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89" r:id="rId1"/>
    <p:sldMasterId id="2147485513" r:id="rId2"/>
    <p:sldMasterId id="2147485578" r:id="rId3"/>
    <p:sldMasterId id="2147485586" r:id="rId4"/>
    <p:sldMasterId id="2147485612" r:id="rId5"/>
  </p:sldMasterIdLst>
  <p:notesMasterIdLst>
    <p:notesMasterId r:id="rId23"/>
  </p:notesMasterIdLst>
  <p:handoutMasterIdLst>
    <p:handoutMasterId r:id="rId24"/>
  </p:handoutMasterIdLst>
  <p:sldIdLst>
    <p:sldId id="357" r:id="rId6"/>
    <p:sldId id="734" r:id="rId7"/>
    <p:sldId id="735" r:id="rId8"/>
    <p:sldId id="737" r:id="rId9"/>
    <p:sldId id="716" r:id="rId10"/>
    <p:sldId id="733" r:id="rId11"/>
    <p:sldId id="717" r:id="rId12"/>
    <p:sldId id="718" r:id="rId13"/>
    <p:sldId id="727" r:id="rId14"/>
    <p:sldId id="738" r:id="rId15"/>
    <p:sldId id="730" r:id="rId16"/>
    <p:sldId id="698" r:id="rId17"/>
    <p:sldId id="729" r:id="rId18"/>
    <p:sldId id="723" r:id="rId19"/>
    <p:sldId id="721" r:id="rId20"/>
    <p:sldId id="722" r:id="rId21"/>
    <p:sldId id="732" r:id="rId22"/>
  </p:sldIdLst>
  <p:sldSz cx="9144000" cy="5143500" type="screen16x9"/>
  <p:notesSz cx="6888163" cy="10018713"/>
  <p:defaultTextStyle>
    <a:defPPr>
      <a:defRPr lang="it-IT"/>
    </a:defPPr>
    <a:lvl1pPr algn="l" rtl="0" fontAlgn="base">
      <a:spcBef>
        <a:spcPct val="0"/>
      </a:spcBef>
      <a:spcAft>
        <a:spcPct val="0"/>
      </a:spcAft>
      <a:defRPr sz="1400" kern="1200">
        <a:solidFill>
          <a:schemeClr val="tx1"/>
        </a:solidFill>
        <a:latin typeface="Arial" pitchFamily="34" charset="0"/>
        <a:ea typeface="+mn-ea"/>
        <a:cs typeface="+mn-cs"/>
      </a:defRPr>
    </a:lvl1pPr>
    <a:lvl2pPr marL="455260" algn="l" rtl="0" fontAlgn="base">
      <a:spcBef>
        <a:spcPct val="0"/>
      </a:spcBef>
      <a:spcAft>
        <a:spcPct val="0"/>
      </a:spcAft>
      <a:defRPr sz="1400" kern="1200">
        <a:solidFill>
          <a:schemeClr val="tx1"/>
        </a:solidFill>
        <a:latin typeface="Arial" pitchFamily="34" charset="0"/>
        <a:ea typeface="+mn-ea"/>
        <a:cs typeface="+mn-cs"/>
      </a:defRPr>
    </a:lvl2pPr>
    <a:lvl3pPr marL="910532" algn="l" rtl="0" fontAlgn="base">
      <a:spcBef>
        <a:spcPct val="0"/>
      </a:spcBef>
      <a:spcAft>
        <a:spcPct val="0"/>
      </a:spcAft>
      <a:defRPr sz="1400" kern="1200">
        <a:solidFill>
          <a:schemeClr val="tx1"/>
        </a:solidFill>
        <a:latin typeface="Arial" pitchFamily="34" charset="0"/>
        <a:ea typeface="+mn-ea"/>
        <a:cs typeface="+mn-cs"/>
      </a:defRPr>
    </a:lvl3pPr>
    <a:lvl4pPr marL="1365794" algn="l" rtl="0" fontAlgn="base">
      <a:spcBef>
        <a:spcPct val="0"/>
      </a:spcBef>
      <a:spcAft>
        <a:spcPct val="0"/>
      </a:spcAft>
      <a:defRPr sz="1400" kern="1200">
        <a:solidFill>
          <a:schemeClr val="tx1"/>
        </a:solidFill>
        <a:latin typeface="Arial" pitchFamily="34" charset="0"/>
        <a:ea typeface="+mn-ea"/>
        <a:cs typeface="+mn-cs"/>
      </a:defRPr>
    </a:lvl4pPr>
    <a:lvl5pPr marL="1821058" algn="l" rtl="0" fontAlgn="base">
      <a:spcBef>
        <a:spcPct val="0"/>
      </a:spcBef>
      <a:spcAft>
        <a:spcPct val="0"/>
      </a:spcAft>
      <a:defRPr sz="1400" kern="1200">
        <a:solidFill>
          <a:schemeClr val="tx1"/>
        </a:solidFill>
        <a:latin typeface="Arial" pitchFamily="34" charset="0"/>
        <a:ea typeface="+mn-ea"/>
        <a:cs typeface="+mn-cs"/>
      </a:defRPr>
    </a:lvl5pPr>
    <a:lvl6pPr marL="2276324" algn="l" defTabSz="910532" rtl="0" eaLnBrk="1" latinLnBrk="0" hangingPunct="1">
      <a:defRPr sz="1400" kern="1200">
        <a:solidFill>
          <a:schemeClr val="tx1"/>
        </a:solidFill>
        <a:latin typeface="Arial" pitchFamily="34" charset="0"/>
        <a:ea typeface="+mn-ea"/>
        <a:cs typeface="+mn-cs"/>
      </a:defRPr>
    </a:lvl6pPr>
    <a:lvl7pPr marL="2731590" algn="l" defTabSz="910532" rtl="0" eaLnBrk="1" latinLnBrk="0" hangingPunct="1">
      <a:defRPr sz="1400" kern="1200">
        <a:solidFill>
          <a:schemeClr val="tx1"/>
        </a:solidFill>
        <a:latin typeface="Arial" pitchFamily="34" charset="0"/>
        <a:ea typeface="+mn-ea"/>
        <a:cs typeface="+mn-cs"/>
      </a:defRPr>
    </a:lvl7pPr>
    <a:lvl8pPr marL="3186853" algn="l" defTabSz="910532" rtl="0" eaLnBrk="1" latinLnBrk="0" hangingPunct="1">
      <a:defRPr sz="1400" kern="1200">
        <a:solidFill>
          <a:schemeClr val="tx1"/>
        </a:solidFill>
        <a:latin typeface="Arial" pitchFamily="34" charset="0"/>
        <a:ea typeface="+mn-ea"/>
        <a:cs typeface="+mn-cs"/>
      </a:defRPr>
    </a:lvl8pPr>
    <a:lvl9pPr marL="3642117" algn="l" defTabSz="910532" rtl="0" eaLnBrk="1" latinLnBrk="0" hangingPunct="1">
      <a:defRPr sz="1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A49C"/>
    <a:srgbClr val="FF3300"/>
    <a:srgbClr val="008680"/>
    <a:srgbClr val="009900"/>
    <a:srgbClr val="FF6600"/>
    <a:srgbClr val="FF9900"/>
    <a:srgbClr val="FF9933"/>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2" autoAdjust="0"/>
    <p:restoredTop sz="97854" autoAdjust="0"/>
  </p:normalViewPr>
  <p:slideViewPr>
    <p:cSldViewPr snapToObjects="1">
      <p:cViewPr>
        <p:scale>
          <a:sx n="130" d="100"/>
          <a:sy n="130" d="100"/>
        </p:scale>
        <p:origin x="-474" y="-486"/>
      </p:cViewPr>
      <p:guideLst>
        <p:guide orient="horz" pos="1620"/>
        <p:guide pos="2880"/>
        <p:guide pos="3198"/>
        <p:guide pos="5647"/>
        <p:guide pos="5556"/>
        <p:guide pos="1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404"/>
    </p:cViewPr>
  </p:sorterViewPr>
  <p:notesViewPr>
    <p:cSldViewPr snapToObjects="1">
      <p:cViewPr varScale="1">
        <p:scale>
          <a:sx n="76" d="100"/>
          <a:sy n="76" d="100"/>
        </p:scale>
        <p:origin x="-3330" y="-10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8731E-D636-4E19-B9A2-DADA859CED8A}" type="doc">
      <dgm:prSet loTypeId="urn:microsoft.com/office/officeart/2005/8/layout/hierarchy4" loCatId="relationship" qsTypeId="urn:microsoft.com/office/officeart/2005/8/quickstyle/simple2" qsCatId="simple" csTypeId="urn:microsoft.com/office/officeart/2005/8/colors/accent1_2" csCatId="accent1" phldr="1"/>
      <dgm:spPr/>
      <dgm:t>
        <a:bodyPr/>
        <a:lstStyle/>
        <a:p>
          <a:endParaRPr lang="it-IT"/>
        </a:p>
      </dgm:t>
    </dgm:pt>
    <dgm:pt modelId="{EE80E620-BE8D-42C5-BFC7-D4B8042E2A94}">
      <dgm:prSet phldrT="[Testo]" custT="1"/>
      <dgm:spPr>
        <a:xfrm>
          <a:off x="0" y="0"/>
          <a:ext cx="6125317" cy="1131006"/>
        </a:xfrm>
        <a:prstGeom prst="roundRect">
          <a:avLst>
            <a:gd name="adj" fmla="val 10000"/>
          </a:avLst>
        </a:prstGeom>
        <a:solidFill>
          <a:srgbClr val="E8BA12"/>
        </a:solidFill>
        <a:ln w="38100" cap="flat" cmpd="sng" algn="ctr">
          <a:solidFill>
            <a:srgbClr val="C00000"/>
          </a:solidFill>
          <a:prstDash val="solid"/>
        </a:ln>
        <a:effectLst>
          <a:outerShdw blurRad="40000" dist="20000" dir="5400000" rotWithShape="0">
            <a:srgbClr val="000000">
              <a:alpha val="38000"/>
            </a:srgbClr>
          </a:outerShdw>
        </a:effectLst>
      </dgm:spPr>
      <dgm:t>
        <a:bodyPr/>
        <a:lstStyle/>
        <a:p>
          <a:pPr algn="ctr"/>
          <a:r>
            <a:rPr lang="it-IT" sz="1200" b="1" dirty="0" smtClean="0">
              <a:solidFill>
                <a:srgbClr val="000000"/>
              </a:solidFill>
              <a:latin typeface="Arial"/>
              <a:ea typeface="Microsoft YaHei"/>
              <a:cs typeface="+mn-cs"/>
            </a:rPr>
            <a:t>Misura 8 Delibera ART n.18/2017</a:t>
          </a:r>
        </a:p>
        <a:p>
          <a:pPr algn="ctr"/>
          <a:r>
            <a:rPr lang="it-IT" sz="1100" dirty="0" smtClean="0">
              <a:solidFill>
                <a:srgbClr val="000000"/>
              </a:solidFill>
              <a:latin typeface="Arial"/>
              <a:ea typeface="Microsoft YaHei"/>
              <a:cs typeface="+mn-cs"/>
            </a:rPr>
            <a:t>«</a:t>
          </a:r>
          <a:r>
            <a:rPr lang="it-IT" sz="1100" i="1" dirty="0" smtClean="0">
              <a:solidFill>
                <a:srgbClr val="000000"/>
              </a:solidFill>
              <a:latin typeface="Arial"/>
              <a:ea typeface="Microsoft YaHei"/>
              <a:cs typeface="+mn-cs"/>
            </a:rPr>
            <a:t>Per perseguire l’efficienza produttiva della gestione ed il contenimento dei costi per gli utenti</a:t>
          </a:r>
          <a:r>
            <a:rPr lang="it-IT" sz="1100" b="1" i="1" u="sng" dirty="0" smtClean="0">
              <a:solidFill>
                <a:srgbClr val="000000"/>
              </a:solidFill>
              <a:latin typeface="Arial"/>
              <a:ea typeface="Microsoft YaHei"/>
              <a:cs typeface="+mn-cs"/>
            </a:rPr>
            <a:t>, la programmazione del servizio di manovra ferroviaria deve essere coordinata con la programmazione della capacità dell’infrastruttura ferroviaria nazionale</a:t>
          </a:r>
          <a:r>
            <a:rPr lang="it-IT" sz="1100" i="1" dirty="0" smtClean="0">
              <a:solidFill>
                <a:srgbClr val="000000"/>
              </a:solidFill>
              <a:latin typeface="Arial"/>
              <a:ea typeface="Microsoft YaHei"/>
              <a:cs typeface="+mn-cs"/>
            </a:rPr>
            <a:t>, nonché con i tempi di lavorazione dei carichi all’interno delle singole unità produttive</a:t>
          </a:r>
          <a:r>
            <a:rPr lang="it-IT" sz="1100" i="0" dirty="0" smtClean="0">
              <a:solidFill>
                <a:srgbClr val="000000"/>
              </a:solidFill>
              <a:latin typeface="Arial"/>
              <a:ea typeface="Microsoft YaHei"/>
              <a:cs typeface="+mn-cs"/>
            </a:rPr>
            <a:t>»</a:t>
          </a:r>
          <a:endParaRPr lang="it-IT" sz="1100" i="1" dirty="0">
            <a:solidFill>
              <a:srgbClr val="000000"/>
            </a:solidFill>
            <a:latin typeface="Arial"/>
            <a:ea typeface="Microsoft YaHei"/>
            <a:cs typeface="+mn-cs"/>
          </a:endParaRPr>
        </a:p>
      </dgm:t>
    </dgm:pt>
    <dgm:pt modelId="{54F15F6C-490C-485D-9F16-29370165D7D1}" type="parTrans" cxnId="{1F41BF73-498E-4026-AC15-F17C2831653E}">
      <dgm:prSet/>
      <dgm:spPr/>
      <dgm:t>
        <a:bodyPr/>
        <a:lstStyle/>
        <a:p>
          <a:endParaRPr lang="it-IT"/>
        </a:p>
      </dgm:t>
    </dgm:pt>
    <dgm:pt modelId="{71F90232-68A5-4EB8-A43E-F8BE52472F9A}" type="sibTrans" cxnId="{1F41BF73-498E-4026-AC15-F17C2831653E}">
      <dgm:prSet/>
      <dgm:spPr/>
      <dgm:t>
        <a:bodyPr/>
        <a:lstStyle/>
        <a:p>
          <a:endParaRPr lang="it-IT"/>
        </a:p>
      </dgm:t>
    </dgm:pt>
    <dgm:pt modelId="{22A6314C-CF5A-4D9B-84E4-A81C61E3D993}">
      <dgm:prSet phldrT="[Testo]" custT="1"/>
      <dgm:spPr>
        <a:xfrm>
          <a:off x="494" y="1291527"/>
          <a:ext cx="4059570" cy="1131006"/>
        </a:xfrm>
        <a:prstGeom prst="roundRect">
          <a:avLst>
            <a:gd name="adj" fmla="val 10000"/>
          </a:avLst>
        </a:prstGeom>
        <a:solidFill>
          <a:srgbClr val="E8BA12"/>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r>
            <a:rPr lang="it-IT" sz="1000" b="1" dirty="0" smtClean="0">
              <a:solidFill>
                <a:srgbClr val="000000"/>
              </a:solidFill>
              <a:latin typeface="Arial"/>
              <a:ea typeface="Microsoft YaHei"/>
              <a:cs typeface="+mn-cs"/>
            </a:rPr>
            <a:t>Misura 8.2 </a:t>
          </a:r>
          <a:r>
            <a:rPr lang="it-IT" sz="1000" dirty="0" smtClean="0">
              <a:solidFill>
                <a:srgbClr val="000000"/>
              </a:solidFill>
              <a:latin typeface="Arial"/>
              <a:ea typeface="Microsoft YaHei"/>
              <a:cs typeface="+mn-cs"/>
            </a:rPr>
            <a:t>«Per il perseguimento della suddetta finalità «</a:t>
          </a:r>
          <a:r>
            <a:rPr lang="it-IT" sz="1000" i="1" dirty="0" smtClean="0">
              <a:solidFill>
                <a:srgbClr val="000000"/>
              </a:solidFill>
              <a:latin typeface="Arial"/>
              <a:ea typeface="Microsoft YaHei"/>
              <a:cs typeface="+mn-cs"/>
            </a:rPr>
            <a:t>gli operatori comprensoriali, il GI, il Gestore Unico e le imprese ferroviarie interessate </a:t>
          </a:r>
          <a:r>
            <a:rPr lang="it-IT" sz="1000" b="1" i="1" dirty="0" smtClean="0">
              <a:solidFill>
                <a:srgbClr val="000000"/>
              </a:solidFill>
              <a:latin typeface="Arial"/>
              <a:ea typeface="Microsoft YaHei"/>
              <a:cs typeface="+mn-cs"/>
            </a:rPr>
            <a:t>sottoscrivono, nel rispetto della riservatezza commerciale, un documento di programmazione dei servizi ferroviari nel comprensorio</a:t>
          </a:r>
          <a:r>
            <a:rPr lang="it-IT" sz="1000" i="1" dirty="0" smtClean="0">
              <a:solidFill>
                <a:srgbClr val="000000"/>
              </a:solidFill>
              <a:latin typeface="Arial"/>
              <a:ea typeface="Microsoft YaHei"/>
              <a:cs typeface="+mn-cs"/>
            </a:rPr>
            <a:t> (quale ad esempio un modello M53 “di comprensorio”), con assunzione di responsabilità al rispetto degli orari ivi previsti</a:t>
          </a:r>
          <a:r>
            <a:rPr lang="it-IT" sz="1000" dirty="0" smtClean="0">
              <a:solidFill>
                <a:srgbClr val="000000"/>
              </a:solidFill>
              <a:latin typeface="Arial"/>
              <a:ea typeface="Microsoft YaHei"/>
              <a:cs typeface="+mn-cs"/>
            </a:rPr>
            <a:t>.»</a:t>
          </a:r>
          <a:endParaRPr lang="it-IT" sz="1000" dirty="0">
            <a:solidFill>
              <a:srgbClr val="000000"/>
            </a:solidFill>
            <a:latin typeface="Arial"/>
            <a:ea typeface="Microsoft YaHei"/>
            <a:cs typeface="+mn-cs"/>
          </a:endParaRPr>
        </a:p>
      </dgm:t>
    </dgm:pt>
    <dgm:pt modelId="{16AE05AE-3478-4CBB-857F-4E80561C52B0}" type="parTrans" cxnId="{EAD73BD9-FF38-4908-84CE-54C73EBF9A16}">
      <dgm:prSet/>
      <dgm:spPr/>
      <dgm:t>
        <a:bodyPr/>
        <a:lstStyle/>
        <a:p>
          <a:endParaRPr lang="it-IT"/>
        </a:p>
      </dgm:t>
    </dgm:pt>
    <dgm:pt modelId="{A7BED731-CDE6-4771-98CB-AC57625E449B}" type="sibTrans" cxnId="{EAD73BD9-FF38-4908-84CE-54C73EBF9A16}">
      <dgm:prSet/>
      <dgm:spPr/>
      <dgm:t>
        <a:bodyPr/>
        <a:lstStyle/>
        <a:p>
          <a:endParaRPr lang="it-IT"/>
        </a:p>
      </dgm:t>
    </dgm:pt>
    <dgm:pt modelId="{03E4BAA3-F37F-44A8-8FBF-CE5166375FB7}">
      <dgm:prSet phldrT="[Testo]" custT="1"/>
      <dgm:spPr>
        <a:xfrm>
          <a:off x="4298020" y="1291527"/>
          <a:ext cx="1827790" cy="1131006"/>
        </a:xfrm>
        <a:prstGeom prst="roundRect">
          <a:avLst>
            <a:gd name="adj" fmla="val 10000"/>
          </a:avLst>
        </a:prstGeom>
        <a:solidFill>
          <a:srgbClr val="E8BA12"/>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r>
            <a:rPr lang="it-IT" sz="1800" dirty="0" smtClean="0">
              <a:solidFill>
                <a:srgbClr val="000000"/>
              </a:solidFill>
              <a:latin typeface="Arial"/>
              <a:ea typeface="Microsoft YaHei"/>
              <a:cs typeface="+mn-cs"/>
            </a:rPr>
            <a:t>M53 di Comprensorio</a:t>
          </a:r>
          <a:endParaRPr lang="it-IT" sz="1800" dirty="0">
            <a:solidFill>
              <a:srgbClr val="000000"/>
            </a:solidFill>
            <a:latin typeface="Arial"/>
            <a:ea typeface="Microsoft YaHei"/>
            <a:cs typeface="+mn-cs"/>
          </a:endParaRPr>
        </a:p>
      </dgm:t>
    </dgm:pt>
    <dgm:pt modelId="{85382123-8F5D-4FAF-93A8-E1FBE5E0A938}" type="parTrans" cxnId="{91E15C96-C7D4-4564-9B10-512338DE7CAC}">
      <dgm:prSet/>
      <dgm:spPr/>
      <dgm:t>
        <a:bodyPr/>
        <a:lstStyle/>
        <a:p>
          <a:endParaRPr lang="it-IT"/>
        </a:p>
      </dgm:t>
    </dgm:pt>
    <dgm:pt modelId="{511B427C-4F93-4B01-8652-6A09157DB05E}" type="sibTrans" cxnId="{91E15C96-C7D4-4564-9B10-512338DE7CAC}">
      <dgm:prSet/>
      <dgm:spPr/>
      <dgm:t>
        <a:bodyPr/>
        <a:lstStyle/>
        <a:p>
          <a:endParaRPr lang="it-IT"/>
        </a:p>
      </dgm:t>
    </dgm:pt>
    <dgm:pt modelId="{45AE196B-03D6-42E5-8762-F728C67D7165}" type="pres">
      <dgm:prSet presAssocID="{FA28731E-D636-4E19-B9A2-DADA859CED8A}" presName="Name0" presStyleCnt="0">
        <dgm:presLayoutVars>
          <dgm:chPref val="1"/>
          <dgm:dir/>
          <dgm:animOne val="branch"/>
          <dgm:animLvl val="lvl"/>
          <dgm:resizeHandles/>
        </dgm:presLayoutVars>
      </dgm:prSet>
      <dgm:spPr/>
      <dgm:t>
        <a:bodyPr/>
        <a:lstStyle/>
        <a:p>
          <a:endParaRPr lang="it-IT"/>
        </a:p>
      </dgm:t>
    </dgm:pt>
    <dgm:pt modelId="{6FF68C84-3A21-4B8D-8101-448BDC3D4F65}" type="pres">
      <dgm:prSet presAssocID="{EE80E620-BE8D-42C5-BFC7-D4B8042E2A94}" presName="vertOne" presStyleCnt="0"/>
      <dgm:spPr/>
    </dgm:pt>
    <dgm:pt modelId="{F6BCC24A-4FB7-4953-8E99-AA45FDACD3C0}" type="pres">
      <dgm:prSet presAssocID="{EE80E620-BE8D-42C5-BFC7-D4B8042E2A94}" presName="txOne" presStyleLbl="node0" presStyleIdx="0" presStyleCnt="1" custLinFactNeighborX="-11" custLinFactNeighborY="-2614">
        <dgm:presLayoutVars>
          <dgm:chPref val="3"/>
        </dgm:presLayoutVars>
      </dgm:prSet>
      <dgm:spPr>
        <a:prstGeom prst="roundRect">
          <a:avLst>
            <a:gd name="adj" fmla="val 10000"/>
          </a:avLst>
        </a:prstGeom>
      </dgm:spPr>
      <dgm:t>
        <a:bodyPr/>
        <a:lstStyle/>
        <a:p>
          <a:endParaRPr lang="it-IT"/>
        </a:p>
      </dgm:t>
    </dgm:pt>
    <dgm:pt modelId="{C3BB7BBA-828A-42F1-B050-08A26E42F56B}" type="pres">
      <dgm:prSet presAssocID="{EE80E620-BE8D-42C5-BFC7-D4B8042E2A94}" presName="parTransOne" presStyleCnt="0"/>
      <dgm:spPr/>
    </dgm:pt>
    <dgm:pt modelId="{8DE93BF2-C372-4AB0-8A33-228B9DFBA536}" type="pres">
      <dgm:prSet presAssocID="{EE80E620-BE8D-42C5-BFC7-D4B8042E2A94}" presName="horzOne" presStyleCnt="0"/>
      <dgm:spPr/>
    </dgm:pt>
    <dgm:pt modelId="{3C8D5AA7-00DB-4EF7-94FF-EBCF77BA995E}" type="pres">
      <dgm:prSet presAssocID="{22A6314C-CF5A-4D9B-84E4-A81C61E3D993}" presName="vertTwo" presStyleCnt="0"/>
      <dgm:spPr/>
    </dgm:pt>
    <dgm:pt modelId="{2997403A-48F0-4C4E-ADC7-B06EB82D59C9}" type="pres">
      <dgm:prSet presAssocID="{22A6314C-CF5A-4D9B-84E4-A81C61E3D993}" presName="txTwo" presStyleLbl="node2" presStyleIdx="0" presStyleCnt="2" custScaleX="143305">
        <dgm:presLayoutVars>
          <dgm:chPref val="3"/>
        </dgm:presLayoutVars>
      </dgm:prSet>
      <dgm:spPr>
        <a:prstGeom prst="roundRect">
          <a:avLst>
            <a:gd name="adj" fmla="val 10000"/>
          </a:avLst>
        </a:prstGeom>
      </dgm:spPr>
      <dgm:t>
        <a:bodyPr/>
        <a:lstStyle/>
        <a:p>
          <a:endParaRPr lang="it-IT"/>
        </a:p>
      </dgm:t>
    </dgm:pt>
    <dgm:pt modelId="{F7A7AE9F-16D4-4723-B0DB-1ECD922ED77F}" type="pres">
      <dgm:prSet presAssocID="{22A6314C-CF5A-4D9B-84E4-A81C61E3D993}" presName="horzTwo" presStyleCnt="0"/>
      <dgm:spPr/>
    </dgm:pt>
    <dgm:pt modelId="{60A1DB84-1E25-4C99-AE6C-3019B9B714D0}" type="pres">
      <dgm:prSet presAssocID="{A7BED731-CDE6-4771-98CB-AC57625E449B}" presName="sibSpaceTwo" presStyleCnt="0"/>
      <dgm:spPr/>
    </dgm:pt>
    <dgm:pt modelId="{8FFC50C0-2766-4742-AB21-7D765F59E96A}" type="pres">
      <dgm:prSet presAssocID="{03E4BAA3-F37F-44A8-8FBF-CE5166375FB7}" presName="vertTwo" presStyleCnt="0"/>
      <dgm:spPr/>
    </dgm:pt>
    <dgm:pt modelId="{C5A53F7F-82D9-495D-8EBB-1A16607B6B75}" type="pres">
      <dgm:prSet presAssocID="{03E4BAA3-F37F-44A8-8FBF-CE5166375FB7}" presName="txTwo" presStyleLbl="node2" presStyleIdx="1" presStyleCnt="2" custScaleX="64522">
        <dgm:presLayoutVars>
          <dgm:chPref val="3"/>
        </dgm:presLayoutVars>
      </dgm:prSet>
      <dgm:spPr>
        <a:prstGeom prst="roundRect">
          <a:avLst>
            <a:gd name="adj" fmla="val 10000"/>
          </a:avLst>
        </a:prstGeom>
      </dgm:spPr>
      <dgm:t>
        <a:bodyPr/>
        <a:lstStyle/>
        <a:p>
          <a:endParaRPr lang="it-IT"/>
        </a:p>
      </dgm:t>
    </dgm:pt>
    <dgm:pt modelId="{3E127DCE-F1E6-4D78-91DF-591EDD6BEA4C}" type="pres">
      <dgm:prSet presAssocID="{03E4BAA3-F37F-44A8-8FBF-CE5166375FB7}" presName="horzTwo" presStyleCnt="0"/>
      <dgm:spPr/>
    </dgm:pt>
  </dgm:ptLst>
  <dgm:cxnLst>
    <dgm:cxn modelId="{EAD73BD9-FF38-4908-84CE-54C73EBF9A16}" srcId="{EE80E620-BE8D-42C5-BFC7-D4B8042E2A94}" destId="{22A6314C-CF5A-4D9B-84E4-A81C61E3D993}" srcOrd="0" destOrd="0" parTransId="{16AE05AE-3478-4CBB-857F-4E80561C52B0}" sibTransId="{A7BED731-CDE6-4771-98CB-AC57625E449B}"/>
    <dgm:cxn modelId="{FE46684B-53E7-4A5A-8158-CC6ACC832721}" type="presOf" srcId="{22A6314C-CF5A-4D9B-84E4-A81C61E3D993}" destId="{2997403A-48F0-4C4E-ADC7-B06EB82D59C9}" srcOrd="0" destOrd="0" presId="urn:microsoft.com/office/officeart/2005/8/layout/hierarchy4"/>
    <dgm:cxn modelId="{6D2EB203-86B0-42F1-B55F-C70517A12362}" type="presOf" srcId="{03E4BAA3-F37F-44A8-8FBF-CE5166375FB7}" destId="{C5A53F7F-82D9-495D-8EBB-1A16607B6B75}" srcOrd="0" destOrd="0" presId="urn:microsoft.com/office/officeart/2005/8/layout/hierarchy4"/>
    <dgm:cxn modelId="{91E15C96-C7D4-4564-9B10-512338DE7CAC}" srcId="{EE80E620-BE8D-42C5-BFC7-D4B8042E2A94}" destId="{03E4BAA3-F37F-44A8-8FBF-CE5166375FB7}" srcOrd="1" destOrd="0" parTransId="{85382123-8F5D-4FAF-93A8-E1FBE5E0A938}" sibTransId="{511B427C-4F93-4B01-8652-6A09157DB05E}"/>
    <dgm:cxn modelId="{1A69FD9E-A0C4-4DB9-828F-232CEADC2921}" type="presOf" srcId="{FA28731E-D636-4E19-B9A2-DADA859CED8A}" destId="{45AE196B-03D6-42E5-8762-F728C67D7165}" srcOrd="0" destOrd="0" presId="urn:microsoft.com/office/officeart/2005/8/layout/hierarchy4"/>
    <dgm:cxn modelId="{1F41BF73-498E-4026-AC15-F17C2831653E}" srcId="{FA28731E-D636-4E19-B9A2-DADA859CED8A}" destId="{EE80E620-BE8D-42C5-BFC7-D4B8042E2A94}" srcOrd="0" destOrd="0" parTransId="{54F15F6C-490C-485D-9F16-29370165D7D1}" sibTransId="{71F90232-68A5-4EB8-A43E-F8BE52472F9A}"/>
    <dgm:cxn modelId="{545A4A89-AFC3-42BE-9937-CAC4C1D647E3}" type="presOf" srcId="{EE80E620-BE8D-42C5-BFC7-D4B8042E2A94}" destId="{F6BCC24A-4FB7-4953-8E99-AA45FDACD3C0}" srcOrd="0" destOrd="0" presId="urn:microsoft.com/office/officeart/2005/8/layout/hierarchy4"/>
    <dgm:cxn modelId="{C35C1054-1A80-404F-9C0B-D7354AA5EF63}" type="presParOf" srcId="{45AE196B-03D6-42E5-8762-F728C67D7165}" destId="{6FF68C84-3A21-4B8D-8101-448BDC3D4F65}" srcOrd="0" destOrd="0" presId="urn:microsoft.com/office/officeart/2005/8/layout/hierarchy4"/>
    <dgm:cxn modelId="{074C4CD1-D4AB-4593-8E6B-C3C710B1297B}" type="presParOf" srcId="{6FF68C84-3A21-4B8D-8101-448BDC3D4F65}" destId="{F6BCC24A-4FB7-4953-8E99-AA45FDACD3C0}" srcOrd="0" destOrd="0" presId="urn:microsoft.com/office/officeart/2005/8/layout/hierarchy4"/>
    <dgm:cxn modelId="{5EB5DF64-317D-4471-961B-EE02DA01F9D3}" type="presParOf" srcId="{6FF68C84-3A21-4B8D-8101-448BDC3D4F65}" destId="{C3BB7BBA-828A-42F1-B050-08A26E42F56B}" srcOrd="1" destOrd="0" presId="urn:microsoft.com/office/officeart/2005/8/layout/hierarchy4"/>
    <dgm:cxn modelId="{94F2B920-D0CD-41A0-9F8F-8F277206CFED}" type="presParOf" srcId="{6FF68C84-3A21-4B8D-8101-448BDC3D4F65}" destId="{8DE93BF2-C372-4AB0-8A33-228B9DFBA536}" srcOrd="2" destOrd="0" presId="urn:microsoft.com/office/officeart/2005/8/layout/hierarchy4"/>
    <dgm:cxn modelId="{AAF71426-9AEC-48CD-8105-557AD443696D}" type="presParOf" srcId="{8DE93BF2-C372-4AB0-8A33-228B9DFBA536}" destId="{3C8D5AA7-00DB-4EF7-94FF-EBCF77BA995E}" srcOrd="0" destOrd="0" presId="urn:microsoft.com/office/officeart/2005/8/layout/hierarchy4"/>
    <dgm:cxn modelId="{CD604E3C-6E24-46C3-AD21-1AF21C9515E2}" type="presParOf" srcId="{3C8D5AA7-00DB-4EF7-94FF-EBCF77BA995E}" destId="{2997403A-48F0-4C4E-ADC7-B06EB82D59C9}" srcOrd="0" destOrd="0" presId="urn:microsoft.com/office/officeart/2005/8/layout/hierarchy4"/>
    <dgm:cxn modelId="{04863FCB-8EDC-43D3-9E65-0066259CAF64}" type="presParOf" srcId="{3C8D5AA7-00DB-4EF7-94FF-EBCF77BA995E}" destId="{F7A7AE9F-16D4-4723-B0DB-1ECD922ED77F}" srcOrd="1" destOrd="0" presId="urn:microsoft.com/office/officeart/2005/8/layout/hierarchy4"/>
    <dgm:cxn modelId="{CE269806-184E-46C2-BB37-BB86B90BCFDA}" type="presParOf" srcId="{8DE93BF2-C372-4AB0-8A33-228B9DFBA536}" destId="{60A1DB84-1E25-4C99-AE6C-3019B9B714D0}" srcOrd="1" destOrd="0" presId="urn:microsoft.com/office/officeart/2005/8/layout/hierarchy4"/>
    <dgm:cxn modelId="{7385FA9E-155F-4ADB-B9AD-A8E841AB7558}" type="presParOf" srcId="{8DE93BF2-C372-4AB0-8A33-228B9DFBA536}" destId="{8FFC50C0-2766-4742-AB21-7D765F59E96A}" srcOrd="2" destOrd="0" presId="urn:microsoft.com/office/officeart/2005/8/layout/hierarchy4"/>
    <dgm:cxn modelId="{E69E1E7D-F15D-47CC-909A-B45EF02DD85E}" type="presParOf" srcId="{8FFC50C0-2766-4742-AB21-7D765F59E96A}" destId="{C5A53F7F-82D9-495D-8EBB-1A16607B6B75}" srcOrd="0" destOrd="0" presId="urn:microsoft.com/office/officeart/2005/8/layout/hierarchy4"/>
    <dgm:cxn modelId="{90F8432A-01C2-4DE3-AE51-0B1F1B2C7332}" type="presParOf" srcId="{8FFC50C0-2766-4742-AB21-7D765F59E96A}" destId="{3E127DCE-F1E6-4D78-91DF-591EDD6BEA4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A28731E-D636-4E19-B9A2-DADA859CED8A}" type="doc">
      <dgm:prSet loTypeId="urn:microsoft.com/office/officeart/2005/8/layout/hierarchy4" loCatId="relationship" qsTypeId="urn:microsoft.com/office/officeart/2005/8/quickstyle/simple2" qsCatId="simple" csTypeId="urn:microsoft.com/office/officeart/2005/8/colors/accent1_2" csCatId="accent1" phldr="1"/>
      <dgm:spPr/>
      <dgm:t>
        <a:bodyPr/>
        <a:lstStyle/>
        <a:p>
          <a:endParaRPr lang="it-IT"/>
        </a:p>
      </dgm:t>
    </dgm:pt>
    <dgm:pt modelId="{EE80E620-BE8D-42C5-BFC7-D4B8042E2A94}">
      <dgm:prSet phldrT="[Testo]" custT="1"/>
      <dgm:spPr>
        <a:xfrm>
          <a:off x="3781" y="37288"/>
          <a:ext cx="6283213" cy="834719"/>
        </a:xfrm>
        <a:prstGeom prst="roundRect">
          <a:avLst>
            <a:gd name="adj" fmla="val 10000"/>
          </a:avLst>
        </a:prstGeom>
        <a:solidFill>
          <a:srgbClr val="E8BA12"/>
        </a:solidFill>
        <a:ln w="38100" cap="flat" cmpd="sng" algn="ctr">
          <a:solidFill>
            <a:srgbClr val="C00000"/>
          </a:solidFill>
          <a:prstDash val="solid"/>
        </a:ln>
        <a:effectLst>
          <a:outerShdw blurRad="40000" dist="20000" dir="5400000" rotWithShape="0">
            <a:srgbClr val="000000">
              <a:alpha val="38000"/>
            </a:srgbClr>
          </a:outerShdw>
        </a:effectLst>
      </dgm:spPr>
      <dgm:t>
        <a:bodyPr/>
        <a:lstStyle/>
        <a:p>
          <a:pPr algn="ctr"/>
          <a:r>
            <a:rPr lang="it-IT" sz="900" b="1" dirty="0" smtClean="0">
              <a:solidFill>
                <a:srgbClr val="000000"/>
              </a:solidFill>
              <a:latin typeface="Corbel"/>
              <a:ea typeface="Microsoft YaHei"/>
              <a:cs typeface="+mn-cs"/>
            </a:rPr>
            <a:t>Misura 5.3 Delibera ART n.18/2017</a:t>
          </a:r>
        </a:p>
        <a:p>
          <a:pPr algn="ctr"/>
          <a:r>
            <a:rPr lang="it-IT" sz="900" dirty="0" smtClean="0">
              <a:solidFill>
                <a:srgbClr val="000000"/>
              </a:solidFill>
              <a:latin typeface="Corbel"/>
              <a:ea typeface="Microsoft YaHei"/>
              <a:cs typeface="+mn-cs"/>
            </a:rPr>
            <a:t>«</a:t>
          </a:r>
          <a:r>
            <a:rPr lang="it-IT" sz="900" i="1" dirty="0" smtClean="0">
              <a:solidFill>
                <a:srgbClr val="000000"/>
              </a:solidFill>
              <a:latin typeface="Corbel"/>
              <a:ea typeface="Microsoft YaHei"/>
              <a:cs typeface="+mn-cs"/>
            </a:rPr>
            <a:t>Su iniziativa dell’operatore comprensoriale con la quota più elevata di traffico merci in arrivo e partenza, gli operatori comprensoriali, con procedure trasparenti e non discriminatorie e secondo i criteri di rappresentatività di cui alla misura 5.2, definiscono la bozza di uno specifico documento, qualificabile come “Regolamento comprensoriale della manovra ferroviaria</a:t>
          </a:r>
          <a:r>
            <a:rPr lang="it-IT" sz="900" i="0" dirty="0" smtClean="0">
              <a:solidFill>
                <a:srgbClr val="000000"/>
              </a:solidFill>
              <a:latin typeface="Corbel"/>
              <a:ea typeface="Microsoft YaHei"/>
              <a:cs typeface="+mn-cs"/>
            </a:rPr>
            <a:t>»</a:t>
          </a:r>
          <a:endParaRPr lang="it-IT" sz="900" i="1" dirty="0">
            <a:solidFill>
              <a:srgbClr val="000000"/>
            </a:solidFill>
            <a:latin typeface="Corbel"/>
            <a:ea typeface="Microsoft YaHei"/>
            <a:cs typeface="+mn-cs"/>
          </a:endParaRPr>
        </a:p>
      </dgm:t>
    </dgm:pt>
    <dgm:pt modelId="{54F15F6C-490C-485D-9F16-29370165D7D1}" type="parTrans" cxnId="{1F41BF73-498E-4026-AC15-F17C2831653E}">
      <dgm:prSet/>
      <dgm:spPr/>
      <dgm:t>
        <a:bodyPr/>
        <a:lstStyle/>
        <a:p>
          <a:endParaRPr lang="it-IT" sz="1050"/>
        </a:p>
      </dgm:t>
    </dgm:pt>
    <dgm:pt modelId="{71F90232-68A5-4EB8-A43E-F8BE52472F9A}" type="sibTrans" cxnId="{1F41BF73-498E-4026-AC15-F17C2831653E}">
      <dgm:prSet/>
      <dgm:spPr/>
      <dgm:t>
        <a:bodyPr/>
        <a:lstStyle/>
        <a:p>
          <a:endParaRPr lang="it-IT" sz="1050"/>
        </a:p>
      </dgm:t>
    </dgm:pt>
    <dgm:pt modelId="{22A6314C-CF5A-4D9B-84E4-A81C61E3D993}">
      <dgm:prSet phldrT="[Testo]" custT="1"/>
      <dgm:spPr>
        <a:xfrm>
          <a:off x="0" y="955107"/>
          <a:ext cx="4240054" cy="1630983"/>
        </a:xfrm>
        <a:prstGeom prst="roundRect">
          <a:avLst>
            <a:gd name="adj" fmla="val 10000"/>
          </a:avLst>
        </a:prstGeom>
        <a:solidFill>
          <a:srgbClr val="E8BA12"/>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pPr algn="l"/>
          <a:r>
            <a:rPr lang="it-IT" sz="900" b="1" i="1" dirty="0" smtClean="0">
              <a:solidFill>
                <a:srgbClr val="000000"/>
              </a:solidFill>
              <a:latin typeface="Corbel"/>
              <a:ea typeface="Microsoft YaHei"/>
              <a:cs typeface="+mn-cs"/>
            </a:rPr>
            <a:t>Misure 5.4, 5.5, </a:t>
          </a:r>
          <a:r>
            <a:rPr lang="it-IT" sz="900" i="1" dirty="0" smtClean="0">
              <a:solidFill>
                <a:srgbClr val="000000"/>
              </a:solidFill>
              <a:latin typeface="Corbel"/>
              <a:ea typeface="Microsoft YaHei"/>
              <a:cs typeface="+mn-cs"/>
            </a:rPr>
            <a:t>«A cura del soggetto proponente, la bozza di Regolamento di cui alla Misura 5.3 è trasmessa, entro 7 giorni dalla sua definizione, alle Imprese Ferroviarie (nel seguito: IF) che hanno esercitato servizi ferroviari nel comprensorio nei 12 mesi precedenti la data di detta definizione; le IF, entro il termine di 10 giorni dalla data di trasmissione, possono fornire in merito le proprie osservazioni scritte agli operatori comprensoriali medesimi, i quali entro i successivi 10 giorni, con procedure trasparenti e non discriminatorie e secondo i criteri di rappresentatività di cui alla misura 5.2, sottoscrivono il </a:t>
          </a:r>
          <a:r>
            <a:rPr lang="it-IT" sz="900" i="1" dirty="0" err="1" smtClean="0">
              <a:solidFill>
                <a:srgbClr val="000000"/>
              </a:solidFill>
              <a:latin typeface="Corbel"/>
              <a:ea typeface="Microsoft YaHei"/>
              <a:cs typeface="+mn-cs"/>
            </a:rPr>
            <a:t>ReCoMaF</a:t>
          </a:r>
          <a:r>
            <a:rPr lang="it-IT" sz="900" i="1" dirty="0" smtClean="0">
              <a:solidFill>
                <a:srgbClr val="000000"/>
              </a:solidFill>
              <a:latin typeface="Corbel"/>
              <a:ea typeface="Microsoft YaHei"/>
              <a:cs typeface="+mn-cs"/>
            </a:rPr>
            <a:t> nella sua forma finale. Il </a:t>
          </a:r>
          <a:r>
            <a:rPr lang="it-IT" sz="900" i="1" dirty="0" err="1" smtClean="0">
              <a:solidFill>
                <a:srgbClr val="000000"/>
              </a:solidFill>
              <a:latin typeface="Corbel"/>
              <a:ea typeface="Microsoft YaHei"/>
              <a:cs typeface="+mn-cs"/>
            </a:rPr>
            <a:t>ReCoMaF</a:t>
          </a:r>
          <a:r>
            <a:rPr lang="it-IT" sz="900" i="1" dirty="0" smtClean="0">
              <a:solidFill>
                <a:srgbClr val="000000"/>
              </a:solidFill>
              <a:latin typeface="Corbel"/>
              <a:ea typeface="Microsoft YaHei"/>
              <a:cs typeface="+mn-cs"/>
            </a:rPr>
            <a:t>, perfezionato ai sensi della Misura 5.4, è trasmesso dal soggetto proponente di cui alla misura 5.4 entro 7 giorni dalla sottoscrizione e comunque non oltre il termine del 31 maggio 2017, all’Autorità. Avverso le decisioni assunte, i soggetti interessati potranno adire l’Autorità ai sensi dell’articolo 37 del d.lgs. 112/2015, qualora ne ricorrano le condizioni.»</a:t>
          </a:r>
          <a:endParaRPr lang="it-IT" sz="900" i="1" dirty="0">
            <a:solidFill>
              <a:srgbClr val="000000"/>
            </a:solidFill>
            <a:latin typeface="Corbel"/>
            <a:ea typeface="Microsoft YaHei"/>
            <a:cs typeface="+mn-cs"/>
          </a:endParaRPr>
        </a:p>
      </dgm:t>
    </dgm:pt>
    <dgm:pt modelId="{16AE05AE-3478-4CBB-857F-4E80561C52B0}" type="parTrans" cxnId="{EAD73BD9-FF38-4908-84CE-54C73EBF9A16}">
      <dgm:prSet/>
      <dgm:spPr/>
      <dgm:t>
        <a:bodyPr/>
        <a:lstStyle/>
        <a:p>
          <a:endParaRPr lang="it-IT" sz="1050"/>
        </a:p>
      </dgm:t>
    </dgm:pt>
    <dgm:pt modelId="{A7BED731-CDE6-4771-98CB-AC57625E449B}" type="sibTrans" cxnId="{EAD73BD9-FF38-4908-84CE-54C73EBF9A16}">
      <dgm:prSet/>
      <dgm:spPr/>
      <dgm:t>
        <a:bodyPr/>
        <a:lstStyle/>
        <a:p>
          <a:endParaRPr lang="it-IT" sz="1050"/>
        </a:p>
      </dgm:t>
    </dgm:pt>
    <dgm:pt modelId="{03E4BAA3-F37F-44A8-8FBF-CE5166375FB7}">
      <dgm:prSet phldrT="[Testo]" custT="1"/>
      <dgm:spPr>
        <a:xfrm>
          <a:off x="4470016" y="922462"/>
          <a:ext cx="1796950" cy="1700232"/>
        </a:xfrm>
        <a:prstGeom prst="roundRect">
          <a:avLst>
            <a:gd name="adj" fmla="val 10000"/>
          </a:avLst>
        </a:prstGeom>
        <a:solidFill>
          <a:srgbClr val="E8BA12"/>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r>
            <a:rPr lang="it-IT" sz="1400" dirty="0" smtClean="0">
              <a:solidFill>
                <a:srgbClr val="000000"/>
              </a:solidFill>
              <a:latin typeface="Corbel" panose="020B0503020204020204" pitchFamily="34" charset="0"/>
              <a:ea typeface="Microsoft YaHei"/>
              <a:cs typeface="+mn-cs"/>
            </a:rPr>
            <a:t>Procedimento di redazione del </a:t>
          </a:r>
          <a:r>
            <a:rPr lang="it-IT" sz="1400" dirty="0" err="1" smtClean="0">
              <a:solidFill>
                <a:srgbClr val="000000"/>
              </a:solidFill>
              <a:latin typeface="Corbel" panose="020B0503020204020204" pitchFamily="34" charset="0"/>
              <a:ea typeface="Microsoft YaHei"/>
              <a:cs typeface="+mn-cs"/>
            </a:rPr>
            <a:t>ReCoMaF</a:t>
          </a:r>
          <a:endParaRPr lang="it-IT" sz="1400" dirty="0">
            <a:solidFill>
              <a:srgbClr val="000000"/>
            </a:solidFill>
            <a:latin typeface="Corbel" panose="020B0503020204020204" pitchFamily="34" charset="0"/>
            <a:ea typeface="Microsoft YaHei"/>
            <a:cs typeface="+mn-cs"/>
          </a:endParaRPr>
        </a:p>
      </dgm:t>
    </dgm:pt>
    <dgm:pt modelId="{85382123-8F5D-4FAF-93A8-E1FBE5E0A938}" type="parTrans" cxnId="{91E15C96-C7D4-4564-9B10-512338DE7CAC}">
      <dgm:prSet/>
      <dgm:spPr/>
      <dgm:t>
        <a:bodyPr/>
        <a:lstStyle/>
        <a:p>
          <a:endParaRPr lang="it-IT" sz="1050"/>
        </a:p>
      </dgm:t>
    </dgm:pt>
    <dgm:pt modelId="{511B427C-4F93-4B01-8652-6A09157DB05E}" type="sibTrans" cxnId="{91E15C96-C7D4-4564-9B10-512338DE7CAC}">
      <dgm:prSet/>
      <dgm:spPr/>
      <dgm:t>
        <a:bodyPr/>
        <a:lstStyle/>
        <a:p>
          <a:endParaRPr lang="it-IT" sz="1050"/>
        </a:p>
      </dgm:t>
    </dgm:pt>
    <dgm:pt modelId="{45AE196B-03D6-42E5-8762-F728C67D7165}" type="pres">
      <dgm:prSet presAssocID="{FA28731E-D636-4E19-B9A2-DADA859CED8A}" presName="Name0" presStyleCnt="0">
        <dgm:presLayoutVars>
          <dgm:chPref val="1"/>
          <dgm:dir/>
          <dgm:animOne val="branch"/>
          <dgm:animLvl val="lvl"/>
          <dgm:resizeHandles/>
        </dgm:presLayoutVars>
      </dgm:prSet>
      <dgm:spPr/>
      <dgm:t>
        <a:bodyPr/>
        <a:lstStyle/>
        <a:p>
          <a:endParaRPr lang="it-IT"/>
        </a:p>
      </dgm:t>
    </dgm:pt>
    <dgm:pt modelId="{6FF68C84-3A21-4B8D-8101-448BDC3D4F65}" type="pres">
      <dgm:prSet presAssocID="{EE80E620-BE8D-42C5-BFC7-D4B8042E2A94}" presName="vertOne" presStyleCnt="0"/>
      <dgm:spPr/>
    </dgm:pt>
    <dgm:pt modelId="{F6BCC24A-4FB7-4953-8E99-AA45FDACD3C0}" type="pres">
      <dgm:prSet presAssocID="{EE80E620-BE8D-42C5-BFC7-D4B8042E2A94}" presName="txOne" presStyleLbl="node0" presStyleIdx="0" presStyleCnt="1" custLinFactNeighborX="145" custLinFactNeighborY="33447">
        <dgm:presLayoutVars>
          <dgm:chPref val="3"/>
        </dgm:presLayoutVars>
      </dgm:prSet>
      <dgm:spPr>
        <a:prstGeom prst="roundRect">
          <a:avLst>
            <a:gd name="adj" fmla="val 10000"/>
          </a:avLst>
        </a:prstGeom>
      </dgm:spPr>
      <dgm:t>
        <a:bodyPr/>
        <a:lstStyle/>
        <a:p>
          <a:endParaRPr lang="it-IT"/>
        </a:p>
      </dgm:t>
    </dgm:pt>
    <dgm:pt modelId="{C3BB7BBA-828A-42F1-B050-08A26E42F56B}" type="pres">
      <dgm:prSet presAssocID="{EE80E620-BE8D-42C5-BFC7-D4B8042E2A94}" presName="parTransOne" presStyleCnt="0"/>
      <dgm:spPr/>
    </dgm:pt>
    <dgm:pt modelId="{8DE93BF2-C372-4AB0-8A33-228B9DFBA536}" type="pres">
      <dgm:prSet presAssocID="{EE80E620-BE8D-42C5-BFC7-D4B8042E2A94}" presName="horzOne" presStyleCnt="0"/>
      <dgm:spPr/>
    </dgm:pt>
    <dgm:pt modelId="{3C8D5AA7-00DB-4EF7-94FF-EBCF77BA995E}" type="pres">
      <dgm:prSet presAssocID="{22A6314C-CF5A-4D9B-84E4-A81C61E3D993}" presName="vertTwo" presStyleCnt="0"/>
      <dgm:spPr/>
    </dgm:pt>
    <dgm:pt modelId="{2997403A-48F0-4C4E-ADC7-B06EB82D59C9}" type="pres">
      <dgm:prSet presAssocID="{22A6314C-CF5A-4D9B-84E4-A81C61E3D993}" presName="txTwo" presStyleLbl="node2" presStyleIdx="0" presStyleCnt="2" custScaleX="200730" custScaleY="195393" custLinFactNeighborX="-34266" custLinFactNeighborY="1101">
        <dgm:presLayoutVars>
          <dgm:chPref val="3"/>
        </dgm:presLayoutVars>
      </dgm:prSet>
      <dgm:spPr>
        <a:prstGeom prst="roundRect">
          <a:avLst>
            <a:gd name="adj" fmla="val 10000"/>
          </a:avLst>
        </a:prstGeom>
      </dgm:spPr>
      <dgm:t>
        <a:bodyPr/>
        <a:lstStyle/>
        <a:p>
          <a:endParaRPr lang="it-IT"/>
        </a:p>
      </dgm:t>
    </dgm:pt>
    <dgm:pt modelId="{F7A7AE9F-16D4-4723-B0DB-1ECD922ED77F}" type="pres">
      <dgm:prSet presAssocID="{22A6314C-CF5A-4D9B-84E4-A81C61E3D993}" presName="horzTwo" presStyleCnt="0"/>
      <dgm:spPr/>
    </dgm:pt>
    <dgm:pt modelId="{60A1DB84-1E25-4C99-AE6C-3019B9B714D0}" type="pres">
      <dgm:prSet presAssocID="{A7BED731-CDE6-4771-98CB-AC57625E449B}" presName="sibSpaceTwo" presStyleCnt="0"/>
      <dgm:spPr/>
    </dgm:pt>
    <dgm:pt modelId="{8FFC50C0-2766-4742-AB21-7D765F59E96A}" type="pres">
      <dgm:prSet presAssocID="{03E4BAA3-F37F-44A8-8FBF-CE5166375FB7}" presName="vertTwo" presStyleCnt="0"/>
      <dgm:spPr/>
    </dgm:pt>
    <dgm:pt modelId="{C5A53F7F-82D9-495D-8EBB-1A16607B6B75}" type="pres">
      <dgm:prSet presAssocID="{03E4BAA3-F37F-44A8-8FBF-CE5166375FB7}" presName="txTwo" presStyleLbl="node2" presStyleIdx="1" presStyleCnt="2" custScaleX="64522" custScaleY="203689" custLinFactNeighborX="-431" custLinFactNeighborY="-2810">
        <dgm:presLayoutVars>
          <dgm:chPref val="3"/>
        </dgm:presLayoutVars>
      </dgm:prSet>
      <dgm:spPr>
        <a:prstGeom prst="roundRect">
          <a:avLst>
            <a:gd name="adj" fmla="val 10000"/>
          </a:avLst>
        </a:prstGeom>
      </dgm:spPr>
      <dgm:t>
        <a:bodyPr/>
        <a:lstStyle/>
        <a:p>
          <a:endParaRPr lang="it-IT"/>
        </a:p>
      </dgm:t>
    </dgm:pt>
    <dgm:pt modelId="{3E127DCE-F1E6-4D78-91DF-591EDD6BEA4C}" type="pres">
      <dgm:prSet presAssocID="{03E4BAA3-F37F-44A8-8FBF-CE5166375FB7}" presName="horzTwo" presStyleCnt="0"/>
      <dgm:spPr/>
    </dgm:pt>
  </dgm:ptLst>
  <dgm:cxnLst>
    <dgm:cxn modelId="{1F41BF73-498E-4026-AC15-F17C2831653E}" srcId="{FA28731E-D636-4E19-B9A2-DADA859CED8A}" destId="{EE80E620-BE8D-42C5-BFC7-D4B8042E2A94}" srcOrd="0" destOrd="0" parTransId="{54F15F6C-490C-485D-9F16-29370165D7D1}" sibTransId="{71F90232-68A5-4EB8-A43E-F8BE52472F9A}"/>
    <dgm:cxn modelId="{91E15C96-C7D4-4564-9B10-512338DE7CAC}" srcId="{EE80E620-BE8D-42C5-BFC7-D4B8042E2A94}" destId="{03E4BAA3-F37F-44A8-8FBF-CE5166375FB7}" srcOrd="1" destOrd="0" parTransId="{85382123-8F5D-4FAF-93A8-E1FBE5E0A938}" sibTransId="{511B427C-4F93-4B01-8652-6A09157DB05E}"/>
    <dgm:cxn modelId="{9AEDDF32-0159-4A18-9A64-0B070815DBD9}" type="presOf" srcId="{22A6314C-CF5A-4D9B-84E4-A81C61E3D993}" destId="{2997403A-48F0-4C4E-ADC7-B06EB82D59C9}" srcOrd="0" destOrd="0" presId="urn:microsoft.com/office/officeart/2005/8/layout/hierarchy4"/>
    <dgm:cxn modelId="{C396398E-6099-48F6-8921-F89392BE1CE8}" type="presOf" srcId="{FA28731E-D636-4E19-B9A2-DADA859CED8A}" destId="{45AE196B-03D6-42E5-8762-F728C67D7165}" srcOrd="0" destOrd="0" presId="urn:microsoft.com/office/officeart/2005/8/layout/hierarchy4"/>
    <dgm:cxn modelId="{EAD73BD9-FF38-4908-84CE-54C73EBF9A16}" srcId="{EE80E620-BE8D-42C5-BFC7-D4B8042E2A94}" destId="{22A6314C-CF5A-4D9B-84E4-A81C61E3D993}" srcOrd="0" destOrd="0" parTransId="{16AE05AE-3478-4CBB-857F-4E80561C52B0}" sibTransId="{A7BED731-CDE6-4771-98CB-AC57625E449B}"/>
    <dgm:cxn modelId="{FE21710B-F9A2-47A1-9657-96E9CF358E3A}" type="presOf" srcId="{EE80E620-BE8D-42C5-BFC7-D4B8042E2A94}" destId="{F6BCC24A-4FB7-4953-8E99-AA45FDACD3C0}" srcOrd="0" destOrd="0" presId="urn:microsoft.com/office/officeart/2005/8/layout/hierarchy4"/>
    <dgm:cxn modelId="{E70A15D3-4650-478C-A1DC-EAE95387A5A5}" type="presOf" srcId="{03E4BAA3-F37F-44A8-8FBF-CE5166375FB7}" destId="{C5A53F7F-82D9-495D-8EBB-1A16607B6B75}" srcOrd="0" destOrd="0" presId="urn:microsoft.com/office/officeart/2005/8/layout/hierarchy4"/>
    <dgm:cxn modelId="{3A5A47E0-765C-4472-A0C0-352902B68DC1}" type="presParOf" srcId="{45AE196B-03D6-42E5-8762-F728C67D7165}" destId="{6FF68C84-3A21-4B8D-8101-448BDC3D4F65}" srcOrd="0" destOrd="0" presId="urn:microsoft.com/office/officeart/2005/8/layout/hierarchy4"/>
    <dgm:cxn modelId="{45129C1C-C90F-4CA9-962E-8A233046C556}" type="presParOf" srcId="{6FF68C84-3A21-4B8D-8101-448BDC3D4F65}" destId="{F6BCC24A-4FB7-4953-8E99-AA45FDACD3C0}" srcOrd="0" destOrd="0" presId="urn:microsoft.com/office/officeart/2005/8/layout/hierarchy4"/>
    <dgm:cxn modelId="{38BF20D3-EA06-45BA-9E0F-CB4421058885}" type="presParOf" srcId="{6FF68C84-3A21-4B8D-8101-448BDC3D4F65}" destId="{C3BB7BBA-828A-42F1-B050-08A26E42F56B}" srcOrd="1" destOrd="0" presId="urn:microsoft.com/office/officeart/2005/8/layout/hierarchy4"/>
    <dgm:cxn modelId="{88EC98D4-0BB2-480F-A732-634A5B75002C}" type="presParOf" srcId="{6FF68C84-3A21-4B8D-8101-448BDC3D4F65}" destId="{8DE93BF2-C372-4AB0-8A33-228B9DFBA536}" srcOrd="2" destOrd="0" presId="urn:microsoft.com/office/officeart/2005/8/layout/hierarchy4"/>
    <dgm:cxn modelId="{E10BF1ED-4782-410A-8B9B-7627A486D2EB}" type="presParOf" srcId="{8DE93BF2-C372-4AB0-8A33-228B9DFBA536}" destId="{3C8D5AA7-00DB-4EF7-94FF-EBCF77BA995E}" srcOrd="0" destOrd="0" presId="urn:microsoft.com/office/officeart/2005/8/layout/hierarchy4"/>
    <dgm:cxn modelId="{2FF69EBD-A48E-4BB6-8944-06870A148F89}" type="presParOf" srcId="{3C8D5AA7-00DB-4EF7-94FF-EBCF77BA995E}" destId="{2997403A-48F0-4C4E-ADC7-B06EB82D59C9}" srcOrd="0" destOrd="0" presId="urn:microsoft.com/office/officeart/2005/8/layout/hierarchy4"/>
    <dgm:cxn modelId="{FBD8D960-D60E-4A4F-871D-E92DE7ACFAB2}" type="presParOf" srcId="{3C8D5AA7-00DB-4EF7-94FF-EBCF77BA995E}" destId="{F7A7AE9F-16D4-4723-B0DB-1ECD922ED77F}" srcOrd="1" destOrd="0" presId="urn:microsoft.com/office/officeart/2005/8/layout/hierarchy4"/>
    <dgm:cxn modelId="{271556E5-6F7E-4A2B-B5E2-F2D6ABC94C5B}" type="presParOf" srcId="{8DE93BF2-C372-4AB0-8A33-228B9DFBA536}" destId="{60A1DB84-1E25-4C99-AE6C-3019B9B714D0}" srcOrd="1" destOrd="0" presId="urn:microsoft.com/office/officeart/2005/8/layout/hierarchy4"/>
    <dgm:cxn modelId="{9D1C7CA3-1A7B-4214-9093-9ADDCB91D9E0}" type="presParOf" srcId="{8DE93BF2-C372-4AB0-8A33-228B9DFBA536}" destId="{8FFC50C0-2766-4742-AB21-7D765F59E96A}" srcOrd="2" destOrd="0" presId="urn:microsoft.com/office/officeart/2005/8/layout/hierarchy4"/>
    <dgm:cxn modelId="{B416E240-5A2A-432C-9EA2-BD38194C20B8}" type="presParOf" srcId="{8FFC50C0-2766-4742-AB21-7D765F59E96A}" destId="{C5A53F7F-82D9-495D-8EBB-1A16607B6B75}" srcOrd="0" destOrd="0" presId="urn:microsoft.com/office/officeart/2005/8/layout/hierarchy4"/>
    <dgm:cxn modelId="{5649CB27-9366-46DD-963A-DEEA8383EBF1}" type="presParOf" srcId="{8FFC50C0-2766-4742-AB21-7D765F59E96A}" destId="{3E127DCE-F1E6-4D78-91DF-591EDD6BEA4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CC24A-4FB7-4953-8E99-AA45FDACD3C0}">
      <dsp:nvSpPr>
        <dsp:cNvPr id="0" name=""/>
        <dsp:cNvSpPr/>
      </dsp:nvSpPr>
      <dsp:spPr>
        <a:xfrm>
          <a:off x="0" y="0"/>
          <a:ext cx="6125317" cy="1131006"/>
        </a:xfrm>
        <a:prstGeom prst="roundRect">
          <a:avLst>
            <a:gd name="adj" fmla="val 10000"/>
          </a:avLst>
        </a:prstGeom>
        <a:solidFill>
          <a:srgbClr val="E8BA12"/>
        </a:solidFill>
        <a:ln w="38100"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smtClean="0">
              <a:solidFill>
                <a:srgbClr val="000000"/>
              </a:solidFill>
              <a:latin typeface="Arial"/>
              <a:ea typeface="Microsoft YaHei"/>
              <a:cs typeface="+mn-cs"/>
            </a:rPr>
            <a:t>Misura 8 Delibera ART n.18/2017</a:t>
          </a:r>
        </a:p>
        <a:p>
          <a:pPr lvl="0" algn="ctr" defTabSz="533400">
            <a:lnSpc>
              <a:spcPct val="90000"/>
            </a:lnSpc>
            <a:spcBef>
              <a:spcPct val="0"/>
            </a:spcBef>
            <a:spcAft>
              <a:spcPct val="35000"/>
            </a:spcAft>
          </a:pPr>
          <a:r>
            <a:rPr lang="it-IT" sz="1100" kern="1200" dirty="0" smtClean="0">
              <a:solidFill>
                <a:srgbClr val="000000"/>
              </a:solidFill>
              <a:latin typeface="Arial"/>
              <a:ea typeface="Microsoft YaHei"/>
              <a:cs typeface="+mn-cs"/>
            </a:rPr>
            <a:t>«</a:t>
          </a:r>
          <a:r>
            <a:rPr lang="it-IT" sz="1100" i="1" kern="1200" dirty="0" smtClean="0">
              <a:solidFill>
                <a:srgbClr val="000000"/>
              </a:solidFill>
              <a:latin typeface="Arial"/>
              <a:ea typeface="Microsoft YaHei"/>
              <a:cs typeface="+mn-cs"/>
            </a:rPr>
            <a:t>Per perseguire l’efficienza produttiva della gestione ed il contenimento dei costi per gli utenti</a:t>
          </a:r>
          <a:r>
            <a:rPr lang="it-IT" sz="1100" b="1" i="1" u="sng" kern="1200" dirty="0" smtClean="0">
              <a:solidFill>
                <a:srgbClr val="000000"/>
              </a:solidFill>
              <a:latin typeface="Arial"/>
              <a:ea typeface="Microsoft YaHei"/>
              <a:cs typeface="+mn-cs"/>
            </a:rPr>
            <a:t>, la programmazione del servizio di manovra ferroviaria deve essere coordinata con la programmazione della capacità dell’infrastruttura ferroviaria nazionale</a:t>
          </a:r>
          <a:r>
            <a:rPr lang="it-IT" sz="1100" i="1" kern="1200" dirty="0" smtClean="0">
              <a:solidFill>
                <a:srgbClr val="000000"/>
              </a:solidFill>
              <a:latin typeface="Arial"/>
              <a:ea typeface="Microsoft YaHei"/>
              <a:cs typeface="+mn-cs"/>
            </a:rPr>
            <a:t>, nonché con i tempi di lavorazione dei carichi all’interno delle singole unità produttive</a:t>
          </a:r>
          <a:r>
            <a:rPr lang="it-IT" sz="1100" i="0" kern="1200" dirty="0" smtClean="0">
              <a:solidFill>
                <a:srgbClr val="000000"/>
              </a:solidFill>
              <a:latin typeface="Arial"/>
              <a:ea typeface="Microsoft YaHei"/>
              <a:cs typeface="+mn-cs"/>
            </a:rPr>
            <a:t>»</a:t>
          </a:r>
          <a:endParaRPr lang="it-IT" sz="1100" i="1" kern="1200" dirty="0">
            <a:solidFill>
              <a:srgbClr val="000000"/>
            </a:solidFill>
            <a:latin typeface="Arial"/>
            <a:ea typeface="Microsoft YaHei"/>
            <a:cs typeface="+mn-cs"/>
          </a:endParaRPr>
        </a:p>
      </dsp:txBody>
      <dsp:txXfrm>
        <a:off x="33126" y="33126"/>
        <a:ext cx="6059065" cy="1064754"/>
      </dsp:txXfrm>
    </dsp:sp>
    <dsp:sp modelId="{2997403A-48F0-4C4E-ADC7-B06EB82D59C9}">
      <dsp:nvSpPr>
        <dsp:cNvPr id="0" name=""/>
        <dsp:cNvSpPr/>
      </dsp:nvSpPr>
      <dsp:spPr>
        <a:xfrm>
          <a:off x="494" y="1291527"/>
          <a:ext cx="4059570" cy="1131006"/>
        </a:xfrm>
        <a:prstGeom prst="roundRect">
          <a:avLst>
            <a:gd name="adj" fmla="val 10000"/>
          </a:avLst>
        </a:prstGeom>
        <a:solidFill>
          <a:srgbClr val="E8BA12"/>
        </a:solidFill>
        <a:ln w="38100" cap="flat" cmpd="sng" algn="ctr">
          <a:solidFill>
            <a:srgbClr val="FFFFF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b="1" kern="1200" dirty="0" smtClean="0">
              <a:solidFill>
                <a:srgbClr val="000000"/>
              </a:solidFill>
              <a:latin typeface="Arial"/>
              <a:ea typeface="Microsoft YaHei"/>
              <a:cs typeface="+mn-cs"/>
            </a:rPr>
            <a:t>Misura 8.2 </a:t>
          </a:r>
          <a:r>
            <a:rPr lang="it-IT" sz="1000" kern="1200" dirty="0" smtClean="0">
              <a:solidFill>
                <a:srgbClr val="000000"/>
              </a:solidFill>
              <a:latin typeface="Arial"/>
              <a:ea typeface="Microsoft YaHei"/>
              <a:cs typeface="+mn-cs"/>
            </a:rPr>
            <a:t>«Per il perseguimento della suddetta finalità «</a:t>
          </a:r>
          <a:r>
            <a:rPr lang="it-IT" sz="1000" i="1" kern="1200" dirty="0" smtClean="0">
              <a:solidFill>
                <a:srgbClr val="000000"/>
              </a:solidFill>
              <a:latin typeface="Arial"/>
              <a:ea typeface="Microsoft YaHei"/>
              <a:cs typeface="+mn-cs"/>
            </a:rPr>
            <a:t>gli operatori comprensoriali, il GI, il Gestore Unico e le imprese ferroviarie interessate </a:t>
          </a:r>
          <a:r>
            <a:rPr lang="it-IT" sz="1000" b="1" i="1" kern="1200" dirty="0" smtClean="0">
              <a:solidFill>
                <a:srgbClr val="000000"/>
              </a:solidFill>
              <a:latin typeface="Arial"/>
              <a:ea typeface="Microsoft YaHei"/>
              <a:cs typeface="+mn-cs"/>
            </a:rPr>
            <a:t>sottoscrivono, nel rispetto della riservatezza commerciale, un documento di programmazione dei servizi ferroviari nel comprensorio</a:t>
          </a:r>
          <a:r>
            <a:rPr lang="it-IT" sz="1000" i="1" kern="1200" dirty="0" smtClean="0">
              <a:solidFill>
                <a:srgbClr val="000000"/>
              </a:solidFill>
              <a:latin typeface="Arial"/>
              <a:ea typeface="Microsoft YaHei"/>
              <a:cs typeface="+mn-cs"/>
            </a:rPr>
            <a:t> (quale ad esempio un modello M53 “di comprensorio”), con assunzione di responsabilità al rispetto degli orari ivi previsti</a:t>
          </a:r>
          <a:r>
            <a:rPr lang="it-IT" sz="1000" kern="1200" dirty="0" smtClean="0">
              <a:solidFill>
                <a:srgbClr val="000000"/>
              </a:solidFill>
              <a:latin typeface="Arial"/>
              <a:ea typeface="Microsoft YaHei"/>
              <a:cs typeface="+mn-cs"/>
            </a:rPr>
            <a:t>.»</a:t>
          </a:r>
          <a:endParaRPr lang="it-IT" sz="1000" kern="1200" dirty="0">
            <a:solidFill>
              <a:srgbClr val="000000"/>
            </a:solidFill>
            <a:latin typeface="Arial"/>
            <a:ea typeface="Microsoft YaHei"/>
            <a:cs typeface="+mn-cs"/>
          </a:endParaRPr>
        </a:p>
      </dsp:txBody>
      <dsp:txXfrm>
        <a:off x="33620" y="1324653"/>
        <a:ext cx="3993318" cy="1064754"/>
      </dsp:txXfrm>
    </dsp:sp>
    <dsp:sp modelId="{C5A53F7F-82D9-495D-8EBB-1A16607B6B75}">
      <dsp:nvSpPr>
        <dsp:cNvPr id="0" name=""/>
        <dsp:cNvSpPr/>
      </dsp:nvSpPr>
      <dsp:spPr>
        <a:xfrm>
          <a:off x="4298020" y="1291527"/>
          <a:ext cx="1827790" cy="1131006"/>
        </a:xfrm>
        <a:prstGeom prst="roundRect">
          <a:avLst>
            <a:gd name="adj" fmla="val 10000"/>
          </a:avLst>
        </a:prstGeom>
        <a:solidFill>
          <a:srgbClr val="E8BA12"/>
        </a:solidFill>
        <a:ln w="38100" cap="flat" cmpd="sng" algn="ctr">
          <a:solidFill>
            <a:srgbClr val="FFFFF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solidFill>
                <a:srgbClr val="000000"/>
              </a:solidFill>
              <a:latin typeface="Arial"/>
              <a:ea typeface="Microsoft YaHei"/>
              <a:cs typeface="+mn-cs"/>
            </a:rPr>
            <a:t>M53 di Comprensorio</a:t>
          </a:r>
          <a:endParaRPr lang="it-IT" sz="1800" kern="1200" dirty="0">
            <a:solidFill>
              <a:srgbClr val="000000"/>
            </a:solidFill>
            <a:latin typeface="Arial"/>
            <a:ea typeface="Microsoft YaHei"/>
            <a:cs typeface="+mn-cs"/>
          </a:endParaRPr>
        </a:p>
      </dsp:txBody>
      <dsp:txXfrm>
        <a:off x="4331146" y="1324653"/>
        <a:ext cx="1761538" cy="1064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5622" cy="501417"/>
          </a:xfrm>
          <a:prstGeom prst="rect">
            <a:avLst/>
          </a:prstGeom>
        </p:spPr>
        <p:txBody>
          <a:bodyPr vert="horz" lIns="92326" tIns="46163" rIns="92326" bIns="46163" rtlCol="0"/>
          <a:lstStyle>
            <a:lvl1pPr algn="l">
              <a:defRPr sz="1200"/>
            </a:lvl1pPr>
          </a:lstStyle>
          <a:p>
            <a:pPr>
              <a:defRPr/>
            </a:pPr>
            <a:endParaRPr lang="it-IT"/>
          </a:p>
        </p:txBody>
      </p:sp>
      <p:sp>
        <p:nvSpPr>
          <p:cNvPr id="3" name="Segnaposto data 2"/>
          <p:cNvSpPr>
            <a:spLocks noGrp="1"/>
          </p:cNvSpPr>
          <p:nvPr>
            <p:ph type="dt" sz="quarter" idx="1"/>
          </p:nvPr>
        </p:nvSpPr>
        <p:spPr>
          <a:xfrm>
            <a:off x="3900936" y="0"/>
            <a:ext cx="2985622" cy="501417"/>
          </a:xfrm>
          <a:prstGeom prst="rect">
            <a:avLst/>
          </a:prstGeom>
        </p:spPr>
        <p:txBody>
          <a:bodyPr vert="horz" lIns="92326" tIns="46163" rIns="92326" bIns="46163" rtlCol="0"/>
          <a:lstStyle>
            <a:lvl1pPr algn="r">
              <a:defRPr sz="1200"/>
            </a:lvl1pPr>
          </a:lstStyle>
          <a:p>
            <a:pPr>
              <a:defRPr/>
            </a:pPr>
            <a:fld id="{CA8D0D65-E958-487F-A9C3-312853A567DB}" type="datetimeFigureOut">
              <a:rPr lang="it-IT"/>
              <a:pPr>
                <a:defRPr/>
              </a:pPr>
              <a:t>26/09/2017</a:t>
            </a:fld>
            <a:endParaRPr lang="it-IT"/>
          </a:p>
        </p:txBody>
      </p:sp>
      <p:sp>
        <p:nvSpPr>
          <p:cNvPr id="4" name="Segnaposto piè di pagina 3"/>
          <p:cNvSpPr>
            <a:spLocks noGrp="1"/>
          </p:cNvSpPr>
          <p:nvPr>
            <p:ph type="ftr" sz="quarter" idx="2"/>
          </p:nvPr>
        </p:nvSpPr>
        <p:spPr>
          <a:xfrm>
            <a:off x="0" y="9515695"/>
            <a:ext cx="2985622" cy="501417"/>
          </a:xfrm>
          <a:prstGeom prst="rect">
            <a:avLst/>
          </a:prstGeom>
        </p:spPr>
        <p:txBody>
          <a:bodyPr vert="horz" lIns="92326" tIns="46163" rIns="92326" bIns="46163" rtlCol="0" anchor="b"/>
          <a:lstStyle>
            <a:lvl1pPr algn="l">
              <a:defRPr sz="1200"/>
            </a:lvl1pPr>
          </a:lstStyle>
          <a:p>
            <a:pPr>
              <a:defRPr/>
            </a:pPr>
            <a:endParaRPr lang="it-IT"/>
          </a:p>
        </p:txBody>
      </p:sp>
      <p:sp>
        <p:nvSpPr>
          <p:cNvPr id="5" name="Segnaposto numero diapositiva 4"/>
          <p:cNvSpPr>
            <a:spLocks noGrp="1"/>
          </p:cNvSpPr>
          <p:nvPr>
            <p:ph type="sldNum" sz="quarter" idx="3"/>
          </p:nvPr>
        </p:nvSpPr>
        <p:spPr>
          <a:xfrm>
            <a:off x="3900936" y="9515695"/>
            <a:ext cx="2985622" cy="501417"/>
          </a:xfrm>
          <a:prstGeom prst="rect">
            <a:avLst/>
          </a:prstGeom>
        </p:spPr>
        <p:txBody>
          <a:bodyPr vert="horz" lIns="92326" tIns="46163" rIns="92326" bIns="46163" rtlCol="0" anchor="b"/>
          <a:lstStyle>
            <a:lvl1pPr algn="r">
              <a:defRPr sz="1200"/>
            </a:lvl1pPr>
          </a:lstStyle>
          <a:p>
            <a:pPr>
              <a:defRPr/>
            </a:pPr>
            <a:fld id="{AC60E194-8EB2-498F-B6BA-CDE34421342E}" type="slidenum">
              <a:rPr lang="it-IT"/>
              <a:pPr>
                <a:defRPr/>
              </a:pPr>
              <a:t>‹N›</a:t>
            </a:fld>
            <a:endParaRPr lang="it-IT"/>
          </a:p>
        </p:txBody>
      </p:sp>
    </p:spTree>
    <p:extLst>
      <p:ext uri="{BB962C8B-B14F-4D97-AF65-F5344CB8AC3E}">
        <p14:creationId xmlns:p14="http://schemas.microsoft.com/office/powerpoint/2010/main" val="965024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5622" cy="501417"/>
          </a:xfrm>
          <a:prstGeom prst="rect">
            <a:avLst/>
          </a:prstGeom>
        </p:spPr>
        <p:txBody>
          <a:bodyPr vert="horz" lIns="92326" tIns="46163" rIns="92326" bIns="46163" rtlCol="0"/>
          <a:lstStyle>
            <a:lvl1pPr algn="l">
              <a:defRPr sz="1200">
                <a:latin typeface="Arial" charset="0"/>
              </a:defRPr>
            </a:lvl1pPr>
          </a:lstStyle>
          <a:p>
            <a:pPr>
              <a:defRPr/>
            </a:pPr>
            <a:endParaRPr lang="it-IT"/>
          </a:p>
        </p:txBody>
      </p:sp>
      <p:sp>
        <p:nvSpPr>
          <p:cNvPr id="3" name="Segnaposto data 2"/>
          <p:cNvSpPr>
            <a:spLocks noGrp="1"/>
          </p:cNvSpPr>
          <p:nvPr>
            <p:ph type="dt" idx="1"/>
          </p:nvPr>
        </p:nvSpPr>
        <p:spPr>
          <a:xfrm>
            <a:off x="3900936" y="0"/>
            <a:ext cx="2985622" cy="501417"/>
          </a:xfrm>
          <a:prstGeom prst="rect">
            <a:avLst/>
          </a:prstGeom>
        </p:spPr>
        <p:txBody>
          <a:bodyPr vert="horz" lIns="92326" tIns="46163" rIns="92326" bIns="46163" rtlCol="0"/>
          <a:lstStyle>
            <a:lvl1pPr algn="r">
              <a:defRPr sz="1200">
                <a:latin typeface="Arial" charset="0"/>
              </a:defRPr>
            </a:lvl1pPr>
          </a:lstStyle>
          <a:p>
            <a:pPr>
              <a:defRPr/>
            </a:pPr>
            <a:fld id="{150E0D8F-DBC0-471B-B9C5-02CC30A6FE35}" type="datetimeFigureOut">
              <a:rPr lang="it-IT"/>
              <a:pPr>
                <a:defRPr/>
              </a:pPr>
              <a:t>26/09/2017</a:t>
            </a:fld>
            <a:endParaRPr lang="it-IT"/>
          </a:p>
        </p:txBody>
      </p:sp>
      <p:sp>
        <p:nvSpPr>
          <p:cNvPr id="4" name="Segnaposto immagine diapositiva 3"/>
          <p:cNvSpPr>
            <a:spLocks noGrp="1" noRot="1" noChangeAspect="1"/>
          </p:cNvSpPr>
          <p:nvPr>
            <p:ph type="sldImg" idx="2"/>
          </p:nvPr>
        </p:nvSpPr>
        <p:spPr>
          <a:xfrm>
            <a:off x="106363" y="752475"/>
            <a:ext cx="6675437" cy="3756025"/>
          </a:xfrm>
          <a:prstGeom prst="rect">
            <a:avLst/>
          </a:prstGeom>
          <a:noFill/>
          <a:ln w="12700">
            <a:solidFill>
              <a:prstClr val="black"/>
            </a:solidFill>
          </a:ln>
        </p:spPr>
        <p:txBody>
          <a:bodyPr vert="horz" lIns="92326" tIns="46163" rIns="92326" bIns="46163" rtlCol="0" anchor="ctr"/>
          <a:lstStyle/>
          <a:p>
            <a:pPr lvl="0"/>
            <a:endParaRPr lang="it-IT" noProof="0" smtClean="0"/>
          </a:p>
        </p:txBody>
      </p:sp>
      <p:sp>
        <p:nvSpPr>
          <p:cNvPr id="5" name="Segnaposto note 4"/>
          <p:cNvSpPr>
            <a:spLocks noGrp="1"/>
          </p:cNvSpPr>
          <p:nvPr>
            <p:ph type="body" sz="quarter" idx="3"/>
          </p:nvPr>
        </p:nvSpPr>
        <p:spPr>
          <a:xfrm>
            <a:off x="688498" y="4759454"/>
            <a:ext cx="5511174" cy="4507940"/>
          </a:xfrm>
          <a:prstGeom prst="rect">
            <a:avLst/>
          </a:prstGeom>
        </p:spPr>
        <p:txBody>
          <a:bodyPr vert="horz" lIns="92326" tIns="46163" rIns="92326" bIns="46163"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515695"/>
            <a:ext cx="2985622" cy="501417"/>
          </a:xfrm>
          <a:prstGeom prst="rect">
            <a:avLst/>
          </a:prstGeom>
        </p:spPr>
        <p:txBody>
          <a:bodyPr vert="horz" lIns="92326" tIns="46163" rIns="92326" bIns="46163" rtlCol="0" anchor="b"/>
          <a:lstStyle>
            <a:lvl1pPr algn="l">
              <a:defRPr sz="1200">
                <a:latin typeface="Arial" charset="0"/>
              </a:defRPr>
            </a:lvl1pPr>
          </a:lstStyle>
          <a:p>
            <a:pPr>
              <a:defRPr/>
            </a:pPr>
            <a:endParaRPr lang="it-IT"/>
          </a:p>
        </p:txBody>
      </p:sp>
      <p:sp>
        <p:nvSpPr>
          <p:cNvPr id="7" name="Segnaposto numero diapositiva 6"/>
          <p:cNvSpPr>
            <a:spLocks noGrp="1"/>
          </p:cNvSpPr>
          <p:nvPr>
            <p:ph type="sldNum" sz="quarter" idx="5"/>
          </p:nvPr>
        </p:nvSpPr>
        <p:spPr>
          <a:xfrm>
            <a:off x="3900936" y="9515695"/>
            <a:ext cx="2985622" cy="501417"/>
          </a:xfrm>
          <a:prstGeom prst="rect">
            <a:avLst/>
          </a:prstGeom>
        </p:spPr>
        <p:txBody>
          <a:bodyPr vert="horz" lIns="92326" tIns="46163" rIns="92326" bIns="46163" rtlCol="0" anchor="b"/>
          <a:lstStyle>
            <a:lvl1pPr algn="r">
              <a:defRPr sz="1200">
                <a:latin typeface="Arial" charset="0"/>
              </a:defRPr>
            </a:lvl1pPr>
          </a:lstStyle>
          <a:p>
            <a:pPr>
              <a:defRPr/>
            </a:pPr>
            <a:fld id="{292B7399-B75E-4AB1-8F6F-8046DCB10535}" type="slidenum">
              <a:rPr lang="it-IT"/>
              <a:pPr>
                <a:defRPr/>
              </a:pPr>
              <a:t>‹N›</a:t>
            </a:fld>
            <a:endParaRPr lang="it-IT"/>
          </a:p>
        </p:txBody>
      </p:sp>
    </p:spTree>
    <p:extLst>
      <p:ext uri="{BB962C8B-B14F-4D97-AF65-F5344CB8AC3E}">
        <p14:creationId xmlns:p14="http://schemas.microsoft.com/office/powerpoint/2010/main" val="3100352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260" algn="l" rtl="0" eaLnBrk="0" fontAlgn="base" hangingPunct="0">
      <a:spcBef>
        <a:spcPct val="30000"/>
      </a:spcBef>
      <a:spcAft>
        <a:spcPct val="0"/>
      </a:spcAft>
      <a:defRPr sz="1200" kern="1200">
        <a:solidFill>
          <a:schemeClr val="tx1"/>
        </a:solidFill>
        <a:latin typeface="+mn-lt"/>
        <a:ea typeface="+mn-ea"/>
        <a:cs typeface="+mn-cs"/>
      </a:defRPr>
    </a:lvl2pPr>
    <a:lvl3pPr marL="910532" algn="l" rtl="0" eaLnBrk="0" fontAlgn="base" hangingPunct="0">
      <a:spcBef>
        <a:spcPct val="30000"/>
      </a:spcBef>
      <a:spcAft>
        <a:spcPct val="0"/>
      </a:spcAft>
      <a:defRPr sz="1200" kern="1200">
        <a:solidFill>
          <a:schemeClr val="tx1"/>
        </a:solidFill>
        <a:latin typeface="+mn-lt"/>
        <a:ea typeface="+mn-ea"/>
        <a:cs typeface="+mn-cs"/>
      </a:defRPr>
    </a:lvl3pPr>
    <a:lvl4pPr marL="1365794" algn="l" rtl="0" eaLnBrk="0" fontAlgn="base" hangingPunct="0">
      <a:spcBef>
        <a:spcPct val="30000"/>
      </a:spcBef>
      <a:spcAft>
        <a:spcPct val="0"/>
      </a:spcAft>
      <a:defRPr sz="1200" kern="1200">
        <a:solidFill>
          <a:schemeClr val="tx1"/>
        </a:solidFill>
        <a:latin typeface="+mn-lt"/>
        <a:ea typeface="+mn-ea"/>
        <a:cs typeface="+mn-cs"/>
      </a:defRPr>
    </a:lvl4pPr>
    <a:lvl5pPr marL="1821058" algn="l" rtl="0" eaLnBrk="0" fontAlgn="base" hangingPunct="0">
      <a:spcBef>
        <a:spcPct val="30000"/>
      </a:spcBef>
      <a:spcAft>
        <a:spcPct val="0"/>
      </a:spcAft>
      <a:defRPr sz="1200" kern="1200">
        <a:solidFill>
          <a:schemeClr val="tx1"/>
        </a:solidFill>
        <a:latin typeface="+mn-lt"/>
        <a:ea typeface="+mn-ea"/>
        <a:cs typeface="+mn-cs"/>
      </a:defRPr>
    </a:lvl5pPr>
    <a:lvl6pPr marL="2276324" algn="l" defTabSz="910532" rtl="0" eaLnBrk="1" latinLnBrk="0" hangingPunct="1">
      <a:defRPr sz="1200" kern="1200">
        <a:solidFill>
          <a:schemeClr val="tx1"/>
        </a:solidFill>
        <a:latin typeface="+mn-lt"/>
        <a:ea typeface="+mn-ea"/>
        <a:cs typeface="+mn-cs"/>
      </a:defRPr>
    </a:lvl6pPr>
    <a:lvl7pPr marL="2731590" algn="l" defTabSz="910532" rtl="0" eaLnBrk="1" latinLnBrk="0" hangingPunct="1">
      <a:defRPr sz="1200" kern="1200">
        <a:solidFill>
          <a:schemeClr val="tx1"/>
        </a:solidFill>
        <a:latin typeface="+mn-lt"/>
        <a:ea typeface="+mn-ea"/>
        <a:cs typeface="+mn-cs"/>
      </a:defRPr>
    </a:lvl7pPr>
    <a:lvl8pPr marL="3186853" algn="l" defTabSz="910532" rtl="0" eaLnBrk="1" latinLnBrk="0" hangingPunct="1">
      <a:defRPr sz="1200" kern="1200">
        <a:solidFill>
          <a:schemeClr val="tx1"/>
        </a:solidFill>
        <a:latin typeface="+mn-lt"/>
        <a:ea typeface="+mn-ea"/>
        <a:cs typeface="+mn-cs"/>
      </a:defRPr>
    </a:lvl8pPr>
    <a:lvl9pPr marL="3642117" algn="l" defTabSz="9105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6363" y="752475"/>
            <a:ext cx="6675437" cy="37560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292B7399-B75E-4AB1-8F6F-8046DCB10535}" type="slidenum">
              <a:rPr lang="it-IT" smtClean="0"/>
              <a:pPr>
                <a:defRPr/>
              </a:pPr>
              <a:t>1</a:t>
            </a:fld>
            <a:endParaRPr lang="it-IT"/>
          </a:p>
        </p:txBody>
      </p:sp>
    </p:spTree>
    <p:extLst>
      <p:ext uri="{BB962C8B-B14F-4D97-AF65-F5344CB8AC3E}">
        <p14:creationId xmlns:p14="http://schemas.microsoft.com/office/powerpoint/2010/main" val="1580811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00902" y="9515459"/>
            <a:ext cx="2986067" cy="50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081" tIns="39039" rIns="78081" bIns="39039" anchor="b"/>
          <a:lstStyle>
            <a:lvl1pPr defTabSz="820738" eaLnBrk="0" hangingPunct="0">
              <a:defRPr>
                <a:solidFill>
                  <a:schemeClr val="tx1"/>
                </a:solidFill>
                <a:latin typeface="Arial" charset="0"/>
              </a:defRPr>
            </a:lvl1pPr>
            <a:lvl2pPr marL="742950" indent="-285750" defTabSz="820738" eaLnBrk="0" hangingPunct="0">
              <a:defRPr>
                <a:solidFill>
                  <a:schemeClr val="tx1"/>
                </a:solidFill>
                <a:latin typeface="Arial" charset="0"/>
              </a:defRPr>
            </a:lvl2pPr>
            <a:lvl3pPr marL="1143000" indent="-228600" defTabSz="820738" eaLnBrk="0" hangingPunct="0">
              <a:defRPr>
                <a:solidFill>
                  <a:schemeClr val="tx1"/>
                </a:solidFill>
                <a:latin typeface="Arial" charset="0"/>
              </a:defRPr>
            </a:lvl3pPr>
            <a:lvl4pPr marL="1600200" indent="-228600" defTabSz="820738" eaLnBrk="0" hangingPunct="0">
              <a:defRPr>
                <a:solidFill>
                  <a:schemeClr val="tx1"/>
                </a:solidFill>
                <a:latin typeface="Arial" charset="0"/>
              </a:defRPr>
            </a:lvl4pPr>
            <a:lvl5pPr marL="2057400" indent="-228600" defTabSz="820738" eaLnBrk="0" hangingPunct="0">
              <a:defRPr>
                <a:solidFill>
                  <a:schemeClr val="tx1"/>
                </a:solidFill>
                <a:latin typeface="Arial" charset="0"/>
              </a:defRPr>
            </a:lvl5pPr>
            <a:lvl6pPr marL="2514600" indent="-228600" defTabSz="820738" eaLnBrk="0" fontAlgn="base" hangingPunct="0">
              <a:spcBef>
                <a:spcPct val="0"/>
              </a:spcBef>
              <a:spcAft>
                <a:spcPct val="0"/>
              </a:spcAft>
              <a:defRPr>
                <a:solidFill>
                  <a:schemeClr val="tx1"/>
                </a:solidFill>
                <a:latin typeface="Arial" charset="0"/>
              </a:defRPr>
            </a:lvl6pPr>
            <a:lvl7pPr marL="2971800" indent="-228600" defTabSz="820738" eaLnBrk="0" fontAlgn="base" hangingPunct="0">
              <a:spcBef>
                <a:spcPct val="0"/>
              </a:spcBef>
              <a:spcAft>
                <a:spcPct val="0"/>
              </a:spcAft>
              <a:defRPr>
                <a:solidFill>
                  <a:schemeClr val="tx1"/>
                </a:solidFill>
                <a:latin typeface="Arial" charset="0"/>
              </a:defRPr>
            </a:lvl7pPr>
            <a:lvl8pPr marL="3429000" indent="-228600" defTabSz="820738" eaLnBrk="0" fontAlgn="base" hangingPunct="0">
              <a:spcBef>
                <a:spcPct val="0"/>
              </a:spcBef>
              <a:spcAft>
                <a:spcPct val="0"/>
              </a:spcAft>
              <a:defRPr>
                <a:solidFill>
                  <a:schemeClr val="tx1"/>
                </a:solidFill>
                <a:latin typeface="Arial" charset="0"/>
              </a:defRPr>
            </a:lvl8pPr>
            <a:lvl9pPr marL="3886200" indent="-228600" defTabSz="820738" eaLnBrk="0" fontAlgn="base" hangingPunct="0">
              <a:spcBef>
                <a:spcPct val="0"/>
              </a:spcBef>
              <a:spcAft>
                <a:spcPct val="0"/>
              </a:spcAft>
              <a:defRPr>
                <a:solidFill>
                  <a:schemeClr val="tx1"/>
                </a:solidFill>
                <a:latin typeface="Arial" charset="0"/>
              </a:defRPr>
            </a:lvl9pPr>
          </a:lstStyle>
          <a:p>
            <a:pPr algn="r" eaLnBrk="1" hangingPunct="1"/>
            <a:fld id="{573EC64B-1667-44F5-8A94-BA8CAA6938EB}" type="slidenum">
              <a:rPr lang="it-IT" sz="1100">
                <a:solidFill>
                  <a:srgbClr val="000000"/>
                </a:solidFill>
                <a:cs typeface="Arial" charset="0"/>
              </a:rPr>
              <a:pPr algn="r" eaLnBrk="1" hangingPunct="1"/>
              <a:t>12</a:t>
            </a:fld>
            <a:endParaRPr lang="it-IT" sz="1100">
              <a:solidFill>
                <a:srgbClr val="000000"/>
              </a:solidFill>
              <a:cs typeface="Arial" charset="0"/>
            </a:endParaRPr>
          </a:p>
        </p:txBody>
      </p:sp>
      <p:sp>
        <p:nvSpPr>
          <p:cNvPr id="10243" name="Rectangle 2"/>
          <p:cNvSpPr>
            <a:spLocks noGrp="1" noRot="1" noChangeAspect="1" noChangeArrowheads="1" noTextEdit="1"/>
          </p:cNvSpPr>
          <p:nvPr>
            <p:ph type="sldImg"/>
          </p:nvPr>
        </p:nvSpPr>
        <p:spPr>
          <a:xfrm>
            <a:off x="112713" y="754063"/>
            <a:ext cx="6680200" cy="3757612"/>
          </a:xfrm>
          <a:ln/>
          <a:extLst>
            <a:ext uri="{909E8E84-426E-40DD-AFC4-6F175D3DCCD1}">
              <a14:hiddenFill xmlns:a14="http://schemas.microsoft.com/office/drawing/2010/main">
                <a:noFill/>
              </a14:hiddenFill>
            </a:ext>
          </a:extLst>
        </p:spPr>
      </p:sp>
      <p:sp>
        <p:nvSpPr>
          <p:cNvPr id="10244" name="Rectangle 3"/>
          <p:cNvSpPr>
            <a:spLocks noGrp="1" noChangeArrowheads="1"/>
          </p:cNvSpPr>
          <p:nvPr>
            <p:ph type="body" idx="1"/>
          </p:nvPr>
        </p:nvSpPr>
        <p:spPr>
          <a:xfrm>
            <a:off x="688817" y="4758889"/>
            <a:ext cx="5510530" cy="4510741"/>
          </a:xfrm>
        </p:spPr>
        <p:txBody>
          <a:bodyPr lIns="78081" tIns="39039" rIns="78081" bIns="39039"/>
          <a:lstStyle/>
          <a:p>
            <a:pPr>
              <a:spcBef>
                <a:spcPct val="0"/>
              </a:spcBef>
            </a:pPr>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xfrm>
            <a:off x="106363" y="755650"/>
            <a:ext cx="6675437"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90" tIns="46794" rIns="93590" bIns="46794"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81" indent="-289031" eaLnBrk="0" hangingPunct="0">
              <a:spcBef>
                <a:spcPct val="30000"/>
              </a:spcBef>
              <a:defRPr sz="1200">
                <a:solidFill>
                  <a:schemeClr val="tx1"/>
                </a:solidFill>
                <a:latin typeface="Calibri" pitchFamily="34" charset="0"/>
              </a:defRPr>
            </a:lvl2pPr>
            <a:lvl3pPr marL="1156125" indent="-231225" eaLnBrk="0" hangingPunct="0">
              <a:spcBef>
                <a:spcPct val="30000"/>
              </a:spcBef>
              <a:defRPr sz="1200">
                <a:solidFill>
                  <a:schemeClr val="tx1"/>
                </a:solidFill>
                <a:latin typeface="Calibri" pitchFamily="34" charset="0"/>
              </a:defRPr>
            </a:lvl3pPr>
            <a:lvl4pPr marL="1618576" indent="-231225" eaLnBrk="0" hangingPunct="0">
              <a:spcBef>
                <a:spcPct val="30000"/>
              </a:spcBef>
              <a:defRPr sz="1200">
                <a:solidFill>
                  <a:schemeClr val="tx1"/>
                </a:solidFill>
                <a:latin typeface="Calibri" pitchFamily="34" charset="0"/>
              </a:defRPr>
            </a:lvl4pPr>
            <a:lvl5pPr marL="2081027" indent="-231225" eaLnBrk="0" hangingPunct="0">
              <a:spcBef>
                <a:spcPct val="30000"/>
              </a:spcBef>
              <a:defRPr sz="1200">
                <a:solidFill>
                  <a:schemeClr val="tx1"/>
                </a:solidFill>
                <a:latin typeface="Calibri" pitchFamily="34" charset="0"/>
              </a:defRPr>
            </a:lvl5pPr>
            <a:lvl6pPr marL="2543477" indent="-231225" eaLnBrk="0" fontAlgn="base" hangingPunct="0">
              <a:spcBef>
                <a:spcPct val="30000"/>
              </a:spcBef>
              <a:spcAft>
                <a:spcPct val="0"/>
              </a:spcAft>
              <a:defRPr sz="1200">
                <a:solidFill>
                  <a:schemeClr val="tx1"/>
                </a:solidFill>
                <a:latin typeface="Calibri" pitchFamily="34" charset="0"/>
              </a:defRPr>
            </a:lvl6pPr>
            <a:lvl7pPr marL="3005927" indent="-231225" eaLnBrk="0" fontAlgn="base" hangingPunct="0">
              <a:spcBef>
                <a:spcPct val="30000"/>
              </a:spcBef>
              <a:spcAft>
                <a:spcPct val="0"/>
              </a:spcAft>
              <a:defRPr sz="1200">
                <a:solidFill>
                  <a:schemeClr val="tx1"/>
                </a:solidFill>
                <a:latin typeface="Calibri" pitchFamily="34" charset="0"/>
              </a:defRPr>
            </a:lvl7pPr>
            <a:lvl8pPr marL="3468377" indent="-231225" eaLnBrk="0" fontAlgn="base" hangingPunct="0">
              <a:spcBef>
                <a:spcPct val="30000"/>
              </a:spcBef>
              <a:spcAft>
                <a:spcPct val="0"/>
              </a:spcAft>
              <a:defRPr sz="1200">
                <a:solidFill>
                  <a:schemeClr val="tx1"/>
                </a:solidFill>
                <a:latin typeface="Calibri" pitchFamily="34" charset="0"/>
              </a:defRPr>
            </a:lvl8pPr>
            <a:lvl9pPr marL="3930828" indent="-2312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6AB3892-2194-4DC8-84A1-D8587FA314D7}" type="slidenum">
              <a:rPr lang="it-IT" altLang="it-IT" smtClean="0">
                <a:solidFill>
                  <a:srgbClr val="000000"/>
                </a:solidFill>
                <a:latin typeface="Arial" pitchFamily="34" charset="0"/>
              </a:rPr>
              <a:pPr eaLnBrk="1" hangingPunct="1">
                <a:spcBef>
                  <a:spcPct val="0"/>
                </a:spcBef>
              </a:pPr>
              <a:t>14</a:t>
            </a:fld>
            <a:endParaRPr lang="it-IT" altLang="it-IT" smtClean="0">
              <a:solidFill>
                <a:srgbClr val="000000"/>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xfrm>
            <a:off x="106363" y="755650"/>
            <a:ext cx="6675437"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90" tIns="46794" rIns="93590" bIns="46794"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81" indent="-289031" eaLnBrk="0" hangingPunct="0">
              <a:spcBef>
                <a:spcPct val="30000"/>
              </a:spcBef>
              <a:defRPr sz="1200">
                <a:solidFill>
                  <a:schemeClr val="tx1"/>
                </a:solidFill>
                <a:latin typeface="Calibri" pitchFamily="34" charset="0"/>
              </a:defRPr>
            </a:lvl2pPr>
            <a:lvl3pPr marL="1156125" indent="-231225" eaLnBrk="0" hangingPunct="0">
              <a:spcBef>
                <a:spcPct val="30000"/>
              </a:spcBef>
              <a:defRPr sz="1200">
                <a:solidFill>
                  <a:schemeClr val="tx1"/>
                </a:solidFill>
                <a:latin typeface="Calibri" pitchFamily="34" charset="0"/>
              </a:defRPr>
            </a:lvl3pPr>
            <a:lvl4pPr marL="1618576" indent="-231225" eaLnBrk="0" hangingPunct="0">
              <a:spcBef>
                <a:spcPct val="30000"/>
              </a:spcBef>
              <a:defRPr sz="1200">
                <a:solidFill>
                  <a:schemeClr val="tx1"/>
                </a:solidFill>
                <a:latin typeface="Calibri" pitchFamily="34" charset="0"/>
              </a:defRPr>
            </a:lvl4pPr>
            <a:lvl5pPr marL="2081027" indent="-231225" eaLnBrk="0" hangingPunct="0">
              <a:spcBef>
                <a:spcPct val="30000"/>
              </a:spcBef>
              <a:defRPr sz="1200">
                <a:solidFill>
                  <a:schemeClr val="tx1"/>
                </a:solidFill>
                <a:latin typeface="Calibri" pitchFamily="34" charset="0"/>
              </a:defRPr>
            </a:lvl5pPr>
            <a:lvl6pPr marL="2543477" indent="-231225" eaLnBrk="0" fontAlgn="base" hangingPunct="0">
              <a:spcBef>
                <a:spcPct val="30000"/>
              </a:spcBef>
              <a:spcAft>
                <a:spcPct val="0"/>
              </a:spcAft>
              <a:defRPr sz="1200">
                <a:solidFill>
                  <a:schemeClr val="tx1"/>
                </a:solidFill>
                <a:latin typeface="Calibri" pitchFamily="34" charset="0"/>
              </a:defRPr>
            </a:lvl6pPr>
            <a:lvl7pPr marL="3005927" indent="-231225" eaLnBrk="0" fontAlgn="base" hangingPunct="0">
              <a:spcBef>
                <a:spcPct val="30000"/>
              </a:spcBef>
              <a:spcAft>
                <a:spcPct val="0"/>
              </a:spcAft>
              <a:defRPr sz="1200">
                <a:solidFill>
                  <a:schemeClr val="tx1"/>
                </a:solidFill>
                <a:latin typeface="Calibri" pitchFamily="34" charset="0"/>
              </a:defRPr>
            </a:lvl7pPr>
            <a:lvl8pPr marL="3468377" indent="-231225" eaLnBrk="0" fontAlgn="base" hangingPunct="0">
              <a:spcBef>
                <a:spcPct val="30000"/>
              </a:spcBef>
              <a:spcAft>
                <a:spcPct val="0"/>
              </a:spcAft>
              <a:defRPr sz="1200">
                <a:solidFill>
                  <a:schemeClr val="tx1"/>
                </a:solidFill>
                <a:latin typeface="Calibri" pitchFamily="34" charset="0"/>
              </a:defRPr>
            </a:lvl8pPr>
            <a:lvl9pPr marL="3930828" indent="-2312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6AB3892-2194-4DC8-84A1-D8587FA314D7}" type="slidenum">
              <a:rPr lang="it-IT" altLang="it-IT" smtClean="0">
                <a:solidFill>
                  <a:srgbClr val="000000"/>
                </a:solidFill>
                <a:latin typeface="Arial" pitchFamily="34" charset="0"/>
              </a:rPr>
              <a:pPr eaLnBrk="1" hangingPunct="1">
                <a:spcBef>
                  <a:spcPct val="0"/>
                </a:spcBef>
              </a:pPr>
              <a:t>15</a:t>
            </a:fld>
            <a:endParaRPr lang="it-IT" altLang="it-IT" smtClean="0">
              <a:solidFill>
                <a:srgbClr val="000000"/>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xfrm>
            <a:off x="106363" y="755650"/>
            <a:ext cx="6675437"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90" tIns="46794" rIns="93590" bIns="46794"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81" indent="-289031" eaLnBrk="0" hangingPunct="0">
              <a:spcBef>
                <a:spcPct val="30000"/>
              </a:spcBef>
              <a:defRPr sz="1200">
                <a:solidFill>
                  <a:schemeClr val="tx1"/>
                </a:solidFill>
                <a:latin typeface="Calibri" pitchFamily="34" charset="0"/>
              </a:defRPr>
            </a:lvl2pPr>
            <a:lvl3pPr marL="1156125" indent="-231225" eaLnBrk="0" hangingPunct="0">
              <a:spcBef>
                <a:spcPct val="30000"/>
              </a:spcBef>
              <a:defRPr sz="1200">
                <a:solidFill>
                  <a:schemeClr val="tx1"/>
                </a:solidFill>
                <a:latin typeface="Calibri" pitchFamily="34" charset="0"/>
              </a:defRPr>
            </a:lvl3pPr>
            <a:lvl4pPr marL="1618576" indent="-231225" eaLnBrk="0" hangingPunct="0">
              <a:spcBef>
                <a:spcPct val="30000"/>
              </a:spcBef>
              <a:defRPr sz="1200">
                <a:solidFill>
                  <a:schemeClr val="tx1"/>
                </a:solidFill>
                <a:latin typeface="Calibri" pitchFamily="34" charset="0"/>
              </a:defRPr>
            </a:lvl4pPr>
            <a:lvl5pPr marL="2081027" indent="-231225" eaLnBrk="0" hangingPunct="0">
              <a:spcBef>
                <a:spcPct val="30000"/>
              </a:spcBef>
              <a:defRPr sz="1200">
                <a:solidFill>
                  <a:schemeClr val="tx1"/>
                </a:solidFill>
                <a:latin typeface="Calibri" pitchFamily="34" charset="0"/>
              </a:defRPr>
            </a:lvl5pPr>
            <a:lvl6pPr marL="2543477" indent="-231225" eaLnBrk="0" fontAlgn="base" hangingPunct="0">
              <a:spcBef>
                <a:spcPct val="30000"/>
              </a:spcBef>
              <a:spcAft>
                <a:spcPct val="0"/>
              </a:spcAft>
              <a:defRPr sz="1200">
                <a:solidFill>
                  <a:schemeClr val="tx1"/>
                </a:solidFill>
                <a:latin typeface="Calibri" pitchFamily="34" charset="0"/>
              </a:defRPr>
            </a:lvl6pPr>
            <a:lvl7pPr marL="3005927" indent="-231225" eaLnBrk="0" fontAlgn="base" hangingPunct="0">
              <a:spcBef>
                <a:spcPct val="30000"/>
              </a:spcBef>
              <a:spcAft>
                <a:spcPct val="0"/>
              </a:spcAft>
              <a:defRPr sz="1200">
                <a:solidFill>
                  <a:schemeClr val="tx1"/>
                </a:solidFill>
                <a:latin typeface="Calibri" pitchFamily="34" charset="0"/>
              </a:defRPr>
            </a:lvl7pPr>
            <a:lvl8pPr marL="3468377" indent="-231225" eaLnBrk="0" fontAlgn="base" hangingPunct="0">
              <a:spcBef>
                <a:spcPct val="30000"/>
              </a:spcBef>
              <a:spcAft>
                <a:spcPct val="0"/>
              </a:spcAft>
              <a:defRPr sz="1200">
                <a:solidFill>
                  <a:schemeClr val="tx1"/>
                </a:solidFill>
                <a:latin typeface="Calibri" pitchFamily="34" charset="0"/>
              </a:defRPr>
            </a:lvl8pPr>
            <a:lvl9pPr marL="3930828" indent="-2312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6AB3892-2194-4DC8-84A1-D8587FA314D7}" type="slidenum">
              <a:rPr lang="it-IT" altLang="it-IT" smtClean="0">
                <a:solidFill>
                  <a:srgbClr val="000000"/>
                </a:solidFill>
                <a:latin typeface="Arial" pitchFamily="34" charset="0"/>
              </a:rPr>
              <a:pPr eaLnBrk="1" hangingPunct="1">
                <a:spcBef>
                  <a:spcPct val="0"/>
                </a:spcBef>
              </a:pPr>
              <a:t>16</a:t>
            </a:fld>
            <a:endParaRPr lang="it-IT" altLang="it-IT" smtClean="0">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xfrm>
            <a:off x="106363" y="755650"/>
            <a:ext cx="6675437"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90" tIns="46794" rIns="93590" bIns="46794"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81" indent="-289031" eaLnBrk="0" hangingPunct="0">
              <a:spcBef>
                <a:spcPct val="30000"/>
              </a:spcBef>
              <a:defRPr sz="1200">
                <a:solidFill>
                  <a:schemeClr val="tx1"/>
                </a:solidFill>
                <a:latin typeface="Calibri" pitchFamily="34" charset="0"/>
              </a:defRPr>
            </a:lvl2pPr>
            <a:lvl3pPr marL="1156125" indent="-231225" eaLnBrk="0" hangingPunct="0">
              <a:spcBef>
                <a:spcPct val="30000"/>
              </a:spcBef>
              <a:defRPr sz="1200">
                <a:solidFill>
                  <a:schemeClr val="tx1"/>
                </a:solidFill>
                <a:latin typeface="Calibri" pitchFamily="34" charset="0"/>
              </a:defRPr>
            </a:lvl3pPr>
            <a:lvl4pPr marL="1618576" indent="-231225" eaLnBrk="0" hangingPunct="0">
              <a:spcBef>
                <a:spcPct val="30000"/>
              </a:spcBef>
              <a:defRPr sz="1200">
                <a:solidFill>
                  <a:schemeClr val="tx1"/>
                </a:solidFill>
                <a:latin typeface="Calibri" pitchFamily="34" charset="0"/>
              </a:defRPr>
            </a:lvl4pPr>
            <a:lvl5pPr marL="2081027" indent="-231225" eaLnBrk="0" hangingPunct="0">
              <a:spcBef>
                <a:spcPct val="30000"/>
              </a:spcBef>
              <a:defRPr sz="1200">
                <a:solidFill>
                  <a:schemeClr val="tx1"/>
                </a:solidFill>
                <a:latin typeface="Calibri" pitchFamily="34" charset="0"/>
              </a:defRPr>
            </a:lvl5pPr>
            <a:lvl6pPr marL="2543477" indent="-231225" eaLnBrk="0" fontAlgn="base" hangingPunct="0">
              <a:spcBef>
                <a:spcPct val="30000"/>
              </a:spcBef>
              <a:spcAft>
                <a:spcPct val="0"/>
              </a:spcAft>
              <a:defRPr sz="1200">
                <a:solidFill>
                  <a:schemeClr val="tx1"/>
                </a:solidFill>
                <a:latin typeface="Calibri" pitchFamily="34" charset="0"/>
              </a:defRPr>
            </a:lvl6pPr>
            <a:lvl7pPr marL="3005927" indent="-231225" eaLnBrk="0" fontAlgn="base" hangingPunct="0">
              <a:spcBef>
                <a:spcPct val="30000"/>
              </a:spcBef>
              <a:spcAft>
                <a:spcPct val="0"/>
              </a:spcAft>
              <a:defRPr sz="1200">
                <a:solidFill>
                  <a:schemeClr val="tx1"/>
                </a:solidFill>
                <a:latin typeface="Calibri" pitchFamily="34" charset="0"/>
              </a:defRPr>
            </a:lvl7pPr>
            <a:lvl8pPr marL="3468377" indent="-231225" eaLnBrk="0" fontAlgn="base" hangingPunct="0">
              <a:spcBef>
                <a:spcPct val="30000"/>
              </a:spcBef>
              <a:spcAft>
                <a:spcPct val="0"/>
              </a:spcAft>
              <a:defRPr sz="1200">
                <a:solidFill>
                  <a:schemeClr val="tx1"/>
                </a:solidFill>
                <a:latin typeface="Calibri" pitchFamily="34" charset="0"/>
              </a:defRPr>
            </a:lvl8pPr>
            <a:lvl9pPr marL="3930828" indent="-2312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6AB3892-2194-4DC8-84A1-D8587FA314D7}" type="slidenum">
              <a:rPr lang="it-IT" altLang="it-IT" smtClean="0">
                <a:solidFill>
                  <a:srgbClr val="000000"/>
                </a:solidFill>
                <a:latin typeface="Arial" pitchFamily="34" charset="0"/>
              </a:rPr>
              <a:pPr eaLnBrk="1" hangingPunct="1">
                <a:spcBef>
                  <a:spcPct val="0"/>
                </a:spcBef>
              </a:pPr>
              <a:t>2</a:t>
            </a:fld>
            <a:endParaRPr lang="it-IT" altLang="it-IT" smtClean="0">
              <a:solidFill>
                <a:srgbClr val="000000"/>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xfrm>
            <a:off x="106363" y="755650"/>
            <a:ext cx="6675437"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90" tIns="46794" rIns="93590" bIns="46794"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81" indent="-289031" eaLnBrk="0" hangingPunct="0">
              <a:spcBef>
                <a:spcPct val="30000"/>
              </a:spcBef>
              <a:defRPr sz="1200">
                <a:solidFill>
                  <a:schemeClr val="tx1"/>
                </a:solidFill>
                <a:latin typeface="Calibri" pitchFamily="34" charset="0"/>
              </a:defRPr>
            </a:lvl2pPr>
            <a:lvl3pPr marL="1156125" indent="-231225" eaLnBrk="0" hangingPunct="0">
              <a:spcBef>
                <a:spcPct val="30000"/>
              </a:spcBef>
              <a:defRPr sz="1200">
                <a:solidFill>
                  <a:schemeClr val="tx1"/>
                </a:solidFill>
                <a:latin typeface="Calibri" pitchFamily="34" charset="0"/>
              </a:defRPr>
            </a:lvl3pPr>
            <a:lvl4pPr marL="1618576" indent="-231225" eaLnBrk="0" hangingPunct="0">
              <a:spcBef>
                <a:spcPct val="30000"/>
              </a:spcBef>
              <a:defRPr sz="1200">
                <a:solidFill>
                  <a:schemeClr val="tx1"/>
                </a:solidFill>
                <a:latin typeface="Calibri" pitchFamily="34" charset="0"/>
              </a:defRPr>
            </a:lvl4pPr>
            <a:lvl5pPr marL="2081027" indent="-231225" eaLnBrk="0" hangingPunct="0">
              <a:spcBef>
                <a:spcPct val="30000"/>
              </a:spcBef>
              <a:defRPr sz="1200">
                <a:solidFill>
                  <a:schemeClr val="tx1"/>
                </a:solidFill>
                <a:latin typeface="Calibri" pitchFamily="34" charset="0"/>
              </a:defRPr>
            </a:lvl5pPr>
            <a:lvl6pPr marL="2543477" indent="-231225" eaLnBrk="0" fontAlgn="base" hangingPunct="0">
              <a:spcBef>
                <a:spcPct val="30000"/>
              </a:spcBef>
              <a:spcAft>
                <a:spcPct val="0"/>
              </a:spcAft>
              <a:defRPr sz="1200">
                <a:solidFill>
                  <a:schemeClr val="tx1"/>
                </a:solidFill>
                <a:latin typeface="Calibri" pitchFamily="34" charset="0"/>
              </a:defRPr>
            </a:lvl6pPr>
            <a:lvl7pPr marL="3005927" indent="-231225" eaLnBrk="0" fontAlgn="base" hangingPunct="0">
              <a:spcBef>
                <a:spcPct val="30000"/>
              </a:spcBef>
              <a:spcAft>
                <a:spcPct val="0"/>
              </a:spcAft>
              <a:defRPr sz="1200">
                <a:solidFill>
                  <a:schemeClr val="tx1"/>
                </a:solidFill>
                <a:latin typeface="Calibri" pitchFamily="34" charset="0"/>
              </a:defRPr>
            </a:lvl7pPr>
            <a:lvl8pPr marL="3468377" indent="-231225" eaLnBrk="0" fontAlgn="base" hangingPunct="0">
              <a:spcBef>
                <a:spcPct val="30000"/>
              </a:spcBef>
              <a:spcAft>
                <a:spcPct val="0"/>
              </a:spcAft>
              <a:defRPr sz="1200">
                <a:solidFill>
                  <a:schemeClr val="tx1"/>
                </a:solidFill>
                <a:latin typeface="Calibri" pitchFamily="34" charset="0"/>
              </a:defRPr>
            </a:lvl8pPr>
            <a:lvl9pPr marL="3930828" indent="-2312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6AB3892-2194-4DC8-84A1-D8587FA314D7}" type="slidenum">
              <a:rPr lang="it-IT" altLang="it-IT" smtClean="0">
                <a:solidFill>
                  <a:srgbClr val="000000"/>
                </a:solidFill>
                <a:latin typeface="Arial" pitchFamily="34" charset="0"/>
              </a:rPr>
              <a:pPr eaLnBrk="1" hangingPunct="1">
                <a:spcBef>
                  <a:spcPct val="0"/>
                </a:spcBef>
              </a:pPr>
              <a:t>3</a:t>
            </a:fld>
            <a:endParaRPr lang="it-IT" altLang="it-IT" smtClean="0">
              <a:solidFill>
                <a:srgbClr val="000000"/>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xfrm>
            <a:off x="106363" y="755650"/>
            <a:ext cx="6675437"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90" tIns="46794" rIns="93590" bIns="46794"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81" indent="-289031" eaLnBrk="0" hangingPunct="0">
              <a:spcBef>
                <a:spcPct val="30000"/>
              </a:spcBef>
              <a:defRPr sz="1200">
                <a:solidFill>
                  <a:schemeClr val="tx1"/>
                </a:solidFill>
                <a:latin typeface="Calibri" pitchFamily="34" charset="0"/>
              </a:defRPr>
            </a:lvl2pPr>
            <a:lvl3pPr marL="1156125" indent="-231225" eaLnBrk="0" hangingPunct="0">
              <a:spcBef>
                <a:spcPct val="30000"/>
              </a:spcBef>
              <a:defRPr sz="1200">
                <a:solidFill>
                  <a:schemeClr val="tx1"/>
                </a:solidFill>
                <a:latin typeface="Calibri" pitchFamily="34" charset="0"/>
              </a:defRPr>
            </a:lvl3pPr>
            <a:lvl4pPr marL="1618576" indent="-231225" eaLnBrk="0" hangingPunct="0">
              <a:spcBef>
                <a:spcPct val="30000"/>
              </a:spcBef>
              <a:defRPr sz="1200">
                <a:solidFill>
                  <a:schemeClr val="tx1"/>
                </a:solidFill>
                <a:latin typeface="Calibri" pitchFamily="34" charset="0"/>
              </a:defRPr>
            </a:lvl4pPr>
            <a:lvl5pPr marL="2081027" indent="-231225" eaLnBrk="0" hangingPunct="0">
              <a:spcBef>
                <a:spcPct val="30000"/>
              </a:spcBef>
              <a:defRPr sz="1200">
                <a:solidFill>
                  <a:schemeClr val="tx1"/>
                </a:solidFill>
                <a:latin typeface="Calibri" pitchFamily="34" charset="0"/>
              </a:defRPr>
            </a:lvl5pPr>
            <a:lvl6pPr marL="2543477" indent="-231225" eaLnBrk="0" fontAlgn="base" hangingPunct="0">
              <a:spcBef>
                <a:spcPct val="30000"/>
              </a:spcBef>
              <a:spcAft>
                <a:spcPct val="0"/>
              </a:spcAft>
              <a:defRPr sz="1200">
                <a:solidFill>
                  <a:schemeClr val="tx1"/>
                </a:solidFill>
                <a:latin typeface="Calibri" pitchFamily="34" charset="0"/>
              </a:defRPr>
            </a:lvl6pPr>
            <a:lvl7pPr marL="3005927" indent="-231225" eaLnBrk="0" fontAlgn="base" hangingPunct="0">
              <a:spcBef>
                <a:spcPct val="30000"/>
              </a:spcBef>
              <a:spcAft>
                <a:spcPct val="0"/>
              </a:spcAft>
              <a:defRPr sz="1200">
                <a:solidFill>
                  <a:schemeClr val="tx1"/>
                </a:solidFill>
                <a:latin typeface="Calibri" pitchFamily="34" charset="0"/>
              </a:defRPr>
            </a:lvl7pPr>
            <a:lvl8pPr marL="3468377" indent="-231225" eaLnBrk="0" fontAlgn="base" hangingPunct="0">
              <a:spcBef>
                <a:spcPct val="30000"/>
              </a:spcBef>
              <a:spcAft>
                <a:spcPct val="0"/>
              </a:spcAft>
              <a:defRPr sz="1200">
                <a:solidFill>
                  <a:schemeClr val="tx1"/>
                </a:solidFill>
                <a:latin typeface="Calibri" pitchFamily="34" charset="0"/>
              </a:defRPr>
            </a:lvl8pPr>
            <a:lvl9pPr marL="3930828" indent="-2312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6AB3892-2194-4DC8-84A1-D8587FA314D7}" type="slidenum">
              <a:rPr lang="it-IT" altLang="it-IT" smtClean="0">
                <a:solidFill>
                  <a:srgbClr val="000000"/>
                </a:solidFill>
                <a:latin typeface="Arial" pitchFamily="34" charset="0"/>
              </a:rPr>
              <a:pPr eaLnBrk="1" hangingPunct="1">
                <a:spcBef>
                  <a:spcPct val="0"/>
                </a:spcBef>
              </a:pPr>
              <a:t>4</a:t>
            </a:fld>
            <a:endParaRPr lang="it-IT" altLang="it-IT" smtClean="0">
              <a:solidFill>
                <a:srgbClr val="000000"/>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xfrm>
            <a:off x="106363" y="755650"/>
            <a:ext cx="6675437"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90" tIns="46794" rIns="93590" bIns="46794"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81" indent="-289031" eaLnBrk="0" hangingPunct="0">
              <a:spcBef>
                <a:spcPct val="30000"/>
              </a:spcBef>
              <a:defRPr sz="1200">
                <a:solidFill>
                  <a:schemeClr val="tx1"/>
                </a:solidFill>
                <a:latin typeface="Calibri" pitchFamily="34" charset="0"/>
              </a:defRPr>
            </a:lvl2pPr>
            <a:lvl3pPr marL="1156125" indent="-231225" eaLnBrk="0" hangingPunct="0">
              <a:spcBef>
                <a:spcPct val="30000"/>
              </a:spcBef>
              <a:defRPr sz="1200">
                <a:solidFill>
                  <a:schemeClr val="tx1"/>
                </a:solidFill>
                <a:latin typeface="Calibri" pitchFamily="34" charset="0"/>
              </a:defRPr>
            </a:lvl3pPr>
            <a:lvl4pPr marL="1618576" indent="-231225" eaLnBrk="0" hangingPunct="0">
              <a:spcBef>
                <a:spcPct val="30000"/>
              </a:spcBef>
              <a:defRPr sz="1200">
                <a:solidFill>
                  <a:schemeClr val="tx1"/>
                </a:solidFill>
                <a:latin typeface="Calibri" pitchFamily="34" charset="0"/>
              </a:defRPr>
            </a:lvl4pPr>
            <a:lvl5pPr marL="2081027" indent="-231225" eaLnBrk="0" hangingPunct="0">
              <a:spcBef>
                <a:spcPct val="30000"/>
              </a:spcBef>
              <a:defRPr sz="1200">
                <a:solidFill>
                  <a:schemeClr val="tx1"/>
                </a:solidFill>
                <a:latin typeface="Calibri" pitchFamily="34" charset="0"/>
              </a:defRPr>
            </a:lvl5pPr>
            <a:lvl6pPr marL="2543477" indent="-231225" eaLnBrk="0" fontAlgn="base" hangingPunct="0">
              <a:spcBef>
                <a:spcPct val="30000"/>
              </a:spcBef>
              <a:spcAft>
                <a:spcPct val="0"/>
              </a:spcAft>
              <a:defRPr sz="1200">
                <a:solidFill>
                  <a:schemeClr val="tx1"/>
                </a:solidFill>
                <a:latin typeface="Calibri" pitchFamily="34" charset="0"/>
              </a:defRPr>
            </a:lvl6pPr>
            <a:lvl7pPr marL="3005927" indent="-231225" eaLnBrk="0" fontAlgn="base" hangingPunct="0">
              <a:spcBef>
                <a:spcPct val="30000"/>
              </a:spcBef>
              <a:spcAft>
                <a:spcPct val="0"/>
              </a:spcAft>
              <a:defRPr sz="1200">
                <a:solidFill>
                  <a:schemeClr val="tx1"/>
                </a:solidFill>
                <a:latin typeface="Calibri" pitchFamily="34" charset="0"/>
              </a:defRPr>
            </a:lvl7pPr>
            <a:lvl8pPr marL="3468377" indent="-231225" eaLnBrk="0" fontAlgn="base" hangingPunct="0">
              <a:spcBef>
                <a:spcPct val="30000"/>
              </a:spcBef>
              <a:spcAft>
                <a:spcPct val="0"/>
              </a:spcAft>
              <a:defRPr sz="1200">
                <a:solidFill>
                  <a:schemeClr val="tx1"/>
                </a:solidFill>
                <a:latin typeface="Calibri" pitchFamily="34" charset="0"/>
              </a:defRPr>
            </a:lvl8pPr>
            <a:lvl9pPr marL="3930828" indent="-2312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6AB3892-2194-4DC8-84A1-D8587FA314D7}" type="slidenum">
              <a:rPr lang="it-IT" altLang="it-IT" smtClean="0">
                <a:solidFill>
                  <a:srgbClr val="000000"/>
                </a:solidFill>
                <a:latin typeface="Arial" pitchFamily="34" charset="0"/>
              </a:rPr>
              <a:pPr eaLnBrk="1" hangingPunct="1">
                <a:spcBef>
                  <a:spcPct val="0"/>
                </a:spcBef>
              </a:pPr>
              <a:t>5</a:t>
            </a:fld>
            <a:endParaRPr lang="it-IT" altLang="it-IT" smtClean="0">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xfrm>
            <a:off x="106363" y="755650"/>
            <a:ext cx="6675437"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90" tIns="46794" rIns="93590" bIns="46794"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81" indent="-289031" eaLnBrk="0" hangingPunct="0">
              <a:spcBef>
                <a:spcPct val="30000"/>
              </a:spcBef>
              <a:defRPr sz="1200">
                <a:solidFill>
                  <a:schemeClr val="tx1"/>
                </a:solidFill>
                <a:latin typeface="Calibri" pitchFamily="34" charset="0"/>
              </a:defRPr>
            </a:lvl2pPr>
            <a:lvl3pPr marL="1156125" indent="-231225" eaLnBrk="0" hangingPunct="0">
              <a:spcBef>
                <a:spcPct val="30000"/>
              </a:spcBef>
              <a:defRPr sz="1200">
                <a:solidFill>
                  <a:schemeClr val="tx1"/>
                </a:solidFill>
                <a:latin typeface="Calibri" pitchFamily="34" charset="0"/>
              </a:defRPr>
            </a:lvl3pPr>
            <a:lvl4pPr marL="1618576" indent="-231225" eaLnBrk="0" hangingPunct="0">
              <a:spcBef>
                <a:spcPct val="30000"/>
              </a:spcBef>
              <a:defRPr sz="1200">
                <a:solidFill>
                  <a:schemeClr val="tx1"/>
                </a:solidFill>
                <a:latin typeface="Calibri" pitchFamily="34" charset="0"/>
              </a:defRPr>
            </a:lvl4pPr>
            <a:lvl5pPr marL="2081027" indent="-231225" eaLnBrk="0" hangingPunct="0">
              <a:spcBef>
                <a:spcPct val="30000"/>
              </a:spcBef>
              <a:defRPr sz="1200">
                <a:solidFill>
                  <a:schemeClr val="tx1"/>
                </a:solidFill>
                <a:latin typeface="Calibri" pitchFamily="34" charset="0"/>
              </a:defRPr>
            </a:lvl5pPr>
            <a:lvl6pPr marL="2543477" indent="-231225" eaLnBrk="0" fontAlgn="base" hangingPunct="0">
              <a:spcBef>
                <a:spcPct val="30000"/>
              </a:spcBef>
              <a:spcAft>
                <a:spcPct val="0"/>
              </a:spcAft>
              <a:defRPr sz="1200">
                <a:solidFill>
                  <a:schemeClr val="tx1"/>
                </a:solidFill>
                <a:latin typeface="Calibri" pitchFamily="34" charset="0"/>
              </a:defRPr>
            </a:lvl6pPr>
            <a:lvl7pPr marL="3005927" indent="-231225" eaLnBrk="0" fontAlgn="base" hangingPunct="0">
              <a:spcBef>
                <a:spcPct val="30000"/>
              </a:spcBef>
              <a:spcAft>
                <a:spcPct val="0"/>
              </a:spcAft>
              <a:defRPr sz="1200">
                <a:solidFill>
                  <a:schemeClr val="tx1"/>
                </a:solidFill>
                <a:latin typeface="Calibri" pitchFamily="34" charset="0"/>
              </a:defRPr>
            </a:lvl7pPr>
            <a:lvl8pPr marL="3468377" indent="-231225" eaLnBrk="0" fontAlgn="base" hangingPunct="0">
              <a:spcBef>
                <a:spcPct val="30000"/>
              </a:spcBef>
              <a:spcAft>
                <a:spcPct val="0"/>
              </a:spcAft>
              <a:defRPr sz="1200">
                <a:solidFill>
                  <a:schemeClr val="tx1"/>
                </a:solidFill>
                <a:latin typeface="Calibri" pitchFamily="34" charset="0"/>
              </a:defRPr>
            </a:lvl8pPr>
            <a:lvl9pPr marL="3930828" indent="-2312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6AB3892-2194-4DC8-84A1-D8587FA314D7}" type="slidenum">
              <a:rPr lang="it-IT" altLang="it-IT" smtClean="0">
                <a:solidFill>
                  <a:srgbClr val="000000"/>
                </a:solidFill>
                <a:latin typeface="Arial" pitchFamily="34" charset="0"/>
              </a:rPr>
              <a:pPr eaLnBrk="1" hangingPunct="1">
                <a:spcBef>
                  <a:spcPct val="0"/>
                </a:spcBef>
              </a:pPr>
              <a:t>7</a:t>
            </a:fld>
            <a:endParaRPr lang="it-IT" altLang="it-IT" smtClean="0">
              <a:solidFill>
                <a:srgbClr val="00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xfrm>
            <a:off x="106363" y="755650"/>
            <a:ext cx="6675437"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90" tIns="46794" rIns="93590" bIns="46794"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81" indent="-289031" eaLnBrk="0" hangingPunct="0">
              <a:spcBef>
                <a:spcPct val="30000"/>
              </a:spcBef>
              <a:defRPr sz="1200">
                <a:solidFill>
                  <a:schemeClr val="tx1"/>
                </a:solidFill>
                <a:latin typeface="Calibri" pitchFamily="34" charset="0"/>
              </a:defRPr>
            </a:lvl2pPr>
            <a:lvl3pPr marL="1156125" indent="-231225" eaLnBrk="0" hangingPunct="0">
              <a:spcBef>
                <a:spcPct val="30000"/>
              </a:spcBef>
              <a:defRPr sz="1200">
                <a:solidFill>
                  <a:schemeClr val="tx1"/>
                </a:solidFill>
                <a:latin typeface="Calibri" pitchFamily="34" charset="0"/>
              </a:defRPr>
            </a:lvl3pPr>
            <a:lvl4pPr marL="1618576" indent="-231225" eaLnBrk="0" hangingPunct="0">
              <a:spcBef>
                <a:spcPct val="30000"/>
              </a:spcBef>
              <a:defRPr sz="1200">
                <a:solidFill>
                  <a:schemeClr val="tx1"/>
                </a:solidFill>
                <a:latin typeface="Calibri" pitchFamily="34" charset="0"/>
              </a:defRPr>
            </a:lvl4pPr>
            <a:lvl5pPr marL="2081027" indent="-231225" eaLnBrk="0" hangingPunct="0">
              <a:spcBef>
                <a:spcPct val="30000"/>
              </a:spcBef>
              <a:defRPr sz="1200">
                <a:solidFill>
                  <a:schemeClr val="tx1"/>
                </a:solidFill>
                <a:latin typeface="Calibri" pitchFamily="34" charset="0"/>
              </a:defRPr>
            </a:lvl5pPr>
            <a:lvl6pPr marL="2543477" indent="-231225" eaLnBrk="0" fontAlgn="base" hangingPunct="0">
              <a:spcBef>
                <a:spcPct val="30000"/>
              </a:spcBef>
              <a:spcAft>
                <a:spcPct val="0"/>
              </a:spcAft>
              <a:defRPr sz="1200">
                <a:solidFill>
                  <a:schemeClr val="tx1"/>
                </a:solidFill>
                <a:latin typeface="Calibri" pitchFamily="34" charset="0"/>
              </a:defRPr>
            </a:lvl6pPr>
            <a:lvl7pPr marL="3005927" indent="-231225" eaLnBrk="0" fontAlgn="base" hangingPunct="0">
              <a:spcBef>
                <a:spcPct val="30000"/>
              </a:spcBef>
              <a:spcAft>
                <a:spcPct val="0"/>
              </a:spcAft>
              <a:defRPr sz="1200">
                <a:solidFill>
                  <a:schemeClr val="tx1"/>
                </a:solidFill>
                <a:latin typeface="Calibri" pitchFamily="34" charset="0"/>
              </a:defRPr>
            </a:lvl7pPr>
            <a:lvl8pPr marL="3468377" indent="-231225" eaLnBrk="0" fontAlgn="base" hangingPunct="0">
              <a:spcBef>
                <a:spcPct val="30000"/>
              </a:spcBef>
              <a:spcAft>
                <a:spcPct val="0"/>
              </a:spcAft>
              <a:defRPr sz="1200">
                <a:solidFill>
                  <a:schemeClr val="tx1"/>
                </a:solidFill>
                <a:latin typeface="Calibri" pitchFamily="34" charset="0"/>
              </a:defRPr>
            </a:lvl8pPr>
            <a:lvl9pPr marL="3930828" indent="-2312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6AB3892-2194-4DC8-84A1-D8587FA314D7}" type="slidenum">
              <a:rPr lang="it-IT" altLang="it-IT" smtClean="0">
                <a:solidFill>
                  <a:srgbClr val="000000"/>
                </a:solidFill>
                <a:latin typeface="Arial" pitchFamily="34" charset="0"/>
              </a:rPr>
              <a:pPr eaLnBrk="1" hangingPunct="1">
                <a:spcBef>
                  <a:spcPct val="0"/>
                </a:spcBef>
              </a:pPr>
              <a:t>8</a:t>
            </a:fld>
            <a:endParaRPr lang="it-IT" altLang="it-IT" smtClean="0">
              <a:solidFill>
                <a:srgbClr val="000000"/>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p:sp>
      <p:sp>
        <p:nvSpPr>
          <p:cNvPr id="23555" name="Segnaposto note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it-IT" altLang="it-IT" smtClean="0">
              <a:latin typeface="Times New Roman" pitchFamily="18" charset="0"/>
            </a:endParaRPr>
          </a:p>
        </p:txBody>
      </p:sp>
      <p:sp>
        <p:nvSpPr>
          <p:cNvPr id="23556" name="Segnaposto numero diapositiva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69387" algn="l"/>
                <a:tab pos="1340392" algn="l"/>
                <a:tab pos="2009780" algn="l"/>
                <a:tab pos="2680784" algn="l"/>
              </a:tabLst>
              <a:defRPr>
                <a:solidFill>
                  <a:schemeClr val="tx1"/>
                </a:solidFill>
                <a:latin typeface="Arial" charset="0"/>
                <a:ea typeface="Microsoft YaHei" pitchFamily="34" charset="-122"/>
              </a:defRPr>
            </a:lvl1pPr>
            <a:lvl2pPr>
              <a:tabLst>
                <a:tab pos="669387" algn="l"/>
                <a:tab pos="1340392" algn="l"/>
                <a:tab pos="2009780" algn="l"/>
                <a:tab pos="2680784" algn="l"/>
              </a:tabLst>
              <a:defRPr>
                <a:solidFill>
                  <a:schemeClr val="tx1"/>
                </a:solidFill>
                <a:latin typeface="Arial" charset="0"/>
                <a:ea typeface="Microsoft YaHei" pitchFamily="34" charset="-122"/>
              </a:defRPr>
            </a:lvl2pPr>
            <a:lvl3pPr>
              <a:tabLst>
                <a:tab pos="669387" algn="l"/>
                <a:tab pos="1340392" algn="l"/>
                <a:tab pos="2009780" algn="l"/>
                <a:tab pos="2680784" algn="l"/>
              </a:tabLst>
              <a:defRPr>
                <a:solidFill>
                  <a:schemeClr val="tx1"/>
                </a:solidFill>
                <a:latin typeface="Arial" charset="0"/>
                <a:ea typeface="Microsoft YaHei" pitchFamily="34" charset="-122"/>
              </a:defRPr>
            </a:lvl3pPr>
            <a:lvl4pPr>
              <a:tabLst>
                <a:tab pos="669387" algn="l"/>
                <a:tab pos="1340392" algn="l"/>
                <a:tab pos="2009780" algn="l"/>
                <a:tab pos="2680784" algn="l"/>
              </a:tabLst>
              <a:defRPr>
                <a:solidFill>
                  <a:schemeClr val="tx1"/>
                </a:solidFill>
                <a:latin typeface="Arial" charset="0"/>
                <a:ea typeface="Microsoft YaHei" pitchFamily="34" charset="-122"/>
              </a:defRPr>
            </a:lvl4pPr>
            <a:lvl5pPr>
              <a:tabLst>
                <a:tab pos="669387" algn="l"/>
                <a:tab pos="1340392" algn="l"/>
                <a:tab pos="2009780" algn="l"/>
                <a:tab pos="2680784" algn="l"/>
              </a:tabLst>
              <a:defRPr>
                <a:solidFill>
                  <a:schemeClr val="tx1"/>
                </a:solidFill>
                <a:latin typeface="Arial" charset="0"/>
                <a:ea typeface="Microsoft YaHei" pitchFamily="34" charset="-122"/>
              </a:defRPr>
            </a:lvl5pPr>
            <a:lvl6pPr marL="2561135" indent="-232830" defTabSz="457577" eaLnBrk="0" fontAlgn="base" hangingPunct="0">
              <a:spcBef>
                <a:spcPct val="0"/>
              </a:spcBef>
              <a:spcAft>
                <a:spcPct val="0"/>
              </a:spcAft>
              <a:tabLst>
                <a:tab pos="669387" algn="l"/>
                <a:tab pos="1340392" algn="l"/>
                <a:tab pos="2009780" algn="l"/>
                <a:tab pos="2680784" algn="l"/>
              </a:tabLst>
              <a:defRPr>
                <a:solidFill>
                  <a:schemeClr val="tx1"/>
                </a:solidFill>
                <a:latin typeface="Arial" charset="0"/>
                <a:ea typeface="Microsoft YaHei" pitchFamily="34" charset="-122"/>
              </a:defRPr>
            </a:lvl6pPr>
            <a:lvl7pPr marL="3026796" indent="-232830" defTabSz="457577" eaLnBrk="0" fontAlgn="base" hangingPunct="0">
              <a:spcBef>
                <a:spcPct val="0"/>
              </a:spcBef>
              <a:spcAft>
                <a:spcPct val="0"/>
              </a:spcAft>
              <a:tabLst>
                <a:tab pos="669387" algn="l"/>
                <a:tab pos="1340392" algn="l"/>
                <a:tab pos="2009780" algn="l"/>
                <a:tab pos="2680784" algn="l"/>
              </a:tabLst>
              <a:defRPr>
                <a:solidFill>
                  <a:schemeClr val="tx1"/>
                </a:solidFill>
                <a:latin typeface="Arial" charset="0"/>
                <a:ea typeface="Microsoft YaHei" pitchFamily="34" charset="-122"/>
              </a:defRPr>
            </a:lvl7pPr>
            <a:lvl8pPr marL="3492457" indent="-232830" defTabSz="457577" eaLnBrk="0" fontAlgn="base" hangingPunct="0">
              <a:spcBef>
                <a:spcPct val="0"/>
              </a:spcBef>
              <a:spcAft>
                <a:spcPct val="0"/>
              </a:spcAft>
              <a:tabLst>
                <a:tab pos="669387" algn="l"/>
                <a:tab pos="1340392" algn="l"/>
                <a:tab pos="2009780" algn="l"/>
                <a:tab pos="2680784" algn="l"/>
              </a:tabLst>
              <a:defRPr>
                <a:solidFill>
                  <a:schemeClr val="tx1"/>
                </a:solidFill>
                <a:latin typeface="Arial" charset="0"/>
                <a:ea typeface="Microsoft YaHei" pitchFamily="34" charset="-122"/>
              </a:defRPr>
            </a:lvl8pPr>
            <a:lvl9pPr marL="3958118" indent="-232830" defTabSz="457577" eaLnBrk="0" fontAlgn="base" hangingPunct="0">
              <a:spcBef>
                <a:spcPct val="0"/>
              </a:spcBef>
              <a:spcAft>
                <a:spcPct val="0"/>
              </a:spcAft>
              <a:tabLst>
                <a:tab pos="669387" algn="l"/>
                <a:tab pos="1340392" algn="l"/>
                <a:tab pos="2009780" algn="l"/>
                <a:tab pos="2680784" algn="l"/>
              </a:tabLst>
              <a:defRPr>
                <a:solidFill>
                  <a:schemeClr val="tx1"/>
                </a:solidFill>
                <a:latin typeface="Arial" charset="0"/>
                <a:ea typeface="Microsoft YaHei" pitchFamily="34" charset="-122"/>
              </a:defRPr>
            </a:lvl9pPr>
          </a:lstStyle>
          <a:p>
            <a:fld id="{4D5C5A34-B696-4116-A458-DAE55DC240E6}" type="slidenum">
              <a:rPr lang="it-IT" altLang="it-IT">
                <a:solidFill>
                  <a:srgbClr val="000000"/>
                </a:solidFill>
                <a:latin typeface="Times New Roman" pitchFamily="18" charset="0"/>
              </a:rPr>
              <a:pPr/>
              <a:t>9</a:t>
            </a:fld>
            <a:endParaRPr lang="it-IT" altLang="it-IT">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xfrm>
            <a:off x="106363" y="755650"/>
            <a:ext cx="6675437"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90" tIns="46794" rIns="93590" bIns="46794"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81" indent="-289031" eaLnBrk="0" hangingPunct="0">
              <a:spcBef>
                <a:spcPct val="30000"/>
              </a:spcBef>
              <a:defRPr sz="1200">
                <a:solidFill>
                  <a:schemeClr val="tx1"/>
                </a:solidFill>
                <a:latin typeface="Calibri" pitchFamily="34" charset="0"/>
              </a:defRPr>
            </a:lvl2pPr>
            <a:lvl3pPr marL="1156125" indent="-231225" eaLnBrk="0" hangingPunct="0">
              <a:spcBef>
                <a:spcPct val="30000"/>
              </a:spcBef>
              <a:defRPr sz="1200">
                <a:solidFill>
                  <a:schemeClr val="tx1"/>
                </a:solidFill>
                <a:latin typeface="Calibri" pitchFamily="34" charset="0"/>
              </a:defRPr>
            </a:lvl3pPr>
            <a:lvl4pPr marL="1618576" indent="-231225" eaLnBrk="0" hangingPunct="0">
              <a:spcBef>
                <a:spcPct val="30000"/>
              </a:spcBef>
              <a:defRPr sz="1200">
                <a:solidFill>
                  <a:schemeClr val="tx1"/>
                </a:solidFill>
                <a:latin typeface="Calibri" pitchFamily="34" charset="0"/>
              </a:defRPr>
            </a:lvl4pPr>
            <a:lvl5pPr marL="2081027" indent="-231225" eaLnBrk="0" hangingPunct="0">
              <a:spcBef>
                <a:spcPct val="30000"/>
              </a:spcBef>
              <a:defRPr sz="1200">
                <a:solidFill>
                  <a:schemeClr val="tx1"/>
                </a:solidFill>
                <a:latin typeface="Calibri" pitchFamily="34" charset="0"/>
              </a:defRPr>
            </a:lvl5pPr>
            <a:lvl6pPr marL="2543477" indent="-231225" eaLnBrk="0" fontAlgn="base" hangingPunct="0">
              <a:spcBef>
                <a:spcPct val="30000"/>
              </a:spcBef>
              <a:spcAft>
                <a:spcPct val="0"/>
              </a:spcAft>
              <a:defRPr sz="1200">
                <a:solidFill>
                  <a:schemeClr val="tx1"/>
                </a:solidFill>
                <a:latin typeface="Calibri" pitchFamily="34" charset="0"/>
              </a:defRPr>
            </a:lvl6pPr>
            <a:lvl7pPr marL="3005927" indent="-231225" eaLnBrk="0" fontAlgn="base" hangingPunct="0">
              <a:spcBef>
                <a:spcPct val="30000"/>
              </a:spcBef>
              <a:spcAft>
                <a:spcPct val="0"/>
              </a:spcAft>
              <a:defRPr sz="1200">
                <a:solidFill>
                  <a:schemeClr val="tx1"/>
                </a:solidFill>
                <a:latin typeface="Calibri" pitchFamily="34" charset="0"/>
              </a:defRPr>
            </a:lvl7pPr>
            <a:lvl8pPr marL="3468377" indent="-231225" eaLnBrk="0" fontAlgn="base" hangingPunct="0">
              <a:spcBef>
                <a:spcPct val="30000"/>
              </a:spcBef>
              <a:spcAft>
                <a:spcPct val="0"/>
              </a:spcAft>
              <a:defRPr sz="1200">
                <a:solidFill>
                  <a:schemeClr val="tx1"/>
                </a:solidFill>
                <a:latin typeface="Calibri" pitchFamily="34" charset="0"/>
              </a:defRPr>
            </a:lvl8pPr>
            <a:lvl9pPr marL="3930828" indent="-2312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6AB3892-2194-4DC8-84A1-D8587FA314D7}" type="slidenum">
              <a:rPr lang="it-IT" altLang="it-IT" smtClean="0">
                <a:solidFill>
                  <a:srgbClr val="000000"/>
                </a:solidFill>
                <a:latin typeface="Arial" pitchFamily="34" charset="0"/>
              </a:rPr>
              <a:pPr eaLnBrk="1" hangingPunct="1">
                <a:spcBef>
                  <a:spcPct val="0"/>
                </a:spcBef>
              </a:pPr>
              <a:t>10</a:t>
            </a:fld>
            <a:endParaRPr lang="it-IT" altLang="it-IT" smtClean="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391571"/>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754735"/>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695340"/>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006868"/>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265738"/>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magine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906740"/>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Immagine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087645"/>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657350" y="3348038"/>
            <a:ext cx="6856810" cy="1229916"/>
          </a:xfrm>
          <a:prstGeom prst="rect">
            <a:avLst/>
          </a:prstGeom>
        </p:spPr>
        <p:txBody>
          <a:bodyPr lIns="68580" tIns="34290" rIns="68580" bIns="34290"/>
          <a:lstStyle/>
          <a:p>
            <a:r>
              <a:rPr lang="it-IT" smtClean="0"/>
              <a:t>Fare clic per modificare lo stile del titolo</a:t>
            </a:r>
            <a:endParaRPr lang="it-IT"/>
          </a:p>
        </p:txBody>
      </p:sp>
      <p:sp>
        <p:nvSpPr>
          <p:cNvPr id="3" name="Rectangle 2"/>
          <p:cNvSpPr>
            <a:spLocks noGrp="1" noChangeArrowheads="1"/>
          </p:cNvSpPr>
          <p:nvPr>
            <p:ph type="dt" idx="10"/>
          </p:nvPr>
        </p:nvSpPr>
        <p:spPr>
          <a:xfrm>
            <a:off x="628650" y="4767262"/>
            <a:ext cx="2056210" cy="272654"/>
          </a:xfrm>
          <a:prstGeom prst="rect">
            <a:avLst/>
          </a:prstGeom>
          <a:ln/>
        </p:spPr>
        <p:txBody>
          <a:bodyPr lIns="68580" tIns="34290" rIns="68580" bIns="34290"/>
          <a:lstStyle>
            <a:lvl1pPr>
              <a:defRPr/>
            </a:lvl1pPr>
          </a:lstStyle>
          <a:p>
            <a:pPr>
              <a:defRPr/>
            </a:pPr>
            <a:r>
              <a:rPr lang="it-IT" altLang="it-IT"/>
              <a:t>04/11/16</a:t>
            </a:r>
          </a:p>
        </p:txBody>
      </p:sp>
      <p:sp>
        <p:nvSpPr>
          <p:cNvPr id="4" name="Rectangle 3"/>
          <p:cNvSpPr>
            <a:spLocks noGrp="1" noChangeArrowheads="1"/>
          </p:cNvSpPr>
          <p:nvPr>
            <p:ph type="ftr" idx="11"/>
          </p:nvPr>
        </p:nvSpPr>
        <p:spPr>
          <a:xfrm>
            <a:off x="3028950" y="4767262"/>
            <a:ext cx="3084910" cy="272654"/>
          </a:xfrm>
          <a:prstGeom prst="rect">
            <a:avLst/>
          </a:prstGeom>
          <a:ln/>
        </p:spPr>
        <p:txBody>
          <a:bodyPr lIns="68580" tIns="34290" rIns="68580" bIns="34290"/>
          <a:lstStyle>
            <a:lvl1pPr algn="l" hangingPunct="0">
              <a:defRPr/>
            </a:lvl1pPr>
          </a:lstStyle>
          <a:p>
            <a:pPr algn="ctr">
              <a:defRPr/>
            </a:pPr>
            <a:endParaRPr lang="it-IT" altLang="it-IT"/>
          </a:p>
          <a:p>
            <a:pPr hangingPunct="1">
              <a:defRPr/>
            </a:pPr>
            <a:r>
              <a:rPr lang="it-IT" altLang="it-IT"/>
              <a:t>              </a:t>
            </a:r>
          </a:p>
        </p:txBody>
      </p:sp>
      <p:sp>
        <p:nvSpPr>
          <p:cNvPr id="5" name="Rectangle 4"/>
          <p:cNvSpPr>
            <a:spLocks noGrp="1" noChangeArrowheads="1"/>
          </p:cNvSpPr>
          <p:nvPr>
            <p:ph type="sldNum" idx="12"/>
          </p:nvPr>
        </p:nvSpPr>
        <p:spPr>
          <a:xfrm>
            <a:off x="6457950" y="4767262"/>
            <a:ext cx="2056210" cy="272654"/>
          </a:xfrm>
          <a:prstGeom prst="rect">
            <a:avLst/>
          </a:prstGeom>
          <a:ln/>
        </p:spPr>
        <p:txBody>
          <a:bodyPr lIns="68580" tIns="34290" rIns="68580" bIns="34290"/>
          <a:lstStyle>
            <a:lvl1pPr>
              <a:defRPr/>
            </a:lvl1pPr>
          </a:lstStyle>
          <a:p>
            <a:pPr>
              <a:defRPr/>
            </a:pPr>
            <a:fld id="{6016806D-67CC-47ED-8A7E-3FC70263FF20}" type="slidenum">
              <a:rPr lang="it-IT" altLang="it-IT"/>
              <a:pPr>
                <a:defRPr/>
              </a:pPr>
              <a:t>‹N›</a:t>
            </a:fld>
            <a:endParaRPr lang="it-IT" altLang="it-IT"/>
          </a:p>
        </p:txBody>
      </p:sp>
    </p:spTree>
    <p:extLst>
      <p:ext uri="{BB962C8B-B14F-4D97-AF65-F5344CB8AC3E}">
        <p14:creationId xmlns:p14="http://schemas.microsoft.com/office/powerpoint/2010/main" val="643511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612826"/>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188393"/>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134625"/>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892995"/>
      </p:ext>
    </p:extLst>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olo, testo e contenuto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444171"/>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647" y="205905"/>
            <a:ext cx="8228707" cy="856879"/>
          </a:xfrm>
          <a:prstGeom prst="rect">
            <a:avLst/>
          </a:prstGeom>
        </p:spPr>
        <p:txBody>
          <a:bodyPr lIns="63949" tIns="31971" rIns="63949" bIns="31971"/>
          <a:lstStyle/>
          <a:p>
            <a:r>
              <a:rPr lang="it-IT" smtClean="0"/>
              <a:t>Fare clic per modificare lo stile del titolo</a:t>
            </a:r>
            <a:endParaRPr lang="it-IT"/>
          </a:p>
        </p:txBody>
      </p:sp>
    </p:spTree>
    <p:extLst>
      <p:ext uri="{BB962C8B-B14F-4D97-AF65-F5344CB8AC3E}">
        <p14:creationId xmlns:p14="http://schemas.microsoft.com/office/powerpoint/2010/main" val="965263525"/>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pic>
        <p:nvPicPr>
          <p:cNvPr id="2" name="Picture 6" descr="1 PAGINA 16-9 ppt grigia mas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1218"/>
          <a:stretch>
            <a:fillRect/>
          </a:stretch>
        </p:blipFill>
        <p:spPr bwMode="auto">
          <a:xfrm>
            <a:off x="-13377" y="0"/>
            <a:ext cx="915739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Rf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1271" y="653233"/>
            <a:ext cx="3099717" cy="80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287234"/>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8688"/>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egnaposto numero diapositiva 6"/>
          <p:cNvSpPr>
            <a:spLocks noGrp="1"/>
          </p:cNvSpPr>
          <p:nvPr>
            <p:ph type="sldNum" sz="quarter" idx="10"/>
          </p:nvPr>
        </p:nvSpPr>
        <p:spPr>
          <a:xfrm>
            <a:off x="6918276" y="4806313"/>
            <a:ext cx="2134195" cy="273756"/>
          </a:xfrm>
          <a:prstGeom prst="rect">
            <a:avLst/>
          </a:prstGeom>
        </p:spPr>
        <p:txBody>
          <a:bodyPr lIns="81360" tIns="40686" rIns="81360" bIns="40686"/>
          <a:lstStyle>
            <a:lvl1pPr algn="r">
              <a:defRPr sz="900" b="0">
                <a:solidFill>
                  <a:srgbClr val="FFFFFF">
                    <a:lumMod val="50000"/>
                  </a:srgbClr>
                </a:solidFill>
                <a:latin typeface="Calibri" pitchFamily="34" charset="0"/>
              </a:defRPr>
            </a:lvl1pPr>
          </a:lstStyle>
          <a:p>
            <a:pPr>
              <a:defRPr/>
            </a:pPr>
            <a:fld id="{CDB15E4B-5EB8-41E2-9C0A-44E8FBE3C30A}" type="slidenum">
              <a:rPr lang="it-IT"/>
              <a:pPr>
                <a:defRPr/>
              </a:pPr>
              <a:t>‹N›</a:t>
            </a:fld>
            <a:endParaRPr lang="it-IT" dirty="0"/>
          </a:p>
        </p:txBody>
      </p:sp>
    </p:spTree>
    <p:extLst>
      <p:ext uri="{BB962C8B-B14F-4D97-AF65-F5344CB8AC3E}">
        <p14:creationId xmlns:p14="http://schemas.microsoft.com/office/powerpoint/2010/main" val="572870982"/>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93951"/>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Immagine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043756"/>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027880"/>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826586"/>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747625"/>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240437"/>
      </p:ext>
    </p:extLst>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189" y="3305105"/>
            <a:ext cx="7772176" cy="1021578"/>
          </a:xfrm>
          <a:prstGeom prst="rect">
            <a:avLst/>
          </a:prstGeom>
        </p:spPr>
        <p:txBody>
          <a:bodyPr lIns="64061" tIns="32030" rIns="64061" bIns="32030" anchor="t"/>
          <a:lstStyle>
            <a:lvl1pPr algn="l">
              <a:defRPr sz="28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189" y="2180035"/>
            <a:ext cx="7772176" cy="1125071"/>
          </a:xfrm>
          <a:prstGeom prst="rect">
            <a:avLst/>
          </a:prstGeom>
        </p:spPr>
        <p:txBody>
          <a:bodyPr lIns="64061" tIns="32030" rIns="64061" bIns="32030" anchor="b"/>
          <a:lstStyle>
            <a:lvl1pPr marL="0" indent="0">
              <a:buNone/>
              <a:defRPr sz="1400"/>
            </a:lvl1pPr>
            <a:lvl2pPr marL="320311" indent="0">
              <a:buNone/>
              <a:defRPr sz="1300"/>
            </a:lvl2pPr>
            <a:lvl3pPr marL="640617" indent="0">
              <a:buNone/>
              <a:defRPr sz="1100"/>
            </a:lvl3pPr>
            <a:lvl4pPr marL="960932" indent="0">
              <a:buNone/>
              <a:defRPr sz="1000"/>
            </a:lvl4pPr>
            <a:lvl5pPr marL="1281235" indent="0">
              <a:buNone/>
              <a:defRPr sz="1000"/>
            </a:lvl5pPr>
            <a:lvl6pPr marL="1601552" indent="0">
              <a:buNone/>
              <a:defRPr sz="1000"/>
            </a:lvl6pPr>
            <a:lvl7pPr marL="1921857" indent="0">
              <a:buNone/>
              <a:defRPr sz="1000"/>
            </a:lvl7pPr>
            <a:lvl8pPr marL="2242165" indent="0">
              <a:buNone/>
              <a:defRPr sz="1000"/>
            </a:lvl8pPr>
            <a:lvl9pPr marL="2562478" indent="0">
              <a:buNone/>
              <a:defRPr sz="1000"/>
            </a:lvl9pPr>
          </a:lstStyle>
          <a:p>
            <a:pPr lvl="0"/>
            <a:r>
              <a:rPr lang="it-IT" smtClean="0"/>
              <a:t>Fare clic per modificare stili del testo dello schema</a:t>
            </a:r>
          </a:p>
        </p:txBody>
      </p:sp>
    </p:spTree>
    <p:extLst>
      <p:ext uri="{BB962C8B-B14F-4D97-AF65-F5344CB8AC3E}">
        <p14:creationId xmlns:p14="http://schemas.microsoft.com/office/powerpoint/2010/main" val="1321585518"/>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431862"/>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954335"/>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204257"/>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magine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940713"/>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McK 2. Slide Title"/>
          <p:cNvSpPr>
            <a:spLocks noGrp="1"/>
          </p:cNvSpPr>
          <p:nvPr>
            <p:ph type="title"/>
          </p:nvPr>
        </p:nvSpPr>
        <p:spPr>
          <a:xfrm>
            <a:off x="121525" y="187870"/>
            <a:ext cx="8794113" cy="223745"/>
          </a:xfrm>
          <a:prstGeom prst="rect">
            <a:avLst/>
          </a:prstGeom>
        </p:spPr>
        <p:txBody>
          <a:bodyPr lIns="91200" tIns="45597" rIns="91200" bIns="45597" anchor="t" anchorCtr="0"/>
          <a:lstStyle>
            <a:lvl1pPr>
              <a:defRPr>
                <a:latin typeface="Arial Black" pitchFamily="34" charset="0"/>
                <a:ea typeface="Arial Unicode MS" pitchFamily="34" charset="-128"/>
                <a:cs typeface="Arial Unicode MS" pitchFamily="34" charset="-128"/>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it-IT" dirty="0"/>
          </a:p>
        </p:txBody>
      </p:sp>
    </p:spTree>
    <p:extLst>
      <p:ext uri="{BB962C8B-B14F-4D97-AF65-F5344CB8AC3E}">
        <p14:creationId xmlns:p14="http://schemas.microsoft.com/office/powerpoint/2010/main" val="3370998062"/>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121491" y="187860"/>
            <a:ext cx="8794114" cy="223745"/>
          </a:xfrm>
          <a:prstGeom prst="rect">
            <a:avLst/>
          </a:prstGeom>
        </p:spPr>
        <p:txBody>
          <a:bodyPr lIns="82855" tIns="41423" rIns="82855" bIns="41423" anchor="t" anchorCtr="0"/>
          <a:lstStyle>
            <a:lvl1pPr>
              <a:defRPr>
                <a:latin typeface="Arial Black" pitchFamily="34" charset="0"/>
                <a:ea typeface="Arial Unicode MS" pitchFamily="34" charset="-128"/>
                <a:cs typeface="Arial Unicode MS" pitchFamily="34" charset="-128"/>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it-IT" dirty="0"/>
          </a:p>
        </p:txBody>
      </p:sp>
    </p:spTree>
    <p:extLst>
      <p:ext uri="{BB962C8B-B14F-4D97-AF65-F5344CB8AC3E}">
        <p14:creationId xmlns:p14="http://schemas.microsoft.com/office/powerpoint/2010/main" val="3335751674"/>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844441"/>
      </p:ext>
    </p:extLst>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205668"/>
      </p:ext>
    </p:extLst>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473020"/>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olo, testo e contenuto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250278"/>
      </p:ext>
    </p:extLst>
  </p:cSld>
  <p:clrMapOvr>
    <a:masterClrMapping/>
  </p:clrMapOvr>
  <p:transition spd="slow">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olo, testo e contenuto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600341"/>
      </p:ext>
    </p:extLst>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647" y="205892"/>
            <a:ext cx="8228707" cy="856879"/>
          </a:xfrm>
          <a:prstGeom prst="rect">
            <a:avLst/>
          </a:prstGeom>
        </p:spPr>
        <p:txBody>
          <a:bodyPr lIns="64061" tIns="32030" rIns="64061" bIns="32030"/>
          <a:lstStyle/>
          <a:p>
            <a:r>
              <a:rPr lang="it-IT" smtClean="0"/>
              <a:t>Fare clic per modificare lo stile del titolo</a:t>
            </a:r>
            <a:endParaRPr lang="it-IT"/>
          </a:p>
        </p:txBody>
      </p:sp>
    </p:spTree>
    <p:extLst>
      <p:ext uri="{BB962C8B-B14F-4D97-AF65-F5344CB8AC3E}">
        <p14:creationId xmlns:p14="http://schemas.microsoft.com/office/powerpoint/2010/main" val="3001515021"/>
      </p:ext>
    </p:extLst>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CasellaDiTesto 1"/>
          <p:cNvSpPr txBox="1">
            <a:spLocks noChangeArrowheads="1"/>
          </p:cNvSpPr>
          <p:nvPr userDrawn="1"/>
        </p:nvSpPr>
        <p:spPr bwMode="auto">
          <a:xfrm>
            <a:off x="7848079" y="4780723"/>
            <a:ext cx="1035844" cy="27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6" tIns="45624" rIns="91246" bIns="4562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84143A5-29CE-497C-B0AC-51AE66D94882}" type="slidenum">
              <a:rPr lang="it-IT" altLang="it-IT" sz="1200" i="1">
                <a:solidFill>
                  <a:srgbClr val="000000"/>
                </a:solidFill>
              </a:rPr>
              <a:pPr algn="r" eaLnBrk="1" hangingPunct="1">
                <a:defRPr/>
              </a:pPr>
              <a:t>‹N›</a:t>
            </a:fld>
            <a:endParaRPr lang="it-IT" altLang="it-IT" sz="1200" i="1">
              <a:solidFill>
                <a:srgbClr val="000000"/>
              </a:solidFill>
            </a:endParaRPr>
          </a:p>
        </p:txBody>
      </p:sp>
    </p:spTree>
    <p:extLst>
      <p:ext uri="{BB962C8B-B14F-4D97-AF65-F5344CB8AC3E}">
        <p14:creationId xmlns:p14="http://schemas.microsoft.com/office/powerpoint/2010/main" val="445097149"/>
      </p:ext>
    </p:extLst>
  </p:cSld>
  <p:clrMapOvr>
    <a:masterClrMapping/>
  </p:clrMapOvr>
  <p:transition spd="slow">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636700"/>
      </p:ext>
    </p:extLst>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727090"/>
      </p:ext>
    </p:extLst>
  </p:cSld>
  <p:clrMapOvr>
    <a:masterClrMapping/>
  </p:clrMapOvr>
  <p:transition spd="slow">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929801"/>
      </p:ext>
    </p:extLst>
  </p:cSld>
  <p:clrMapOvr>
    <a:masterClrMapping/>
  </p:clrMapOvr>
  <p:transition spd="slow">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olo, testo e contenuto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897795"/>
      </p:ext>
    </p:extLst>
  </p:cSld>
  <p:clrMapOvr>
    <a:masterClrMapping/>
  </p:clrMapOvr>
  <p:transition spd="slow">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647" y="205909"/>
            <a:ext cx="8228707" cy="856879"/>
          </a:xfrm>
          <a:prstGeom prst="rect">
            <a:avLst/>
          </a:prstGeom>
        </p:spPr>
        <p:txBody>
          <a:bodyPr lIns="63914" tIns="31953" rIns="63914" bIns="31953"/>
          <a:lstStyle/>
          <a:p>
            <a:r>
              <a:rPr lang="it-IT" smtClean="0"/>
              <a:t>Fare clic per modificare lo stile del titolo</a:t>
            </a:r>
            <a:endParaRPr lang="it-IT"/>
          </a:p>
        </p:txBody>
      </p:sp>
    </p:spTree>
    <p:extLst>
      <p:ext uri="{BB962C8B-B14F-4D97-AF65-F5344CB8AC3E}">
        <p14:creationId xmlns:p14="http://schemas.microsoft.com/office/powerpoint/2010/main" val="2088532822"/>
      </p:ext>
    </p:extLst>
  </p:cSld>
  <p:clrMapOvr>
    <a:masterClrMapping/>
  </p:clrMapOvr>
  <p:transition spd="slow">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pic>
        <p:nvPicPr>
          <p:cNvPr id="2" name="Picture 6" descr="1 PAGINA 16-9 ppt grigia mas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1218"/>
          <a:stretch>
            <a:fillRect/>
          </a:stretch>
        </p:blipFill>
        <p:spPr bwMode="auto">
          <a:xfrm>
            <a:off x="-13373" y="0"/>
            <a:ext cx="915739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Rf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1271" y="653233"/>
            <a:ext cx="3099717" cy="80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948157"/>
      </p:ext>
    </p:extLst>
  </p:cSld>
  <p:clrMapOvr>
    <a:masterClrMapping/>
  </p:clrMapOvr>
  <p:transition spd="slow">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865473"/>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647" y="205912"/>
            <a:ext cx="8228707" cy="856879"/>
          </a:xfrm>
          <a:prstGeom prst="rect">
            <a:avLst/>
          </a:prstGeom>
        </p:spPr>
        <p:txBody>
          <a:bodyPr lIns="63888" tIns="31938" rIns="63888" bIns="31938"/>
          <a:lstStyle/>
          <a:p>
            <a:r>
              <a:rPr lang="it-IT" smtClean="0"/>
              <a:t>Fare clic per modificare lo stile del titolo</a:t>
            </a:r>
            <a:endParaRPr lang="it-IT"/>
          </a:p>
        </p:txBody>
      </p:sp>
    </p:spTree>
    <p:extLst>
      <p:ext uri="{BB962C8B-B14F-4D97-AF65-F5344CB8AC3E}">
        <p14:creationId xmlns:p14="http://schemas.microsoft.com/office/powerpoint/2010/main" val="1506042869"/>
      </p:ext>
    </p:extLst>
  </p:cSld>
  <p:clrMapOvr>
    <a:masterClrMapping/>
  </p:clrMapOvr>
  <p:transition spd="slow">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230792"/>
      </p:ext>
    </p:extLst>
  </p:cSld>
  <p:clrMapOvr>
    <a:masterClrMapping/>
  </p:clrMapOvr>
  <p:transition spd="slow">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egnaposto numero diapositiva 6"/>
          <p:cNvSpPr>
            <a:spLocks noGrp="1"/>
          </p:cNvSpPr>
          <p:nvPr>
            <p:ph type="sldNum" sz="quarter" idx="10"/>
          </p:nvPr>
        </p:nvSpPr>
        <p:spPr>
          <a:xfrm>
            <a:off x="6918276" y="4806313"/>
            <a:ext cx="2134195" cy="273756"/>
          </a:xfrm>
          <a:prstGeom prst="rect">
            <a:avLst/>
          </a:prstGeom>
        </p:spPr>
        <p:txBody>
          <a:bodyPr lIns="81316" tIns="40665" rIns="81316" bIns="40665"/>
          <a:lstStyle>
            <a:lvl1pPr algn="r">
              <a:defRPr sz="900" b="0">
                <a:solidFill>
                  <a:srgbClr val="FFFFFF">
                    <a:lumMod val="50000"/>
                  </a:srgbClr>
                </a:solidFill>
                <a:latin typeface="Calibri" pitchFamily="34" charset="0"/>
              </a:defRPr>
            </a:lvl1pPr>
          </a:lstStyle>
          <a:p>
            <a:pPr>
              <a:defRPr/>
            </a:pPr>
            <a:fld id="{CDB15E4B-5EB8-41E2-9C0A-44E8FBE3C30A}" type="slidenum">
              <a:rPr lang="it-IT"/>
              <a:pPr>
                <a:defRPr/>
              </a:pPr>
              <a:t>‹N›</a:t>
            </a:fld>
            <a:endParaRPr lang="it-IT" dirty="0"/>
          </a:p>
        </p:txBody>
      </p:sp>
    </p:spTree>
    <p:extLst>
      <p:ext uri="{BB962C8B-B14F-4D97-AF65-F5344CB8AC3E}">
        <p14:creationId xmlns:p14="http://schemas.microsoft.com/office/powerpoint/2010/main" val="2007102124"/>
      </p:ext>
    </p:extLst>
  </p:cSld>
  <p:clrMapOvr>
    <a:masterClrMapping/>
  </p:clrMapOvr>
  <p:transition spd="slow">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4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039837"/>
      </p:ext>
    </p:extLst>
  </p:cSld>
  <p:clrMapOvr>
    <a:masterClrMapping/>
  </p:clrMapOvr>
  <p:transition spd="slow">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95977"/>
      </p:ext>
    </p:extLst>
  </p:cSld>
  <p:clrMapOvr>
    <a:masterClrMapping/>
  </p:clrMapOvr>
  <p:transition spd="slow">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522056"/>
      </p:ext>
    </p:extLst>
  </p:cSld>
  <p:clrMapOvr>
    <a:masterClrMapping/>
  </p:clrMapOvr>
  <p:transition spd="slow">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297308"/>
      </p:ext>
    </p:extLst>
  </p:cSld>
  <p:clrMapOvr>
    <a:masterClrMapping/>
  </p:clrMapOvr>
  <p:transition spd="slow">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189" y="3305105"/>
            <a:ext cx="7772176" cy="1021578"/>
          </a:xfrm>
          <a:prstGeom prst="rect">
            <a:avLst/>
          </a:prstGeom>
        </p:spPr>
        <p:txBody>
          <a:bodyPr lIns="64027" tIns="32012" rIns="64027" bIns="32012" anchor="t"/>
          <a:lstStyle>
            <a:lvl1pPr algn="l">
              <a:defRPr sz="28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189" y="2180035"/>
            <a:ext cx="7772176" cy="1125071"/>
          </a:xfrm>
          <a:prstGeom prst="rect">
            <a:avLst/>
          </a:prstGeom>
        </p:spPr>
        <p:txBody>
          <a:bodyPr lIns="64027" tIns="32012" rIns="64027" bIns="32012" anchor="b"/>
          <a:lstStyle>
            <a:lvl1pPr marL="0" indent="0">
              <a:buNone/>
              <a:defRPr sz="1400"/>
            </a:lvl1pPr>
            <a:lvl2pPr marL="320138" indent="0">
              <a:buNone/>
              <a:defRPr sz="1300"/>
            </a:lvl2pPr>
            <a:lvl3pPr marL="640270" indent="0">
              <a:buNone/>
              <a:defRPr sz="1100"/>
            </a:lvl3pPr>
            <a:lvl4pPr marL="960412" indent="0">
              <a:buNone/>
              <a:defRPr sz="1000"/>
            </a:lvl4pPr>
            <a:lvl5pPr marL="1280541" indent="0">
              <a:buNone/>
              <a:defRPr sz="1000"/>
            </a:lvl5pPr>
            <a:lvl6pPr marL="1600684" indent="0">
              <a:buNone/>
              <a:defRPr sz="1000"/>
            </a:lvl6pPr>
            <a:lvl7pPr marL="1920816" indent="0">
              <a:buNone/>
              <a:defRPr sz="1000"/>
            </a:lvl7pPr>
            <a:lvl8pPr marL="2240950" indent="0">
              <a:buNone/>
              <a:defRPr sz="1000"/>
            </a:lvl8pPr>
            <a:lvl9pPr marL="2561090" indent="0">
              <a:buNone/>
              <a:defRPr sz="1000"/>
            </a:lvl9pPr>
          </a:lstStyle>
          <a:p>
            <a:pPr lvl="0"/>
            <a:r>
              <a:rPr lang="it-IT" smtClean="0"/>
              <a:t>Fare clic per modificare stili del testo dello schema</a:t>
            </a:r>
          </a:p>
        </p:txBody>
      </p:sp>
    </p:spTree>
    <p:extLst>
      <p:ext uri="{BB962C8B-B14F-4D97-AF65-F5344CB8AC3E}">
        <p14:creationId xmlns:p14="http://schemas.microsoft.com/office/powerpoint/2010/main" val="4078144026"/>
      </p:ext>
    </p:extLst>
  </p:cSld>
  <p:clrMapOvr>
    <a:masterClrMapping/>
  </p:clrMapOvr>
  <p:transition spd="slow">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7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382641"/>
      </p:ext>
    </p:extLst>
  </p:cSld>
  <p:clrMapOvr>
    <a:masterClrMapping/>
  </p:clrMapOvr>
  <p:transition spd="slow">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8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362920"/>
      </p:ext>
    </p:extLst>
  </p:cSld>
  <p:clrMapOvr>
    <a:masterClrMapping/>
  </p:clrMapOvr>
  <p:transition spd="slow">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766644"/>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pic>
        <p:nvPicPr>
          <p:cNvPr id="2" name="Picture 6" descr="1 PAGINA 16-9 ppt grigia mas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1218"/>
          <a:stretch>
            <a:fillRect/>
          </a:stretch>
        </p:blipFill>
        <p:spPr bwMode="auto">
          <a:xfrm>
            <a:off x="-13370" y="0"/>
            <a:ext cx="915739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Rf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1271" y="653233"/>
            <a:ext cx="3099717" cy="80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179163"/>
      </p:ext>
    </p:extLst>
  </p:cSld>
  <p:clrMapOvr>
    <a:masterClrMapping/>
  </p:clrMapOvr>
  <p:transition spd="slow">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Immagine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063103"/>
      </p:ext>
    </p:extLst>
  </p:cSld>
  <p:clrMapOvr>
    <a:masterClrMapping/>
  </p:clrMapOvr>
  <p:transition spd="slow">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McK 2. Slide Title"/>
          <p:cNvSpPr>
            <a:spLocks noGrp="1"/>
          </p:cNvSpPr>
          <p:nvPr>
            <p:ph type="title"/>
          </p:nvPr>
        </p:nvSpPr>
        <p:spPr>
          <a:xfrm>
            <a:off x="121529" y="187870"/>
            <a:ext cx="8794113" cy="223745"/>
          </a:xfrm>
          <a:prstGeom prst="rect">
            <a:avLst/>
          </a:prstGeom>
        </p:spPr>
        <p:txBody>
          <a:bodyPr lIns="91151" tIns="45573" rIns="91151" bIns="45573" anchor="t" anchorCtr="0"/>
          <a:lstStyle>
            <a:lvl1pPr>
              <a:defRPr>
                <a:latin typeface="Arial Black" pitchFamily="34" charset="0"/>
                <a:ea typeface="Arial Unicode MS" pitchFamily="34" charset="-128"/>
                <a:cs typeface="Arial Unicode MS" pitchFamily="34" charset="-128"/>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it-IT" dirty="0"/>
          </a:p>
        </p:txBody>
      </p:sp>
    </p:spTree>
    <p:extLst>
      <p:ext uri="{BB962C8B-B14F-4D97-AF65-F5344CB8AC3E}">
        <p14:creationId xmlns:p14="http://schemas.microsoft.com/office/powerpoint/2010/main" val="3308076658"/>
      </p:ext>
    </p:extLst>
  </p:cSld>
  <p:clrMapOvr>
    <a:masterClrMapping/>
  </p:clrMapOvr>
  <p:transition spd="slow">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121491" y="187860"/>
            <a:ext cx="8794114" cy="223745"/>
          </a:xfrm>
          <a:prstGeom prst="rect">
            <a:avLst/>
          </a:prstGeom>
        </p:spPr>
        <p:txBody>
          <a:bodyPr lIns="82811" tIns="41401" rIns="82811" bIns="41401" anchor="t" anchorCtr="0"/>
          <a:lstStyle>
            <a:lvl1pPr>
              <a:defRPr>
                <a:latin typeface="Arial Black" pitchFamily="34" charset="0"/>
                <a:ea typeface="Arial Unicode MS" pitchFamily="34" charset="-128"/>
                <a:cs typeface="Arial Unicode MS" pitchFamily="34" charset="-128"/>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it-IT" dirty="0"/>
          </a:p>
        </p:txBody>
      </p:sp>
    </p:spTree>
    <p:extLst>
      <p:ext uri="{BB962C8B-B14F-4D97-AF65-F5344CB8AC3E}">
        <p14:creationId xmlns:p14="http://schemas.microsoft.com/office/powerpoint/2010/main" val="1914598258"/>
      </p:ext>
    </p:extLst>
  </p:cSld>
  <p:clrMapOvr>
    <a:masterClrMapping/>
  </p:clrMapOvr>
  <p:transition spd="slow">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525063"/>
      </p:ext>
    </p:extLst>
  </p:cSld>
  <p:clrMapOvr>
    <a:masterClrMapping/>
  </p:clrMapOvr>
  <p:transition spd="slow">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Immagine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327474"/>
      </p:ext>
    </p:extLst>
  </p:cSld>
  <p:clrMapOvr>
    <a:masterClrMapping/>
  </p:clrMapOvr>
  <p:transition spd="slow">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1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899675"/>
      </p:ext>
    </p:extLst>
  </p:cSld>
  <p:clrMapOvr>
    <a:masterClrMapping/>
  </p:clrMapOvr>
  <p:transition spd="slow">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Immagine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969260"/>
      </p:ext>
    </p:extLst>
  </p:cSld>
  <p:clrMapOvr>
    <a:masterClrMapping/>
  </p:clrMapOvr>
  <p:transition spd="slow">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4" name="Picture 5" descr="1 PAGINA 4-3 Master ppt grigio"/>
          <p:cNvPicPr>
            <a:picLocks noChangeAspect="1" noChangeArrowheads="1"/>
          </p:cNvPicPr>
          <p:nvPr userDrawn="1"/>
        </p:nvPicPr>
        <p:blipFill>
          <a:blip r:embed="rId2" cstate="print"/>
          <a:srcRect b="2477"/>
          <a:stretch>
            <a:fillRect/>
          </a:stretch>
        </p:blipFill>
        <p:spPr bwMode="auto">
          <a:xfrm>
            <a:off x="3" y="0"/>
            <a:ext cx="9171781" cy="5143500"/>
          </a:xfrm>
          <a:prstGeom prst="rect">
            <a:avLst/>
          </a:prstGeom>
          <a:noFill/>
          <a:ln w="9525">
            <a:noFill/>
            <a:miter lim="800000"/>
            <a:headEnd/>
            <a:tailEnd/>
          </a:ln>
        </p:spPr>
      </p:pic>
      <p:pic>
        <p:nvPicPr>
          <p:cNvPr id="5" name="Picture 8" descr="C:\Users\6320123\Documents\1 FS\Loghi del Gruppo\RFI\Rfi.png"/>
          <p:cNvPicPr>
            <a:picLocks noChangeArrowheads="1"/>
          </p:cNvPicPr>
          <p:nvPr userDrawn="1"/>
        </p:nvPicPr>
        <p:blipFill>
          <a:blip r:embed="rId3" cstate="print"/>
          <a:srcRect/>
          <a:stretch>
            <a:fillRect/>
          </a:stretch>
        </p:blipFill>
        <p:spPr bwMode="auto">
          <a:xfrm>
            <a:off x="622814" y="552662"/>
            <a:ext cx="3153075" cy="718971"/>
          </a:xfrm>
          <a:prstGeom prst="rect">
            <a:avLst/>
          </a:prstGeom>
          <a:noFill/>
          <a:ln w="9525">
            <a:noFill/>
            <a:miter lim="800000"/>
            <a:headEnd/>
            <a:tailEnd/>
          </a:ln>
        </p:spPr>
      </p:pic>
    </p:spTree>
    <p:extLst>
      <p:ext uri="{BB962C8B-B14F-4D97-AF65-F5344CB8AC3E}">
        <p14:creationId xmlns:p14="http://schemas.microsoft.com/office/powerpoint/2010/main" val="259654811"/>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4" name="CasellaDiTesto 3"/>
          <p:cNvSpPr txBox="1"/>
          <p:nvPr userDrawn="1"/>
        </p:nvSpPr>
        <p:spPr>
          <a:xfrm>
            <a:off x="7849171" y="4780774"/>
            <a:ext cx="1035027" cy="276924"/>
          </a:xfrm>
          <a:prstGeom prst="rect">
            <a:avLst/>
          </a:prstGeom>
          <a:noFill/>
        </p:spPr>
        <p:txBody>
          <a:bodyPr wrap="square" lIns="90948" tIns="45475" rIns="90948" bIns="45475" rtlCol="0">
            <a:spAutoFit/>
          </a:bodyPr>
          <a:lstStyle/>
          <a:p>
            <a:pPr algn="r" defTabSz="909398"/>
            <a:fld id="{75DF755D-62E6-445F-ACB2-6D8D3CEB1737}" type="slidenum">
              <a:rPr lang="it-IT" sz="1200" i="1">
                <a:solidFill>
                  <a:srgbClr val="000000"/>
                </a:solidFill>
                <a:latin typeface="Arial"/>
              </a:rPr>
              <a:pPr algn="r" defTabSz="909398"/>
              <a:t>‹N›</a:t>
            </a:fld>
            <a:endParaRPr lang="it-IT" sz="1200" i="1" dirty="0">
              <a:solidFill>
                <a:srgbClr val="000000"/>
              </a:solidFill>
              <a:latin typeface="Arial"/>
            </a:endParaRPr>
          </a:p>
        </p:txBody>
      </p:sp>
      <p:sp>
        <p:nvSpPr>
          <p:cNvPr id="2" name="Rettangolo 1"/>
          <p:cNvSpPr/>
          <p:nvPr userDrawn="1"/>
        </p:nvSpPr>
        <p:spPr>
          <a:xfrm>
            <a:off x="2040469" y="4489886"/>
            <a:ext cx="1367027" cy="567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192" tIns="32097" rIns="64192" bIns="32097" rtlCol="0" anchor="ctr"/>
          <a:lstStyle/>
          <a:p>
            <a:pPr algn="ctr"/>
            <a:endParaRPr lang="it-IT" sz="1800">
              <a:solidFill>
                <a:srgbClr val="FFFFFF"/>
              </a:solidFill>
            </a:endParaRPr>
          </a:p>
        </p:txBody>
      </p:sp>
    </p:spTree>
    <p:extLst>
      <p:ext uri="{BB962C8B-B14F-4D97-AF65-F5344CB8AC3E}">
        <p14:creationId xmlns:p14="http://schemas.microsoft.com/office/powerpoint/2010/main" val="1773280047"/>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4" name="CasellaDiTesto 3"/>
          <p:cNvSpPr txBox="1"/>
          <p:nvPr userDrawn="1"/>
        </p:nvSpPr>
        <p:spPr>
          <a:xfrm>
            <a:off x="7849171" y="4780774"/>
            <a:ext cx="1035027" cy="276924"/>
          </a:xfrm>
          <a:prstGeom prst="rect">
            <a:avLst/>
          </a:prstGeom>
          <a:noFill/>
        </p:spPr>
        <p:txBody>
          <a:bodyPr wrap="square" lIns="90948" tIns="45475" rIns="90948" bIns="45475" rtlCol="0">
            <a:spAutoFit/>
          </a:bodyPr>
          <a:lstStyle/>
          <a:p>
            <a:pPr algn="r" defTabSz="909398"/>
            <a:fld id="{75DF755D-62E6-445F-ACB2-6D8D3CEB1737}" type="slidenum">
              <a:rPr lang="it-IT" sz="1200" i="1">
                <a:solidFill>
                  <a:srgbClr val="000000"/>
                </a:solidFill>
                <a:latin typeface="Arial"/>
              </a:rPr>
              <a:pPr algn="r" defTabSz="909398"/>
              <a:t>‹N›</a:t>
            </a:fld>
            <a:endParaRPr lang="it-IT" sz="1200" i="1" dirty="0">
              <a:solidFill>
                <a:srgbClr val="000000"/>
              </a:solidFill>
              <a:latin typeface="Arial"/>
            </a:endParaRPr>
          </a:p>
        </p:txBody>
      </p:sp>
    </p:spTree>
    <p:extLst>
      <p:ext uri="{BB962C8B-B14F-4D97-AF65-F5344CB8AC3E}">
        <p14:creationId xmlns:p14="http://schemas.microsoft.com/office/powerpoint/2010/main" val="377134872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182901"/>
      </p:ext>
    </p:extLst>
  </p:cSld>
  <p:clrMapOvr>
    <a:masterClrMapping/>
  </p:clrMapOvr>
  <p:transition spd="slow">
    <p:randomBa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922183"/>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sp>
        <p:nvSpPr>
          <p:cNvPr id="4" name="CasellaDiTesto 3"/>
          <p:cNvSpPr txBox="1"/>
          <p:nvPr userDrawn="1"/>
        </p:nvSpPr>
        <p:spPr>
          <a:xfrm>
            <a:off x="7849171" y="4780774"/>
            <a:ext cx="1035027" cy="276924"/>
          </a:xfrm>
          <a:prstGeom prst="rect">
            <a:avLst/>
          </a:prstGeom>
          <a:noFill/>
        </p:spPr>
        <p:txBody>
          <a:bodyPr wrap="square" lIns="90948" tIns="45475" rIns="90948" bIns="45475" rtlCol="0">
            <a:spAutoFit/>
          </a:bodyPr>
          <a:lstStyle/>
          <a:p>
            <a:pPr algn="r" defTabSz="909398"/>
            <a:fld id="{75DF755D-62E6-445F-ACB2-6D8D3CEB1737}" type="slidenum">
              <a:rPr lang="it-IT" sz="1200" i="1">
                <a:solidFill>
                  <a:srgbClr val="000000"/>
                </a:solidFill>
                <a:latin typeface="Arial"/>
              </a:rPr>
              <a:pPr algn="r" defTabSz="909398"/>
              <a:t>‹N›</a:t>
            </a:fld>
            <a:endParaRPr lang="it-IT" sz="1200" i="1" dirty="0">
              <a:solidFill>
                <a:srgbClr val="000000"/>
              </a:solidFill>
              <a:latin typeface="Arial"/>
            </a:endParaRPr>
          </a:p>
        </p:txBody>
      </p:sp>
    </p:spTree>
    <p:extLst>
      <p:ext uri="{BB962C8B-B14F-4D97-AF65-F5344CB8AC3E}">
        <p14:creationId xmlns:p14="http://schemas.microsoft.com/office/powerpoint/2010/main" val="2813595050"/>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olo, testo e contenuto 2">
    <p:spTree>
      <p:nvGrpSpPr>
        <p:cNvPr id="1" name=""/>
        <p:cNvGrpSpPr/>
        <p:nvPr/>
      </p:nvGrpSpPr>
      <p:grpSpPr>
        <a:xfrm>
          <a:off x="0" y="0"/>
          <a:ext cx="0" cy="0"/>
          <a:chOff x="0" y="0"/>
          <a:chExt cx="0" cy="0"/>
        </a:xfrm>
      </p:grpSpPr>
      <p:sp>
        <p:nvSpPr>
          <p:cNvPr id="7" name="CasellaDiTesto 6"/>
          <p:cNvSpPr txBox="1"/>
          <p:nvPr userDrawn="1"/>
        </p:nvSpPr>
        <p:spPr>
          <a:xfrm>
            <a:off x="7849171" y="4780774"/>
            <a:ext cx="1035027" cy="276924"/>
          </a:xfrm>
          <a:prstGeom prst="rect">
            <a:avLst/>
          </a:prstGeom>
          <a:noFill/>
        </p:spPr>
        <p:txBody>
          <a:bodyPr wrap="square" lIns="90948" tIns="45475" rIns="90948" bIns="45475" rtlCol="0">
            <a:spAutoFit/>
          </a:bodyPr>
          <a:lstStyle/>
          <a:p>
            <a:pPr algn="r" defTabSz="909398"/>
            <a:fld id="{75DF755D-62E6-445F-ACB2-6D8D3CEB1737}" type="slidenum">
              <a:rPr lang="it-IT" sz="1200" i="1">
                <a:solidFill>
                  <a:srgbClr val="000000"/>
                </a:solidFill>
                <a:latin typeface="Arial"/>
              </a:rPr>
              <a:pPr algn="r" defTabSz="909398"/>
              <a:t>‹N›</a:t>
            </a:fld>
            <a:endParaRPr lang="it-IT" sz="1200" i="1" dirty="0">
              <a:solidFill>
                <a:srgbClr val="000000"/>
              </a:solidFill>
              <a:latin typeface="Arial"/>
            </a:endParaRPr>
          </a:p>
        </p:txBody>
      </p:sp>
    </p:spTree>
    <p:extLst>
      <p:ext uri="{BB962C8B-B14F-4D97-AF65-F5344CB8AC3E}">
        <p14:creationId xmlns:p14="http://schemas.microsoft.com/office/powerpoint/2010/main" val="354119847"/>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Immagine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447645"/>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519124"/>
            <a:ext cx="8064500" cy="553641"/>
          </a:xfrm>
          <a:prstGeom prst="rect">
            <a:avLst/>
          </a:prstGeom>
        </p:spPr>
        <p:txBody>
          <a:bodyPr lIns="81514" tIns="40759" rIns="81514" bIns="40759"/>
          <a:lstStyle/>
          <a:p>
            <a:r>
              <a:rPr lang="it-IT" noProof="0" smtClean="0"/>
              <a:t>Fare clic per modificare lo stile del titolo</a:t>
            </a:r>
            <a:endParaRPr lang="de-CH" noProof="0" dirty="0"/>
          </a:p>
        </p:txBody>
      </p:sp>
      <p:sp>
        <p:nvSpPr>
          <p:cNvPr id="7" name="Text Placeholder 6"/>
          <p:cNvSpPr>
            <a:spLocks noGrp="1"/>
          </p:cNvSpPr>
          <p:nvPr>
            <p:ph type="body" sz="quarter" idx="13"/>
          </p:nvPr>
        </p:nvSpPr>
        <p:spPr>
          <a:xfrm>
            <a:off x="755650" y="1242000"/>
            <a:ext cx="8064500" cy="3650400"/>
          </a:xfrm>
          <a:prstGeom prst="rect">
            <a:avLst/>
          </a:prstGeom>
        </p:spPr>
        <p:txBody>
          <a:bodyPr lIns="81514" tIns="40759" rIns="81514" bIns="40759">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dirty="0"/>
          </a:p>
        </p:txBody>
      </p:sp>
    </p:spTree>
    <p:extLst>
      <p:ext uri="{BB962C8B-B14F-4D97-AF65-F5344CB8AC3E}">
        <p14:creationId xmlns:p14="http://schemas.microsoft.com/office/powerpoint/2010/main" val="1415108507"/>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6_Titolo e contenuto">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14"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07" tIns="45653" rIns="91307" bIns="45653" numCol="1" anchor="ctr" anchorCtr="0" compatLnSpc="1">
            <a:prstTxWarp prst="textNoShape">
              <a:avLst/>
            </a:prstTxWarp>
            <a:spAutoFit/>
          </a:bodyPr>
          <a:lstStyle/>
          <a:p>
            <a:pPr defTabSz="913037"/>
            <a:endParaRPr lang="it-IT" sz="1800" smtClean="0">
              <a:solidFill>
                <a:prstClr val="black"/>
              </a:solidFill>
              <a:cs typeface="Arial" pitchFamily="34" charset="0"/>
            </a:endParaRPr>
          </a:p>
        </p:txBody>
      </p:sp>
      <p:sp>
        <p:nvSpPr>
          <p:cNvPr id="8" name="Rectangle 4"/>
          <p:cNvSpPr>
            <a:spLocks noChangeArrowheads="1"/>
          </p:cNvSpPr>
          <p:nvPr userDrawn="1"/>
        </p:nvSpPr>
        <p:spPr bwMode="auto">
          <a:xfrm>
            <a:off x="14" y="130917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07" tIns="45653" rIns="91307" bIns="45653" numCol="1" anchor="ctr" anchorCtr="0" compatLnSpc="1">
            <a:prstTxWarp prst="textNoShape">
              <a:avLst/>
            </a:prstTxWarp>
            <a:spAutoFit/>
          </a:bodyPr>
          <a:lstStyle/>
          <a:p>
            <a:pPr defTabSz="913037"/>
            <a:endParaRPr lang="it-IT" sz="1800" smtClean="0">
              <a:solidFill>
                <a:prstClr val="black"/>
              </a:solidFill>
              <a:cs typeface="Arial" pitchFamily="34" charset="0"/>
            </a:endParaRPr>
          </a:p>
        </p:txBody>
      </p:sp>
    </p:spTree>
    <p:extLst>
      <p:ext uri="{BB962C8B-B14F-4D97-AF65-F5344CB8AC3E}">
        <p14:creationId xmlns:p14="http://schemas.microsoft.com/office/powerpoint/2010/main" val="1542127185"/>
      </p:ext>
    </p:extLst>
  </p:cSld>
  <p:clrMapOvr>
    <a:masterClrMapping/>
  </p:clrMapOvr>
  <p:transition spd="slow">
    <p:push dir="u"/>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271490" y="107181"/>
            <a:ext cx="8586790" cy="482207"/>
          </a:xfrm>
          <a:prstGeom prst="rect">
            <a:avLst/>
          </a:prstGeom>
        </p:spPr>
        <p:txBody>
          <a:bodyPr lIns="91222" tIns="45609" rIns="91222" bIns="45609"/>
          <a:lstStyle>
            <a:lvl1pPr algn="l">
              <a:defRPr sz="2400" b="1">
                <a:latin typeface="Calibri" pitchFamily="34" charset="0"/>
              </a:defRPr>
            </a:lvl1pPr>
          </a:lstStyle>
          <a:p>
            <a:r>
              <a:rPr lang="it-IT" dirty="0" smtClean="0"/>
              <a:t>Fare clic per modificare lo stile del titolo</a:t>
            </a:r>
            <a:endParaRPr lang="it-IT" dirty="0"/>
          </a:p>
        </p:txBody>
      </p:sp>
      <p:sp>
        <p:nvSpPr>
          <p:cNvPr id="5" name="CasellaDiTesto 4"/>
          <p:cNvSpPr txBox="1"/>
          <p:nvPr userDrawn="1"/>
        </p:nvSpPr>
        <p:spPr>
          <a:xfrm>
            <a:off x="7849171" y="4780811"/>
            <a:ext cx="1035027" cy="276999"/>
          </a:xfrm>
          <a:prstGeom prst="rect">
            <a:avLst/>
          </a:prstGeom>
          <a:noFill/>
        </p:spPr>
        <p:txBody>
          <a:bodyPr wrap="square" lIns="91222" tIns="45609" rIns="91222" bIns="45609" rtlCol="0">
            <a:spAutoFit/>
          </a:bodyPr>
          <a:lstStyle/>
          <a:p>
            <a:pPr algn="r" defTabSz="912171"/>
            <a:fld id="{75DF755D-62E6-445F-ACB2-6D8D3CEB1737}" type="slidenum">
              <a:rPr lang="it-IT" sz="1200" i="1">
                <a:solidFill>
                  <a:srgbClr val="000000"/>
                </a:solidFill>
                <a:latin typeface="Arial"/>
              </a:rPr>
              <a:pPr algn="r" defTabSz="912171"/>
              <a:t>‹N›</a:t>
            </a:fld>
            <a:endParaRPr lang="it-IT" sz="1200" i="1" dirty="0">
              <a:solidFill>
                <a:srgbClr val="000000"/>
              </a:solidFill>
              <a:latin typeface="Arial"/>
            </a:endParaRPr>
          </a:p>
        </p:txBody>
      </p:sp>
    </p:spTree>
    <p:extLst>
      <p:ext uri="{BB962C8B-B14F-4D97-AF65-F5344CB8AC3E}">
        <p14:creationId xmlns:p14="http://schemas.microsoft.com/office/powerpoint/2010/main" val="3430031684"/>
      </p:ext>
    </p:extLst>
  </p:cSld>
  <p:clrMapOvr>
    <a:masterClrMapping/>
  </p:clrMapOvr>
  <p:transition spd="slow">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360209"/>
      </p:ext>
    </p:extLst>
  </p:cSld>
  <p:clrMapOvr>
    <a:masterClrMapping/>
  </p:clrMapOvr>
  <p:transition spd="slow">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8"/>
            <a:ext cx="8229600" cy="857250"/>
          </a:xfrm>
          <a:prstGeom prst="rect">
            <a:avLst/>
          </a:prstGeom>
        </p:spPr>
        <p:txBody>
          <a:bodyPr lIns="81458" tIns="40722" rIns="81458" bIns="40722"/>
          <a:lstStyle/>
          <a:p>
            <a:r>
              <a:rPr lang="it-IT" smtClean="0"/>
              <a:t>Fare clic per modificare lo stile del titolo</a:t>
            </a:r>
            <a:endParaRPr lang="it-IT"/>
          </a:p>
        </p:txBody>
      </p:sp>
      <p:sp>
        <p:nvSpPr>
          <p:cNvPr id="3" name="Segnaposto contenuto 2"/>
          <p:cNvSpPr>
            <a:spLocks noGrp="1"/>
          </p:cNvSpPr>
          <p:nvPr>
            <p:ph idx="1"/>
          </p:nvPr>
        </p:nvSpPr>
        <p:spPr>
          <a:xfrm>
            <a:off x="457200" y="1200172"/>
            <a:ext cx="8229600" cy="3394472"/>
          </a:xfrm>
          <a:prstGeom prst="rect">
            <a:avLst/>
          </a:prstGeom>
        </p:spPr>
        <p:txBody>
          <a:bodyPr lIns="81458" tIns="40722" rIns="81458" bIns="40722"/>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70091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4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15172"/>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10047"/>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3.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2.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3.png"/><Relationship Id="rId4" Type="http://schemas.openxmlformats.org/officeDocument/2006/relationships/slideLayout" Target="../slideLayouts/slideLayout40.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image" Target="../media/image1.png"/><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theme" Target="../theme/theme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image" Target="../media/image3.pn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5.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image" Target="../media/image8.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7.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2 PAGINA 4-3 Master pp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0"/>
            <a:ext cx="9144000" cy="506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C:\Users\6320123\Documents\1 FS\Loghi del Gruppo\RFI\Rfi.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5659" y="4598214"/>
            <a:ext cx="1653109" cy="32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465" y="4451320"/>
            <a:ext cx="1995785" cy="69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a:spLocks noChangeArrowheads="1"/>
          </p:cNvSpPr>
          <p:nvPr userDrawn="1"/>
        </p:nvSpPr>
        <p:spPr bwMode="auto">
          <a:xfrm>
            <a:off x="8093647" y="4780718"/>
            <a:ext cx="1034727" cy="26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8" tIns="45307" rIns="90608" bIns="45307">
            <a:spAutoFit/>
          </a:bodyPr>
          <a:lstStyle>
            <a:lvl1pPr defTabSz="1295400" eaLnBrk="0" hangingPunct="0">
              <a:defRPr>
                <a:solidFill>
                  <a:schemeClr val="tx1"/>
                </a:solidFill>
                <a:latin typeface="Arial" charset="0"/>
              </a:defRPr>
            </a:lvl1pPr>
            <a:lvl2pPr marL="742950" indent="-285750" defTabSz="1295400" eaLnBrk="0" hangingPunct="0">
              <a:defRPr>
                <a:solidFill>
                  <a:schemeClr val="tx1"/>
                </a:solidFill>
                <a:latin typeface="Arial" charset="0"/>
              </a:defRPr>
            </a:lvl2pPr>
            <a:lvl3pPr marL="1143000" indent="-228600" defTabSz="1295400" eaLnBrk="0" hangingPunct="0">
              <a:defRPr>
                <a:solidFill>
                  <a:schemeClr val="tx1"/>
                </a:solidFill>
                <a:latin typeface="Arial" charset="0"/>
              </a:defRPr>
            </a:lvl3pPr>
            <a:lvl4pPr marL="1600200" indent="-228600" defTabSz="1295400" eaLnBrk="0" hangingPunct="0">
              <a:defRPr>
                <a:solidFill>
                  <a:schemeClr val="tx1"/>
                </a:solidFill>
                <a:latin typeface="Arial" charset="0"/>
              </a:defRPr>
            </a:lvl4pPr>
            <a:lvl5pPr marL="2057400" indent="-228600" defTabSz="1295400" eaLnBrk="0" hangingPunct="0">
              <a:defRPr>
                <a:solidFill>
                  <a:schemeClr val="tx1"/>
                </a:solidFill>
                <a:latin typeface="Arial" charset="0"/>
              </a:defRPr>
            </a:lvl5pPr>
            <a:lvl6pPr marL="2514600" indent="-228600" defTabSz="1295400" eaLnBrk="0" fontAlgn="base" hangingPunct="0">
              <a:spcBef>
                <a:spcPct val="0"/>
              </a:spcBef>
              <a:spcAft>
                <a:spcPct val="0"/>
              </a:spcAft>
              <a:defRPr>
                <a:solidFill>
                  <a:schemeClr val="tx1"/>
                </a:solidFill>
                <a:latin typeface="Arial" charset="0"/>
              </a:defRPr>
            </a:lvl6pPr>
            <a:lvl7pPr marL="2971800" indent="-228600" defTabSz="1295400" eaLnBrk="0" fontAlgn="base" hangingPunct="0">
              <a:spcBef>
                <a:spcPct val="0"/>
              </a:spcBef>
              <a:spcAft>
                <a:spcPct val="0"/>
              </a:spcAft>
              <a:defRPr>
                <a:solidFill>
                  <a:schemeClr val="tx1"/>
                </a:solidFill>
                <a:latin typeface="Arial" charset="0"/>
              </a:defRPr>
            </a:lvl7pPr>
            <a:lvl8pPr marL="3429000" indent="-228600" defTabSz="1295400" eaLnBrk="0" fontAlgn="base" hangingPunct="0">
              <a:spcBef>
                <a:spcPct val="0"/>
              </a:spcBef>
              <a:spcAft>
                <a:spcPct val="0"/>
              </a:spcAft>
              <a:defRPr>
                <a:solidFill>
                  <a:schemeClr val="tx1"/>
                </a:solidFill>
                <a:latin typeface="Arial" charset="0"/>
              </a:defRPr>
            </a:lvl8pPr>
            <a:lvl9pPr marL="3886200" indent="-228600" defTabSz="1295400" eaLnBrk="0" fontAlgn="base" hangingPunct="0">
              <a:spcBef>
                <a:spcPct val="0"/>
              </a:spcBef>
              <a:spcAft>
                <a:spcPct val="0"/>
              </a:spcAft>
              <a:defRPr>
                <a:solidFill>
                  <a:schemeClr val="tx1"/>
                </a:solidFill>
                <a:latin typeface="Arial" charset="0"/>
              </a:defRPr>
            </a:lvl9pPr>
          </a:lstStyle>
          <a:p>
            <a:pPr algn="r" eaLnBrk="1" hangingPunct="1">
              <a:defRPr/>
            </a:pPr>
            <a:fld id="{BF965D1A-AD1D-4483-8E43-DF3C7B5C4CC8}" type="slidenum">
              <a:rPr lang="it-IT" sz="1100" b="1" smtClean="0">
                <a:solidFill>
                  <a:srgbClr val="000000"/>
                </a:solidFill>
                <a:latin typeface="Calibri" panose="020F0502020204030204" pitchFamily="34" charset="0"/>
                <a:cs typeface="Calibri" panose="020F0502020204030204" pitchFamily="34" charset="0"/>
              </a:rPr>
              <a:pPr algn="r" eaLnBrk="1" hangingPunct="1">
                <a:defRPr/>
              </a:pPr>
              <a:t>‹N›</a:t>
            </a:fld>
            <a:endParaRPr lang="it-IT" sz="1100" b="1"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0456340"/>
      </p:ext>
    </p:extLst>
  </p:cSld>
  <p:clrMap bg1="lt1" tx1="dk1" bg2="lt2" tx2="dk2" accent1="accent1" accent2="accent2" accent3="accent3" accent4="accent4" accent5="accent5" accent6="accent6" hlink="hlink" folHlink="folHlink"/>
  <p:sldLayoutIdLst>
    <p:sldLayoutId id="2147485490" r:id="rId1"/>
    <p:sldLayoutId id="2147485491" r:id="rId2"/>
    <p:sldLayoutId id="2147485492" r:id="rId3"/>
    <p:sldLayoutId id="2147485493" r:id="rId4"/>
    <p:sldLayoutId id="2147485494" r:id="rId5"/>
    <p:sldLayoutId id="2147485495" r:id="rId6"/>
    <p:sldLayoutId id="2147485498" r:id="rId7"/>
    <p:sldLayoutId id="2147485500" r:id="rId8"/>
    <p:sldLayoutId id="2147485503" r:id="rId9"/>
    <p:sldLayoutId id="2147485504" r:id="rId10"/>
    <p:sldLayoutId id="2147485507" r:id="rId11"/>
    <p:sldLayoutId id="2147485508" r:id="rId12"/>
    <p:sldLayoutId id="2147485509" r:id="rId13"/>
    <p:sldLayoutId id="2147485510" r:id="rId14"/>
    <p:sldLayoutId id="2147485577" r:id="rId15"/>
    <p:sldLayoutId id="2147485625" r:id="rId16"/>
  </p:sldLayoutIdLst>
  <p:transition spd="slow">
    <p:randomBar dir="ver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5753" algn="ctr" rtl="0" fontAlgn="base">
        <a:spcBef>
          <a:spcPct val="0"/>
        </a:spcBef>
        <a:spcAft>
          <a:spcPct val="0"/>
        </a:spcAft>
        <a:defRPr sz="4400">
          <a:solidFill>
            <a:schemeClr val="tx2"/>
          </a:solidFill>
          <a:latin typeface="Arial" charset="0"/>
        </a:defRPr>
      </a:lvl6pPr>
      <a:lvl7pPr marL="891447" algn="ctr" rtl="0" fontAlgn="base">
        <a:spcBef>
          <a:spcPct val="0"/>
        </a:spcBef>
        <a:spcAft>
          <a:spcPct val="0"/>
        </a:spcAft>
        <a:defRPr sz="4400">
          <a:solidFill>
            <a:schemeClr val="tx2"/>
          </a:solidFill>
          <a:latin typeface="Arial" charset="0"/>
        </a:defRPr>
      </a:lvl7pPr>
      <a:lvl8pPr marL="1337173" algn="ctr" rtl="0" fontAlgn="base">
        <a:spcBef>
          <a:spcPct val="0"/>
        </a:spcBef>
        <a:spcAft>
          <a:spcPct val="0"/>
        </a:spcAft>
        <a:defRPr sz="4400">
          <a:solidFill>
            <a:schemeClr val="tx2"/>
          </a:solidFill>
          <a:latin typeface="Arial" charset="0"/>
        </a:defRPr>
      </a:lvl8pPr>
      <a:lvl9pPr marL="1782893" algn="ctr" rtl="0" fontAlgn="base">
        <a:spcBef>
          <a:spcPct val="0"/>
        </a:spcBef>
        <a:spcAft>
          <a:spcPct val="0"/>
        </a:spcAft>
        <a:defRPr sz="4400">
          <a:solidFill>
            <a:schemeClr val="tx2"/>
          </a:solidFill>
          <a:latin typeface="Arial" charset="0"/>
        </a:defRPr>
      </a:lvl9pPr>
    </p:titleStyle>
    <p:bodyStyle>
      <a:lvl1pPr marL="332231" indent="-332231" algn="l" rtl="0" eaLnBrk="0" fontAlgn="base" hangingPunct="0">
        <a:spcBef>
          <a:spcPct val="20000"/>
        </a:spcBef>
        <a:spcAft>
          <a:spcPct val="0"/>
        </a:spcAft>
        <a:buChar char="•"/>
        <a:defRPr sz="3200">
          <a:solidFill>
            <a:schemeClr val="tx1"/>
          </a:solidFill>
          <a:latin typeface="+mn-lt"/>
          <a:ea typeface="+mn-ea"/>
          <a:cs typeface="+mn-cs"/>
        </a:defRPr>
      </a:lvl1pPr>
      <a:lvl2pPr marL="722235" indent="-276668" algn="l" rtl="0" eaLnBrk="0" fontAlgn="base" hangingPunct="0">
        <a:spcBef>
          <a:spcPct val="20000"/>
        </a:spcBef>
        <a:spcAft>
          <a:spcPct val="0"/>
        </a:spcAft>
        <a:buChar char="–"/>
        <a:defRPr sz="2800">
          <a:solidFill>
            <a:schemeClr val="tx1"/>
          </a:solidFill>
          <a:latin typeface="+mn-lt"/>
        </a:defRPr>
      </a:lvl2pPr>
      <a:lvl3pPr marL="1113355" indent="-220000" algn="l" rtl="0" eaLnBrk="0" fontAlgn="base" hangingPunct="0">
        <a:spcBef>
          <a:spcPct val="20000"/>
        </a:spcBef>
        <a:spcAft>
          <a:spcPct val="0"/>
        </a:spcAft>
        <a:buChar char="•"/>
        <a:defRPr sz="2400">
          <a:solidFill>
            <a:schemeClr val="tx1"/>
          </a:solidFill>
          <a:latin typeface="+mn-lt"/>
        </a:defRPr>
      </a:lvl3pPr>
      <a:lvl4pPr marL="1557804" indent="-220000" algn="l" rtl="0" eaLnBrk="0" fontAlgn="base" hangingPunct="0">
        <a:spcBef>
          <a:spcPct val="20000"/>
        </a:spcBef>
        <a:spcAft>
          <a:spcPct val="0"/>
        </a:spcAft>
        <a:buChar char="–"/>
        <a:defRPr sz="2000">
          <a:solidFill>
            <a:schemeClr val="tx1"/>
          </a:solidFill>
          <a:latin typeface="+mn-lt"/>
        </a:defRPr>
      </a:lvl4pPr>
      <a:lvl5pPr marL="2004479" indent="-220000" algn="l" rtl="0" eaLnBrk="0" fontAlgn="base" hangingPunct="0">
        <a:spcBef>
          <a:spcPct val="20000"/>
        </a:spcBef>
        <a:spcAft>
          <a:spcPct val="0"/>
        </a:spcAft>
        <a:buChar char="»"/>
        <a:defRPr sz="2000">
          <a:solidFill>
            <a:schemeClr val="tx1"/>
          </a:solidFill>
          <a:latin typeface="+mn-lt"/>
        </a:defRPr>
      </a:lvl5pPr>
      <a:lvl6pPr marL="2451464" indent="-222858" algn="l" rtl="0" fontAlgn="base">
        <a:spcBef>
          <a:spcPct val="20000"/>
        </a:spcBef>
        <a:spcAft>
          <a:spcPct val="0"/>
        </a:spcAft>
        <a:buChar char="»"/>
        <a:defRPr sz="2000">
          <a:solidFill>
            <a:schemeClr val="tx1"/>
          </a:solidFill>
          <a:latin typeface="+mn-lt"/>
        </a:defRPr>
      </a:lvl6pPr>
      <a:lvl7pPr marL="2897186" indent="-222858" algn="l" rtl="0" fontAlgn="base">
        <a:spcBef>
          <a:spcPct val="20000"/>
        </a:spcBef>
        <a:spcAft>
          <a:spcPct val="0"/>
        </a:spcAft>
        <a:buChar char="»"/>
        <a:defRPr sz="2000">
          <a:solidFill>
            <a:schemeClr val="tx1"/>
          </a:solidFill>
          <a:latin typeface="+mn-lt"/>
        </a:defRPr>
      </a:lvl7pPr>
      <a:lvl8pPr marL="3342911" indent="-222858" algn="l" rtl="0" fontAlgn="base">
        <a:spcBef>
          <a:spcPct val="20000"/>
        </a:spcBef>
        <a:spcAft>
          <a:spcPct val="0"/>
        </a:spcAft>
        <a:buChar char="»"/>
        <a:defRPr sz="2000">
          <a:solidFill>
            <a:schemeClr val="tx1"/>
          </a:solidFill>
          <a:latin typeface="+mn-lt"/>
        </a:defRPr>
      </a:lvl8pPr>
      <a:lvl9pPr marL="3788634" indent="-222858" algn="l" rtl="0" fontAlgn="base">
        <a:spcBef>
          <a:spcPct val="20000"/>
        </a:spcBef>
        <a:spcAft>
          <a:spcPct val="0"/>
        </a:spcAft>
        <a:buChar char="»"/>
        <a:defRPr sz="2000">
          <a:solidFill>
            <a:schemeClr val="tx1"/>
          </a:solidFill>
          <a:latin typeface="+mn-lt"/>
        </a:defRPr>
      </a:lvl9pPr>
    </p:bodyStyle>
    <p:otherStyle>
      <a:defPPr>
        <a:defRPr lang="it-IT"/>
      </a:defPPr>
      <a:lvl1pPr marL="0" algn="l" defTabSz="891447" rtl="0" eaLnBrk="1" latinLnBrk="0" hangingPunct="1">
        <a:defRPr sz="1800" kern="1200">
          <a:solidFill>
            <a:schemeClr val="tx1"/>
          </a:solidFill>
          <a:latin typeface="+mn-lt"/>
          <a:ea typeface="+mn-ea"/>
          <a:cs typeface="+mn-cs"/>
        </a:defRPr>
      </a:lvl1pPr>
      <a:lvl2pPr marL="445753" algn="l" defTabSz="891447" rtl="0" eaLnBrk="1" latinLnBrk="0" hangingPunct="1">
        <a:defRPr sz="1800" kern="1200">
          <a:solidFill>
            <a:schemeClr val="tx1"/>
          </a:solidFill>
          <a:latin typeface="+mn-lt"/>
          <a:ea typeface="+mn-ea"/>
          <a:cs typeface="+mn-cs"/>
        </a:defRPr>
      </a:lvl2pPr>
      <a:lvl3pPr marL="891447" algn="l" defTabSz="891447" rtl="0" eaLnBrk="1" latinLnBrk="0" hangingPunct="1">
        <a:defRPr sz="1800" kern="1200">
          <a:solidFill>
            <a:schemeClr val="tx1"/>
          </a:solidFill>
          <a:latin typeface="+mn-lt"/>
          <a:ea typeface="+mn-ea"/>
          <a:cs typeface="+mn-cs"/>
        </a:defRPr>
      </a:lvl3pPr>
      <a:lvl4pPr marL="1337173" algn="l" defTabSz="891447" rtl="0" eaLnBrk="1" latinLnBrk="0" hangingPunct="1">
        <a:defRPr sz="1800" kern="1200">
          <a:solidFill>
            <a:schemeClr val="tx1"/>
          </a:solidFill>
          <a:latin typeface="+mn-lt"/>
          <a:ea typeface="+mn-ea"/>
          <a:cs typeface="+mn-cs"/>
        </a:defRPr>
      </a:lvl4pPr>
      <a:lvl5pPr marL="1782893" algn="l" defTabSz="891447" rtl="0" eaLnBrk="1" latinLnBrk="0" hangingPunct="1">
        <a:defRPr sz="1800" kern="1200">
          <a:solidFill>
            <a:schemeClr val="tx1"/>
          </a:solidFill>
          <a:latin typeface="+mn-lt"/>
          <a:ea typeface="+mn-ea"/>
          <a:cs typeface="+mn-cs"/>
        </a:defRPr>
      </a:lvl5pPr>
      <a:lvl6pPr marL="2228620" algn="l" defTabSz="891447" rtl="0" eaLnBrk="1" latinLnBrk="0" hangingPunct="1">
        <a:defRPr sz="1800" kern="1200">
          <a:solidFill>
            <a:schemeClr val="tx1"/>
          </a:solidFill>
          <a:latin typeface="+mn-lt"/>
          <a:ea typeface="+mn-ea"/>
          <a:cs typeface="+mn-cs"/>
        </a:defRPr>
      </a:lvl6pPr>
      <a:lvl7pPr marL="2674322" algn="l" defTabSz="891447" rtl="0" eaLnBrk="1" latinLnBrk="0" hangingPunct="1">
        <a:defRPr sz="1800" kern="1200">
          <a:solidFill>
            <a:schemeClr val="tx1"/>
          </a:solidFill>
          <a:latin typeface="+mn-lt"/>
          <a:ea typeface="+mn-ea"/>
          <a:cs typeface="+mn-cs"/>
        </a:defRPr>
      </a:lvl7pPr>
      <a:lvl8pPr marL="3120043" algn="l" defTabSz="891447" rtl="0" eaLnBrk="1" latinLnBrk="0" hangingPunct="1">
        <a:defRPr sz="1800" kern="1200">
          <a:solidFill>
            <a:schemeClr val="tx1"/>
          </a:solidFill>
          <a:latin typeface="+mn-lt"/>
          <a:ea typeface="+mn-ea"/>
          <a:cs typeface="+mn-cs"/>
        </a:defRPr>
      </a:lvl8pPr>
      <a:lvl9pPr marL="3565761" algn="l" defTabSz="89144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2 PAGINA 4-3 Master ppt"/>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0" y="0"/>
            <a:ext cx="9144000" cy="506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C:\Users\6320123\Documents\1 FS\Loghi del Gruppo\RFI\Rfi.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5659" y="4598214"/>
            <a:ext cx="1653109" cy="32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4465" y="4451320"/>
            <a:ext cx="1995785" cy="69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a:spLocks noChangeArrowheads="1"/>
          </p:cNvSpPr>
          <p:nvPr userDrawn="1"/>
        </p:nvSpPr>
        <p:spPr bwMode="auto">
          <a:xfrm>
            <a:off x="8093647" y="4780718"/>
            <a:ext cx="1034727" cy="26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3" tIns="45349" rIns="90693" bIns="45349">
            <a:spAutoFit/>
          </a:bodyPr>
          <a:lstStyle>
            <a:lvl1pPr defTabSz="1295400" eaLnBrk="0" hangingPunct="0">
              <a:defRPr>
                <a:solidFill>
                  <a:schemeClr val="tx1"/>
                </a:solidFill>
                <a:latin typeface="Arial" charset="0"/>
              </a:defRPr>
            </a:lvl1pPr>
            <a:lvl2pPr marL="742950" indent="-285750" defTabSz="1295400" eaLnBrk="0" hangingPunct="0">
              <a:defRPr>
                <a:solidFill>
                  <a:schemeClr val="tx1"/>
                </a:solidFill>
                <a:latin typeface="Arial" charset="0"/>
              </a:defRPr>
            </a:lvl2pPr>
            <a:lvl3pPr marL="1143000" indent="-228600" defTabSz="1295400" eaLnBrk="0" hangingPunct="0">
              <a:defRPr>
                <a:solidFill>
                  <a:schemeClr val="tx1"/>
                </a:solidFill>
                <a:latin typeface="Arial" charset="0"/>
              </a:defRPr>
            </a:lvl3pPr>
            <a:lvl4pPr marL="1600200" indent="-228600" defTabSz="1295400" eaLnBrk="0" hangingPunct="0">
              <a:defRPr>
                <a:solidFill>
                  <a:schemeClr val="tx1"/>
                </a:solidFill>
                <a:latin typeface="Arial" charset="0"/>
              </a:defRPr>
            </a:lvl4pPr>
            <a:lvl5pPr marL="2057400" indent="-228600" defTabSz="1295400" eaLnBrk="0" hangingPunct="0">
              <a:defRPr>
                <a:solidFill>
                  <a:schemeClr val="tx1"/>
                </a:solidFill>
                <a:latin typeface="Arial" charset="0"/>
              </a:defRPr>
            </a:lvl5pPr>
            <a:lvl6pPr marL="2514600" indent="-228600" defTabSz="1295400" eaLnBrk="0" fontAlgn="base" hangingPunct="0">
              <a:spcBef>
                <a:spcPct val="0"/>
              </a:spcBef>
              <a:spcAft>
                <a:spcPct val="0"/>
              </a:spcAft>
              <a:defRPr>
                <a:solidFill>
                  <a:schemeClr val="tx1"/>
                </a:solidFill>
                <a:latin typeface="Arial" charset="0"/>
              </a:defRPr>
            </a:lvl6pPr>
            <a:lvl7pPr marL="2971800" indent="-228600" defTabSz="1295400" eaLnBrk="0" fontAlgn="base" hangingPunct="0">
              <a:spcBef>
                <a:spcPct val="0"/>
              </a:spcBef>
              <a:spcAft>
                <a:spcPct val="0"/>
              </a:spcAft>
              <a:defRPr>
                <a:solidFill>
                  <a:schemeClr val="tx1"/>
                </a:solidFill>
                <a:latin typeface="Arial" charset="0"/>
              </a:defRPr>
            </a:lvl7pPr>
            <a:lvl8pPr marL="3429000" indent="-228600" defTabSz="1295400" eaLnBrk="0" fontAlgn="base" hangingPunct="0">
              <a:spcBef>
                <a:spcPct val="0"/>
              </a:spcBef>
              <a:spcAft>
                <a:spcPct val="0"/>
              </a:spcAft>
              <a:defRPr>
                <a:solidFill>
                  <a:schemeClr val="tx1"/>
                </a:solidFill>
                <a:latin typeface="Arial" charset="0"/>
              </a:defRPr>
            </a:lvl8pPr>
            <a:lvl9pPr marL="3886200" indent="-228600" defTabSz="1295400" eaLnBrk="0" fontAlgn="base" hangingPunct="0">
              <a:spcBef>
                <a:spcPct val="0"/>
              </a:spcBef>
              <a:spcAft>
                <a:spcPct val="0"/>
              </a:spcAft>
              <a:defRPr>
                <a:solidFill>
                  <a:schemeClr val="tx1"/>
                </a:solidFill>
                <a:latin typeface="Arial" charset="0"/>
              </a:defRPr>
            </a:lvl9pPr>
          </a:lstStyle>
          <a:p>
            <a:pPr algn="r" eaLnBrk="1" hangingPunct="1">
              <a:defRPr/>
            </a:pPr>
            <a:fld id="{BF965D1A-AD1D-4483-8E43-DF3C7B5C4CC8}" type="slidenum">
              <a:rPr lang="it-IT" sz="1100" b="1" smtClean="0">
                <a:solidFill>
                  <a:srgbClr val="000000"/>
                </a:solidFill>
                <a:latin typeface="Calibri" panose="020F0502020204030204" pitchFamily="34" charset="0"/>
                <a:cs typeface="Calibri" panose="020F0502020204030204" pitchFamily="34" charset="0"/>
              </a:rPr>
              <a:pPr algn="r" eaLnBrk="1" hangingPunct="1">
                <a:defRPr/>
              </a:pPr>
              <a:t>‹N›</a:t>
            </a:fld>
            <a:endParaRPr lang="it-IT" sz="1100" b="1"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830928"/>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18" r:id="rId5"/>
    <p:sldLayoutId id="2147485519" r:id="rId6"/>
    <p:sldLayoutId id="2147485522" r:id="rId7"/>
    <p:sldLayoutId id="2147485523" r:id="rId8"/>
    <p:sldLayoutId id="2147485524" r:id="rId9"/>
    <p:sldLayoutId id="2147485525" r:id="rId10"/>
    <p:sldLayoutId id="2147485526" r:id="rId11"/>
    <p:sldLayoutId id="2147485527" r:id="rId12"/>
    <p:sldLayoutId id="2147485528" r:id="rId13"/>
    <p:sldLayoutId id="2147485529" r:id="rId14"/>
    <p:sldLayoutId id="2147485531" r:id="rId15"/>
    <p:sldLayoutId id="2147485532" r:id="rId16"/>
    <p:sldLayoutId id="2147485533" r:id="rId17"/>
    <p:sldLayoutId id="2147485534" r:id="rId18"/>
    <p:sldLayoutId id="2147485535" r:id="rId19"/>
    <p:sldLayoutId id="2147485536" r:id="rId20"/>
  </p:sldLayoutIdLst>
  <p:transition spd="slow">
    <p:randomBar dir="ver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6177" algn="ctr" rtl="0" fontAlgn="base">
        <a:spcBef>
          <a:spcPct val="0"/>
        </a:spcBef>
        <a:spcAft>
          <a:spcPct val="0"/>
        </a:spcAft>
        <a:defRPr sz="4400">
          <a:solidFill>
            <a:schemeClr val="tx2"/>
          </a:solidFill>
          <a:latin typeface="Arial" charset="0"/>
        </a:defRPr>
      </a:lvl6pPr>
      <a:lvl7pPr marL="892294" algn="ctr" rtl="0" fontAlgn="base">
        <a:spcBef>
          <a:spcPct val="0"/>
        </a:spcBef>
        <a:spcAft>
          <a:spcPct val="0"/>
        </a:spcAft>
        <a:defRPr sz="4400">
          <a:solidFill>
            <a:schemeClr val="tx2"/>
          </a:solidFill>
          <a:latin typeface="Arial" charset="0"/>
        </a:defRPr>
      </a:lvl7pPr>
      <a:lvl8pPr marL="1338443" algn="ctr" rtl="0" fontAlgn="base">
        <a:spcBef>
          <a:spcPct val="0"/>
        </a:spcBef>
        <a:spcAft>
          <a:spcPct val="0"/>
        </a:spcAft>
        <a:defRPr sz="4400">
          <a:solidFill>
            <a:schemeClr val="tx2"/>
          </a:solidFill>
          <a:latin typeface="Arial" charset="0"/>
        </a:defRPr>
      </a:lvl8pPr>
      <a:lvl9pPr marL="1784586" algn="ctr" rtl="0" fontAlgn="base">
        <a:spcBef>
          <a:spcPct val="0"/>
        </a:spcBef>
        <a:spcAft>
          <a:spcPct val="0"/>
        </a:spcAft>
        <a:defRPr sz="4400">
          <a:solidFill>
            <a:schemeClr val="tx2"/>
          </a:solidFill>
          <a:latin typeface="Arial" charset="0"/>
        </a:defRPr>
      </a:lvl9pPr>
    </p:titleStyle>
    <p:bodyStyle>
      <a:lvl1pPr marL="332546" indent="-332546" algn="l" rtl="0" eaLnBrk="0" fontAlgn="base" hangingPunct="0">
        <a:spcBef>
          <a:spcPct val="20000"/>
        </a:spcBef>
        <a:spcAft>
          <a:spcPct val="0"/>
        </a:spcAft>
        <a:buChar char="•"/>
        <a:defRPr sz="3200">
          <a:solidFill>
            <a:schemeClr val="tx1"/>
          </a:solidFill>
          <a:latin typeface="+mn-lt"/>
          <a:ea typeface="+mn-ea"/>
          <a:cs typeface="+mn-cs"/>
        </a:defRPr>
      </a:lvl1pPr>
      <a:lvl2pPr marL="722921" indent="-276932" algn="l" rtl="0" eaLnBrk="0" fontAlgn="base" hangingPunct="0">
        <a:spcBef>
          <a:spcPct val="20000"/>
        </a:spcBef>
        <a:spcAft>
          <a:spcPct val="0"/>
        </a:spcAft>
        <a:buChar char="–"/>
        <a:defRPr sz="2800">
          <a:solidFill>
            <a:schemeClr val="tx1"/>
          </a:solidFill>
          <a:latin typeface="+mn-lt"/>
        </a:defRPr>
      </a:lvl2pPr>
      <a:lvl3pPr marL="1114412" indent="-220210" algn="l" rtl="0" eaLnBrk="0" fontAlgn="base" hangingPunct="0">
        <a:spcBef>
          <a:spcPct val="20000"/>
        </a:spcBef>
        <a:spcAft>
          <a:spcPct val="0"/>
        </a:spcAft>
        <a:buChar char="•"/>
        <a:defRPr sz="2400">
          <a:solidFill>
            <a:schemeClr val="tx1"/>
          </a:solidFill>
          <a:latin typeface="+mn-lt"/>
        </a:defRPr>
      </a:lvl3pPr>
      <a:lvl4pPr marL="1559282" indent="-220210" algn="l" rtl="0" eaLnBrk="0" fontAlgn="base" hangingPunct="0">
        <a:spcBef>
          <a:spcPct val="20000"/>
        </a:spcBef>
        <a:spcAft>
          <a:spcPct val="0"/>
        </a:spcAft>
        <a:buChar char="–"/>
        <a:defRPr sz="2000">
          <a:solidFill>
            <a:schemeClr val="tx1"/>
          </a:solidFill>
          <a:latin typeface="+mn-lt"/>
        </a:defRPr>
      </a:lvl4pPr>
      <a:lvl5pPr marL="2006382" indent="-220210" algn="l" rtl="0" eaLnBrk="0" fontAlgn="base" hangingPunct="0">
        <a:spcBef>
          <a:spcPct val="20000"/>
        </a:spcBef>
        <a:spcAft>
          <a:spcPct val="0"/>
        </a:spcAft>
        <a:buChar char="»"/>
        <a:defRPr sz="2000">
          <a:solidFill>
            <a:schemeClr val="tx1"/>
          </a:solidFill>
          <a:latin typeface="+mn-lt"/>
        </a:defRPr>
      </a:lvl5pPr>
      <a:lvl6pPr marL="2453791" indent="-223069" algn="l" rtl="0" fontAlgn="base">
        <a:spcBef>
          <a:spcPct val="20000"/>
        </a:spcBef>
        <a:spcAft>
          <a:spcPct val="0"/>
        </a:spcAft>
        <a:buChar char="»"/>
        <a:defRPr sz="2000">
          <a:solidFill>
            <a:schemeClr val="tx1"/>
          </a:solidFill>
          <a:latin typeface="+mn-lt"/>
        </a:defRPr>
      </a:lvl6pPr>
      <a:lvl7pPr marL="2899936" indent="-223069" algn="l" rtl="0" fontAlgn="base">
        <a:spcBef>
          <a:spcPct val="20000"/>
        </a:spcBef>
        <a:spcAft>
          <a:spcPct val="0"/>
        </a:spcAft>
        <a:buChar char="»"/>
        <a:defRPr sz="2000">
          <a:solidFill>
            <a:schemeClr val="tx1"/>
          </a:solidFill>
          <a:latin typeface="+mn-lt"/>
        </a:defRPr>
      </a:lvl7pPr>
      <a:lvl8pPr marL="3346082" indent="-223069" algn="l" rtl="0" fontAlgn="base">
        <a:spcBef>
          <a:spcPct val="20000"/>
        </a:spcBef>
        <a:spcAft>
          <a:spcPct val="0"/>
        </a:spcAft>
        <a:buChar char="»"/>
        <a:defRPr sz="2000">
          <a:solidFill>
            <a:schemeClr val="tx1"/>
          </a:solidFill>
          <a:latin typeface="+mn-lt"/>
        </a:defRPr>
      </a:lvl8pPr>
      <a:lvl9pPr marL="3792229" indent="-223069" algn="l" rtl="0" fontAlgn="base">
        <a:spcBef>
          <a:spcPct val="20000"/>
        </a:spcBef>
        <a:spcAft>
          <a:spcPct val="0"/>
        </a:spcAft>
        <a:buChar char="»"/>
        <a:defRPr sz="2000">
          <a:solidFill>
            <a:schemeClr val="tx1"/>
          </a:solidFill>
          <a:latin typeface="+mn-lt"/>
        </a:defRPr>
      </a:lvl9pPr>
    </p:bodyStyle>
    <p:otherStyle>
      <a:defPPr>
        <a:defRPr lang="it-IT"/>
      </a:defPPr>
      <a:lvl1pPr marL="0" algn="l" defTabSz="892294" rtl="0" eaLnBrk="1" latinLnBrk="0" hangingPunct="1">
        <a:defRPr sz="1800" kern="1200">
          <a:solidFill>
            <a:schemeClr val="tx1"/>
          </a:solidFill>
          <a:latin typeface="+mn-lt"/>
          <a:ea typeface="+mn-ea"/>
          <a:cs typeface="+mn-cs"/>
        </a:defRPr>
      </a:lvl1pPr>
      <a:lvl2pPr marL="446177" algn="l" defTabSz="892294" rtl="0" eaLnBrk="1" latinLnBrk="0" hangingPunct="1">
        <a:defRPr sz="1800" kern="1200">
          <a:solidFill>
            <a:schemeClr val="tx1"/>
          </a:solidFill>
          <a:latin typeface="+mn-lt"/>
          <a:ea typeface="+mn-ea"/>
          <a:cs typeface="+mn-cs"/>
        </a:defRPr>
      </a:lvl2pPr>
      <a:lvl3pPr marL="892294" algn="l" defTabSz="892294" rtl="0" eaLnBrk="1" latinLnBrk="0" hangingPunct="1">
        <a:defRPr sz="1800" kern="1200">
          <a:solidFill>
            <a:schemeClr val="tx1"/>
          </a:solidFill>
          <a:latin typeface="+mn-lt"/>
          <a:ea typeface="+mn-ea"/>
          <a:cs typeface="+mn-cs"/>
        </a:defRPr>
      </a:lvl3pPr>
      <a:lvl4pPr marL="1338443" algn="l" defTabSz="892294" rtl="0" eaLnBrk="1" latinLnBrk="0" hangingPunct="1">
        <a:defRPr sz="1800" kern="1200">
          <a:solidFill>
            <a:schemeClr val="tx1"/>
          </a:solidFill>
          <a:latin typeface="+mn-lt"/>
          <a:ea typeface="+mn-ea"/>
          <a:cs typeface="+mn-cs"/>
        </a:defRPr>
      </a:lvl4pPr>
      <a:lvl5pPr marL="1784586" algn="l" defTabSz="892294" rtl="0" eaLnBrk="1" latinLnBrk="0" hangingPunct="1">
        <a:defRPr sz="1800" kern="1200">
          <a:solidFill>
            <a:schemeClr val="tx1"/>
          </a:solidFill>
          <a:latin typeface="+mn-lt"/>
          <a:ea typeface="+mn-ea"/>
          <a:cs typeface="+mn-cs"/>
        </a:defRPr>
      </a:lvl5pPr>
      <a:lvl6pPr marL="2230734" algn="l" defTabSz="892294" rtl="0" eaLnBrk="1" latinLnBrk="0" hangingPunct="1">
        <a:defRPr sz="1800" kern="1200">
          <a:solidFill>
            <a:schemeClr val="tx1"/>
          </a:solidFill>
          <a:latin typeface="+mn-lt"/>
          <a:ea typeface="+mn-ea"/>
          <a:cs typeface="+mn-cs"/>
        </a:defRPr>
      </a:lvl6pPr>
      <a:lvl7pPr marL="2676861" algn="l" defTabSz="892294" rtl="0" eaLnBrk="1" latinLnBrk="0" hangingPunct="1">
        <a:defRPr sz="1800" kern="1200">
          <a:solidFill>
            <a:schemeClr val="tx1"/>
          </a:solidFill>
          <a:latin typeface="+mn-lt"/>
          <a:ea typeface="+mn-ea"/>
          <a:cs typeface="+mn-cs"/>
        </a:defRPr>
      </a:lvl7pPr>
      <a:lvl8pPr marL="3123004" algn="l" defTabSz="892294" rtl="0" eaLnBrk="1" latinLnBrk="0" hangingPunct="1">
        <a:defRPr sz="1800" kern="1200">
          <a:solidFill>
            <a:schemeClr val="tx1"/>
          </a:solidFill>
          <a:latin typeface="+mn-lt"/>
          <a:ea typeface="+mn-ea"/>
          <a:cs typeface="+mn-cs"/>
        </a:defRPr>
      </a:lvl8pPr>
      <a:lvl9pPr marL="3569146" algn="l" defTabSz="89229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2 PAGINA 4-3 Master pp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506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C:\Users\6320123\Documents\1 FS\Loghi del Gruppo\RFI\Rf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659" y="4598214"/>
            <a:ext cx="1653109" cy="32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465" y="4451320"/>
            <a:ext cx="1995785" cy="69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a:spLocks noChangeArrowheads="1"/>
          </p:cNvSpPr>
          <p:nvPr userDrawn="1"/>
        </p:nvSpPr>
        <p:spPr bwMode="auto">
          <a:xfrm>
            <a:off x="8093647" y="4780718"/>
            <a:ext cx="1034727" cy="26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51" tIns="45427" rIns="90851" bIns="45427">
            <a:spAutoFit/>
          </a:bodyPr>
          <a:lstStyle>
            <a:lvl1pPr defTabSz="1295400" eaLnBrk="0" hangingPunct="0">
              <a:defRPr>
                <a:solidFill>
                  <a:schemeClr val="tx1"/>
                </a:solidFill>
                <a:latin typeface="Arial" charset="0"/>
              </a:defRPr>
            </a:lvl1pPr>
            <a:lvl2pPr marL="742950" indent="-285750" defTabSz="1295400" eaLnBrk="0" hangingPunct="0">
              <a:defRPr>
                <a:solidFill>
                  <a:schemeClr val="tx1"/>
                </a:solidFill>
                <a:latin typeface="Arial" charset="0"/>
              </a:defRPr>
            </a:lvl2pPr>
            <a:lvl3pPr marL="1143000" indent="-228600" defTabSz="1295400" eaLnBrk="0" hangingPunct="0">
              <a:defRPr>
                <a:solidFill>
                  <a:schemeClr val="tx1"/>
                </a:solidFill>
                <a:latin typeface="Arial" charset="0"/>
              </a:defRPr>
            </a:lvl3pPr>
            <a:lvl4pPr marL="1600200" indent="-228600" defTabSz="1295400" eaLnBrk="0" hangingPunct="0">
              <a:defRPr>
                <a:solidFill>
                  <a:schemeClr val="tx1"/>
                </a:solidFill>
                <a:latin typeface="Arial" charset="0"/>
              </a:defRPr>
            </a:lvl4pPr>
            <a:lvl5pPr marL="2057400" indent="-228600" defTabSz="1295400" eaLnBrk="0" hangingPunct="0">
              <a:defRPr>
                <a:solidFill>
                  <a:schemeClr val="tx1"/>
                </a:solidFill>
                <a:latin typeface="Arial" charset="0"/>
              </a:defRPr>
            </a:lvl5pPr>
            <a:lvl6pPr marL="2514600" indent="-228600" defTabSz="1295400" eaLnBrk="0" fontAlgn="base" hangingPunct="0">
              <a:spcBef>
                <a:spcPct val="0"/>
              </a:spcBef>
              <a:spcAft>
                <a:spcPct val="0"/>
              </a:spcAft>
              <a:defRPr>
                <a:solidFill>
                  <a:schemeClr val="tx1"/>
                </a:solidFill>
                <a:latin typeface="Arial" charset="0"/>
              </a:defRPr>
            </a:lvl6pPr>
            <a:lvl7pPr marL="2971800" indent="-228600" defTabSz="1295400" eaLnBrk="0" fontAlgn="base" hangingPunct="0">
              <a:spcBef>
                <a:spcPct val="0"/>
              </a:spcBef>
              <a:spcAft>
                <a:spcPct val="0"/>
              </a:spcAft>
              <a:defRPr>
                <a:solidFill>
                  <a:schemeClr val="tx1"/>
                </a:solidFill>
                <a:latin typeface="Arial" charset="0"/>
              </a:defRPr>
            </a:lvl7pPr>
            <a:lvl8pPr marL="3429000" indent="-228600" defTabSz="1295400" eaLnBrk="0" fontAlgn="base" hangingPunct="0">
              <a:spcBef>
                <a:spcPct val="0"/>
              </a:spcBef>
              <a:spcAft>
                <a:spcPct val="0"/>
              </a:spcAft>
              <a:defRPr>
                <a:solidFill>
                  <a:schemeClr val="tx1"/>
                </a:solidFill>
                <a:latin typeface="Arial" charset="0"/>
              </a:defRPr>
            </a:lvl8pPr>
            <a:lvl9pPr marL="3886200" indent="-228600" defTabSz="1295400" eaLnBrk="0" fontAlgn="base" hangingPunct="0">
              <a:spcBef>
                <a:spcPct val="0"/>
              </a:spcBef>
              <a:spcAft>
                <a:spcPct val="0"/>
              </a:spcAft>
              <a:defRPr>
                <a:solidFill>
                  <a:schemeClr val="tx1"/>
                </a:solidFill>
                <a:latin typeface="Arial" charset="0"/>
              </a:defRPr>
            </a:lvl9pPr>
          </a:lstStyle>
          <a:p>
            <a:pPr algn="r" eaLnBrk="1" hangingPunct="1">
              <a:defRPr/>
            </a:pPr>
            <a:fld id="{A06274D5-5DC3-4B5A-B21D-556BC6450CA1}" type="slidenum">
              <a:rPr lang="it-IT" sz="1100" b="1" smtClean="0">
                <a:solidFill>
                  <a:srgbClr val="000000"/>
                </a:solidFill>
                <a:latin typeface="Calibri" panose="020F0502020204030204" pitchFamily="34" charset="0"/>
                <a:cs typeface="Calibri" panose="020F0502020204030204" pitchFamily="34" charset="0"/>
              </a:rPr>
              <a:pPr algn="r" eaLnBrk="1" hangingPunct="1">
                <a:defRPr/>
              </a:pPr>
              <a:t>‹N›</a:t>
            </a:fld>
            <a:endParaRPr lang="it-IT" sz="1100" b="1"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4579603"/>
      </p:ext>
    </p:extLst>
  </p:cSld>
  <p:clrMap bg1="lt1" tx1="dk1" bg2="lt2" tx2="dk2" accent1="accent1" accent2="accent2" accent3="accent3" accent4="accent4" accent5="accent5" accent6="accent6" hlink="hlink" folHlink="folHlink"/>
  <p:sldLayoutIdLst>
    <p:sldLayoutId id="2147485579" r:id="rId1"/>
    <p:sldLayoutId id="2147485580" r:id="rId2"/>
    <p:sldLayoutId id="2147485581" r:id="rId3"/>
    <p:sldLayoutId id="2147485582" r:id="rId4"/>
    <p:sldLayoutId id="2147485583" r:id="rId5"/>
    <p:sldLayoutId id="2147485584" r:id="rId6"/>
  </p:sldLayoutIdLst>
  <p:transition spd="slow">
    <p:circl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6966" algn="ctr" rtl="0" fontAlgn="base">
        <a:spcBef>
          <a:spcPct val="0"/>
        </a:spcBef>
        <a:spcAft>
          <a:spcPct val="0"/>
        </a:spcAft>
        <a:defRPr sz="4400">
          <a:solidFill>
            <a:schemeClr val="tx2"/>
          </a:solidFill>
          <a:latin typeface="Arial" charset="0"/>
        </a:defRPr>
      </a:lvl6pPr>
      <a:lvl7pPr marL="893867" algn="ctr" rtl="0" fontAlgn="base">
        <a:spcBef>
          <a:spcPct val="0"/>
        </a:spcBef>
        <a:spcAft>
          <a:spcPct val="0"/>
        </a:spcAft>
        <a:defRPr sz="4400">
          <a:solidFill>
            <a:schemeClr val="tx2"/>
          </a:solidFill>
          <a:latin typeface="Arial" charset="0"/>
        </a:defRPr>
      </a:lvl7pPr>
      <a:lvl8pPr marL="1340804" algn="ctr" rtl="0" fontAlgn="base">
        <a:spcBef>
          <a:spcPct val="0"/>
        </a:spcBef>
        <a:spcAft>
          <a:spcPct val="0"/>
        </a:spcAft>
        <a:defRPr sz="4400">
          <a:solidFill>
            <a:schemeClr val="tx2"/>
          </a:solidFill>
          <a:latin typeface="Arial" charset="0"/>
        </a:defRPr>
      </a:lvl8pPr>
      <a:lvl9pPr marL="1787733" algn="ctr" rtl="0" fontAlgn="base">
        <a:spcBef>
          <a:spcPct val="0"/>
        </a:spcBef>
        <a:spcAft>
          <a:spcPct val="0"/>
        </a:spcAft>
        <a:defRPr sz="4400">
          <a:solidFill>
            <a:schemeClr val="tx2"/>
          </a:solidFill>
          <a:latin typeface="Arial" charset="0"/>
        </a:defRPr>
      </a:lvl9pPr>
    </p:titleStyle>
    <p:bodyStyle>
      <a:lvl1pPr marL="333131" indent="-333131" algn="l" rtl="0" eaLnBrk="0" fontAlgn="base" hangingPunct="0">
        <a:spcBef>
          <a:spcPct val="20000"/>
        </a:spcBef>
        <a:spcAft>
          <a:spcPct val="0"/>
        </a:spcAft>
        <a:buChar char="•"/>
        <a:defRPr sz="3200">
          <a:solidFill>
            <a:schemeClr val="tx1"/>
          </a:solidFill>
          <a:latin typeface="+mn-lt"/>
          <a:ea typeface="+mn-ea"/>
          <a:cs typeface="+mn-cs"/>
        </a:defRPr>
      </a:lvl1pPr>
      <a:lvl2pPr marL="724195" indent="-277423" algn="l" rtl="0" eaLnBrk="0" fontAlgn="base" hangingPunct="0">
        <a:spcBef>
          <a:spcPct val="20000"/>
        </a:spcBef>
        <a:spcAft>
          <a:spcPct val="0"/>
        </a:spcAft>
        <a:buChar char="–"/>
        <a:defRPr sz="2800">
          <a:solidFill>
            <a:schemeClr val="tx1"/>
          </a:solidFill>
          <a:latin typeface="+mn-lt"/>
        </a:defRPr>
      </a:lvl2pPr>
      <a:lvl3pPr marL="1116375" indent="-220600" algn="l" rtl="0" eaLnBrk="0" fontAlgn="base" hangingPunct="0">
        <a:spcBef>
          <a:spcPct val="20000"/>
        </a:spcBef>
        <a:spcAft>
          <a:spcPct val="0"/>
        </a:spcAft>
        <a:buChar char="•"/>
        <a:defRPr sz="2400">
          <a:solidFill>
            <a:schemeClr val="tx1"/>
          </a:solidFill>
          <a:latin typeface="+mn-lt"/>
        </a:defRPr>
      </a:lvl3pPr>
      <a:lvl4pPr marL="1562033" indent="-220600" algn="l" rtl="0" eaLnBrk="0" fontAlgn="base" hangingPunct="0">
        <a:spcBef>
          <a:spcPct val="20000"/>
        </a:spcBef>
        <a:spcAft>
          <a:spcPct val="0"/>
        </a:spcAft>
        <a:buChar char="–"/>
        <a:defRPr sz="2000">
          <a:solidFill>
            <a:schemeClr val="tx1"/>
          </a:solidFill>
          <a:latin typeface="+mn-lt"/>
        </a:defRPr>
      </a:lvl4pPr>
      <a:lvl5pPr marL="2009919" indent="-220600" algn="l" rtl="0" eaLnBrk="0" fontAlgn="base" hangingPunct="0">
        <a:spcBef>
          <a:spcPct val="20000"/>
        </a:spcBef>
        <a:spcAft>
          <a:spcPct val="0"/>
        </a:spcAft>
        <a:buChar char="»"/>
        <a:defRPr sz="2000">
          <a:solidFill>
            <a:schemeClr val="tx1"/>
          </a:solidFill>
          <a:latin typeface="+mn-lt"/>
        </a:defRPr>
      </a:lvl5pPr>
      <a:lvl6pPr marL="2458118" indent="-223462" algn="l" rtl="0" fontAlgn="base">
        <a:spcBef>
          <a:spcPct val="20000"/>
        </a:spcBef>
        <a:spcAft>
          <a:spcPct val="0"/>
        </a:spcAft>
        <a:buChar char="»"/>
        <a:defRPr sz="2000">
          <a:solidFill>
            <a:schemeClr val="tx1"/>
          </a:solidFill>
          <a:latin typeface="+mn-lt"/>
        </a:defRPr>
      </a:lvl6pPr>
      <a:lvl7pPr marL="2905053" indent="-223462" algn="l" rtl="0" fontAlgn="base">
        <a:spcBef>
          <a:spcPct val="20000"/>
        </a:spcBef>
        <a:spcAft>
          <a:spcPct val="0"/>
        </a:spcAft>
        <a:buChar char="»"/>
        <a:defRPr sz="2000">
          <a:solidFill>
            <a:schemeClr val="tx1"/>
          </a:solidFill>
          <a:latin typeface="+mn-lt"/>
        </a:defRPr>
      </a:lvl7pPr>
      <a:lvl8pPr marL="3351980" indent="-223462" algn="l" rtl="0" fontAlgn="base">
        <a:spcBef>
          <a:spcPct val="20000"/>
        </a:spcBef>
        <a:spcAft>
          <a:spcPct val="0"/>
        </a:spcAft>
        <a:buChar char="»"/>
        <a:defRPr sz="2000">
          <a:solidFill>
            <a:schemeClr val="tx1"/>
          </a:solidFill>
          <a:latin typeface="+mn-lt"/>
        </a:defRPr>
      </a:lvl8pPr>
      <a:lvl9pPr marL="3798915" indent="-223462" algn="l" rtl="0" fontAlgn="base">
        <a:spcBef>
          <a:spcPct val="20000"/>
        </a:spcBef>
        <a:spcAft>
          <a:spcPct val="0"/>
        </a:spcAft>
        <a:buChar char="»"/>
        <a:defRPr sz="2000">
          <a:solidFill>
            <a:schemeClr val="tx1"/>
          </a:solidFill>
          <a:latin typeface="+mn-lt"/>
        </a:defRPr>
      </a:lvl9pPr>
    </p:bodyStyle>
    <p:otherStyle>
      <a:defPPr>
        <a:defRPr lang="it-IT"/>
      </a:defPPr>
      <a:lvl1pPr marL="0" algn="l" defTabSz="893867" rtl="0" eaLnBrk="1" latinLnBrk="0" hangingPunct="1">
        <a:defRPr sz="1800" kern="1200">
          <a:solidFill>
            <a:schemeClr val="tx1"/>
          </a:solidFill>
          <a:latin typeface="+mn-lt"/>
          <a:ea typeface="+mn-ea"/>
          <a:cs typeface="+mn-cs"/>
        </a:defRPr>
      </a:lvl1pPr>
      <a:lvl2pPr marL="446966" algn="l" defTabSz="893867" rtl="0" eaLnBrk="1" latinLnBrk="0" hangingPunct="1">
        <a:defRPr sz="1800" kern="1200">
          <a:solidFill>
            <a:schemeClr val="tx1"/>
          </a:solidFill>
          <a:latin typeface="+mn-lt"/>
          <a:ea typeface="+mn-ea"/>
          <a:cs typeface="+mn-cs"/>
        </a:defRPr>
      </a:lvl2pPr>
      <a:lvl3pPr marL="893867" algn="l" defTabSz="893867" rtl="0" eaLnBrk="1" latinLnBrk="0" hangingPunct="1">
        <a:defRPr sz="1800" kern="1200">
          <a:solidFill>
            <a:schemeClr val="tx1"/>
          </a:solidFill>
          <a:latin typeface="+mn-lt"/>
          <a:ea typeface="+mn-ea"/>
          <a:cs typeface="+mn-cs"/>
        </a:defRPr>
      </a:lvl3pPr>
      <a:lvl4pPr marL="1340804" algn="l" defTabSz="893867" rtl="0" eaLnBrk="1" latinLnBrk="0" hangingPunct="1">
        <a:defRPr sz="1800" kern="1200">
          <a:solidFill>
            <a:schemeClr val="tx1"/>
          </a:solidFill>
          <a:latin typeface="+mn-lt"/>
          <a:ea typeface="+mn-ea"/>
          <a:cs typeface="+mn-cs"/>
        </a:defRPr>
      </a:lvl4pPr>
      <a:lvl5pPr marL="1787733" algn="l" defTabSz="893867" rtl="0" eaLnBrk="1" latinLnBrk="0" hangingPunct="1">
        <a:defRPr sz="1800" kern="1200">
          <a:solidFill>
            <a:schemeClr val="tx1"/>
          </a:solidFill>
          <a:latin typeface="+mn-lt"/>
          <a:ea typeface="+mn-ea"/>
          <a:cs typeface="+mn-cs"/>
        </a:defRPr>
      </a:lvl5pPr>
      <a:lvl6pPr marL="2234663" algn="l" defTabSz="893867" rtl="0" eaLnBrk="1" latinLnBrk="0" hangingPunct="1">
        <a:defRPr sz="1800" kern="1200">
          <a:solidFill>
            <a:schemeClr val="tx1"/>
          </a:solidFill>
          <a:latin typeface="+mn-lt"/>
          <a:ea typeface="+mn-ea"/>
          <a:cs typeface="+mn-cs"/>
        </a:defRPr>
      </a:lvl6pPr>
      <a:lvl7pPr marL="2681582" algn="l" defTabSz="893867" rtl="0" eaLnBrk="1" latinLnBrk="0" hangingPunct="1">
        <a:defRPr sz="1800" kern="1200">
          <a:solidFill>
            <a:schemeClr val="tx1"/>
          </a:solidFill>
          <a:latin typeface="+mn-lt"/>
          <a:ea typeface="+mn-ea"/>
          <a:cs typeface="+mn-cs"/>
        </a:defRPr>
      </a:lvl7pPr>
      <a:lvl8pPr marL="3128511" algn="l" defTabSz="893867" rtl="0" eaLnBrk="1" latinLnBrk="0" hangingPunct="1">
        <a:defRPr sz="1800" kern="1200">
          <a:solidFill>
            <a:schemeClr val="tx1"/>
          </a:solidFill>
          <a:latin typeface="+mn-lt"/>
          <a:ea typeface="+mn-ea"/>
          <a:cs typeface="+mn-cs"/>
        </a:defRPr>
      </a:lvl8pPr>
      <a:lvl9pPr marL="3575439" algn="l" defTabSz="89386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2 PAGINA 4-3 Master ppt"/>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0" y="0"/>
            <a:ext cx="9144000" cy="506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C:\Users\6320123\Documents\1 FS\Loghi del Gruppo\RFI\Rfi.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65659" y="4598214"/>
            <a:ext cx="1653109" cy="32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465" y="4451320"/>
            <a:ext cx="1995785" cy="69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a:spLocks noChangeArrowheads="1"/>
          </p:cNvSpPr>
          <p:nvPr userDrawn="1"/>
        </p:nvSpPr>
        <p:spPr bwMode="auto">
          <a:xfrm>
            <a:off x="8093647" y="4780718"/>
            <a:ext cx="1034727" cy="26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4" tIns="45325" rIns="90644" bIns="45325">
            <a:spAutoFit/>
          </a:bodyPr>
          <a:lstStyle>
            <a:lvl1pPr defTabSz="1295400" eaLnBrk="0" hangingPunct="0">
              <a:defRPr>
                <a:solidFill>
                  <a:schemeClr val="tx1"/>
                </a:solidFill>
                <a:latin typeface="Arial" charset="0"/>
              </a:defRPr>
            </a:lvl1pPr>
            <a:lvl2pPr marL="742950" indent="-285750" defTabSz="1295400" eaLnBrk="0" hangingPunct="0">
              <a:defRPr>
                <a:solidFill>
                  <a:schemeClr val="tx1"/>
                </a:solidFill>
                <a:latin typeface="Arial" charset="0"/>
              </a:defRPr>
            </a:lvl2pPr>
            <a:lvl3pPr marL="1143000" indent="-228600" defTabSz="1295400" eaLnBrk="0" hangingPunct="0">
              <a:defRPr>
                <a:solidFill>
                  <a:schemeClr val="tx1"/>
                </a:solidFill>
                <a:latin typeface="Arial" charset="0"/>
              </a:defRPr>
            </a:lvl3pPr>
            <a:lvl4pPr marL="1600200" indent="-228600" defTabSz="1295400" eaLnBrk="0" hangingPunct="0">
              <a:defRPr>
                <a:solidFill>
                  <a:schemeClr val="tx1"/>
                </a:solidFill>
                <a:latin typeface="Arial" charset="0"/>
              </a:defRPr>
            </a:lvl4pPr>
            <a:lvl5pPr marL="2057400" indent="-228600" defTabSz="1295400" eaLnBrk="0" hangingPunct="0">
              <a:defRPr>
                <a:solidFill>
                  <a:schemeClr val="tx1"/>
                </a:solidFill>
                <a:latin typeface="Arial" charset="0"/>
              </a:defRPr>
            </a:lvl5pPr>
            <a:lvl6pPr marL="2514600" indent="-228600" defTabSz="1295400" eaLnBrk="0" fontAlgn="base" hangingPunct="0">
              <a:spcBef>
                <a:spcPct val="0"/>
              </a:spcBef>
              <a:spcAft>
                <a:spcPct val="0"/>
              </a:spcAft>
              <a:defRPr>
                <a:solidFill>
                  <a:schemeClr val="tx1"/>
                </a:solidFill>
                <a:latin typeface="Arial" charset="0"/>
              </a:defRPr>
            </a:lvl6pPr>
            <a:lvl7pPr marL="2971800" indent="-228600" defTabSz="1295400" eaLnBrk="0" fontAlgn="base" hangingPunct="0">
              <a:spcBef>
                <a:spcPct val="0"/>
              </a:spcBef>
              <a:spcAft>
                <a:spcPct val="0"/>
              </a:spcAft>
              <a:defRPr>
                <a:solidFill>
                  <a:schemeClr val="tx1"/>
                </a:solidFill>
                <a:latin typeface="Arial" charset="0"/>
              </a:defRPr>
            </a:lvl7pPr>
            <a:lvl8pPr marL="3429000" indent="-228600" defTabSz="1295400" eaLnBrk="0" fontAlgn="base" hangingPunct="0">
              <a:spcBef>
                <a:spcPct val="0"/>
              </a:spcBef>
              <a:spcAft>
                <a:spcPct val="0"/>
              </a:spcAft>
              <a:defRPr>
                <a:solidFill>
                  <a:schemeClr val="tx1"/>
                </a:solidFill>
                <a:latin typeface="Arial" charset="0"/>
              </a:defRPr>
            </a:lvl8pPr>
            <a:lvl9pPr marL="3886200" indent="-228600" defTabSz="1295400" eaLnBrk="0" fontAlgn="base" hangingPunct="0">
              <a:spcBef>
                <a:spcPct val="0"/>
              </a:spcBef>
              <a:spcAft>
                <a:spcPct val="0"/>
              </a:spcAft>
              <a:defRPr>
                <a:solidFill>
                  <a:schemeClr val="tx1"/>
                </a:solidFill>
                <a:latin typeface="Arial" charset="0"/>
              </a:defRPr>
            </a:lvl9pPr>
          </a:lstStyle>
          <a:p>
            <a:pPr algn="r" eaLnBrk="1" hangingPunct="1">
              <a:defRPr/>
            </a:pPr>
            <a:fld id="{BF965D1A-AD1D-4483-8E43-DF3C7B5C4CC8}" type="slidenum">
              <a:rPr lang="it-IT" sz="1100" b="1" smtClean="0">
                <a:solidFill>
                  <a:srgbClr val="000000"/>
                </a:solidFill>
                <a:latin typeface="Calibri" panose="020F0502020204030204" pitchFamily="34" charset="0"/>
                <a:cs typeface="Calibri" panose="020F0502020204030204" pitchFamily="34" charset="0"/>
              </a:rPr>
              <a:pPr algn="r" eaLnBrk="1" hangingPunct="1">
                <a:defRPr/>
              </a:pPr>
              <a:t>‹N›</a:t>
            </a:fld>
            <a:endParaRPr lang="it-IT" sz="1100" b="1"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9649475"/>
      </p:ext>
    </p:extLst>
  </p:cSld>
  <p:clrMap bg1="lt1" tx1="dk1" bg2="lt2" tx2="dk2" accent1="accent1" accent2="accent2" accent3="accent3" accent4="accent4" accent5="accent5" accent6="accent6" hlink="hlink" folHlink="folHlink"/>
  <p:sldLayoutIdLst>
    <p:sldLayoutId id="2147485587" r:id="rId1"/>
    <p:sldLayoutId id="2147485588" r:id="rId2"/>
    <p:sldLayoutId id="2147485589" r:id="rId3"/>
    <p:sldLayoutId id="2147485590" r:id="rId4"/>
    <p:sldLayoutId id="2147485591" r:id="rId5"/>
    <p:sldLayoutId id="2147485592" r:id="rId6"/>
    <p:sldLayoutId id="2147485594" r:id="rId7"/>
    <p:sldLayoutId id="2147485595" r:id="rId8"/>
    <p:sldLayoutId id="2147485596" r:id="rId9"/>
    <p:sldLayoutId id="2147485597" r:id="rId10"/>
    <p:sldLayoutId id="2147485598" r:id="rId11"/>
    <p:sldLayoutId id="2147485599" r:id="rId12"/>
    <p:sldLayoutId id="2147485600" r:id="rId13"/>
    <p:sldLayoutId id="2147485601" r:id="rId14"/>
    <p:sldLayoutId id="2147485602" r:id="rId15"/>
    <p:sldLayoutId id="2147485603" r:id="rId16"/>
    <p:sldLayoutId id="2147485604" r:id="rId17"/>
    <p:sldLayoutId id="2147485605" r:id="rId18"/>
    <p:sldLayoutId id="2147485606" r:id="rId19"/>
    <p:sldLayoutId id="2147485607" r:id="rId20"/>
    <p:sldLayoutId id="2147485608" r:id="rId21"/>
    <p:sldLayoutId id="2147485609" r:id="rId22"/>
    <p:sldLayoutId id="2147485610" r:id="rId23"/>
    <p:sldLayoutId id="2147485611" r:id="rId24"/>
  </p:sldLayoutIdLst>
  <p:transition spd="slow">
    <p:randomBar dir="ver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5935" algn="ctr" rtl="0" fontAlgn="base">
        <a:spcBef>
          <a:spcPct val="0"/>
        </a:spcBef>
        <a:spcAft>
          <a:spcPct val="0"/>
        </a:spcAft>
        <a:defRPr sz="4400">
          <a:solidFill>
            <a:schemeClr val="tx2"/>
          </a:solidFill>
          <a:latin typeface="Arial" charset="0"/>
        </a:defRPr>
      </a:lvl6pPr>
      <a:lvl7pPr marL="891810" algn="ctr" rtl="0" fontAlgn="base">
        <a:spcBef>
          <a:spcPct val="0"/>
        </a:spcBef>
        <a:spcAft>
          <a:spcPct val="0"/>
        </a:spcAft>
        <a:defRPr sz="4400">
          <a:solidFill>
            <a:schemeClr val="tx2"/>
          </a:solidFill>
          <a:latin typeface="Arial" charset="0"/>
        </a:defRPr>
      </a:lvl7pPr>
      <a:lvl8pPr marL="1337716" algn="ctr" rtl="0" fontAlgn="base">
        <a:spcBef>
          <a:spcPct val="0"/>
        </a:spcBef>
        <a:spcAft>
          <a:spcPct val="0"/>
        </a:spcAft>
        <a:defRPr sz="4400">
          <a:solidFill>
            <a:schemeClr val="tx2"/>
          </a:solidFill>
          <a:latin typeface="Arial" charset="0"/>
        </a:defRPr>
      </a:lvl8pPr>
      <a:lvl9pPr marL="1783619" algn="ctr" rtl="0" fontAlgn="base">
        <a:spcBef>
          <a:spcPct val="0"/>
        </a:spcBef>
        <a:spcAft>
          <a:spcPct val="0"/>
        </a:spcAft>
        <a:defRPr sz="4400">
          <a:solidFill>
            <a:schemeClr val="tx2"/>
          </a:solidFill>
          <a:latin typeface="Arial" charset="0"/>
        </a:defRPr>
      </a:lvl9pPr>
    </p:titleStyle>
    <p:bodyStyle>
      <a:lvl1pPr marL="332366" indent="-332366" algn="l" rtl="0" eaLnBrk="0" fontAlgn="base" hangingPunct="0">
        <a:spcBef>
          <a:spcPct val="20000"/>
        </a:spcBef>
        <a:spcAft>
          <a:spcPct val="0"/>
        </a:spcAft>
        <a:buChar char="•"/>
        <a:defRPr sz="3200">
          <a:solidFill>
            <a:schemeClr val="tx1"/>
          </a:solidFill>
          <a:latin typeface="+mn-lt"/>
          <a:ea typeface="+mn-ea"/>
          <a:cs typeface="+mn-cs"/>
        </a:defRPr>
      </a:lvl1pPr>
      <a:lvl2pPr marL="722529" indent="-276781" algn="l" rtl="0" eaLnBrk="0" fontAlgn="base" hangingPunct="0">
        <a:spcBef>
          <a:spcPct val="20000"/>
        </a:spcBef>
        <a:spcAft>
          <a:spcPct val="0"/>
        </a:spcAft>
        <a:buChar char="–"/>
        <a:defRPr sz="2800">
          <a:solidFill>
            <a:schemeClr val="tx1"/>
          </a:solidFill>
          <a:latin typeface="+mn-lt"/>
        </a:defRPr>
      </a:lvl2pPr>
      <a:lvl3pPr marL="1113808" indent="-220090" algn="l" rtl="0" eaLnBrk="0" fontAlgn="base" hangingPunct="0">
        <a:spcBef>
          <a:spcPct val="20000"/>
        </a:spcBef>
        <a:spcAft>
          <a:spcPct val="0"/>
        </a:spcAft>
        <a:buChar char="•"/>
        <a:defRPr sz="2400">
          <a:solidFill>
            <a:schemeClr val="tx1"/>
          </a:solidFill>
          <a:latin typeface="+mn-lt"/>
        </a:defRPr>
      </a:lvl3pPr>
      <a:lvl4pPr marL="1558437" indent="-220090" algn="l" rtl="0" eaLnBrk="0" fontAlgn="base" hangingPunct="0">
        <a:spcBef>
          <a:spcPct val="20000"/>
        </a:spcBef>
        <a:spcAft>
          <a:spcPct val="0"/>
        </a:spcAft>
        <a:buChar char="–"/>
        <a:defRPr sz="2000">
          <a:solidFill>
            <a:schemeClr val="tx1"/>
          </a:solidFill>
          <a:latin typeface="+mn-lt"/>
        </a:defRPr>
      </a:lvl4pPr>
      <a:lvl5pPr marL="2005295" indent="-220090" algn="l" rtl="0" eaLnBrk="0" fontAlgn="base" hangingPunct="0">
        <a:spcBef>
          <a:spcPct val="20000"/>
        </a:spcBef>
        <a:spcAft>
          <a:spcPct val="0"/>
        </a:spcAft>
        <a:buChar char="»"/>
        <a:defRPr sz="2000">
          <a:solidFill>
            <a:schemeClr val="tx1"/>
          </a:solidFill>
          <a:latin typeface="+mn-lt"/>
        </a:defRPr>
      </a:lvl5pPr>
      <a:lvl6pPr marL="2452460" indent="-222949" algn="l" rtl="0" fontAlgn="base">
        <a:spcBef>
          <a:spcPct val="20000"/>
        </a:spcBef>
        <a:spcAft>
          <a:spcPct val="0"/>
        </a:spcAft>
        <a:buChar char="»"/>
        <a:defRPr sz="2000">
          <a:solidFill>
            <a:schemeClr val="tx1"/>
          </a:solidFill>
          <a:latin typeface="+mn-lt"/>
        </a:defRPr>
      </a:lvl6pPr>
      <a:lvl7pPr marL="2898364" indent="-222949" algn="l" rtl="0" fontAlgn="base">
        <a:spcBef>
          <a:spcPct val="20000"/>
        </a:spcBef>
        <a:spcAft>
          <a:spcPct val="0"/>
        </a:spcAft>
        <a:buChar char="»"/>
        <a:defRPr sz="2000">
          <a:solidFill>
            <a:schemeClr val="tx1"/>
          </a:solidFill>
          <a:latin typeface="+mn-lt"/>
        </a:defRPr>
      </a:lvl7pPr>
      <a:lvl8pPr marL="3344270" indent="-222949" algn="l" rtl="0" fontAlgn="base">
        <a:spcBef>
          <a:spcPct val="20000"/>
        </a:spcBef>
        <a:spcAft>
          <a:spcPct val="0"/>
        </a:spcAft>
        <a:buChar char="»"/>
        <a:defRPr sz="2000">
          <a:solidFill>
            <a:schemeClr val="tx1"/>
          </a:solidFill>
          <a:latin typeface="+mn-lt"/>
        </a:defRPr>
      </a:lvl8pPr>
      <a:lvl9pPr marL="3790175" indent="-222949" algn="l" rtl="0" fontAlgn="base">
        <a:spcBef>
          <a:spcPct val="20000"/>
        </a:spcBef>
        <a:spcAft>
          <a:spcPct val="0"/>
        </a:spcAft>
        <a:buChar char="»"/>
        <a:defRPr sz="2000">
          <a:solidFill>
            <a:schemeClr val="tx1"/>
          </a:solidFill>
          <a:latin typeface="+mn-lt"/>
        </a:defRPr>
      </a:lvl9pPr>
    </p:bodyStyle>
    <p:otherStyle>
      <a:defPPr>
        <a:defRPr lang="it-IT"/>
      </a:defPPr>
      <a:lvl1pPr marL="0" algn="l" defTabSz="891810" rtl="0" eaLnBrk="1" latinLnBrk="0" hangingPunct="1">
        <a:defRPr sz="1800" kern="1200">
          <a:solidFill>
            <a:schemeClr val="tx1"/>
          </a:solidFill>
          <a:latin typeface="+mn-lt"/>
          <a:ea typeface="+mn-ea"/>
          <a:cs typeface="+mn-cs"/>
        </a:defRPr>
      </a:lvl1pPr>
      <a:lvl2pPr marL="445935" algn="l" defTabSz="891810" rtl="0" eaLnBrk="1" latinLnBrk="0" hangingPunct="1">
        <a:defRPr sz="1800" kern="1200">
          <a:solidFill>
            <a:schemeClr val="tx1"/>
          </a:solidFill>
          <a:latin typeface="+mn-lt"/>
          <a:ea typeface="+mn-ea"/>
          <a:cs typeface="+mn-cs"/>
        </a:defRPr>
      </a:lvl2pPr>
      <a:lvl3pPr marL="891810" algn="l" defTabSz="891810" rtl="0" eaLnBrk="1" latinLnBrk="0" hangingPunct="1">
        <a:defRPr sz="1800" kern="1200">
          <a:solidFill>
            <a:schemeClr val="tx1"/>
          </a:solidFill>
          <a:latin typeface="+mn-lt"/>
          <a:ea typeface="+mn-ea"/>
          <a:cs typeface="+mn-cs"/>
        </a:defRPr>
      </a:lvl3pPr>
      <a:lvl4pPr marL="1337716" algn="l" defTabSz="891810" rtl="0" eaLnBrk="1" latinLnBrk="0" hangingPunct="1">
        <a:defRPr sz="1800" kern="1200">
          <a:solidFill>
            <a:schemeClr val="tx1"/>
          </a:solidFill>
          <a:latin typeface="+mn-lt"/>
          <a:ea typeface="+mn-ea"/>
          <a:cs typeface="+mn-cs"/>
        </a:defRPr>
      </a:lvl4pPr>
      <a:lvl5pPr marL="1783619" algn="l" defTabSz="891810" rtl="0" eaLnBrk="1" latinLnBrk="0" hangingPunct="1">
        <a:defRPr sz="1800" kern="1200">
          <a:solidFill>
            <a:schemeClr val="tx1"/>
          </a:solidFill>
          <a:latin typeface="+mn-lt"/>
          <a:ea typeface="+mn-ea"/>
          <a:cs typeface="+mn-cs"/>
        </a:defRPr>
      </a:lvl5pPr>
      <a:lvl6pPr marL="2229526" algn="l" defTabSz="891810" rtl="0" eaLnBrk="1" latinLnBrk="0" hangingPunct="1">
        <a:defRPr sz="1800" kern="1200">
          <a:solidFill>
            <a:schemeClr val="tx1"/>
          </a:solidFill>
          <a:latin typeface="+mn-lt"/>
          <a:ea typeface="+mn-ea"/>
          <a:cs typeface="+mn-cs"/>
        </a:defRPr>
      </a:lvl6pPr>
      <a:lvl7pPr marL="2675410" algn="l" defTabSz="891810" rtl="0" eaLnBrk="1" latinLnBrk="0" hangingPunct="1">
        <a:defRPr sz="1800" kern="1200">
          <a:solidFill>
            <a:schemeClr val="tx1"/>
          </a:solidFill>
          <a:latin typeface="+mn-lt"/>
          <a:ea typeface="+mn-ea"/>
          <a:cs typeface="+mn-cs"/>
        </a:defRPr>
      </a:lvl7pPr>
      <a:lvl8pPr marL="3121312" algn="l" defTabSz="891810" rtl="0" eaLnBrk="1" latinLnBrk="0" hangingPunct="1">
        <a:defRPr sz="1800" kern="1200">
          <a:solidFill>
            <a:schemeClr val="tx1"/>
          </a:solidFill>
          <a:latin typeface="+mn-lt"/>
          <a:ea typeface="+mn-ea"/>
          <a:cs typeface="+mn-cs"/>
        </a:defRPr>
      </a:lvl8pPr>
      <a:lvl9pPr marL="3567211" algn="l" defTabSz="89181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2 PAGINA 4-3 Master ppt"/>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12"/>
            <a:ext cx="9144008" cy="5065898"/>
          </a:xfrm>
          <a:prstGeom prst="rect">
            <a:avLst/>
          </a:prstGeom>
          <a:noFill/>
          <a:ln w="9525">
            <a:noFill/>
            <a:miter lim="800000"/>
            <a:headEnd/>
            <a:tailEnd/>
          </a:ln>
        </p:spPr>
      </p:pic>
      <p:pic>
        <p:nvPicPr>
          <p:cNvPr id="1027" name="Picture 8" descr="C:\Users\6320123\Documents\1 FS\Loghi del Gruppo\RFI\Rfi.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65148" y="4598194"/>
            <a:ext cx="1654175" cy="323850"/>
          </a:xfrm>
          <a:prstGeom prst="rect">
            <a:avLst/>
          </a:prstGeom>
          <a:noFill/>
          <a:ln w="9525">
            <a:noFill/>
            <a:miter lim="800000"/>
            <a:headEnd/>
            <a:tailEnd/>
          </a:ln>
        </p:spPr>
      </p:pic>
      <p:pic>
        <p:nvPicPr>
          <p:cNvPr id="4098" name="Picture 2"/>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4900" y="4450859"/>
            <a:ext cx="9144000" cy="69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userDrawn="1"/>
        </p:nvSpPr>
        <p:spPr>
          <a:xfrm>
            <a:off x="2040469" y="4489886"/>
            <a:ext cx="1367027" cy="567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192" tIns="32097" rIns="64192" bIns="32097" rtlCol="0" anchor="ctr"/>
          <a:lstStyle/>
          <a:p>
            <a:pPr algn="ctr"/>
            <a:endParaRPr lang="it-IT" sz="1800">
              <a:solidFill>
                <a:srgbClr val="FFFFFF"/>
              </a:solidFill>
            </a:endParaRPr>
          </a:p>
        </p:txBody>
      </p:sp>
    </p:spTree>
    <p:extLst>
      <p:ext uri="{BB962C8B-B14F-4D97-AF65-F5344CB8AC3E}">
        <p14:creationId xmlns:p14="http://schemas.microsoft.com/office/powerpoint/2010/main" val="1726681931"/>
      </p:ext>
    </p:extLst>
  </p:cSld>
  <p:clrMap bg1="lt1" tx1="dk1" bg2="lt2" tx2="dk2" accent1="accent1" accent2="accent2" accent3="accent3" accent4="accent4" accent5="accent5" accent6="accent6" hlink="hlink" folHlink="folHlink"/>
  <p:sldLayoutIdLst>
    <p:sldLayoutId id="2147485613" r:id="rId1"/>
    <p:sldLayoutId id="2147485614" r:id="rId2"/>
    <p:sldLayoutId id="2147485615" r:id="rId3"/>
    <p:sldLayoutId id="2147485616" r:id="rId4"/>
    <p:sldLayoutId id="2147485617" r:id="rId5"/>
    <p:sldLayoutId id="2147485618" r:id="rId6"/>
    <p:sldLayoutId id="2147485619" r:id="rId7"/>
    <p:sldLayoutId id="2147485620" r:id="rId8"/>
    <p:sldLayoutId id="2147485621" r:id="rId9"/>
    <p:sldLayoutId id="2147485622" r:id="rId10"/>
    <p:sldLayoutId id="2147485623" r:id="rId11"/>
    <p:sldLayoutId id="2147485624" r:id="rId12"/>
  </p:sldLayoutIdLst>
  <p:transition spd="slow">
    <p:push dir="u"/>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7452" algn="ctr" rtl="0" fontAlgn="base">
        <a:spcBef>
          <a:spcPct val="0"/>
        </a:spcBef>
        <a:spcAft>
          <a:spcPct val="0"/>
        </a:spcAft>
        <a:defRPr sz="4400">
          <a:solidFill>
            <a:schemeClr val="tx2"/>
          </a:solidFill>
          <a:latin typeface="Arial" charset="0"/>
        </a:defRPr>
      </a:lvl6pPr>
      <a:lvl7pPr marL="894837" algn="ctr" rtl="0" fontAlgn="base">
        <a:spcBef>
          <a:spcPct val="0"/>
        </a:spcBef>
        <a:spcAft>
          <a:spcPct val="0"/>
        </a:spcAft>
        <a:defRPr sz="4400">
          <a:solidFill>
            <a:schemeClr val="tx2"/>
          </a:solidFill>
          <a:latin typeface="Arial" charset="0"/>
        </a:defRPr>
      </a:lvl7pPr>
      <a:lvl8pPr marL="1342259" algn="ctr" rtl="0" fontAlgn="base">
        <a:spcBef>
          <a:spcPct val="0"/>
        </a:spcBef>
        <a:spcAft>
          <a:spcPct val="0"/>
        </a:spcAft>
        <a:defRPr sz="4400">
          <a:solidFill>
            <a:schemeClr val="tx2"/>
          </a:solidFill>
          <a:latin typeface="Arial" charset="0"/>
        </a:defRPr>
      </a:lvl8pPr>
      <a:lvl9pPr marL="1789677" algn="ctr" rtl="0" fontAlgn="base">
        <a:spcBef>
          <a:spcPct val="0"/>
        </a:spcBef>
        <a:spcAft>
          <a:spcPct val="0"/>
        </a:spcAft>
        <a:defRPr sz="4400">
          <a:solidFill>
            <a:schemeClr val="tx2"/>
          </a:solidFill>
          <a:latin typeface="Arial" charset="0"/>
        </a:defRPr>
      </a:lvl9pPr>
    </p:titleStyle>
    <p:bodyStyle>
      <a:lvl1pPr marL="335562" indent="-335562" algn="l" rtl="0" eaLnBrk="0" fontAlgn="base" hangingPunct="0">
        <a:spcBef>
          <a:spcPct val="20000"/>
        </a:spcBef>
        <a:spcAft>
          <a:spcPct val="0"/>
        </a:spcAft>
        <a:buChar char="•"/>
        <a:defRPr sz="3200">
          <a:solidFill>
            <a:schemeClr val="tx1"/>
          </a:solidFill>
          <a:latin typeface="+mn-lt"/>
          <a:ea typeface="+mn-ea"/>
          <a:cs typeface="+mn-cs"/>
        </a:defRPr>
      </a:lvl1pPr>
      <a:lvl2pPr marL="727031" indent="-279636" algn="l" rtl="0" eaLnBrk="0" fontAlgn="base" hangingPunct="0">
        <a:spcBef>
          <a:spcPct val="20000"/>
        </a:spcBef>
        <a:spcAft>
          <a:spcPct val="0"/>
        </a:spcAft>
        <a:buChar char="–"/>
        <a:defRPr sz="2800">
          <a:solidFill>
            <a:schemeClr val="tx1"/>
          </a:solidFill>
          <a:latin typeface="+mn-lt"/>
        </a:defRPr>
      </a:lvl2pPr>
      <a:lvl3pPr marL="1118541" indent="-223704" algn="l" rtl="0" eaLnBrk="0" fontAlgn="base" hangingPunct="0">
        <a:spcBef>
          <a:spcPct val="20000"/>
        </a:spcBef>
        <a:spcAft>
          <a:spcPct val="0"/>
        </a:spcAft>
        <a:buChar char="•"/>
        <a:defRPr sz="2400">
          <a:solidFill>
            <a:schemeClr val="tx1"/>
          </a:solidFill>
          <a:latin typeface="+mn-lt"/>
        </a:defRPr>
      </a:lvl3pPr>
      <a:lvl4pPr marL="1565930" indent="-223704" algn="l" rtl="0" eaLnBrk="0" fontAlgn="base" hangingPunct="0">
        <a:spcBef>
          <a:spcPct val="20000"/>
        </a:spcBef>
        <a:spcAft>
          <a:spcPct val="0"/>
        </a:spcAft>
        <a:buChar char="–"/>
        <a:defRPr sz="2000">
          <a:solidFill>
            <a:schemeClr val="tx1"/>
          </a:solidFill>
          <a:latin typeface="+mn-lt"/>
        </a:defRPr>
      </a:lvl4pPr>
      <a:lvl5pPr marL="2013357" indent="-223704" algn="l" rtl="0" eaLnBrk="0" fontAlgn="base" hangingPunct="0">
        <a:spcBef>
          <a:spcPct val="20000"/>
        </a:spcBef>
        <a:spcAft>
          <a:spcPct val="0"/>
        </a:spcAft>
        <a:buChar char="»"/>
        <a:defRPr sz="2000">
          <a:solidFill>
            <a:schemeClr val="tx1"/>
          </a:solidFill>
          <a:latin typeface="+mn-lt"/>
        </a:defRPr>
      </a:lvl5pPr>
      <a:lvl6pPr marL="2460783" indent="-223704" algn="l" rtl="0" fontAlgn="base">
        <a:spcBef>
          <a:spcPct val="20000"/>
        </a:spcBef>
        <a:spcAft>
          <a:spcPct val="0"/>
        </a:spcAft>
        <a:buChar char="»"/>
        <a:defRPr sz="2000">
          <a:solidFill>
            <a:schemeClr val="tx1"/>
          </a:solidFill>
          <a:latin typeface="+mn-lt"/>
        </a:defRPr>
      </a:lvl6pPr>
      <a:lvl7pPr marL="2908205" indent="-223704" algn="l" rtl="0" fontAlgn="base">
        <a:spcBef>
          <a:spcPct val="20000"/>
        </a:spcBef>
        <a:spcAft>
          <a:spcPct val="0"/>
        </a:spcAft>
        <a:buChar char="»"/>
        <a:defRPr sz="2000">
          <a:solidFill>
            <a:schemeClr val="tx1"/>
          </a:solidFill>
          <a:latin typeface="+mn-lt"/>
        </a:defRPr>
      </a:lvl7pPr>
      <a:lvl8pPr marL="3355617" indent="-223704" algn="l" rtl="0" fontAlgn="base">
        <a:spcBef>
          <a:spcPct val="20000"/>
        </a:spcBef>
        <a:spcAft>
          <a:spcPct val="0"/>
        </a:spcAft>
        <a:buChar char="»"/>
        <a:defRPr sz="2000">
          <a:solidFill>
            <a:schemeClr val="tx1"/>
          </a:solidFill>
          <a:latin typeface="+mn-lt"/>
        </a:defRPr>
      </a:lvl8pPr>
      <a:lvl9pPr marL="3803036" indent="-223704" algn="l" rtl="0" fontAlgn="base">
        <a:spcBef>
          <a:spcPct val="20000"/>
        </a:spcBef>
        <a:spcAft>
          <a:spcPct val="0"/>
        </a:spcAft>
        <a:buChar char="»"/>
        <a:defRPr sz="2000">
          <a:solidFill>
            <a:schemeClr val="tx1"/>
          </a:solidFill>
          <a:latin typeface="+mn-lt"/>
        </a:defRPr>
      </a:lvl9pPr>
    </p:bodyStyle>
    <p:otherStyle>
      <a:defPPr>
        <a:defRPr lang="it-IT"/>
      </a:defPPr>
      <a:lvl1pPr marL="0" algn="l" defTabSz="894837" rtl="0" eaLnBrk="1" latinLnBrk="0" hangingPunct="1">
        <a:defRPr sz="1800" kern="1200">
          <a:solidFill>
            <a:schemeClr val="tx1"/>
          </a:solidFill>
          <a:latin typeface="+mn-lt"/>
          <a:ea typeface="+mn-ea"/>
          <a:cs typeface="+mn-cs"/>
        </a:defRPr>
      </a:lvl1pPr>
      <a:lvl2pPr marL="447452" algn="l" defTabSz="894837" rtl="0" eaLnBrk="1" latinLnBrk="0" hangingPunct="1">
        <a:defRPr sz="1800" kern="1200">
          <a:solidFill>
            <a:schemeClr val="tx1"/>
          </a:solidFill>
          <a:latin typeface="+mn-lt"/>
          <a:ea typeface="+mn-ea"/>
          <a:cs typeface="+mn-cs"/>
        </a:defRPr>
      </a:lvl2pPr>
      <a:lvl3pPr marL="894837" algn="l" defTabSz="894837" rtl="0" eaLnBrk="1" latinLnBrk="0" hangingPunct="1">
        <a:defRPr sz="1800" kern="1200">
          <a:solidFill>
            <a:schemeClr val="tx1"/>
          </a:solidFill>
          <a:latin typeface="+mn-lt"/>
          <a:ea typeface="+mn-ea"/>
          <a:cs typeface="+mn-cs"/>
        </a:defRPr>
      </a:lvl3pPr>
      <a:lvl4pPr marL="1342259" algn="l" defTabSz="894837" rtl="0" eaLnBrk="1" latinLnBrk="0" hangingPunct="1">
        <a:defRPr sz="1800" kern="1200">
          <a:solidFill>
            <a:schemeClr val="tx1"/>
          </a:solidFill>
          <a:latin typeface="+mn-lt"/>
          <a:ea typeface="+mn-ea"/>
          <a:cs typeface="+mn-cs"/>
        </a:defRPr>
      </a:lvl4pPr>
      <a:lvl5pPr marL="1789677" algn="l" defTabSz="894837" rtl="0" eaLnBrk="1" latinLnBrk="0" hangingPunct="1">
        <a:defRPr sz="1800" kern="1200">
          <a:solidFill>
            <a:schemeClr val="tx1"/>
          </a:solidFill>
          <a:latin typeface="+mn-lt"/>
          <a:ea typeface="+mn-ea"/>
          <a:cs typeface="+mn-cs"/>
        </a:defRPr>
      </a:lvl5pPr>
      <a:lvl6pPr marL="2237087" algn="l" defTabSz="894837" rtl="0" eaLnBrk="1" latinLnBrk="0" hangingPunct="1">
        <a:defRPr sz="1800" kern="1200">
          <a:solidFill>
            <a:schemeClr val="tx1"/>
          </a:solidFill>
          <a:latin typeface="+mn-lt"/>
          <a:ea typeface="+mn-ea"/>
          <a:cs typeface="+mn-cs"/>
        </a:defRPr>
      </a:lvl6pPr>
      <a:lvl7pPr marL="2684490" algn="l" defTabSz="894837" rtl="0" eaLnBrk="1" latinLnBrk="0" hangingPunct="1">
        <a:defRPr sz="1800" kern="1200">
          <a:solidFill>
            <a:schemeClr val="tx1"/>
          </a:solidFill>
          <a:latin typeface="+mn-lt"/>
          <a:ea typeface="+mn-ea"/>
          <a:cs typeface="+mn-cs"/>
        </a:defRPr>
      </a:lvl7pPr>
      <a:lvl8pPr marL="3131905" algn="l" defTabSz="894837" rtl="0" eaLnBrk="1" latinLnBrk="0" hangingPunct="1">
        <a:defRPr sz="1800" kern="1200">
          <a:solidFill>
            <a:schemeClr val="tx1"/>
          </a:solidFill>
          <a:latin typeface="+mn-lt"/>
          <a:ea typeface="+mn-ea"/>
          <a:cs typeface="+mn-cs"/>
        </a:defRPr>
      </a:lvl8pPr>
      <a:lvl9pPr marL="3579317" algn="l" defTabSz="8948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1"/>
          <p:cNvSpPr txBox="1">
            <a:spLocks noChangeArrowheads="1"/>
          </p:cNvSpPr>
          <p:nvPr/>
        </p:nvSpPr>
        <p:spPr bwMode="auto">
          <a:xfrm>
            <a:off x="395537" y="1707655"/>
            <a:ext cx="8079231" cy="2838914"/>
          </a:xfrm>
          <a:prstGeom prst="rect">
            <a:avLst/>
          </a:prstGeom>
          <a:noFill/>
          <a:ln w="9525">
            <a:noFill/>
            <a:miter lim="800000"/>
            <a:headEnd/>
            <a:tailEnd/>
          </a:ln>
        </p:spPr>
        <p:txBody>
          <a:bodyPr wrap="square" lIns="91059" tIns="45529" rIns="91059" bIns="45529">
            <a:spAutoFit/>
          </a:bodyPr>
          <a:lstStyle/>
          <a:p>
            <a:pPr algn="ctr"/>
            <a:endParaRPr lang="it-IT" sz="2400" dirty="0">
              <a:solidFill>
                <a:srgbClr val="000000"/>
              </a:solidFill>
              <a:latin typeface="Calibri" panose="020F0502020204030204" pitchFamily="34" charset="0"/>
              <a:cs typeface="Calibri" panose="020F0502020204030204" pitchFamily="34" charset="0"/>
            </a:endParaRPr>
          </a:p>
          <a:p>
            <a:pPr algn="ctr"/>
            <a:r>
              <a:rPr lang="it-IT" sz="3200" b="1" dirty="0">
                <a:solidFill>
                  <a:srgbClr val="000000"/>
                </a:solidFill>
                <a:latin typeface="Calibri" panose="020F0502020204030204" pitchFamily="34" charset="0"/>
                <a:cs typeface="Calibri" panose="020F0502020204030204" pitchFamily="34" charset="0"/>
              </a:rPr>
              <a:t>MERCINTRENO</a:t>
            </a:r>
            <a:endParaRPr lang="it-IT" sz="2800" b="1" dirty="0">
              <a:solidFill>
                <a:srgbClr val="000000"/>
              </a:solidFill>
              <a:latin typeface="Calibri" panose="020F0502020204030204" pitchFamily="34" charset="0"/>
              <a:cs typeface="Calibri" panose="020F0502020204030204" pitchFamily="34" charset="0"/>
            </a:endParaRPr>
          </a:p>
          <a:p>
            <a:pPr algn="ctr"/>
            <a:endParaRPr lang="it-IT" sz="2800" b="1" dirty="0">
              <a:solidFill>
                <a:srgbClr val="000000"/>
              </a:solidFill>
              <a:latin typeface="Calibri" panose="020F0502020204030204" pitchFamily="34" charset="0"/>
              <a:cs typeface="Calibri" panose="020F0502020204030204" pitchFamily="34" charset="0"/>
            </a:endParaRPr>
          </a:p>
          <a:p>
            <a:r>
              <a:rPr lang="it-IT" sz="2000" b="1" dirty="0">
                <a:solidFill>
                  <a:srgbClr val="000000"/>
                </a:solidFill>
                <a:latin typeface="Calibri" panose="020F0502020204030204" pitchFamily="34" charset="0"/>
                <a:cs typeface="Calibri" panose="020F0502020204030204" pitchFamily="34" charset="0"/>
              </a:rPr>
              <a:t>Evoluzione della normativa per l’accesso agli impianti di servizio </a:t>
            </a:r>
          </a:p>
          <a:p>
            <a:r>
              <a:rPr lang="it-IT" sz="2000" b="1" dirty="0">
                <a:solidFill>
                  <a:srgbClr val="000000"/>
                </a:solidFill>
                <a:latin typeface="Calibri" panose="020F0502020204030204" pitchFamily="34" charset="0"/>
                <a:cs typeface="Calibri" panose="020F0502020204030204" pitchFamily="34" charset="0"/>
              </a:rPr>
              <a:t>Il servizio di manovra ferroviaria</a:t>
            </a:r>
          </a:p>
          <a:p>
            <a:r>
              <a:rPr lang="it-IT" sz="2000" b="1" dirty="0">
                <a:solidFill>
                  <a:srgbClr val="000000"/>
                </a:solidFill>
                <a:latin typeface="Calibri" panose="020F0502020204030204" pitchFamily="34" charset="0"/>
                <a:cs typeface="Calibri" panose="020F0502020204030204" pitchFamily="34" charset="0"/>
              </a:rPr>
              <a:t>Gestore Unico e programmazione dei servizi</a:t>
            </a:r>
          </a:p>
          <a:p>
            <a:endParaRPr lang="it-IT" sz="1100" dirty="0">
              <a:solidFill>
                <a:srgbClr val="000000"/>
              </a:solidFill>
              <a:latin typeface="Calibri" panose="020F0502020204030204" pitchFamily="34" charset="0"/>
              <a:cs typeface="Calibri" panose="020F0502020204030204" pitchFamily="34" charset="0"/>
            </a:endParaRPr>
          </a:p>
          <a:p>
            <a:pPr algn="ctr"/>
            <a:endParaRPr lang="it-IT" sz="1200" dirty="0">
              <a:solidFill>
                <a:srgbClr val="000000"/>
              </a:solidFill>
              <a:latin typeface="Calibri" panose="020F0502020204030204" pitchFamily="34" charset="0"/>
              <a:cs typeface="Calibri" panose="020F0502020204030204" pitchFamily="34" charset="0"/>
            </a:endParaRPr>
          </a:p>
          <a:p>
            <a:pPr algn="ctr"/>
            <a:endParaRPr lang="it-IT" sz="1200" dirty="0">
              <a:solidFill>
                <a:srgbClr val="000000"/>
              </a:solidFill>
              <a:latin typeface="Calibri" panose="020F0502020204030204" pitchFamily="34" charset="0"/>
              <a:cs typeface="Calibri" panose="020F0502020204030204" pitchFamily="34" charset="0"/>
            </a:endParaRPr>
          </a:p>
        </p:txBody>
      </p:sp>
      <p:sp>
        <p:nvSpPr>
          <p:cNvPr id="5" name="Rectangle 6"/>
          <p:cNvSpPr txBox="1">
            <a:spLocks noChangeArrowheads="1"/>
          </p:cNvSpPr>
          <p:nvPr/>
        </p:nvSpPr>
        <p:spPr bwMode="auto">
          <a:xfrm>
            <a:off x="4788024" y="4515974"/>
            <a:ext cx="3960440" cy="235329"/>
          </a:xfrm>
          <a:prstGeom prst="rect">
            <a:avLst/>
          </a:prstGeom>
          <a:noFill/>
          <a:ln>
            <a:miter lim="800000"/>
            <a:headEnd/>
            <a:tailEnd/>
          </a:ln>
        </p:spPr>
        <p:txBody>
          <a:bodyPr lIns="91050" tIns="45527" rIns="91050" bIns="45527"/>
          <a:lstStyle/>
          <a:p>
            <a:pPr algn="r" defTabSz="1036992" eaLnBrk="0" hangingPunct="0"/>
            <a:r>
              <a:rPr lang="it-IT" sz="1200" i="1" dirty="0">
                <a:solidFill>
                  <a:srgbClr val="333333"/>
                </a:solidFill>
                <a:latin typeface="Calibri" panose="020F0502020204030204" pitchFamily="34" charset="0"/>
                <a:cs typeface="Calibri" panose="020F0502020204030204" pitchFamily="34" charset="0"/>
              </a:rPr>
              <a:t>Roma, 26 settembre 2017 </a:t>
            </a:r>
          </a:p>
        </p:txBody>
      </p:sp>
      <p:sp>
        <p:nvSpPr>
          <p:cNvPr id="6" name="Rectangle 6"/>
          <p:cNvSpPr txBox="1">
            <a:spLocks noChangeArrowheads="1"/>
          </p:cNvSpPr>
          <p:nvPr/>
        </p:nvSpPr>
        <p:spPr bwMode="auto">
          <a:xfrm>
            <a:off x="179512" y="4227934"/>
            <a:ext cx="3901010" cy="471510"/>
          </a:xfrm>
          <a:prstGeom prst="rect">
            <a:avLst/>
          </a:prstGeom>
          <a:noFill/>
          <a:ln>
            <a:miter lim="800000"/>
            <a:headEnd/>
            <a:tailEnd/>
          </a:ln>
        </p:spPr>
        <p:txBody>
          <a:bodyPr lIns="91050" tIns="45527" rIns="91050" bIns="45527"/>
          <a:lstStyle/>
          <a:p>
            <a:pPr defTabSz="1036992" eaLnBrk="0" hangingPunct="0"/>
            <a:r>
              <a:rPr lang="it-IT" sz="1200" i="1" dirty="0" smtClean="0">
                <a:solidFill>
                  <a:srgbClr val="333333"/>
                </a:solidFill>
                <a:latin typeface="Calibri" panose="020F0502020204030204" pitchFamily="34" charset="0"/>
                <a:cs typeface="Calibri" panose="020F0502020204030204" pitchFamily="34" charset="0"/>
              </a:rPr>
              <a:t>Dott.ssa Rosanna Simeri</a:t>
            </a:r>
            <a:endParaRPr lang="it-IT" sz="1200" i="1" dirty="0">
              <a:solidFill>
                <a:srgbClr val="333333"/>
              </a:solidFill>
              <a:latin typeface="Calibri" panose="020F0502020204030204" pitchFamily="34" charset="0"/>
              <a:cs typeface="Calibri" panose="020F0502020204030204" pitchFamily="34" charset="0"/>
            </a:endParaRPr>
          </a:p>
          <a:p>
            <a:pPr defTabSz="1036992" eaLnBrk="0" hangingPunct="0"/>
            <a:r>
              <a:rPr lang="it-IT" sz="1200" i="1" dirty="0" smtClean="0">
                <a:solidFill>
                  <a:srgbClr val="333333"/>
                </a:solidFill>
                <a:latin typeface="Calibri" panose="020F0502020204030204" pitchFamily="34" charset="0"/>
                <a:cs typeface="Calibri" panose="020F0502020204030204" pitchFamily="34" charset="0"/>
              </a:rPr>
              <a:t>Direzione Commerciale ed Esercizio Rete</a:t>
            </a:r>
          </a:p>
          <a:p>
            <a:pPr defTabSz="1036992" eaLnBrk="0" hangingPunct="0"/>
            <a:r>
              <a:rPr lang="it-IT" sz="1200" i="1" dirty="0" smtClean="0">
                <a:solidFill>
                  <a:srgbClr val="333333"/>
                </a:solidFill>
                <a:latin typeface="Calibri" panose="020F0502020204030204" pitchFamily="34" charset="0"/>
                <a:cs typeface="Calibri" panose="020F0502020204030204" pitchFamily="34" charset="0"/>
              </a:rPr>
              <a:t>Commerciale</a:t>
            </a:r>
            <a:endParaRPr lang="it-IT" sz="1200" i="1" dirty="0" smtClean="0">
              <a:solidFill>
                <a:srgbClr val="333333"/>
              </a:solidFill>
              <a:latin typeface="Calibri" panose="020F0502020204030204" pitchFamily="34" charset="0"/>
              <a:cs typeface="Calibri" panose="020F0502020204030204" pitchFamily="34" charset="0"/>
            </a:endParaRPr>
          </a:p>
          <a:p>
            <a:pPr defTabSz="1036992" eaLnBrk="0" hangingPunct="0"/>
            <a:r>
              <a:rPr lang="it-IT" sz="1200" i="1" dirty="0" smtClean="0">
                <a:solidFill>
                  <a:srgbClr val="333333"/>
                </a:solidFill>
                <a:latin typeface="Calibri" panose="020F0502020204030204" pitchFamily="34" charset="0"/>
                <a:cs typeface="Calibri" panose="020F0502020204030204" pitchFamily="34" charset="0"/>
              </a:rPr>
              <a:t>Responsabile Business Merci </a:t>
            </a:r>
          </a:p>
          <a:p>
            <a:pPr defTabSz="1036992" eaLnBrk="0" hangingPunct="0"/>
            <a:endParaRPr lang="it-IT" sz="1200" i="1" dirty="0">
              <a:solidFill>
                <a:srgbClr val="333333"/>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arrotondato 13"/>
          <p:cNvSpPr/>
          <p:nvPr/>
        </p:nvSpPr>
        <p:spPr bwMode="auto">
          <a:xfrm>
            <a:off x="333377" y="984101"/>
            <a:ext cx="8460581" cy="981605"/>
          </a:xfrm>
          <a:prstGeom prst="roundRect">
            <a:avLst>
              <a:gd name="adj" fmla="val 10000"/>
            </a:avLst>
          </a:prstGeom>
          <a:solidFill>
            <a:srgbClr val="00A49C"/>
          </a:solidFill>
          <a:ln w="38100" cap="flat" cmpd="sng" algn="ctr">
            <a:solidFill>
              <a:srgbClr val="006C66"/>
            </a:solidFill>
            <a:prstDash val="solid"/>
          </a:ln>
          <a:effectLst>
            <a:outerShdw blurRad="40000" dist="20000" dir="5400000" rotWithShape="0">
              <a:srgbClr val="000000">
                <a:alpha val="38000"/>
              </a:srgbClr>
            </a:outerShdw>
          </a:effectLst>
        </p:spPr>
      </p:sp>
      <p:sp>
        <p:nvSpPr>
          <p:cNvPr id="15" name="Rettangolo 14"/>
          <p:cNvSpPr/>
          <p:nvPr/>
        </p:nvSpPr>
        <p:spPr bwMode="auto">
          <a:xfrm>
            <a:off x="395289" y="1029560"/>
            <a:ext cx="8317706" cy="879872"/>
          </a:xfrm>
          <a:prstGeom prst="rect">
            <a:avLst/>
          </a:prstGeom>
          <a:noFill/>
          <a:ln>
            <a:noFill/>
          </a:ln>
          <a:effectLst/>
        </p:spPr>
        <p:txBody>
          <a:bodyPr lIns="62821" tIns="62821" rIns="62821" bIns="62821" anchor="ctr"/>
          <a:lstStyle/>
          <a:p>
            <a:pPr marL="214163" indent="-214163" algn="just" defTabSz="641732" fontAlgn="auto">
              <a:spcBef>
                <a:spcPts val="0"/>
              </a:spcBef>
              <a:spcAft>
                <a:spcPts val="0"/>
              </a:spcAft>
              <a:buFont typeface="Wingdings" panose="05000000000000000000" pitchFamily="2" charset="2"/>
              <a:buChar char="Ø"/>
              <a:defRPr/>
            </a:pPr>
            <a:r>
              <a:rPr lang="it-IT" sz="900" b="1" kern="0" dirty="0">
                <a:latin typeface="Tahoma" panose="020B0604030504040204" pitchFamily="34" charset="0"/>
                <a:ea typeface="Tahoma" panose="020B0604030504040204" pitchFamily="34" charset="0"/>
                <a:cs typeface="Tahoma" panose="020B0604030504040204" pitchFamily="34" charset="0"/>
              </a:rPr>
              <a:t>Marzo 2008</a:t>
            </a:r>
            <a:r>
              <a:rPr lang="it-IT" sz="900" kern="0" dirty="0">
                <a:latin typeface="Tahoma" panose="020B0604030504040204" pitchFamily="34" charset="0"/>
                <a:ea typeface="Tahoma" panose="020B0604030504040204" pitchFamily="34" charset="0"/>
                <a:cs typeface="Tahoma" panose="020B0604030504040204" pitchFamily="34" charset="0"/>
              </a:rPr>
              <a:t>. RFI disciplina con la Disposizione 7/2008 le responsabilità fra le IF e RFI nell’organizzazione dei servizi di manovra negli impianti con manovra RFI, </a:t>
            </a:r>
            <a:r>
              <a:rPr lang="it-IT" sz="900" b="1" kern="0" dirty="0">
                <a:latin typeface="Tahoma" panose="020B0604030504040204" pitchFamily="34" charset="0"/>
                <a:ea typeface="Tahoma" panose="020B0604030504040204" pitchFamily="34" charset="0"/>
                <a:cs typeface="Tahoma" panose="020B0604030504040204" pitchFamily="34" charset="0"/>
              </a:rPr>
              <a:t>assegnando a RFI il coordinamento dei programmi delle IF</a:t>
            </a:r>
            <a:r>
              <a:rPr lang="it-IT" sz="900" kern="0" dirty="0">
                <a:latin typeface="Tahoma" panose="020B0604030504040204" pitchFamily="34" charset="0"/>
                <a:ea typeface="Tahoma" panose="020B0604030504040204" pitchFamily="34" charset="0"/>
                <a:cs typeface="Tahoma" panose="020B0604030504040204" pitchFamily="34" charset="0"/>
              </a:rPr>
              <a:t>.</a:t>
            </a:r>
          </a:p>
          <a:p>
            <a:pPr algn="just" defTabSz="641732" fontAlgn="auto">
              <a:spcBef>
                <a:spcPts val="0"/>
              </a:spcBef>
              <a:spcAft>
                <a:spcPts val="0"/>
              </a:spcAft>
              <a:defRPr/>
            </a:pPr>
            <a:endParaRPr lang="it-IT" sz="500" kern="0" dirty="0">
              <a:latin typeface="Tahoma" panose="020B0604030504040204" pitchFamily="34" charset="0"/>
              <a:ea typeface="Tahoma" panose="020B0604030504040204" pitchFamily="34" charset="0"/>
              <a:cs typeface="Tahoma" panose="020B0604030504040204" pitchFamily="34" charset="0"/>
            </a:endParaRPr>
          </a:p>
          <a:p>
            <a:pPr marL="214163" indent="-214163" algn="just" defTabSz="641732" fontAlgn="auto">
              <a:spcBef>
                <a:spcPts val="0"/>
              </a:spcBef>
              <a:spcAft>
                <a:spcPts val="0"/>
              </a:spcAft>
              <a:buFont typeface="Wingdings" panose="05000000000000000000" pitchFamily="2" charset="2"/>
              <a:buChar char="Ø"/>
              <a:defRPr/>
            </a:pPr>
            <a:r>
              <a:rPr lang="it-IT" sz="900" b="1" kern="0" dirty="0">
                <a:latin typeface="Tahoma" panose="020B0604030504040204" pitchFamily="34" charset="0"/>
                <a:ea typeface="Tahoma" panose="020B0604030504040204" pitchFamily="34" charset="0"/>
                <a:cs typeface="Tahoma" panose="020B0604030504040204" pitchFamily="34" charset="0"/>
              </a:rPr>
              <a:t>Dicembre 2008</a:t>
            </a:r>
            <a:r>
              <a:rPr lang="it-IT" sz="900" kern="0" dirty="0">
                <a:latin typeface="Tahoma" panose="020B0604030504040204" pitchFamily="34" charset="0"/>
                <a:ea typeface="Tahoma" panose="020B0604030504040204" pitchFamily="34" charset="0"/>
                <a:cs typeface="Tahoma" panose="020B0604030504040204" pitchFamily="34" charset="0"/>
              </a:rPr>
              <a:t>. RFI emana i documenti applicativi della </a:t>
            </a:r>
            <a:r>
              <a:rPr lang="it-IT" sz="900" kern="0" dirty="0" err="1">
                <a:latin typeface="Tahoma" panose="020B0604030504040204" pitchFamily="34" charset="0"/>
                <a:ea typeface="Tahoma" panose="020B0604030504040204" pitchFamily="34" charset="0"/>
                <a:cs typeface="Tahoma" panose="020B0604030504040204" pitchFamily="34" charset="0"/>
              </a:rPr>
              <a:t>Disp</a:t>
            </a:r>
            <a:r>
              <a:rPr lang="it-IT" sz="900" kern="0" dirty="0">
                <a:latin typeface="Tahoma" panose="020B0604030504040204" pitchFamily="34" charset="0"/>
                <a:ea typeface="Tahoma" panose="020B0604030504040204" pitchFamily="34" charset="0"/>
                <a:cs typeface="Tahoma" panose="020B0604030504040204" pitchFamily="34" charset="0"/>
              </a:rPr>
              <a:t>. 7/2008 contenenti le </a:t>
            </a:r>
            <a:r>
              <a:rPr lang="it-IT" sz="900" b="1" kern="0" dirty="0">
                <a:latin typeface="Tahoma" panose="020B0604030504040204" pitchFamily="34" charset="0"/>
                <a:ea typeface="Tahoma" panose="020B0604030504040204" pitchFamily="34" charset="0"/>
                <a:cs typeface="Tahoma" panose="020B0604030504040204" pitchFamily="34" charset="0"/>
              </a:rPr>
              <a:t>procedure</a:t>
            </a:r>
            <a:r>
              <a:rPr lang="it-IT" sz="900" kern="0" dirty="0">
                <a:latin typeface="Tahoma" panose="020B0604030504040204" pitchFamily="34" charset="0"/>
                <a:ea typeface="Tahoma" panose="020B0604030504040204" pitchFamily="34" charset="0"/>
                <a:cs typeface="Tahoma" panose="020B0604030504040204" pitchFamily="34" charset="0"/>
              </a:rPr>
              <a:t> </a:t>
            </a:r>
            <a:r>
              <a:rPr lang="it-IT" sz="900" b="1" kern="0" dirty="0">
                <a:latin typeface="Tahoma" panose="020B0604030504040204" pitchFamily="34" charset="0"/>
                <a:ea typeface="Tahoma" panose="020B0604030504040204" pitchFamily="34" charset="0"/>
                <a:cs typeface="Tahoma" panose="020B0604030504040204" pitchFamily="34" charset="0"/>
              </a:rPr>
              <a:t>per il Coordinamento di RFI</a:t>
            </a:r>
            <a:r>
              <a:rPr lang="it-IT" sz="900" kern="0" dirty="0">
                <a:latin typeface="Tahoma" panose="020B0604030504040204" pitchFamily="34" charset="0"/>
                <a:ea typeface="Tahoma" panose="020B0604030504040204" pitchFamily="34" charset="0"/>
                <a:cs typeface="Tahoma" panose="020B0604030504040204" pitchFamily="34" charset="0"/>
              </a:rPr>
              <a:t>: Appendici 1 e 2 al Cap. 5 del PIR (eliminate dal 2012), nota 4190/2008 (superata).</a:t>
            </a:r>
          </a:p>
          <a:p>
            <a:pPr marL="214163" indent="-214163" algn="just" defTabSz="641732" fontAlgn="auto">
              <a:spcBef>
                <a:spcPts val="0"/>
              </a:spcBef>
              <a:spcAft>
                <a:spcPts val="0"/>
              </a:spcAft>
              <a:buFont typeface="Wingdings" panose="05000000000000000000" pitchFamily="2" charset="2"/>
              <a:buChar char="Ø"/>
              <a:defRPr/>
            </a:pPr>
            <a:endParaRPr lang="it-IT" sz="500" kern="0" dirty="0">
              <a:latin typeface="Tahoma" panose="020B0604030504040204" pitchFamily="34" charset="0"/>
              <a:ea typeface="Tahoma" panose="020B0604030504040204" pitchFamily="34" charset="0"/>
              <a:cs typeface="Tahoma" panose="020B0604030504040204" pitchFamily="34" charset="0"/>
            </a:endParaRPr>
          </a:p>
          <a:p>
            <a:pPr marL="214163" indent="-214163" algn="just" defTabSz="641732" fontAlgn="auto">
              <a:spcBef>
                <a:spcPts val="0"/>
              </a:spcBef>
              <a:spcAft>
                <a:spcPts val="0"/>
              </a:spcAft>
              <a:buFont typeface="Wingdings" panose="05000000000000000000" pitchFamily="2" charset="2"/>
              <a:buChar char="Ø"/>
              <a:defRPr/>
            </a:pPr>
            <a:r>
              <a:rPr lang="it-IT" sz="900" b="1" kern="0" dirty="0">
                <a:latin typeface="Tahoma" panose="020B0604030504040204" pitchFamily="34" charset="0"/>
                <a:ea typeface="Tahoma" panose="020B0604030504040204" pitchFamily="34" charset="0"/>
                <a:cs typeface="Tahoma" panose="020B0604030504040204" pitchFamily="34" charset="0"/>
              </a:rPr>
              <a:t>Novembre 2013</a:t>
            </a:r>
            <a:r>
              <a:rPr lang="it-IT" sz="900" kern="0" dirty="0">
                <a:latin typeface="Tahoma" panose="020B0604030504040204" pitchFamily="34" charset="0"/>
                <a:ea typeface="Tahoma" panose="020B0604030504040204" pitchFamily="34" charset="0"/>
                <a:cs typeface="Tahoma" panose="020B0604030504040204" pitchFamily="34" charset="0"/>
              </a:rPr>
              <a:t>. </a:t>
            </a:r>
            <a:r>
              <a:rPr lang="it-IT" sz="900" u="sng" kern="0" dirty="0">
                <a:latin typeface="Tahoma" panose="020B0604030504040204" pitchFamily="34" charset="0"/>
                <a:ea typeface="Tahoma" panose="020B0604030504040204" pitchFamily="34" charset="0"/>
                <a:cs typeface="Tahoma" panose="020B0604030504040204" pitchFamily="34" charset="0"/>
              </a:rPr>
              <a:t>Nota 8493/2013</a:t>
            </a:r>
            <a:r>
              <a:rPr lang="it-IT" sz="900" kern="0" dirty="0">
                <a:latin typeface="Tahoma" panose="020B0604030504040204" pitchFamily="34" charset="0"/>
                <a:ea typeface="Tahoma" panose="020B0604030504040204" pitchFamily="34" charset="0"/>
                <a:cs typeface="Tahoma" panose="020B0604030504040204" pitchFamily="34" charset="0"/>
              </a:rPr>
              <a:t> , in vigore : </a:t>
            </a:r>
            <a:r>
              <a:rPr lang="it-IT" sz="900" b="1" kern="0" dirty="0">
                <a:latin typeface="Tahoma" panose="020B0604030504040204" pitchFamily="34" charset="0"/>
                <a:ea typeface="Tahoma" panose="020B0604030504040204" pitchFamily="34" charset="0"/>
                <a:cs typeface="Tahoma" panose="020B0604030504040204" pitchFamily="34" charset="0"/>
              </a:rPr>
              <a:t>"M53 Manovre Integrato"</a:t>
            </a:r>
            <a:r>
              <a:rPr lang="it-IT" sz="900" kern="0" dirty="0">
                <a:latin typeface="Tahoma" panose="020B0604030504040204" pitchFamily="34" charset="0"/>
                <a:ea typeface="Tahoma" panose="020B0604030504040204" pitchFamily="34" charset="0"/>
                <a:cs typeface="Tahoma" panose="020B0604030504040204" pitchFamily="34" charset="0"/>
              </a:rPr>
              <a:t> nella forma attuale, che </a:t>
            </a:r>
            <a:r>
              <a:rPr lang="it-IT" sz="900" b="1" kern="0" dirty="0">
                <a:latin typeface="Tahoma" panose="020B0604030504040204" pitchFamily="34" charset="0"/>
                <a:ea typeface="Tahoma" panose="020B0604030504040204" pitchFamily="34" charset="0"/>
                <a:cs typeface="Tahoma" panose="020B0604030504040204" pitchFamily="34" charset="0"/>
              </a:rPr>
              <a:t>disciplina anche le attività dei GU.</a:t>
            </a:r>
            <a:endParaRPr lang="it-IT" sz="900" kern="0" dirty="0">
              <a:latin typeface="Tahoma" panose="020B0604030504040204" pitchFamily="34" charset="0"/>
              <a:ea typeface="Tahoma" panose="020B0604030504040204" pitchFamily="34" charset="0"/>
              <a:cs typeface="Tahoma" panose="020B0604030504040204" pitchFamily="34" charset="0"/>
            </a:endParaRPr>
          </a:p>
        </p:txBody>
      </p:sp>
      <p:sp>
        <p:nvSpPr>
          <p:cNvPr id="16" name="Rettangolo arrotondato 15"/>
          <p:cNvSpPr/>
          <p:nvPr/>
        </p:nvSpPr>
        <p:spPr bwMode="auto">
          <a:xfrm>
            <a:off x="305992" y="2410480"/>
            <a:ext cx="8514159" cy="1140122"/>
          </a:xfrm>
          <a:prstGeom prst="roundRect">
            <a:avLst>
              <a:gd name="adj" fmla="val 10000"/>
            </a:avLst>
          </a:prstGeom>
          <a:solidFill>
            <a:srgbClr val="00A49C"/>
          </a:solidFill>
          <a:ln w="38100" cap="flat" cmpd="sng" algn="ctr">
            <a:solidFill>
              <a:srgbClr val="006C66"/>
            </a:solidFill>
            <a:prstDash val="solid"/>
          </a:ln>
          <a:effectLst>
            <a:outerShdw blurRad="40000" dist="20000" dir="5400000" rotWithShape="0">
              <a:srgbClr val="000000">
                <a:alpha val="38000"/>
              </a:srgbClr>
            </a:outerShdw>
          </a:effectLst>
        </p:spPr>
      </p:sp>
      <p:sp>
        <p:nvSpPr>
          <p:cNvPr id="17" name="Rettangolo 16"/>
          <p:cNvSpPr/>
          <p:nvPr/>
        </p:nvSpPr>
        <p:spPr bwMode="auto">
          <a:xfrm>
            <a:off x="395289" y="2325587"/>
            <a:ext cx="8317706" cy="1285158"/>
          </a:xfrm>
          <a:prstGeom prst="rect">
            <a:avLst/>
          </a:prstGeom>
          <a:noFill/>
          <a:ln>
            <a:noFill/>
          </a:ln>
          <a:effectLst/>
        </p:spPr>
        <p:txBody>
          <a:bodyPr lIns="62821" tIns="62821" rIns="62821" bIns="62821" anchor="ctr"/>
          <a:lstStyle/>
          <a:p>
            <a:pPr algn="just" defTabSz="641732" fontAlgn="auto">
              <a:spcBef>
                <a:spcPts val="0"/>
              </a:spcBef>
              <a:spcAft>
                <a:spcPts val="0"/>
              </a:spcAft>
              <a:defRPr/>
            </a:pPr>
            <a:r>
              <a:rPr lang="it-IT" sz="900" kern="0" dirty="0">
                <a:latin typeface="Tahoma" panose="020B0604030504040204" pitchFamily="34" charset="0"/>
                <a:ea typeface="Tahoma" panose="020B0604030504040204" pitchFamily="34" charset="0"/>
                <a:cs typeface="Tahoma" panose="020B0604030504040204" pitchFamily="34" charset="0"/>
              </a:rPr>
              <a:t>L’ </a:t>
            </a:r>
            <a:r>
              <a:rPr lang="it-IT" sz="900" b="1" kern="0" dirty="0">
                <a:latin typeface="Tahoma" panose="020B0604030504040204" pitchFamily="34" charset="0"/>
                <a:ea typeface="Tahoma" panose="020B0604030504040204" pitchFamily="34" charset="0"/>
                <a:cs typeface="Tahoma" panose="020B0604030504040204" pitchFamily="34" charset="0"/>
              </a:rPr>
              <a:t>M53 Manovre Integrato </a:t>
            </a:r>
            <a:r>
              <a:rPr lang="it-IT" sz="900" kern="0" dirty="0">
                <a:latin typeface="Tahoma" panose="020B0604030504040204" pitchFamily="34" charset="0"/>
                <a:ea typeface="Tahoma" panose="020B0604030504040204" pitchFamily="34" charset="0"/>
                <a:cs typeface="Tahoma" panose="020B0604030504040204" pitchFamily="34" charset="0"/>
              </a:rPr>
              <a:t>è il documento nel quale, tenendo conto delle caratteristiche impiantistiche ed organizzative dell’impianto, il GI integra in un unico elaborato le attività di manovra richieste dal GU, ovvero richieste dalle IF in autoproduzione. Rappresenta la </a:t>
            </a:r>
            <a:r>
              <a:rPr lang="it-IT" sz="900" b="1" kern="0" dirty="0">
                <a:latin typeface="Tahoma" panose="020B0604030504040204" pitchFamily="34" charset="0"/>
                <a:ea typeface="Tahoma" panose="020B0604030504040204" pitchFamily="34" charset="0"/>
                <a:cs typeface="Tahoma" panose="020B0604030504040204" pitchFamily="34" charset="0"/>
              </a:rPr>
              <a:t>formalizzazione dei reciproci adempimenti fra RFI e gli operatori ferroviari operanti nell’impianto e costituisce il documento base di riferimento per le responsabilità di ritardo</a:t>
            </a:r>
            <a:r>
              <a:rPr lang="it-IT" sz="900" kern="0" dirty="0">
                <a:latin typeface="Tahoma" panose="020B0604030504040204" pitchFamily="34" charset="0"/>
                <a:ea typeface="Tahoma" panose="020B0604030504040204" pitchFamily="34" charset="0"/>
                <a:cs typeface="Tahoma" panose="020B0604030504040204" pitchFamily="34" charset="0"/>
              </a:rPr>
              <a:t>.</a:t>
            </a:r>
          </a:p>
          <a:p>
            <a:pPr algn="just" defTabSz="641732" fontAlgn="auto">
              <a:spcBef>
                <a:spcPts val="0"/>
              </a:spcBef>
              <a:spcAft>
                <a:spcPts val="0"/>
              </a:spcAft>
              <a:defRPr/>
            </a:pPr>
            <a:endParaRPr lang="it-IT" sz="500" kern="0" dirty="0" smtClean="0">
              <a:latin typeface="Tahoma" panose="020B0604030504040204" pitchFamily="34" charset="0"/>
              <a:ea typeface="Tahoma" panose="020B0604030504040204" pitchFamily="34" charset="0"/>
              <a:cs typeface="Tahoma" panose="020B0604030504040204" pitchFamily="34" charset="0"/>
            </a:endParaRPr>
          </a:p>
          <a:p>
            <a:pPr algn="just" defTabSz="641732" fontAlgn="auto">
              <a:spcBef>
                <a:spcPts val="0"/>
              </a:spcBef>
              <a:spcAft>
                <a:spcPts val="0"/>
              </a:spcAft>
              <a:defRPr/>
            </a:pPr>
            <a:r>
              <a:rPr lang="it-IT" sz="900" kern="0" dirty="0" smtClean="0">
                <a:latin typeface="Tahoma" panose="020B0604030504040204" pitchFamily="34" charset="0"/>
                <a:ea typeface="Tahoma" panose="020B0604030504040204" pitchFamily="34" charset="0"/>
                <a:cs typeface="Tahoma" panose="020B0604030504040204" pitchFamily="34" charset="0"/>
              </a:rPr>
              <a:t>Viene emesso nella </a:t>
            </a:r>
            <a:r>
              <a:rPr lang="it-IT" sz="900" u="sng" kern="0" dirty="0" smtClean="0">
                <a:latin typeface="Tahoma" panose="020B0604030504040204" pitchFamily="34" charset="0"/>
                <a:ea typeface="Tahoma" panose="020B0604030504040204" pitchFamily="34" charset="0"/>
                <a:cs typeface="Tahoma" panose="020B0604030504040204" pitchFamily="34" charset="0"/>
              </a:rPr>
              <a:t>Versione integrale</a:t>
            </a:r>
            <a:r>
              <a:rPr lang="it-IT" sz="900" kern="0" dirty="0" smtClean="0">
                <a:latin typeface="Tahoma" panose="020B0604030504040204" pitchFamily="34" charset="0"/>
                <a:ea typeface="Tahoma" panose="020B0604030504040204" pitchFamily="34" charset="0"/>
                <a:cs typeface="Tahoma" panose="020B0604030504040204" pitchFamily="34" charset="0"/>
              </a:rPr>
              <a:t>, ad uso di RFI e </a:t>
            </a:r>
            <a:r>
              <a:rPr lang="it-IT" sz="900" kern="0" dirty="0">
                <a:latin typeface="Tahoma" panose="020B0604030504040204" pitchFamily="34" charset="0"/>
                <a:ea typeface="Tahoma" panose="020B0604030504040204" pitchFamily="34" charset="0"/>
                <a:cs typeface="Tahoma" panose="020B0604030504040204" pitchFamily="34" charset="0"/>
              </a:rPr>
              <a:t>del </a:t>
            </a:r>
            <a:r>
              <a:rPr lang="it-IT" sz="900" kern="0" dirty="0" smtClean="0">
                <a:latin typeface="Tahoma" panose="020B0604030504040204" pitchFamily="34" charset="0"/>
                <a:ea typeface="Tahoma" panose="020B0604030504040204" pitchFamily="34" charset="0"/>
                <a:cs typeface="Tahoma" panose="020B0604030504040204" pitchFamily="34" charset="0"/>
              </a:rPr>
              <a:t>GU, e nella V</a:t>
            </a:r>
            <a:r>
              <a:rPr lang="it-IT" sz="900" u="sng" kern="0" dirty="0" smtClean="0">
                <a:latin typeface="Tahoma" panose="020B0604030504040204" pitchFamily="34" charset="0"/>
                <a:ea typeface="Tahoma" panose="020B0604030504040204" pitchFamily="34" charset="0"/>
                <a:cs typeface="Tahoma" panose="020B0604030504040204" pitchFamily="34" charset="0"/>
              </a:rPr>
              <a:t>ersione </a:t>
            </a:r>
            <a:r>
              <a:rPr lang="it-IT" sz="900" u="sng" kern="0" dirty="0">
                <a:latin typeface="Tahoma" panose="020B0604030504040204" pitchFamily="34" charset="0"/>
                <a:ea typeface="Tahoma" panose="020B0604030504040204" pitchFamily="34" charset="0"/>
                <a:cs typeface="Tahoma" panose="020B0604030504040204" pitchFamily="34" charset="0"/>
              </a:rPr>
              <a:t>parziale</a:t>
            </a:r>
            <a:r>
              <a:rPr lang="it-IT" sz="900" kern="0" dirty="0">
                <a:latin typeface="Tahoma" panose="020B0604030504040204" pitchFamily="34" charset="0"/>
                <a:ea typeface="Tahoma" panose="020B0604030504040204" pitchFamily="34" charset="0"/>
                <a:cs typeface="Tahoma" panose="020B0604030504040204" pitchFamily="34" charset="0"/>
              </a:rPr>
              <a:t> per ciascuna IF</a:t>
            </a:r>
            <a:r>
              <a:rPr lang="it-IT" sz="900" kern="0" dirty="0" smtClean="0">
                <a:latin typeface="Tahoma" panose="020B0604030504040204" pitchFamily="34" charset="0"/>
                <a:ea typeface="Tahoma" panose="020B0604030504040204" pitchFamily="34" charset="0"/>
                <a:cs typeface="Tahoma" panose="020B0604030504040204" pitchFamily="34" charset="0"/>
              </a:rPr>
              <a:t>, </a:t>
            </a:r>
            <a:r>
              <a:rPr lang="it-IT" sz="900" kern="0" dirty="0">
                <a:latin typeface="Tahoma" panose="020B0604030504040204" pitchFamily="34" charset="0"/>
                <a:ea typeface="Tahoma" panose="020B0604030504040204" pitchFamily="34" charset="0"/>
                <a:cs typeface="Tahoma" panose="020B0604030504040204" pitchFamily="34" charset="0"/>
              </a:rPr>
              <a:t>contenente i soli dati ad essa riconducibili.</a:t>
            </a:r>
          </a:p>
          <a:p>
            <a:pPr algn="just" defTabSz="641732" fontAlgn="auto">
              <a:spcBef>
                <a:spcPts val="0"/>
              </a:spcBef>
              <a:spcAft>
                <a:spcPts val="0"/>
              </a:spcAft>
              <a:defRPr/>
            </a:pPr>
            <a:endParaRPr lang="it-IT" sz="800" kern="0" dirty="0">
              <a:latin typeface="Tahoma" panose="020B0604030504040204" pitchFamily="34" charset="0"/>
              <a:ea typeface="Tahoma" panose="020B0604030504040204" pitchFamily="34" charset="0"/>
              <a:cs typeface="Tahoma" panose="020B0604030504040204" pitchFamily="34" charset="0"/>
            </a:endParaRPr>
          </a:p>
          <a:p>
            <a:pPr algn="ctr" defTabSz="641732" fontAlgn="auto">
              <a:spcBef>
                <a:spcPts val="0"/>
              </a:spcBef>
              <a:spcAft>
                <a:spcPts val="0"/>
              </a:spcAft>
              <a:defRPr/>
            </a:pPr>
            <a:r>
              <a:rPr lang="it-IT" sz="1050" b="1" u="sng" kern="0" dirty="0">
                <a:latin typeface="Tahoma" panose="020B0604030504040204" pitchFamily="34" charset="0"/>
                <a:ea typeface="Tahoma" panose="020B0604030504040204" pitchFamily="34" charset="0"/>
                <a:cs typeface="Tahoma" panose="020B0604030504040204" pitchFamily="34" charset="0"/>
              </a:rPr>
              <a:t>M53 Manovre Integrato deve essere redatto da RFI in tutti gli impianti, compresi quelli con Gestori Unici</a:t>
            </a:r>
            <a:endParaRPr lang="it-IT" sz="1050" b="1" kern="0" dirty="0">
              <a:latin typeface="Tahoma" panose="020B0604030504040204" pitchFamily="34" charset="0"/>
              <a:ea typeface="Tahoma" panose="020B0604030504040204" pitchFamily="34" charset="0"/>
              <a:cs typeface="Tahoma" panose="020B0604030504040204" pitchFamily="34" charset="0"/>
            </a:endParaRPr>
          </a:p>
        </p:txBody>
      </p:sp>
      <p:sp>
        <p:nvSpPr>
          <p:cNvPr id="18" name="Rettangolo arrotondato 17"/>
          <p:cNvSpPr/>
          <p:nvPr/>
        </p:nvSpPr>
        <p:spPr bwMode="auto">
          <a:xfrm>
            <a:off x="305992" y="3977362"/>
            <a:ext cx="8514159" cy="949325"/>
          </a:xfrm>
          <a:prstGeom prst="roundRect">
            <a:avLst>
              <a:gd name="adj" fmla="val 10000"/>
            </a:avLst>
          </a:prstGeom>
          <a:solidFill>
            <a:srgbClr val="00A49C"/>
          </a:solidFill>
          <a:ln w="38100" cap="flat" cmpd="sng" algn="ctr">
            <a:solidFill>
              <a:srgbClr val="006C66"/>
            </a:solidFill>
            <a:prstDash val="solid"/>
          </a:ln>
          <a:effectLst>
            <a:outerShdw blurRad="40000" dist="20000" dir="5400000" rotWithShape="0">
              <a:srgbClr val="000000">
                <a:alpha val="38000"/>
              </a:srgbClr>
            </a:outerShdw>
          </a:effectLst>
        </p:spPr>
      </p:sp>
      <p:sp>
        <p:nvSpPr>
          <p:cNvPr id="19" name="Rettangolo 18"/>
          <p:cNvSpPr/>
          <p:nvPr/>
        </p:nvSpPr>
        <p:spPr bwMode="auto">
          <a:xfrm>
            <a:off x="333377" y="3977368"/>
            <a:ext cx="8379619" cy="1006079"/>
          </a:xfrm>
          <a:prstGeom prst="rect">
            <a:avLst/>
          </a:prstGeom>
          <a:noFill/>
          <a:ln>
            <a:noFill/>
          </a:ln>
          <a:effectLst/>
        </p:spPr>
        <p:txBody>
          <a:bodyPr lIns="62821" tIns="62821" rIns="62821" bIns="62821" anchor="ctr"/>
          <a:lstStyle/>
          <a:p>
            <a:pPr algn="just" defTabSz="641732" fontAlgn="auto">
              <a:lnSpc>
                <a:spcPct val="110000"/>
              </a:lnSpc>
              <a:spcBef>
                <a:spcPts val="0"/>
              </a:spcBef>
              <a:spcAft>
                <a:spcPts val="0"/>
              </a:spcAft>
              <a:defRPr/>
            </a:pPr>
            <a:r>
              <a:rPr lang="it-IT" sz="900" kern="0" dirty="0">
                <a:latin typeface="Tahoma" panose="020B0604030504040204" pitchFamily="34" charset="0"/>
                <a:ea typeface="Tahoma" panose="020B0604030504040204" pitchFamily="34" charset="0"/>
                <a:cs typeface="Tahoma" panose="020B0604030504040204" pitchFamily="34" charset="0"/>
              </a:rPr>
              <a:t>Oggi M53 Manovre Integrato può essere prodotto a cura degli operatori di RFI con </a:t>
            </a:r>
            <a:r>
              <a:rPr lang="it-IT" sz="900" b="1" u="sng" kern="0" dirty="0">
                <a:latin typeface="Tahoma" panose="020B0604030504040204" pitchFamily="34" charset="0"/>
                <a:ea typeface="Tahoma" panose="020B0604030504040204" pitchFamily="34" charset="0"/>
                <a:cs typeface="Tahoma" panose="020B0604030504040204" pitchFamily="34" charset="0"/>
              </a:rPr>
              <a:t>procedura informatizzata su Piattaforma PIC</a:t>
            </a:r>
            <a:r>
              <a:rPr lang="it-IT" sz="900" kern="0" dirty="0">
                <a:latin typeface="Tahoma" panose="020B0604030504040204" pitchFamily="34" charset="0"/>
                <a:ea typeface="Tahoma" panose="020B0604030504040204" pitchFamily="34" charset="0"/>
                <a:cs typeface="Tahoma" panose="020B0604030504040204" pitchFamily="34" charset="0"/>
              </a:rPr>
              <a:t>, che recepisce sia le richieste delle IF che i programmi di manovra dei GU, nei seguenti impianti:</a:t>
            </a:r>
          </a:p>
          <a:p>
            <a:pPr marL="135634" indent="-135634" algn="just" defTabSz="641732" fontAlgn="auto">
              <a:lnSpc>
                <a:spcPct val="110000"/>
              </a:lnSpc>
              <a:spcBef>
                <a:spcPts val="0"/>
              </a:spcBef>
              <a:spcAft>
                <a:spcPts val="0"/>
              </a:spcAft>
              <a:buFont typeface="Arial" panose="020B0604020202020204" pitchFamily="34" charset="0"/>
              <a:buChar char="•"/>
              <a:defRPr/>
            </a:pPr>
            <a:r>
              <a:rPr lang="it-IT" sz="900" kern="0" dirty="0">
                <a:latin typeface="Tahoma" panose="020B0604030504040204" pitchFamily="34" charset="0"/>
                <a:ea typeface="Tahoma" panose="020B0604030504040204" pitchFamily="34" charset="0"/>
                <a:cs typeface="Tahoma" panose="020B0604030504040204" pitchFamily="34" charset="0"/>
              </a:rPr>
              <a:t>con manovre effettuate dai </a:t>
            </a:r>
            <a:r>
              <a:rPr lang="it-IT" sz="900" b="1" kern="0" dirty="0">
                <a:latin typeface="Tahoma" panose="020B0604030504040204" pitchFamily="34" charset="0"/>
                <a:ea typeface="Tahoma" panose="020B0604030504040204" pitchFamily="34" charset="0"/>
                <a:cs typeface="Tahoma" panose="020B0604030504040204" pitchFamily="34" charset="0"/>
              </a:rPr>
              <a:t>GU : 5 impianti </a:t>
            </a:r>
            <a:r>
              <a:rPr lang="it-IT" sz="900" kern="0" dirty="0">
                <a:latin typeface="Tahoma" panose="020B0604030504040204" pitchFamily="34" charset="0"/>
                <a:ea typeface="Tahoma" panose="020B0604030504040204" pitchFamily="34" charset="0"/>
                <a:cs typeface="Tahoma" panose="020B0604030504040204" pitchFamily="34" charset="0"/>
              </a:rPr>
              <a:t>(Verona QE, Bologna Interporto, Castelguelfo, Ravenna, Bari </a:t>
            </a:r>
            <a:r>
              <a:rPr lang="it-IT" sz="900" kern="0" dirty="0" err="1">
                <a:latin typeface="Tahoma" panose="020B0604030504040204" pitchFamily="34" charset="0"/>
                <a:ea typeface="Tahoma" panose="020B0604030504040204" pitchFamily="34" charset="0"/>
                <a:cs typeface="Tahoma" panose="020B0604030504040204" pitchFamily="34" charset="0"/>
              </a:rPr>
              <a:t>Lamasinata</a:t>
            </a:r>
            <a:r>
              <a:rPr lang="it-IT" sz="900" kern="0" dirty="0">
                <a:latin typeface="Tahoma" panose="020B0604030504040204" pitchFamily="34" charset="0"/>
                <a:ea typeface="Tahoma" panose="020B0604030504040204" pitchFamily="34" charset="0"/>
                <a:cs typeface="Tahoma" panose="020B0604030504040204" pitchFamily="34" charset="0"/>
              </a:rPr>
              <a:t>)</a:t>
            </a:r>
          </a:p>
          <a:p>
            <a:pPr marL="135634" indent="-135634" algn="just" defTabSz="641732" fontAlgn="auto">
              <a:lnSpc>
                <a:spcPct val="110000"/>
              </a:lnSpc>
              <a:spcBef>
                <a:spcPts val="0"/>
              </a:spcBef>
              <a:spcAft>
                <a:spcPts val="0"/>
              </a:spcAft>
              <a:buFont typeface="Arial" panose="020B0604020202020204" pitchFamily="34" charset="0"/>
              <a:buChar char="•"/>
              <a:defRPr/>
            </a:pPr>
            <a:r>
              <a:rPr lang="it-IT" sz="900" b="1" kern="0" dirty="0">
                <a:latin typeface="Tahoma" panose="020B0604030504040204" pitchFamily="34" charset="0"/>
                <a:ea typeface="Tahoma" panose="020B0604030504040204" pitchFamily="34" charset="0"/>
                <a:cs typeface="Tahoma" panose="020B0604030504040204" pitchFamily="34" charset="0"/>
              </a:rPr>
              <a:t>in autoproduzione </a:t>
            </a:r>
            <a:r>
              <a:rPr lang="it-IT" sz="900" b="1" kern="0" dirty="0" smtClean="0">
                <a:latin typeface="Tahoma" panose="020B0604030504040204" pitchFamily="34" charset="0"/>
                <a:ea typeface="Tahoma" panose="020B0604030504040204" pitchFamily="34" charset="0"/>
                <a:cs typeface="Tahoma" panose="020B0604030504040204" pitchFamily="34" charset="0"/>
              </a:rPr>
              <a:t>: 38 impianti </a:t>
            </a:r>
            <a:r>
              <a:rPr lang="it-IT" sz="900" kern="0" dirty="0" smtClean="0">
                <a:latin typeface="Tahoma" panose="020B0604030504040204" pitchFamily="34" charset="0"/>
                <a:ea typeface="Tahoma" panose="020B0604030504040204" pitchFamily="34" charset="0"/>
                <a:cs typeface="Tahoma" panose="020B0604030504040204" pitchFamily="34" charset="0"/>
              </a:rPr>
              <a:t>(11 della </a:t>
            </a:r>
            <a:r>
              <a:rPr lang="it-IT" sz="900" kern="0" dirty="0">
                <a:latin typeface="Tahoma" panose="020B0604030504040204" pitchFamily="34" charset="0"/>
                <a:ea typeface="Tahoma" panose="020B0604030504040204" pitchFamily="34" charset="0"/>
                <a:cs typeface="Tahoma" panose="020B0604030504040204" pitchFamily="34" charset="0"/>
              </a:rPr>
              <a:t>DTP Bologna, 7 </a:t>
            </a:r>
            <a:r>
              <a:rPr lang="it-IT" sz="900" kern="0" dirty="0" smtClean="0">
                <a:latin typeface="Tahoma" panose="020B0604030504040204" pitchFamily="34" charset="0"/>
                <a:ea typeface="Tahoma" panose="020B0604030504040204" pitchFamily="34" charset="0"/>
                <a:cs typeface="Tahoma" panose="020B0604030504040204" pitchFamily="34" charset="0"/>
              </a:rPr>
              <a:t>DTP </a:t>
            </a:r>
            <a:r>
              <a:rPr lang="it-IT" sz="900" kern="0" dirty="0">
                <a:latin typeface="Tahoma" panose="020B0604030504040204" pitchFamily="34" charset="0"/>
                <a:ea typeface="Tahoma" panose="020B0604030504040204" pitchFamily="34" charset="0"/>
                <a:cs typeface="Tahoma" panose="020B0604030504040204" pitchFamily="34" charset="0"/>
              </a:rPr>
              <a:t>Cagliari, </a:t>
            </a:r>
            <a:r>
              <a:rPr lang="it-IT" sz="900" kern="0" dirty="0" smtClean="0">
                <a:latin typeface="Tahoma" panose="020B0604030504040204" pitchFamily="34" charset="0"/>
                <a:ea typeface="Tahoma" panose="020B0604030504040204" pitchFamily="34" charset="0"/>
                <a:cs typeface="Tahoma" panose="020B0604030504040204" pitchFamily="34" charset="0"/>
              </a:rPr>
              <a:t>3 </a:t>
            </a:r>
            <a:r>
              <a:rPr lang="it-IT" sz="900" kern="0" dirty="0">
                <a:latin typeface="Tahoma" panose="020B0604030504040204" pitchFamily="34" charset="0"/>
                <a:ea typeface="Tahoma" panose="020B0604030504040204" pitchFamily="34" charset="0"/>
                <a:cs typeface="Tahoma" panose="020B0604030504040204" pitchFamily="34" charset="0"/>
              </a:rPr>
              <a:t>DTP Ancona, </a:t>
            </a:r>
            <a:r>
              <a:rPr lang="it-IT" sz="900" kern="0" dirty="0" smtClean="0">
                <a:latin typeface="Tahoma" panose="020B0604030504040204" pitchFamily="34" charset="0"/>
                <a:ea typeface="Tahoma" panose="020B0604030504040204" pitchFamily="34" charset="0"/>
                <a:cs typeface="Tahoma" panose="020B0604030504040204" pitchFamily="34" charset="0"/>
              </a:rPr>
              <a:t>1 DTP </a:t>
            </a:r>
            <a:r>
              <a:rPr lang="it-IT" sz="900" kern="0" dirty="0">
                <a:latin typeface="Tahoma" panose="020B0604030504040204" pitchFamily="34" charset="0"/>
                <a:ea typeface="Tahoma" panose="020B0604030504040204" pitchFamily="34" charset="0"/>
                <a:cs typeface="Tahoma" panose="020B0604030504040204" pitchFamily="34" charset="0"/>
              </a:rPr>
              <a:t>Genova, </a:t>
            </a:r>
            <a:r>
              <a:rPr lang="it-IT" sz="900" kern="0" dirty="0" smtClean="0">
                <a:latin typeface="Tahoma" panose="020B0604030504040204" pitchFamily="34" charset="0"/>
                <a:ea typeface="Tahoma" panose="020B0604030504040204" pitchFamily="34" charset="0"/>
                <a:cs typeface="Tahoma" panose="020B0604030504040204" pitchFamily="34" charset="0"/>
              </a:rPr>
              <a:t>1 </a:t>
            </a:r>
            <a:r>
              <a:rPr lang="it-IT" sz="900" kern="0" dirty="0">
                <a:latin typeface="Tahoma" panose="020B0604030504040204" pitchFamily="34" charset="0"/>
                <a:ea typeface="Tahoma" panose="020B0604030504040204" pitchFamily="34" charset="0"/>
                <a:cs typeface="Tahoma" panose="020B0604030504040204" pitchFamily="34" charset="0"/>
              </a:rPr>
              <a:t>DTP Bari, </a:t>
            </a:r>
            <a:r>
              <a:rPr lang="it-IT" sz="900" kern="0" dirty="0" smtClean="0">
                <a:latin typeface="Tahoma" panose="020B0604030504040204" pitchFamily="34" charset="0"/>
                <a:ea typeface="Tahoma" panose="020B0604030504040204" pitchFamily="34" charset="0"/>
                <a:cs typeface="Tahoma" panose="020B0604030504040204" pitchFamily="34" charset="0"/>
              </a:rPr>
              <a:t>1 DTP Reggio Cal., 14 DTP </a:t>
            </a:r>
            <a:r>
              <a:rPr lang="it-IT" sz="900" kern="0" dirty="0">
                <a:latin typeface="Tahoma" panose="020B0604030504040204" pitchFamily="34" charset="0"/>
                <a:ea typeface="Tahoma" panose="020B0604030504040204" pitchFamily="34" charset="0"/>
                <a:cs typeface="Tahoma" panose="020B0604030504040204" pitchFamily="34" charset="0"/>
              </a:rPr>
              <a:t>Trieste)</a:t>
            </a:r>
          </a:p>
          <a:p>
            <a:pPr marL="135634" indent="-135634" algn="just" defTabSz="641732" fontAlgn="auto">
              <a:lnSpc>
                <a:spcPct val="110000"/>
              </a:lnSpc>
              <a:spcBef>
                <a:spcPts val="0"/>
              </a:spcBef>
              <a:spcAft>
                <a:spcPts val="0"/>
              </a:spcAft>
              <a:buFont typeface="Arial" panose="020B0604020202020204" pitchFamily="34" charset="0"/>
              <a:buChar char="•"/>
              <a:defRPr/>
            </a:pPr>
            <a:r>
              <a:rPr lang="it-IT" sz="900" kern="0" dirty="0">
                <a:latin typeface="Tahoma" panose="020B0604030504040204" pitchFamily="34" charset="0"/>
                <a:ea typeface="Tahoma" panose="020B0604030504040204" pitchFamily="34" charset="0"/>
                <a:cs typeface="Tahoma" panose="020B0604030504040204" pitchFamily="34" charset="0"/>
              </a:rPr>
              <a:t>con </a:t>
            </a:r>
            <a:r>
              <a:rPr lang="it-IT" sz="900" kern="0" dirty="0" smtClean="0">
                <a:latin typeface="Tahoma" panose="020B0604030504040204" pitchFamily="34" charset="0"/>
                <a:ea typeface="Tahoma" panose="020B0604030504040204" pitchFamily="34" charset="0"/>
                <a:cs typeface="Tahoma" panose="020B0604030504040204" pitchFamily="34" charset="0"/>
              </a:rPr>
              <a:t>manovra ad oggi ancora fornita da </a:t>
            </a:r>
            <a:r>
              <a:rPr lang="it-IT" sz="900" b="1" kern="0" dirty="0">
                <a:latin typeface="Tahoma" panose="020B0604030504040204" pitchFamily="34" charset="0"/>
                <a:ea typeface="Tahoma" panose="020B0604030504040204" pitchFamily="34" charset="0"/>
                <a:cs typeface="Tahoma" panose="020B0604030504040204" pitchFamily="34" charset="0"/>
              </a:rPr>
              <a:t>RFI </a:t>
            </a:r>
            <a:r>
              <a:rPr lang="it-IT" sz="900" b="1" kern="0" dirty="0" smtClean="0">
                <a:latin typeface="Tahoma" panose="020B0604030504040204" pitchFamily="34" charset="0"/>
                <a:ea typeface="Tahoma" panose="020B0604030504040204" pitchFamily="34" charset="0"/>
                <a:cs typeface="Tahoma" panose="020B0604030504040204" pitchFamily="34" charset="0"/>
              </a:rPr>
              <a:t>: 2 impianti </a:t>
            </a:r>
            <a:r>
              <a:rPr lang="it-IT" sz="900" kern="0" dirty="0" smtClean="0">
                <a:latin typeface="Tahoma" panose="020B0604030504040204" pitchFamily="34" charset="0"/>
                <a:ea typeface="Tahoma" panose="020B0604030504040204" pitchFamily="34" charset="0"/>
                <a:cs typeface="Tahoma" panose="020B0604030504040204" pitchFamily="34" charset="0"/>
              </a:rPr>
              <a:t>(Villa S. Giovanni e Messina)</a:t>
            </a:r>
            <a:endParaRPr lang="it-IT" sz="900" kern="0" dirty="0">
              <a:latin typeface="Tahoma" panose="020B0604030504040204" pitchFamily="34" charset="0"/>
              <a:ea typeface="Tahoma" panose="020B0604030504040204" pitchFamily="34" charset="0"/>
              <a:cs typeface="Tahoma" panose="020B0604030504040204" pitchFamily="34" charset="0"/>
            </a:endParaRPr>
          </a:p>
        </p:txBody>
      </p:sp>
      <p:sp>
        <p:nvSpPr>
          <p:cNvPr id="20" name="CasellaDiTesto 1"/>
          <p:cNvSpPr txBox="1">
            <a:spLocks noChangeArrowheads="1"/>
          </p:cNvSpPr>
          <p:nvPr/>
        </p:nvSpPr>
        <p:spPr bwMode="auto">
          <a:xfrm>
            <a:off x="359570" y="699542"/>
            <a:ext cx="88939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3" tIns="34265" rIns="68533" bIns="34265">
            <a:spAutoFit/>
          </a:bodyPr>
          <a:lstStyle/>
          <a:p>
            <a:pPr defTabSz="336711" eaLnBrk="0" hangingPunct="0"/>
            <a:r>
              <a:rPr lang="it-IT" altLang="it-IT" sz="1500" b="1" dirty="0">
                <a:solidFill>
                  <a:srgbClr val="008680"/>
                </a:solidFill>
                <a:latin typeface="Tahoma" pitchFamily="34" charset="0"/>
                <a:ea typeface="Microsoft YaHei"/>
                <a:cs typeface="Tahoma" pitchFamily="34" charset="0"/>
              </a:rPr>
              <a:t>Gli </a:t>
            </a:r>
            <a:r>
              <a:rPr lang="it-IT" altLang="it-IT" sz="1500" b="1" dirty="0" err="1">
                <a:solidFill>
                  <a:srgbClr val="008680"/>
                </a:solidFill>
                <a:latin typeface="Tahoma" pitchFamily="34" charset="0"/>
                <a:ea typeface="Microsoft YaHei"/>
                <a:cs typeface="Tahoma" pitchFamily="34" charset="0"/>
              </a:rPr>
              <a:t>Step</a:t>
            </a:r>
            <a:endParaRPr lang="it-IT" altLang="it-IT" sz="1500" b="1" dirty="0">
              <a:solidFill>
                <a:srgbClr val="008680"/>
              </a:solidFill>
              <a:latin typeface="Tahoma" pitchFamily="34" charset="0"/>
              <a:ea typeface="Microsoft YaHei"/>
              <a:cs typeface="Tahoma" pitchFamily="34" charset="0"/>
            </a:endParaRPr>
          </a:p>
        </p:txBody>
      </p:sp>
      <p:sp>
        <p:nvSpPr>
          <p:cNvPr id="21" name="CasellaDiTesto 10"/>
          <p:cNvSpPr txBox="1">
            <a:spLocks noChangeArrowheads="1"/>
          </p:cNvSpPr>
          <p:nvPr/>
        </p:nvSpPr>
        <p:spPr bwMode="auto">
          <a:xfrm>
            <a:off x="359569" y="2127696"/>
            <a:ext cx="286940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3" tIns="34265" rIns="68533" bIns="34265">
            <a:spAutoFit/>
          </a:bodyPr>
          <a:lstStyle/>
          <a:p>
            <a:pPr defTabSz="336711" eaLnBrk="0" hangingPunct="0"/>
            <a:r>
              <a:rPr lang="it-IT" altLang="it-IT" sz="1500" b="1" dirty="0">
                <a:solidFill>
                  <a:srgbClr val="008680"/>
                </a:solidFill>
                <a:latin typeface="Tahoma" pitchFamily="34" charset="0"/>
                <a:ea typeface="Microsoft YaHei"/>
                <a:cs typeface="Tahoma" pitchFamily="34" charset="0"/>
              </a:rPr>
              <a:t>Ieri, l’M53 previsto nel 2013</a:t>
            </a:r>
          </a:p>
        </p:txBody>
      </p:sp>
      <p:sp>
        <p:nvSpPr>
          <p:cNvPr id="22" name="CasellaDiTesto 15"/>
          <p:cNvSpPr txBox="1">
            <a:spLocks noChangeArrowheads="1"/>
          </p:cNvSpPr>
          <p:nvPr/>
        </p:nvSpPr>
        <p:spPr bwMode="auto">
          <a:xfrm>
            <a:off x="359575" y="3677325"/>
            <a:ext cx="26955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3" tIns="34265" rIns="68533" bIns="34265">
            <a:spAutoFit/>
          </a:bodyPr>
          <a:lstStyle/>
          <a:p>
            <a:pPr defTabSz="336711" eaLnBrk="0" hangingPunct="0"/>
            <a:r>
              <a:rPr lang="it-IT" altLang="it-IT" sz="1500" b="1" dirty="0">
                <a:solidFill>
                  <a:srgbClr val="008680"/>
                </a:solidFill>
                <a:latin typeface="Tahoma" pitchFamily="34" charset="0"/>
                <a:ea typeface="Microsoft YaHei"/>
                <a:cs typeface="Tahoma" pitchFamily="34" charset="0"/>
              </a:rPr>
              <a:t>Oggi, l’M53 informatizzato</a:t>
            </a:r>
          </a:p>
        </p:txBody>
      </p:sp>
      <p:sp>
        <p:nvSpPr>
          <p:cNvPr id="23" name="CasellaDiTesto 2"/>
          <p:cNvSpPr txBox="1">
            <a:spLocks noChangeArrowheads="1"/>
          </p:cNvSpPr>
          <p:nvPr/>
        </p:nvSpPr>
        <p:spPr bwMode="auto">
          <a:xfrm>
            <a:off x="9531" y="33339"/>
            <a:ext cx="8504635"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166" tIns="32082" rIns="64166" bIns="32082">
            <a:spAutoFit/>
          </a:bodyPr>
          <a:lstStyle>
            <a:lvl1pPr defTabSz="855663">
              <a:defRPr>
                <a:solidFill>
                  <a:schemeClr val="tx1"/>
                </a:solidFill>
                <a:latin typeface="Arial" charset="0"/>
                <a:ea typeface="Microsoft YaHei" pitchFamily="34" charset="-122"/>
              </a:defRPr>
            </a:lvl1pPr>
            <a:lvl2pPr defTabSz="855663">
              <a:defRPr>
                <a:solidFill>
                  <a:schemeClr val="tx1"/>
                </a:solidFill>
                <a:latin typeface="Arial" charset="0"/>
                <a:ea typeface="Microsoft YaHei" pitchFamily="34" charset="-122"/>
              </a:defRPr>
            </a:lvl2pPr>
            <a:lvl3pPr defTabSz="855663">
              <a:defRPr>
                <a:solidFill>
                  <a:schemeClr val="tx1"/>
                </a:solidFill>
                <a:latin typeface="Arial" charset="0"/>
                <a:ea typeface="Microsoft YaHei" pitchFamily="34" charset="-122"/>
              </a:defRPr>
            </a:lvl3pPr>
            <a:lvl4pPr defTabSz="855663">
              <a:defRPr>
                <a:solidFill>
                  <a:schemeClr val="tx1"/>
                </a:solidFill>
                <a:latin typeface="Arial" charset="0"/>
                <a:ea typeface="Microsoft YaHei" pitchFamily="34" charset="-122"/>
              </a:defRPr>
            </a:lvl4pPr>
            <a:lvl5pPr defTabSz="855663">
              <a:defRPr>
                <a:solidFill>
                  <a:schemeClr val="tx1"/>
                </a:solidFill>
                <a:latin typeface="Arial" charset="0"/>
                <a:ea typeface="Microsoft YaHei" pitchFamily="34" charset="-122"/>
              </a:defRPr>
            </a:lvl5pPr>
            <a:lvl6pPr marL="2514600" indent="-228600" defTabSz="855663" eaLnBrk="0" fontAlgn="base" hangingPunct="0">
              <a:spcBef>
                <a:spcPct val="0"/>
              </a:spcBef>
              <a:spcAft>
                <a:spcPct val="0"/>
              </a:spcAft>
              <a:defRPr>
                <a:solidFill>
                  <a:schemeClr val="tx1"/>
                </a:solidFill>
                <a:latin typeface="Arial" charset="0"/>
                <a:ea typeface="Microsoft YaHei" pitchFamily="34" charset="-122"/>
              </a:defRPr>
            </a:lvl6pPr>
            <a:lvl7pPr marL="2971800" indent="-228600" defTabSz="855663" eaLnBrk="0" fontAlgn="base" hangingPunct="0">
              <a:spcBef>
                <a:spcPct val="0"/>
              </a:spcBef>
              <a:spcAft>
                <a:spcPct val="0"/>
              </a:spcAft>
              <a:defRPr>
                <a:solidFill>
                  <a:schemeClr val="tx1"/>
                </a:solidFill>
                <a:latin typeface="Arial" charset="0"/>
                <a:ea typeface="Microsoft YaHei" pitchFamily="34" charset="-122"/>
              </a:defRPr>
            </a:lvl7pPr>
            <a:lvl8pPr marL="3429000" indent="-228600" defTabSz="855663" eaLnBrk="0" fontAlgn="base" hangingPunct="0">
              <a:spcBef>
                <a:spcPct val="0"/>
              </a:spcBef>
              <a:spcAft>
                <a:spcPct val="0"/>
              </a:spcAft>
              <a:defRPr>
                <a:solidFill>
                  <a:schemeClr val="tx1"/>
                </a:solidFill>
                <a:latin typeface="Arial" charset="0"/>
                <a:ea typeface="Microsoft YaHei" pitchFamily="34" charset="-122"/>
              </a:defRPr>
            </a:lvl8pPr>
            <a:lvl9pPr marL="3886200" indent="-228600" defTabSz="855663" eaLnBrk="0" fontAlgn="base" hangingPunct="0">
              <a:spcBef>
                <a:spcPct val="0"/>
              </a:spcBef>
              <a:spcAft>
                <a:spcPct val="0"/>
              </a:spcAft>
              <a:defRPr>
                <a:solidFill>
                  <a:schemeClr val="tx1"/>
                </a:solidFill>
                <a:latin typeface="Arial" charset="0"/>
                <a:ea typeface="Microsoft YaHei" pitchFamily="34" charset="-122"/>
              </a:defRPr>
            </a:lvl9pPr>
          </a:lstStyle>
          <a:p>
            <a:pPr defTabSz="855083" eaLnBrk="0" fontAlgn="auto" hangingPunct="0">
              <a:spcBef>
                <a:spcPts val="0"/>
              </a:spcBef>
              <a:spcAft>
                <a:spcPts val="0"/>
              </a:spcAft>
            </a:pPr>
            <a:r>
              <a:rPr lang="it-IT" altLang="it-IT" sz="1500" b="1" kern="0" dirty="0"/>
              <a:t>Il ruolo del Gestore Infrastruttura</a:t>
            </a:r>
          </a:p>
          <a:p>
            <a:pPr defTabSz="855083" eaLnBrk="0" fontAlgn="auto" hangingPunct="0">
              <a:spcBef>
                <a:spcPts val="0"/>
              </a:spcBef>
              <a:spcAft>
                <a:spcPts val="0"/>
              </a:spcAft>
            </a:pPr>
            <a:r>
              <a:rPr lang="it-IT" altLang="it-IT" sz="1500" b="1" kern="0" dirty="0"/>
              <a:t>Evoluzione della programmazione integrata: M53 Manovre Integrato</a:t>
            </a:r>
          </a:p>
        </p:txBody>
      </p:sp>
    </p:spTree>
    <p:extLst>
      <p:ext uri="{BB962C8B-B14F-4D97-AF65-F5344CB8AC3E}">
        <p14:creationId xmlns:p14="http://schemas.microsoft.com/office/powerpoint/2010/main" val="2361449633"/>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19026" y="109135"/>
            <a:ext cx="3057199" cy="369308"/>
          </a:xfrm>
          <a:prstGeom prst="rect">
            <a:avLst/>
          </a:prstGeom>
          <a:noFill/>
        </p:spPr>
        <p:txBody>
          <a:bodyPr wrap="none" lIns="91416" tIns="45708" rIns="91416" bIns="45708" rtlCol="0">
            <a:spAutoFit/>
          </a:bodyPr>
          <a:lstStyle>
            <a:defPPr>
              <a:defRPr lang="it-IT"/>
            </a:defPPr>
            <a:lvl1pPr>
              <a:defRPr sz="2800" b="1"/>
            </a:lvl1pPr>
          </a:lstStyle>
          <a:p>
            <a:r>
              <a:rPr lang="it-IT" sz="1800" dirty="0" smtClean="0">
                <a:solidFill>
                  <a:srgbClr val="000000"/>
                </a:solidFill>
                <a:latin typeface="Arial"/>
                <a:cs typeface="Calibri" panose="020F0502020204030204" pitchFamily="34" charset="0"/>
              </a:rPr>
              <a:t>Focus: manovra ai transiti</a:t>
            </a:r>
            <a:endParaRPr lang="it-IT" sz="1800" dirty="0">
              <a:solidFill>
                <a:srgbClr val="000000"/>
              </a:solidFill>
              <a:latin typeface="Arial"/>
              <a:cs typeface="Calibri" panose="020F0502020204030204" pitchFamily="34" charset="0"/>
            </a:endParaRPr>
          </a:p>
        </p:txBody>
      </p:sp>
      <p:sp>
        <p:nvSpPr>
          <p:cNvPr id="5" name="Freeform 9"/>
          <p:cNvSpPr>
            <a:spLocks/>
          </p:cNvSpPr>
          <p:nvPr/>
        </p:nvSpPr>
        <p:spPr bwMode="auto">
          <a:xfrm>
            <a:off x="4802235" y="200310"/>
            <a:ext cx="4104308" cy="4251010"/>
          </a:xfrm>
          <a:custGeom>
            <a:avLst/>
            <a:gdLst>
              <a:gd name="T0" fmla="*/ 2147483647 w 3992"/>
              <a:gd name="T1" fmla="*/ 2147483647 h 3722"/>
              <a:gd name="T2" fmla="*/ 2147483647 w 3992"/>
              <a:gd name="T3" fmla="*/ 2147483647 h 3722"/>
              <a:gd name="T4" fmla="*/ 2147483647 w 3992"/>
              <a:gd name="T5" fmla="*/ 2147483647 h 3722"/>
              <a:gd name="T6" fmla="*/ 2147483647 w 3992"/>
              <a:gd name="T7" fmla="*/ 2147483647 h 3722"/>
              <a:gd name="T8" fmla="*/ 2147483647 w 3992"/>
              <a:gd name="T9" fmla="*/ 2147483647 h 3722"/>
              <a:gd name="T10" fmla="*/ 2147483647 w 3992"/>
              <a:gd name="T11" fmla="*/ 2147483647 h 3722"/>
              <a:gd name="T12" fmla="*/ 2147483647 w 3992"/>
              <a:gd name="T13" fmla="*/ 2147483647 h 3722"/>
              <a:gd name="T14" fmla="*/ 2147483647 w 3992"/>
              <a:gd name="T15" fmla="*/ 2147483647 h 3722"/>
              <a:gd name="T16" fmla="*/ 2147483647 w 3992"/>
              <a:gd name="T17" fmla="*/ 2147483647 h 3722"/>
              <a:gd name="T18" fmla="*/ 2147483647 w 3992"/>
              <a:gd name="T19" fmla="*/ 2147483647 h 3722"/>
              <a:gd name="T20" fmla="*/ 2147483647 w 3992"/>
              <a:gd name="T21" fmla="*/ 2147483647 h 3722"/>
              <a:gd name="T22" fmla="*/ 2147483647 w 3992"/>
              <a:gd name="T23" fmla="*/ 2147483647 h 3722"/>
              <a:gd name="T24" fmla="*/ 2147483647 w 3992"/>
              <a:gd name="T25" fmla="*/ 2147483647 h 3722"/>
              <a:gd name="T26" fmla="*/ 2147483647 w 3992"/>
              <a:gd name="T27" fmla="*/ 2147483647 h 3722"/>
              <a:gd name="T28" fmla="*/ 2147483647 w 3992"/>
              <a:gd name="T29" fmla="*/ 2147483647 h 3722"/>
              <a:gd name="T30" fmla="*/ 2147483647 w 3992"/>
              <a:gd name="T31" fmla="*/ 2147483647 h 3722"/>
              <a:gd name="T32" fmla="*/ 2147483647 w 3992"/>
              <a:gd name="T33" fmla="*/ 2147483647 h 3722"/>
              <a:gd name="T34" fmla="*/ 2147483647 w 3992"/>
              <a:gd name="T35" fmla="*/ 2147483647 h 3722"/>
              <a:gd name="T36" fmla="*/ 2147483647 w 3992"/>
              <a:gd name="T37" fmla="*/ 2147483647 h 3722"/>
              <a:gd name="T38" fmla="*/ 2147483647 w 3992"/>
              <a:gd name="T39" fmla="*/ 2147483647 h 3722"/>
              <a:gd name="T40" fmla="*/ 2147483647 w 3992"/>
              <a:gd name="T41" fmla="*/ 2147483647 h 3722"/>
              <a:gd name="T42" fmla="*/ 2147483647 w 3992"/>
              <a:gd name="T43" fmla="*/ 2147483647 h 3722"/>
              <a:gd name="T44" fmla="*/ 2147483647 w 3992"/>
              <a:gd name="T45" fmla="*/ 2147483647 h 3722"/>
              <a:gd name="T46" fmla="*/ 2147483647 w 3992"/>
              <a:gd name="T47" fmla="*/ 2147483647 h 3722"/>
              <a:gd name="T48" fmla="*/ 2147483647 w 3992"/>
              <a:gd name="T49" fmla="*/ 2147483647 h 3722"/>
              <a:gd name="T50" fmla="*/ 2147483647 w 3992"/>
              <a:gd name="T51" fmla="*/ 2147483647 h 3722"/>
              <a:gd name="T52" fmla="*/ 2147483647 w 3992"/>
              <a:gd name="T53" fmla="*/ 2147483647 h 3722"/>
              <a:gd name="T54" fmla="*/ 2147483647 w 3992"/>
              <a:gd name="T55" fmla="*/ 2147483647 h 3722"/>
              <a:gd name="T56" fmla="*/ 2147483647 w 3992"/>
              <a:gd name="T57" fmla="*/ 2147483647 h 3722"/>
              <a:gd name="T58" fmla="*/ 2147483647 w 3992"/>
              <a:gd name="T59" fmla="*/ 2147483647 h 3722"/>
              <a:gd name="T60" fmla="*/ 2147483647 w 3992"/>
              <a:gd name="T61" fmla="*/ 2147483647 h 3722"/>
              <a:gd name="T62" fmla="*/ 2147483647 w 3992"/>
              <a:gd name="T63" fmla="*/ 2147483647 h 3722"/>
              <a:gd name="T64" fmla="*/ 2147483647 w 3992"/>
              <a:gd name="T65" fmla="*/ 2147483647 h 3722"/>
              <a:gd name="T66" fmla="*/ 2147483647 w 3992"/>
              <a:gd name="T67" fmla="*/ 2147483647 h 3722"/>
              <a:gd name="T68" fmla="*/ 2147483647 w 3992"/>
              <a:gd name="T69" fmla="*/ 2147483647 h 3722"/>
              <a:gd name="T70" fmla="*/ 2147483647 w 3992"/>
              <a:gd name="T71" fmla="*/ 2147483647 h 3722"/>
              <a:gd name="T72" fmla="*/ 2147483647 w 3992"/>
              <a:gd name="T73" fmla="*/ 2147483647 h 3722"/>
              <a:gd name="T74" fmla="*/ 2147483647 w 3992"/>
              <a:gd name="T75" fmla="*/ 2147483647 h 3722"/>
              <a:gd name="T76" fmla="*/ 2147483647 w 3992"/>
              <a:gd name="T77" fmla="*/ 2147483647 h 3722"/>
              <a:gd name="T78" fmla="*/ 2147483647 w 3992"/>
              <a:gd name="T79" fmla="*/ 2147483647 h 3722"/>
              <a:gd name="T80" fmla="*/ 2147483647 w 3992"/>
              <a:gd name="T81" fmla="*/ 2147483647 h 3722"/>
              <a:gd name="T82" fmla="*/ 2147483647 w 3992"/>
              <a:gd name="T83" fmla="*/ 2147483647 h 3722"/>
              <a:gd name="T84" fmla="*/ 2147483647 w 3992"/>
              <a:gd name="T85" fmla="*/ 2147483647 h 3722"/>
              <a:gd name="T86" fmla="*/ 2147483647 w 3992"/>
              <a:gd name="T87" fmla="*/ 2147483647 h 3722"/>
              <a:gd name="T88" fmla="*/ 2147483647 w 3992"/>
              <a:gd name="T89" fmla="*/ 2147483647 h 3722"/>
              <a:gd name="T90" fmla="*/ 2147483647 w 3992"/>
              <a:gd name="T91" fmla="*/ 2147483647 h 3722"/>
              <a:gd name="T92" fmla="*/ 2147483647 w 3992"/>
              <a:gd name="T93" fmla="*/ 2147483647 h 3722"/>
              <a:gd name="T94" fmla="*/ 2147483647 w 3992"/>
              <a:gd name="T95" fmla="*/ 2147483647 h 3722"/>
              <a:gd name="T96" fmla="*/ 2147483647 w 3992"/>
              <a:gd name="T97" fmla="*/ 2147483647 h 3722"/>
              <a:gd name="T98" fmla="*/ 2147483647 w 3992"/>
              <a:gd name="T99" fmla="*/ 2147483647 h 3722"/>
              <a:gd name="T100" fmla="*/ 2147483647 w 3992"/>
              <a:gd name="T101" fmla="*/ 2147483647 h 3722"/>
              <a:gd name="T102" fmla="*/ 2147483647 w 3992"/>
              <a:gd name="T103" fmla="*/ 2147483647 h 3722"/>
              <a:gd name="T104" fmla="*/ 2147483647 w 3992"/>
              <a:gd name="T105" fmla="*/ 2147483647 h 3722"/>
              <a:gd name="T106" fmla="*/ 2147483647 w 3992"/>
              <a:gd name="T107" fmla="*/ 2147483647 h 3722"/>
              <a:gd name="T108" fmla="*/ 2147483647 w 3992"/>
              <a:gd name="T109" fmla="*/ 2147483647 h 3722"/>
              <a:gd name="T110" fmla="*/ 2147483647 w 3992"/>
              <a:gd name="T111" fmla="*/ 2147483647 h 3722"/>
              <a:gd name="T112" fmla="*/ 2147483647 w 3992"/>
              <a:gd name="T113" fmla="*/ 2147483647 h 3722"/>
              <a:gd name="T114" fmla="*/ 2147483647 w 3992"/>
              <a:gd name="T115" fmla="*/ 2147483647 h 3722"/>
              <a:gd name="T116" fmla="*/ 2147483647 w 3992"/>
              <a:gd name="T117" fmla="*/ 2147483647 h 3722"/>
              <a:gd name="T118" fmla="*/ 2147483647 w 3992"/>
              <a:gd name="T119" fmla="*/ 2147483647 h 3722"/>
              <a:gd name="T120" fmla="*/ 2147483647 w 3992"/>
              <a:gd name="T121" fmla="*/ 2147483647 h 3722"/>
              <a:gd name="T122" fmla="*/ 2147483647 w 3992"/>
              <a:gd name="T123" fmla="*/ 2147483647 h 3722"/>
              <a:gd name="T124" fmla="*/ 2147483647 w 3992"/>
              <a:gd name="T125" fmla="*/ 2147483647 h 37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92"/>
              <a:gd name="T190" fmla="*/ 0 h 3722"/>
              <a:gd name="T191" fmla="*/ 3992 w 3992"/>
              <a:gd name="T192" fmla="*/ 3722 h 37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92" h="3722">
                <a:moveTo>
                  <a:pt x="3625" y="2684"/>
                </a:moveTo>
                <a:lnTo>
                  <a:pt x="3623" y="2684"/>
                </a:lnTo>
                <a:lnTo>
                  <a:pt x="3621" y="2684"/>
                </a:lnTo>
                <a:lnTo>
                  <a:pt x="3618" y="2682"/>
                </a:lnTo>
                <a:lnTo>
                  <a:pt x="3618" y="2680"/>
                </a:lnTo>
                <a:lnTo>
                  <a:pt x="3616" y="2680"/>
                </a:lnTo>
                <a:lnTo>
                  <a:pt x="3614" y="2679"/>
                </a:lnTo>
                <a:lnTo>
                  <a:pt x="3612" y="2679"/>
                </a:lnTo>
                <a:lnTo>
                  <a:pt x="3610" y="2679"/>
                </a:lnTo>
                <a:lnTo>
                  <a:pt x="3608" y="2679"/>
                </a:lnTo>
                <a:lnTo>
                  <a:pt x="3606" y="2680"/>
                </a:lnTo>
                <a:lnTo>
                  <a:pt x="3603" y="2680"/>
                </a:lnTo>
                <a:lnTo>
                  <a:pt x="3601" y="2680"/>
                </a:lnTo>
                <a:lnTo>
                  <a:pt x="3601" y="2679"/>
                </a:lnTo>
                <a:lnTo>
                  <a:pt x="3599" y="2680"/>
                </a:lnTo>
                <a:lnTo>
                  <a:pt x="3597" y="2679"/>
                </a:lnTo>
                <a:lnTo>
                  <a:pt x="3595" y="2679"/>
                </a:lnTo>
                <a:lnTo>
                  <a:pt x="3595" y="2677"/>
                </a:lnTo>
                <a:lnTo>
                  <a:pt x="3593" y="2675"/>
                </a:lnTo>
                <a:lnTo>
                  <a:pt x="3591" y="2675"/>
                </a:lnTo>
                <a:lnTo>
                  <a:pt x="3588" y="2675"/>
                </a:lnTo>
                <a:lnTo>
                  <a:pt x="3588" y="2673"/>
                </a:lnTo>
                <a:lnTo>
                  <a:pt x="3586" y="2673"/>
                </a:lnTo>
                <a:lnTo>
                  <a:pt x="3584" y="2673"/>
                </a:lnTo>
                <a:lnTo>
                  <a:pt x="3582" y="2673"/>
                </a:lnTo>
                <a:lnTo>
                  <a:pt x="3582" y="2671"/>
                </a:lnTo>
                <a:lnTo>
                  <a:pt x="3580" y="2671"/>
                </a:lnTo>
                <a:lnTo>
                  <a:pt x="3578" y="2671"/>
                </a:lnTo>
                <a:lnTo>
                  <a:pt x="3575" y="2671"/>
                </a:lnTo>
                <a:lnTo>
                  <a:pt x="3573" y="2671"/>
                </a:lnTo>
                <a:lnTo>
                  <a:pt x="3571" y="2669"/>
                </a:lnTo>
                <a:lnTo>
                  <a:pt x="3569" y="2669"/>
                </a:lnTo>
                <a:lnTo>
                  <a:pt x="3569" y="2667"/>
                </a:lnTo>
                <a:lnTo>
                  <a:pt x="3567" y="2667"/>
                </a:lnTo>
                <a:lnTo>
                  <a:pt x="3565" y="2665"/>
                </a:lnTo>
                <a:lnTo>
                  <a:pt x="3563" y="2665"/>
                </a:lnTo>
                <a:lnTo>
                  <a:pt x="3560" y="2663"/>
                </a:lnTo>
                <a:lnTo>
                  <a:pt x="3560" y="2665"/>
                </a:lnTo>
                <a:lnTo>
                  <a:pt x="3558" y="2665"/>
                </a:lnTo>
                <a:lnTo>
                  <a:pt x="3556" y="2663"/>
                </a:lnTo>
                <a:lnTo>
                  <a:pt x="3554" y="2663"/>
                </a:lnTo>
                <a:lnTo>
                  <a:pt x="3554" y="2661"/>
                </a:lnTo>
                <a:lnTo>
                  <a:pt x="3552" y="2661"/>
                </a:lnTo>
                <a:lnTo>
                  <a:pt x="3550" y="2661"/>
                </a:lnTo>
                <a:lnTo>
                  <a:pt x="3550" y="2659"/>
                </a:lnTo>
                <a:lnTo>
                  <a:pt x="3548" y="2659"/>
                </a:lnTo>
                <a:lnTo>
                  <a:pt x="3545" y="2657"/>
                </a:lnTo>
                <a:lnTo>
                  <a:pt x="3543" y="2657"/>
                </a:lnTo>
                <a:lnTo>
                  <a:pt x="3541" y="2657"/>
                </a:lnTo>
                <a:lnTo>
                  <a:pt x="3539" y="2655"/>
                </a:lnTo>
                <a:lnTo>
                  <a:pt x="3537" y="2655"/>
                </a:lnTo>
                <a:lnTo>
                  <a:pt x="3535" y="2655"/>
                </a:lnTo>
                <a:lnTo>
                  <a:pt x="3533" y="2655"/>
                </a:lnTo>
                <a:lnTo>
                  <a:pt x="3530" y="2655"/>
                </a:lnTo>
                <a:lnTo>
                  <a:pt x="3530" y="2653"/>
                </a:lnTo>
                <a:lnTo>
                  <a:pt x="3530" y="2651"/>
                </a:lnTo>
                <a:lnTo>
                  <a:pt x="3533" y="2649"/>
                </a:lnTo>
                <a:lnTo>
                  <a:pt x="3535" y="2649"/>
                </a:lnTo>
                <a:lnTo>
                  <a:pt x="3537" y="2647"/>
                </a:lnTo>
                <a:lnTo>
                  <a:pt x="3539" y="2647"/>
                </a:lnTo>
                <a:lnTo>
                  <a:pt x="3541" y="2647"/>
                </a:lnTo>
                <a:lnTo>
                  <a:pt x="3541" y="2645"/>
                </a:lnTo>
                <a:lnTo>
                  <a:pt x="3543" y="2645"/>
                </a:lnTo>
                <a:lnTo>
                  <a:pt x="3543" y="2643"/>
                </a:lnTo>
                <a:lnTo>
                  <a:pt x="3545" y="2643"/>
                </a:lnTo>
                <a:lnTo>
                  <a:pt x="3543" y="2641"/>
                </a:lnTo>
                <a:lnTo>
                  <a:pt x="3545" y="2639"/>
                </a:lnTo>
                <a:lnTo>
                  <a:pt x="3545" y="2637"/>
                </a:lnTo>
                <a:lnTo>
                  <a:pt x="3545" y="2635"/>
                </a:lnTo>
                <a:lnTo>
                  <a:pt x="3545" y="2633"/>
                </a:lnTo>
                <a:lnTo>
                  <a:pt x="3543" y="2631"/>
                </a:lnTo>
                <a:lnTo>
                  <a:pt x="3541" y="2629"/>
                </a:lnTo>
                <a:lnTo>
                  <a:pt x="3539" y="2627"/>
                </a:lnTo>
                <a:lnTo>
                  <a:pt x="3537" y="2627"/>
                </a:lnTo>
                <a:lnTo>
                  <a:pt x="3535" y="2627"/>
                </a:lnTo>
                <a:lnTo>
                  <a:pt x="3535" y="2625"/>
                </a:lnTo>
                <a:lnTo>
                  <a:pt x="3535" y="2623"/>
                </a:lnTo>
                <a:lnTo>
                  <a:pt x="3535" y="2625"/>
                </a:lnTo>
                <a:lnTo>
                  <a:pt x="3533" y="2625"/>
                </a:lnTo>
                <a:lnTo>
                  <a:pt x="3533" y="2627"/>
                </a:lnTo>
                <a:lnTo>
                  <a:pt x="3533" y="2625"/>
                </a:lnTo>
                <a:lnTo>
                  <a:pt x="3530" y="2625"/>
                </a:lnTo>
                <a:lnTo>
                  <a:pt x="3530" y="2627"/>
                </a:lnTo>
                <a:lnTo>
                  <a:pt x="3528" y="2625"/>
                </a:lnTo>
                <a:lnTo>
                  <a:pt x="3528" y="2627"/>
                </a:lnTo>
                <a:lnTo>
                  <a:pt x="3528" y="2625"/>
                </a:lnTo>
                <a:lnTo>
                  <a:pt x="3526" y="2625"/>
                </a:lnTo>
                <a:lnTo>
                  <a:pt x="3526" y="2627"/>
                </a:lnTo>
                <a:lnTo>
                  <a:pt x="3526" y="2625"/>
                </a:lnTo>
                <a:lnTo>
                  <a:pt x="3524" y="2625"/>
                </a:lnTo>
                <a:lnTo>
                  <a:pt x="3524" y="2627"/>
                </a:lnTo>
                <a:lnTo>
                  <a:pt x="3522" y="2625"/>
                </a:lnTo>
                <a:lnTo>
                  <a:pt x="3520" y="2627"/>
                </a:lnTo>
                <a:lnTo>
                  <a:pt x="3520" y="2625"/>
                </a:lnTo>
                <a:lnTo>
                  <a:pt x="3520" y="2623"/>
                </a:lnTo>
                <a:lnTo>
                  <a:pt x="3520" y="2621"/>
                </a:lnTo>
                <a:lnTo>
                  <a:pt x="3520" y="2619"/>
                </a:lnTo>
                <a:lnTo>
                  <a:pt x="3518" y="2617"/>
                </a:lnTo>
                <a:lnTo>
                  <a:pt x="3515" y="2617"/>
                </a:lnTo>
                <a:lnTo>
                  <a:pt x="3513" y="2615"/>
                </a:lnTo>
                <a:lnTo>
                  <a:pt x="3511" y="2615"/>
                </a:lnTo>
                <a:lnTo>
                  <a:pt x="3509" y="2615"/>
                </a:lnTo>
                <a:lnTo>
                  <a:pt x="3507" y="2615"/>
                </a:lnTo>
                <a:lnTo>
                  <a:pt x="3505" y="2613"/>
                </a:lnTo>
                <a:lnTo>
                  <a:pt x="3502" y="2613"/>
                </a:lnTo>
                <a:lnTo>
                  <a:pt x="3500" y="2611"/>
                </a:lnTo>
                <a:lnTo>
                  <a:pt x="3498" y="2611"/>
                </a:lnTo>
                <a:lnTo>
                  <a:pt x="3496" y="2611"/>
                </a:lnTo>
                <a:lnTo>
                  <a:pt x="3494" y="2611"/>
                </a:lnTo>
                <a:lnTo>
                  <a:pt x="3492" y="2611"/>
                </a:lnTo>
                <a:lnTo>
                  <a:pt x="3490" y="2611"/>
                </a:lnTo>
                <a:lnTo>
                  <a:pt x="3487" y="2611"/>
                </a:lnTo>
                <a:lnTo>
                  <a:pt x="3485" y="2613"/>
                </a:lnTo>
                <a:lnTo>
                  <a:pt x="3483" y="2613"/>
                </a:lnTo>
                <a:lnTo>
                  <a:pt x="3481" y="2613"/>
                </a:lnTo>
                <a:lnTo>
                  <a:pt x="3479" y="2613"/>
                </a:lnTo>
                <a:lnTo>
                  <a:pt x="3479" y="2615"/>
                </a:lnTo>
                <a:lnTo>
                  <a:pt x="3477" y="2615"/>
                </a:lnTo>
                <a:lnTo>
                  <a:pt x="3475" y="2615"/>
                </a:lnTo>
                <a:lnTo>
                  <a:pt x="3472" y="2617"/>
                </a:lnTo>
                <a:lnTo>
                  <a:pt x="3470" y="2617"/>
                </a:lnTo>
                <a:lnTo>
                  <a:pt x="3468" y="2617"/>
                </a:lnTo>
                <a:lnTo>
                  <a:pt x="3466" y="2619"/>
                </a:lnTo>
                <a:lnTo>
                  <a:pt x="3464" y="2621"/>
                </a:lnTo>
                <a:lnTo>
                  <a:pt x="3462" y="2621"/>
                </a:lnTo>
                <a:lnTo>
                  <a:pt x="3460" y="2623"/>
                </a:lnTo>
                <a:lnTo>
                  <a:pt x="3457" y="2625"/>
                </a:lnTo>
                <a:lnTo>
                  <a:pt x="3455" y="2625"/>
                </a:lnTo>
                <a:lnTo>
                  <a:pt x="3453" y="2627"/>
                </a:lnTo>
                <a:lnTo>
                  <a:pt x="3453" y="2629"/>
                </a:lnTo>
                <a:lnTo>
                  <a:pt x="3451" y="2629"/>
                </a:lnTo>
                <a:lnTo>
                  <a:pt x="3449" y="2631"/>
                </a:lnTo>
                <a:lnTo>
                  <a:pt x="3447" y="2631"/>
                </a:lnTo>
                <a:lnTo>
                  <a:pt x="3447" y="2633"/>
                </a:lnTo>
                <a:lnTo>
                  <a:pt x="3444" y="2635"/>
                </a:lnTo>
                <a:lnTo>
                  <a:pt x="3442" y="2635"/>
                </a:lnTo>
                <a:lnTo>
                  <a:pt x="3442" y="2637"/>
                </a:lnTo>
                <a:lnTo>
                  <a:pt x="3440" y="2639"/>
                </a:lnTo>
                <a:lnTo>
                  <a:pt x="3438" y="2639"/>
                </a:lnTo>
                <a:lnTo>
                  <a:pt x="3438" y="2641"/>
                </a:lnTo>
                <a:lnTo>
                  <a:pt x="3436" y="2643"/>
                </a:lnTo>
                <a:lnTo>
                  <a:pt x="3434" y="2645"/>
                </a:lnTo>
                <a:lnTo>
                  <a:pt x="3432" y="2647"/>
                </a:lnTo>
                <a:lnTo>
                  <a:pt x="3429" y="2649"/>
                </a:lnTo>
                <a:lnTo>
                  <a:pt x="3429" y="2651"/>
                </a:lnTo>
                <a:lnTo>
                  <a:pt x="3427" y="2653"/>
                </a:lnTo>
                <a:lnTo>
                  <a:pt x="3425" y="2653"/>
                </a:lnTo>
                <a:lnTo>
                  <a:pt x="3425" y="2655"/>
                </a:lnTo>
                <a:lnTo>
                  <a:pt x="3423" y="2657"/>
                </a:lnTo>
                <a:lnTo>
                  <a:pt x="3423" y="2659"/>
                </a:lnTo>
                <a:lnTo>
                  <a:pt x="3421" y="2659"/>
                </a:lnTo>
                <a:lnTo>
                  <a:pt x="3421" y="2661"/>
                </a:lnTo>
                <a:lnTo>
                  <a:pt x="3419" y="2663"/>
                </a:lnTo>
                <a:lnTo>
                  <a:pt x="3419" y="2665"/>
                </a:lnTo>
                <a:lnTo>
                  <a:pt x="3419" y="2667"/>
                </a:lnTo>
                <a:lnTo>
                  <a:pt x="3417" y="2669"/>
                </a:lnTo>
                <a:lnTo>
                  <a:pt x="3417" y="2671"/>
                </a:lnTo>
                <a:lnTo>
                  <a:pt x="3414" y="2673"/>
                </a:lnTo>
                <a:lnTo>
                  <a:pt x="3414" y="2675"/>
                </a:lnTo>
                <a:lnTo>
                  <a:pt x="3414" y="2677"/>
                </a:lnTo>
                <a:lnTo>
                  <a:pt x="3412" y="2679"/>
                </a:lnTo>
                <a:lnTo>
                  <a:pt x="3412" y="2680"/>
                </a:lnTo>
                <a:lnTo>
                  <a:pt x="3410" y="2682"/>
                </a:lnTo>
                <a:lnTo>
                  <a:pt x="3408" y="2684"/>
                </a:lnTo>
                <a:lnTo>
                  <a:pt x="3408" y="2686"/>
                </a:lnTo>
                <a:lnTo>
                  <a:pt x="3406" y="2688"/>
                </a:lnTo>
                <a:lnTo>
                  <a:pt x="3406" y="2690"/>
                </a:lnTo>
                <a:lnTo>
                  <a:pt x="3406" y="2692"/>
                </a:lnTo>
                <a:lnTo>
                  <a:pt x="3404" y="2692"/>
                </a:lnTo>
                <a:lnTo>
                  <a:pt x="3404" y="2694"/>
                </a:lnTo>
                <a:lnTo>
                  <a:pt x="3402" y="2696"/>
                </a:lnTo>
                <a:lnTo>
                  <a:pt x="3402" y="2698"/>
                </a:lnTo>
                <a:lnTo>
                  <a:pt x="3399" y="2700"/>
                </a:lnTo>
                <a:lnTo>
                  <a:pt x="3397" y="2702"/>
                </a:lnTo>
                <a:lnTo>
                  <a:pt x="3397" y="2704"/>
                </a:lnTo>
                <a:lnTo>
                  <a:pt x="3395" y="2706"/>
                </a:lnTo>
                <a:lnTo>
                  <a:pt x="3395" y="2708"/>
                </a:lnTo>
                <a:lnTo>
                  <a:pt x="3393" y="2710"/>
                </a:lnTo>
                <a:lnTo>
                  <a:pt x="3391" y="2712"/>
                </a:lnTo>
                <a:lnTo>
                  <a:pt x="3391" y="2714"/>
                </a:lnTo>
                <a:lnTo>
                  <a:pt x="3391" y="2716"/>
                </a:lnTo>
                <a:lnTo>
                  <a:pt x="3391" y="2718"/>
                </a:lnTo>
                <a:lnTo>
                  <a:pt x="3389" y="2720"/>
                </a:lnTo>
                <a:lnTo>
                  <a:pt x="3389" y="2722"/>
                </a:lnTo>
                <a:lnTo>
                  <a:pt x="3389" y="2724"/>
                </a:lnTo>
                <a:lnTo>
                  <a:pt x="3386" y="2724"/>
                </a:lnTo>
                <a:lnTo>
                  <a:pt x="3386" y="2726"/>
                </a:lnTo>
                <a:lnTo>
                  <a:pt x="3384" y="2728"/>
                </a:lnTo>
                <a:lnTo>
                  <a:pt x="3384" y="2730"/>
                </a:lnTo>
                <a:lnTo>
                  <a:pt x="3384" y="2732"/>
                </a:lnTo>
                <a:lnTo>
                  <a:pt x="3382" y="2734"/>
                </a:lnTo>
                <a:lnTo>
                  <a:pt x="3382" y="2736"/>
                </a:lnTo>
                <a:lnTo>
                  <a:pt x="3382" y="2738"/>
                </a:lnTo>
                <a:lnTo>
                  <a:pt x="3382" y="2740"/>
                </a:lnTo>
                <a:lnTo>
                  <a:pt x="3382" y="2742"/>
                </a:lnTo>
                <a:lnTo>
                  <a:pt x="3380" y="2744"/>
                </a:lnTo>
                <a:lnTo>
                  <a:pt x="3382" y="2746"/>
                </a:lnTo>
                <a:lnTo>
                  <a:pt x="3380" y="2748"/>
                </a:lnTo>
                <a:lnTo>
                  <a:pt x="3380" y="2750"/>
                </a:lnTo>
                <a:lnTo>
                  <a:pt x="3378" y="2752"/>
                </a:lnTo>
                <a:lnTo>
                  <a:pt x="3378" y="2754"/>
                </a:lnTo>
                <a:lnTo>
                  <a:pt x="3378" y="2756"/>
                </a:lnTo>
                <a:lnTo>
                  <a:pt x="3376" y="2758"/>
                </a:lnTo>
                <a:lnTo>
                  <a:pt x="3374" y="2758"/>
                </a:lnTo>
                <a:lnTo>
                  <a:pt x="3374" y="2760"/>
                </a:lnTo>
                <a:lnTo>
                  <a:pt x="3371" y="2762"/>
                </a:lnTo>
                <a:lnTo>
                  <a:pt x="3371" y="2764"/>
                </a:lnTo>
                <a:lnTo>
                  <a:pt x="3371" y="2766"/>
                </a:lnTo>
                <a:lnTo>
                  <a:pt x="3369" y="2766"/>
                </a:lnTo>
                <a:lnTo>
                  <a:pt x="3369" y="2768"/>
                </a:lnTo>
                <a:lnTo>
                  <a:pt x="3367" y="2770"/>
                </a:lnTo>
                <a:lnTo>
                  <a:pt x="3367" y="2772"/>
                </a:lnTo>
                <a:lnTo>
                  <a:pt x="3367" y="2774"/>
                </a:lnTo>
                <a:lnTo>
                  <a:pt x="3367" y="2776"/>
                </a:lnTo>
                <a:lnTo>
                  <a:pt x="3367" y="2778"/>
                </a:lnTo>
                <a:lnTo>
                  <a:pt x="3365" y="2778"/>
                </a:lnTo>
                <a:lnTo>
                  <a:pt x="3363" y="2780"/>
                </a:lnTo>
                <a:lnTo>
                  <a:pt x="3361" y="2780"/>
                </a:lnTo>
                <a:lnTo>
                  <a:pt x="3361" y="2782"/>
                </a:lnTo>
                <a:lnTo>
                  <a:pt x="3359" y="2784"/>
                </a:lnTo>
                <a:lnTo>
                  <a:pt x="3356" y="2784"/>
                </a:lnTo>
                <a:lnTo>
                  <a:pt x="3356" y="2786"/>
                </a:lnTo>
                <a:lnTo>
                  <a:pt x="3354" y="2786"/>
                </a:lnTo>
                <a:lnTo>
                  <a:pt x="3352" y="2790"/>
                </a:lnTo>
                <a:lnTo>
                  <a:pt x="3350" y="2790"/>
                </a:lnTo>
                <a:lnTo>
                  <a:pt x="3350" y="2792"/>
                </a:lnTo>
                <a:lnTo>
                  <a:pt x="3348" y="2794"/>
                </a:lnTo>
                <a:lnTo>
                  <a:pt x="3348" y="2796"/>
                </a:lnTo>
                <a:lnTo>
                  <a:pt x="3346" y="2796"/>
                </a:lnTo>
                <a:lnTo>
                  <a:pt x="3346" y="2798"/>
                </a:lnTo>
                <a:lnTo>
                  <a:pt x="3344" y="2800"/>
                </a:lnTo>
                <a:lnTo>
                  <a:pt x="3344" y="2802"/>
                </a:lnTo>
                <a:lnTo>
                  <a:pt x="3341" y="2802"/>
                </a:lnTo>
                <a:lnTo>
                  <a:pt x="3341" y="2804"/>
                </a:lnTo>
                <a:lnTo>
                  <a:pt x="3339" y="2806"/>
                </a:lnTo>
                <a:lnTo>
                  <a:pt x="3339" y="2808"/>
                </a:lnTo>
                <a:lnTo>
                  <a:pt x="3339" y="2810"/>
                </a:lnTo>
                <a:lnTo>
                  <a:pt x="3339" y="2812"/>
                </a:lnTo>
                <a:lnTo>
                  <a:pt x="3339" y="2814"/>
                </a:lnTo>
                <a:lnTo>
                  <a:pt x="3341" y="2816"/>
                </a:lnTo>
                <a:lnTo>
                  <a:pt x="3341" y="2818"/>
                </a:lnTo>
                <a:lnTo>
                  <a:pt x="3339" y="2820"/>
                </a:lnTo>
                <a:lnTo>
                  <a:pt x="3339" y="2822"/>
                </a:lnTo>
                <a:lnTo>
                  <a:pt x="3339" y="2824"/>
                </a:lnTo>
                <a:lnTo>
                  <a:pt x="3341" y="2826"/>
                </a:lnTo>
                <a:lnTo>
                  <a:pt x="3341" y="2828"/>
                </a:lnTo>
                <a:lnTo>
                  <a:pt x="3344" y="2830"/>
                </a:lnTo>
                <a:lnTo>
                  <a:pt x="3344" y="2832"/>
                </a:lnTo>
                <a:lnTo>
                  <a:pt x="3344" y="2834"/>
                </a:lnTo>
                <a:lnTo>
                  <a:pt x="3346" y="2836"/>
                </a:lnTo>
                <a:lnTo>
                  <a:pt x="3346" y="2838"/>
                </a:lnTo>
                <a:lnTo>
                  <a:pt x="3346" y="2840"/>
                </a:lnTo>
                <a:lnTo>
                  <a:pt x="3346" y="2842"/>
                </a:lnTo>
                <a:lnTo>
                  <a:pt x="3346" y="2844"/>
                </a:lnTo>
                <a:lnTo>
                  <a:pt x="3346" y="2846"/>
                </a:lnTo>
                <a:lnTo>
                  <a:pt x="3348" y="2846"/>
                </a:lnTo>
                <a:lnTo>
                  <a:pt x="3348" y="2848"/>
                </a:lnTo>
                <a:lnTo>
                  <a:pt x="3350" y="2850"/>
                </a:lnTo>
                <a:lnTo>
                  <a:pt x="3352" y="2852"/>
                </a:lnTo>
                <a:lnTo>
                  <a:pt x="3352" y="2854"/>
                </a:lnTo>
                <a:lnTo>
                  <a:pt x="3352" y="2856"/>
                </a:lnTo>
                <a:lnTo>
                  <a:pt x="3352" y="2858"/>
                </a:lnTo>
                <a:lnTo>
                  <a:pt x="3350" y="2860"/>
                </a:lnTo>
                <a:lnTo>
                  <a:pt x="3348" y="2862"/>
                </a:lnTo>
                <a:lnTo>
                  <a:pt x="3348" y="2864"/>
                </a:lnTo>
                <a:lnTo>
                  <a:pt x="3348" y="2866"/>
                </a:lnTo>
                <a:lnTo>
                  <a:pt x="3346" y="2868"/>
                </a:lnTo>
                <a:lnTo>
                  <a:pt x="3346" y="2870"/>
                </a:lnTo>
                <a:lnTo>
                  <a:pt x="3344" y="2870"/>
                </a:lnTo>
                <a:lnTo>
                  <a:pt x="3344" y="2872"/>
                </a:lnTo>
                <a:lnTo>
                  <a:pt x="3341" y="2874"/>
                </a:lnTo>
                <a:lnTo>
                  <a:pt x="3341" y="2876"/>
                </a:lnTo>
                <a:lnTo>
                  <a:pt x="3339" y="2876"/>
                </a:lnTo>
                <a:lnTo>
                  <a:pt x="3339" y="2878"/>
                </a:lnTo>
                <a:lnTo>
                  <a:pt x="3337" y="2880"/>
                </a:lnTo>
                <a:lnTo>
                  <a:pt x="3335" y="2880"/>
                </a:lnTo>
                <a:lnTo>
                  <a:pt x="3335" y="2882"/>
                </a:lnTo>
                <a:lnTo>
                  <a:pt x="3333" y="2884"/>
                </a:lnTo>
                <a:lnTo>
                  <a:pt x="3333" y="2886"/>
                </a:lnTo>
                <a:lnTo>
                  <a:pt x="3331" y="2886"/>
                </a:lnTo>
                <a:lnTo>
                  <a:pt x="3331" y="2888"/>
                </a:lnTo>
                <a:lnTo>
                  <a:pt x="3329" y="2890"/>
                </a:lnTo>
                <a:lnTo>
                  <a:pt x="3329" y="2892"/>
                </a:lnTo>
                <a:lnTo>
                  <a:pt x="3326" y="2894"/>
                </a:lnTo>
                <a:lnTo>
                  <a:pt x="3324" y="2896"/>
                </a:lnTo>
                <a:lnTo>
                  <a:pt x="3324" y="2898"/>
                </a:lnTo>
                <a:lnTo>
                  <a:pt x="3322" y="2900"/>
                </a:lnTo>
                <a:lnTo>
                  <a:pt x="3322" y="2902"/>
                </a:lnTo>
                <a:lnTo>
                  <a:pt x="3322" y="2904"/>
                </a:lnTo>
                <a:lnTo>
                  <a:pt x="3320" y="2904"/>
                </a:lnTo>
                <a:lnTo>
                  <a:pt x="3320" y="2906"/>
                </a:lnTo>
                <a:lnTo>
                  <a:pt x="3318" y="2908"/>
                </a:lnTo>
                <a:lnTo>
                  <a:pt x="3318" y="2910"/>
                </a:lnTo>
                <a:lnTo>
                  <a:pt x="3316" y="2912"/>
                </a:lnTo>
                <a:lnTo>
                  <a:pt x="3313" y="2914"/>
                </a:lnTo>
                <a:lnTo>
                  <a:pt x="3313" y="2916"/>
                </a:lnTo>
                <a:lnTo>
                  <a:pt x="3313" y="2918"/>
                </a:lnTo>
                <a:lnTo>
                  <a:pt x="3313" y="2920"/>
                </a:lnTo>
                <a:lnTo>
                  <a:pt x="3311" y="2922"/>
                </a:lnTo>
                <a:lnTo>
                  <a:pt x="3311" y="2924"/>
                </a:lnTo>
                <a:lnTo>
                  <a:pt x="3311" y="2926"/>
                </a:lnTo>
                <a:lnTo>
                  <a:pt x="3311" y="2928"/>
                </a:lnTo>
                <a:lnTo>
                  <a:pt x="3311" y="2930"/>
                </a:lnTo>
                <a:lnTo>
                  <a:pt x="3311" y="2932"/>
                </a:lnTo>
                <a:lnTo>
                  <a:pt x="3311" y="2934"/>
                </a:lnTo>
                <a:lnTo>
                  <a:pt x="3311" y="2936"/>
                </a:lnTo>
                <a:lnTo>
                  <a:pt x="3311" y="2938"/>
                </a:lnTo>
                <a:lnTo>
                  <a:pt x="3311" y="2940"/>
                </a:lnTo>
                <a:lnTo>
                  <a:pt x="3311" y="2942"/>
                </a:lnTo>
                <a:lnTo>
                  <a:pt x="3313" y="2944"/>
                </a:lnTo>
                <a:lnTo>
                  <a:pt x="3313" y="2946"/>
                </a:lnTo>
                <a:lnTo>
                  <a:pt x="3316" y="2948"/>
                </a:lnTo>
                <a:lnTo>
                  <a:pt x="3318" y="2950"/>
                </a:lnTo>
                <a:lnTo>
                  <a:pt x="3320" y="2952"/>
                </a:lnTo>
                <a:lnTo>
                  <a:pt x="3322" y="2952"/>
                </a:lnTo>
                <a:lnTo>
                  <a:pt x="3324" y="2954"/>
                </a:lnTo>
                <a:lnTo>
                  <a:pt x="3326" y="2956"/>
                </a:lnTo>
                <a:lnTo>
                  <a:pt x="3329" y="2956"/>
                </a:lnTo>
                <a:lnTo>
                  <a:pt x="3329" y="2958"/>
                </a:lnTo>
                <a:lnTo>
                  <a:pt x="3329" y="2960"/>
                </a:lnTo>
                <a:lnTo>
                  <a:pt x="3329" y="2962"/>
                </a:lnTo>
                <a:lnTo>
                  <a:pt x="3329" y="2964"/>
                </a:lnTo>
                <a:lnTo>
                  <a:pt x="3326" y="2966"/>
                </a:lnTo>
                <a:lnTo>
                  <a:pt x="3326" y="2968"/>
                </a:lnTo>
                <a:lnTo>
                  <a:pt x="3326" y="2970"/>
                </a:lnTo>
                <a:lnTo>
                  <a:pt x="3329" y="2972"/>
                </a:lnTo>
                <a:lnTo>
                  <a:pt x="3329" y="2974"/>
                </a:lnTo>
                <a:lnTo>
                  <a:pt x="3329" y="2976"/>
                </a:lnTo>
                <a:lnTo>
                  <a:pt x="3329" y="2978"/>
                </a:lnTo>
                <a:lnTo>
                  <a:pt x="3331" y="2980"/>
                </a:lnTo>
                <a:lnTo>
                  <a:pt x="3331" y="2982"/>
                </a:lnTo>
                <a:lnTo>
                  <a:pt x="3333" y="2982"/>
                </a:lnTo>
                <a:lnTo>
                  <a:pt x="3333" y="2984"/>
                </a:lnTo>
                <a:lnTo>
                  <a:pt x="3335" y="2984"/>
                </a:lnTo>
                <a:lnTo>
                  <a:pt x="3337" y="2986"/>
                </a:lnTo>
                <a:lnTo>
                  <a:pt x="3339" y="2986"/>
                </a:lnTo>
                <a:lnTo>
                  <a:pt x="3341" y="2988"/>
                </a:lnTo>
                <a:lnTo>
                  <a:pt x="3344" y="2990"/>
                </a:lnTo>
                <a:lnTo>
                  <a:pt x="3346" y="2990"/>
                </a:lnTo>
                <a:lnTo>
                  <a:pt x="3348" y="2990"/>
                </a:lnTo>
                <a:lnTo>
                  <a:pt x="3350" y="2992"/>
                </a:lnTo>
                <a:lnTo>
                  <a:pt x="3352" y="2992"/>
                </a:lnTo>
                <a:lnTo>
                  <a:pt x="3352" y="2994"/>
                </a:lnTo>
                <a:lnTo>
                  <a:pt x="3354" y="2994"/>
                </a:lnTo>
                <a:lnTo>
                  <a:pt x="3356" y="2994"/>
                </a:lnTo>
                <a:lnTo>
                  <a:pt x="3359" y="2996"/>
                </a:lnTo>
                <a:lnTo>
                  <a:pt x="3361" y="2996"/>
                </a:lnTo>
                <a:lnTo>
                  <a:pt x="3363" y="2996"/>
                </a:lnTo>
                <a:lnTo>
                  <a:pt x="3365" y="2996"/>
                </a:lnTo>
                <a:lnTo>
                  <a:pt x="3367" y="2996"/>
                </a:lnTo>
                <a:lnTo>
                  <a:pt x="3369" y="2996"/>
                </a:lnTo>
                <a:lnTo>
                  <a:pt x="3371" y="2996"/>
                </a:lnTo>
                <a:lnTo>
                  <a:pt x="3374" y="2996"/>
                </a:lnTo>
                <a:lnTo>
                  <a:pt x="3376" y="2996"/>
                </a:lnTo>
                <a:lnTo>
                  <a:pt x="3378" y="2996"/>
                </a:lnTo>
                <a:lnTo>
                  <a:pt x="3380" y="2996"/>
                </a:lnTo>
                <a:lnTo>
                  <a:pt x="3382" y="2994"/>
                </a:lnTo>
                <a:lnTo>
                  <a:pt x="3384" y="2994"/>
                </a:lnTo>
                <a:lnTo>
                  <a:pt x="3386" y="2994"/>
                </a:lnTo>
                <a:lnTo>
                  <a:pt x="3389" y="2994"/>
                </a:lnTo>
                <a:lnTo>
                  <a:pt x="3391" y="2994"/>
                </a:lnTo>
                <a:lnTo>
                  <a:pt x="3393" y="2994"/>
                </a:lnTo>
                <a:lnTo>
                  <a:pt x="3395" y="2994"/>
                </a:lnTo>
                <a:lnTo>
                  <a:pt x="3397" y="2994"/>
                </a:lnTo>
                <a:lnTo>
                  <a:pt x="3399" y="2996"/>
                </a:lnTo>
                <a:lnTo>
                  <a:pt x="3402" y="2996"/>
                </a:lnTo>
                <a:lnTo>
                  <a:pt x="3404" y="2994"/>
                </a:lnTo>
                <a:lnTo>
                  <a:pt x="3406" y="2994"/>
                </a:lnTo>
                <a:lnTo>
                  <a:pt x="3408" y="2992"/>
                </a:lnTo>
                <a:lnTo>
                  <a:pt x="3410" y="2992"/>
                </a:lnTo>
                <a:lnTo>
                  <a:pt x="3412" y="2992"/>
                </a:lnTo>
                <a:lnTo>
                  <a:pt x="3414" y="2992"/>
                </a:lnTo>
                <a:lnTo>
                  <a:pt x="3417" y="2992"/>
                </a:lnTo>
                <a:lnTo>
                  <a:pt x="3419" y="2994"/>
                </a:lnTo>
                <a:lnTo>
                  <a:pt x="3419" y="2996"/>
                </a:lnTo>
                <a:lnTo>
                  <a:pt x="3421" y="2996"/>
                </a:lnTo>
                <a:lnTo>
                  <a:pt x="3423" y="2998"/>
                </a:lnTo>
                <a:lnTo>
                  <a:pt x="3423" y="3000"/>
                </a:lnTo>
                <a:lnTo>
                  <a:pt x="3425" y="3000"/>
                </a:lnTo>
                <a:lnTo>
                  <a:pt x="3427" y="3000"/>
                </a:lnTo>
                <a:lnTo>
                  <a:pt x="3429" y="3002"/>
                </a:lnTo>
                <a:lnTo>
                  <a:pt x="3429" y="3004"/>
                </a:lnTo>
                <a:lnTo>
                  <a:pt x="3432" y="3004"/>
                </a:lnTo>
                <a:lnTo>
                  <a:pt x="3432" y="3006"/>
                </a:lnTo>
                <a:lnTo>
                  <a:pt x="3434" y="3008"/>
                </a:lnTo>
                <a:lnTo>
                  <a:pt x="3434" y="3010"/>
                </a:lnTo>
                <a:lnTo>
                  <a:pt x="3436" y="3012"/>
                </a:lnTo>
                <a:lnTo>
                  <a:pt x="3438" y="3014"/>
                </a:lnTo>
                <a:lnTo>
                  <a:pt x="3438" y="3016"/>
                </a:lnTo>
                <a:lnTo>
                  <a:pt x="3440" y="3016"/>
                </a:lnTo>
                <a:lnTo>
                  <a:pt x="3442" y="3018"/>
                </a:lnTo>
                <a:lnTo>
                  <a:pt x="3444" y="3018"/>
                </a:lnTo>
                <a:lnTo>
                  <a:pt x="3444" y="3020"/>
                </a:lnTo>
                <a:lnTo>
                  <a:pt x="3447" y="3020"/>
                </a:lnTo>
                <a:lnTo>
                  <a:pt x="3449" y="3022"/>
                </a:lnTo>
                <a:lnTo>
                  <a:pt x="3451" y="3022"/>
                </a:lnTo>
                <a:lnTo>
                  <a:pt x="3451" y="3024"/>
                </a:lnTo>
                <a:lnTo>
                  <a:pt x="3453" y="3024"/>
                </a:lnTo>
                <a:lnTo>
                  <a:pt x="3455" y="3026"/>
                </a:lnTo>
                <a:lnTo>
                  <a:pt x="3457" y="3026"/>
                </a:lnTo>
                <a:lnTo>
                  <a:pt x="3460" y="3026"/>
                </a:lnTo>
                <a:lnTo>
                  <a:pt x="3462" y="3028"/>
                </a:lnTo>
                <a:lnTo>
                  <a:pt x="3464" y="3028"/>
                </a:lnTo>
                <a:lnTo>
                  <a:pt x="3464" y="3030"/>
                </a:lnTo>
                <a:lnTo>
                  <a:pt x="3466" y="3030"/>
                </a:lnTo>
                <a:lnTo>
                  <a:pt x="3468" y="3032"/>
                </a:lnTo>
                <a:lnTo>
                  <a:pt x="3470" y="3032"/>
                </a:lnTo>
                <a:lnTo>
                  <a:pt x="3472" y="3032"/>
                </a:lnTo>
                <a:lnTo>
                  <a:pt x="3475" y="3034"/>
                </a:lnTo>
                <a:lnTo>
                  <a:pt x="3477" y="3034"/>
                </a:lnTo>
                <a:lnTo>
                  <a:pt x="3479" y="3036"/>
                </a:lnTo>
                <a:lnTo>
                  <a:pt x="3481" y="3038"/>
                </a:lnTo>
                <a:lnTo>
                  <a:pt x="3483" y="3038"/>
                </a:lnTo>
                <a:lnTo>
                  <a:pt x="3485" y="3038"/>
                </a:lnTo>
                <a:lnTo>
                  <a:pt x="3487" y="3039"/>
                </a:lnTo>
                <a:lnTo>
                  <a:pt x="3490" y="3039"/>
                </a:lnTo>
                <a:lnTo>
                  <a:pt x="3492" y="3039"/>
                </a:lnTo>
                <a:lnTo>
                  <a:pt x="3494" y="3039"/>
                </a:lnTo>
                <a:lnTo>
                  <a:pt x="3496" y="3039"/>
                </a:lnTo>
                <a:lnTo>
                  <a:pt x="3498" y="3039"/>
                </a:lnTo>
                <a:lnTo>
                  <a:pt x="3500" y="3039"/>
                </a:lnTo>
                <a:lnTo>
                  <a:pt x="3502" y="3039"/>
                </a:lnTo>
                <a:lnTo>
                  <a:pt x="3505" y="3039"/>
                </a:lnTo>
                <a:lnTo>
                  <a:pt x="3507" y="3041"/>
                </a:lnTo>
                <a:lnTo>
                  <a:pt x="3509" y="3041"/>
                </a:lnTo>
                <a:lnTo>
                  <a:pt x="3509" y="3043"/>
                </a:lnTo>
                <a:lnTo>
                  <a:pt x="3511" y="3045"/>
                </a:lnTo>
                <a:lnTo>
                  <a:pt x="3511" y="3047"/>
                </a:lnTo>
                <a:lnTo>
                  <a:pt x="3511" y="3049"/>
                </a:lnTo>
                <a:lnTo>
                  <a:pt x="3513" y="3051"/>
                </a:lnTo>
                <a:lnTo>
                  <a:pt x="3513" y="3053"/>
                </a:lnTo>
                <a:lnTo>
                  <a:pt x="3515" y="3055"/>
                </a:lnTo>
                <a:lnTo>
                  <a:pt x="3515" y="3057"/>
                </a:lnTo>
                <a:lnTo>
                  <a:pt x="3518" y="3057"/>
                </a:lnTo>
                <a:lnTo>
                  <a:pt x="3520" y="3059"/>
                </a:lnTo>
                <a:lnTo>
                  <a:pt x="3522" y="3059"/>
                </a:lnTo>
                <a:lnTo>
                  <a:pt x="3522" y="3061"/>
                </a:lnTo>
                <a:lnTo>
                  <a:pt x="3524" y="3061"/>
                </a:lnTo>
                <a:lnTo>
                  <a:pt x="3526" y="3063"/>
                </a:lnTo>
                <a:lnTo>
                  <a:pt x="3528" y="3063"/>
                </a:lnTo>
                <a:lnTo>
                  <a:pt x="3530" y="3065"/>
                </a:lnTo>
                <a:lnTo>
                  <a:pt x="3533" y="3067"/>
                </a:lnTo>
                <a:lnTo>
                  <a:pt x="3535" y="3067"/>
                </a:lnTo>
                <a:lnTo>
                  <a:pt x="3537" y="3067"/>
                </a:lnTo>
                <a:lnTo>
                  <a:pt x="3539" y="3069"/>
                </a:lnTo>
                <a:lnTo>
                  <a:pt x="3541" y="3069"/>
                </a:lnTo>
                <a:lnTo>
                  <a:pt x="3541" y="3071"/>
                </a:lnTo>
                <a:lnTo>
                  <a:pt x="3543" y="3071"/>
                </a:lnTo>
                <a:lnTo>
                  <a:pt x="3545" y="3071"/>
                </a:lnTo>
                <a:lnTo>
                  <a:pt x="3548" y="3071"/>
                </a:lnTo>
                <a:lnTo>
                  <a:pt x="3550" y="3071"/>
                </a:lnTo>
                <a:lnTo>
                  <a:pt x="3552" y="3071"/>
                </a:lnTo>
                <a:lnTo>
                  <a:pt x="3554" y="3071"/>
                </a:lnTo>
                <a:lnTo>
                  <a:pt x="3556" y="3071"/>
                </a:lnTo>
                <a:lnTo>
                  <a:pt x="3556" y="3073"/>
                </a:lnTo>
                <a:lnTo>
                  <a:pt x="3554" y="3075"/>
                </a:lnTo>
                <a:lnTo>
                  <a:pt x="3554" y="3077"/>
                </a:lnTo>
                <a:lnTo>
                  <a:pt x="3552" y="3079"/>
                </a:lnTo>
                <a:lnTo>
                  <a:pt x="3552" y="3081"/>
                </a:lnTo>
                <a:lnTo>
                  <a:pt x="3550" y="3081"/>
                </a:lnTo>
                <a:lnTo>
                  <a:pt x="3550" y="3083"/>
                </a:lnTo>
                <a:lnTo>
                  <a:pt x="3550" y="3085"/>
                </a:lnTo>
                <a:lnTo>
                  <a:pt x="3550" y="3087"/>
                </a:lnTo>
                <a:lnTo>
                  <a:pt x="3550" y="3089"/>
                </a:lnTo>
                <a:lnTo>
                  <a:pt x="3550" y="3091"/>
                </a:lnTo>
                <a:lnTo>
                  <a:pt x="3550" y="3093"/>
                </a:lnTo>
                <a:lnTo>
                  <a:pt x="3548" y="3095"/>
                </a:lnTo>
                <a:lnTo>
                  <a:pt x="3548" y="3097"/>
                </a:lnTo>
                <a:lnTo>
                  <a:pt x="3548" y="3099"/>
                </a:lnTo>
                <a:lnTo>
                  <a:pt x="3545" y="3099"/>
                </a:lnTo>
                <a:lnTo>
                  <a:pt x="3545" y="3101"/>
                </a:lnTo>
                <a:lnTo>
                  <a:pt x="3545" y="3103"/>
                </a:lnTo>
                <a:lnTo>
                  <a:pt x="3545" y="3105"/>
                </a:lnTo>
                <a:lnTo>
                  <a:pt x="3543" y="3107"/>
                </a:lnTo>
                <a:lnTo>
                  <a:pt x="3543" y="3109"/>
                </a:lnTo>
                <a:lnTo>
                  <a:pt x="3543" y="3111"/>
                </a:lnTo>
                <a:lnTo>
                  <a:pt x="3543" y="3113"/>
                </a:lnTo>
                <a:lnTo>
                  <a:pt x="3543" y="3115"/>
                </a:lnTo>
                <a:lnTo>
                  <a:pt x="3545" y="3117"/>
                </a:lnTo>
                <a:lnTo>
                  <a:pt x="3545" y="3119"/>
                </a:lnTo>
                <a:lnTo>
                  <a:pt x="3545" y="3121"/>
                </a:lnTo>
                <a:lnTo>
                  <a:pt x="3543" y="3123"/>
                </a:lnTo>
                <a:lnTo>
                  <a:pt x="3543" y="3125"/>
                </a:lnTo>
                <a:lnTo>
                  <a:pt x="3543" y="3127"/>
                </a:lnTo>
                <a:lnTo>
                  <a:pt x="3543" y="3129"/>
                </a:lnTo>
                <a:lnTo>
                  <a:pt x="3543" y="3131"/>
                </a:lnTo>
                <a:lnTo>
                  <a:pt x="3543" y="3133"/>
                </a:lnTo>
                <a:lnTo>
                  <a:pt x="3545" y="3135"/>
                </a:lnTo>
                <a:lnTo>
                  <a:pt x="3545" y="3137"/>
                </a:lnTo>
                <a:lnTo>
                  <a:pt x="3548" y="3137"/>
                </a:lnTo>
                <a:lnTo>
                  <a:pt x="3548" y="3139"/>
                </a:lnTo>
                <a:lnTo>
                  <a:pt x="3550" y="3141"/>
                </a:lnTo>
                <a:lnTo>
                  <a:pt x="3550" y="3143"/>
                </a:lnTo>
                <a:lnTo>
                  <a:pt x="3552" y="3143"/>
                </a:lnTo>
                <a:lnTo>
                  <a:pt x="3554" y="3145"/>
                </a:lnTo>
                <a:lnTo>
                  <a:pt x="3554" y="3147"/>
                </a:lnTo>
                <a:lnTo>
                  <a:pt x="3556" y="3147"/>
                </a:lnTo>
                <a:lnTo>
                  <a:pt x="3558" y="3149"/>
                </a:lnTo>
                <a:lnTo>
                  <a:pt x="3560" y="3149"/>
                </a:lnTo>
                <a:lnTo>
                  <a:pt x="3560" y="3151"/>
                </a:lnTo>
                <a:lnTo>
                  <a:pt x="3560" y="3153"/>
                </a:lnTo>
                <a:lnTo>
                  <a:pt x="3560" y="3155"/>
                </a:lnTo>
                <a:lnTo>
                  <a:pt x="3560" y="3157"/>
                </a:lnTo>
                <a:lnTo>
                  <a:pt x="3558" y="3159"/>
                </a:lnTo>
                <a:lnTo>
                  <a:pt x="3558" y="3161"/>
                </a:lnTo>
                <a:lnTo>
                  <a:pt x="3558" y="3163"/>
                </a:lnTo>
                <a:lnTo>
                  <a:pt x="3556" y="3165"/>
                </a:lnTo>
                <a:lnTo>
                  <a:pt x="3556" y="3167"/>
                </a:lnTo>
                <a:lnTo>
                  <a:pt x="3556" y="3169"/>
                </a:lnTo>
                <a:lnTo>
                  <a:pt x="3554" y="3171"/>
                </a:lnTo>
                <a:lnTo>
                  <a:pt x="3554" y="3173"/>
                </a:lnTo>
                <a:lnTo>
                  <a:pt x="3554" y="3175"/>
                </a:lnTo>
                <a:lnTo>
                  <a:pt x="3554" y="3177"/>
                </a:lnTo>
                <a:lnTo>
                  <a:pt x="3552" y="3179"/>
                </a:lnTo>
                <a:lnTo>
                  <a:pt x="3552" y="3181"/>
                </a:lnTo>
                <a:lnTo>
                  <a:pt x="3552" y="3183"/>
                </a:lnTo>
                <a:lnTo>
                  <a:pt x="3552" y="3185"/>
                </a:lnTo>
                <a:lnTo>
                  <a:pt x="3552" y="3187"/>
                </a:lnTo>
                <a:lnTo>
                  <a:pt x="3552" y="3189"/>
                </a:lnTo>
                <a:lnTo>
                  <a:pt x="3552" y="3191"/>
                </a:lnTo>
                <a:lnTo>
                  <a:pt x="3552" y="3193"/>
                </a:lnTo>
                <a:lnTo>
                  <a:pt x="3552" y="3195"/>
                </a:lnTo>
                <a:lnTo>
                  <a:pt x="3552" y="3197"/>
                </a:lnTo>
                <a:lnTo>
                  <a:pt x="3552" y="3199"/>
                </a:lnTo>
                <a:lnTo>
                  <a:pt x="3554" y="3201"/>
                </a:lnTo>
                <a:lnTo>
                  <a:pt x="3556" y="3203"/>
                </a:lnTo>
                <a:lnTo>
                  <a:pt x="3558" y="3203"/>
                </a:lnTo>
                <a:lnTo>
                  <a:pt x="3560" y="3203"/>
                </a:lnTo>
                <a:lnTo>
                  <a:pt x="3563" y="3203"/>
                </a:lnTo>
                <a:lnTo>
                  <a:pt x="3560" y="3201"/>
                </a:lnTo>
                <a:lnTo>
                  <a:pt x="3563" y="3203"/>
                </a:lnTo>
                <a:lnTo>
                  <a:pt x="3563" y="3205"/>
                </a:lnTo>
                <a:lnTo>
                  <a:pt x="3560" y="3205"/>
                </a:lnTo>
                <a:lnTo>
                  <a:pt x="3560" y="3207"/>
                </a:lnTo>
                <a:lnTo>
                  <a:pt x="3560" y="3209"/>
                </a:lnTo>
                <a:lnTo>
                  <a:pt x="3560" y="3211"/>
                </a:lnTo>
                <a:lnTo>
                  <a:pt x="3563" y="3211"/>
                </a:lnTo>
                <a:lnTo>
                  <a:pt x="3563" y="3213"/>
                </a:lnTo>
                <a:lnTo>
                  <a:pt x="3563" y="3215"/>
                </a:lnTo>
                <a:lnTo>
                  <a:pt x="3565" y="3217"/>
                </a:lnTo>
                <a:lnTo>
                  <a:pt x="3567" y="3217"/>
                </a:lnTo>
                <a:lnTo>
                  <a:pt x="3567" y="3219"/>
                </a:lnTo>
                <a:lnTo>
                  <a:pt x="3569" y="3219"/>
                </a:lnTo>
                <a:lnTo>
                  <a:pt x="3571" y="3221"/>
                </a:lnTo>
                <a:lnTo>
                  <a:pt x="3573" y="3221"/>
                </a:lnTo>
                <a:lnTo>
                  <a:pt x="3575" y="3223"/>
                </a:lnTo>
                <a:lnTo>
                  <a:pt x="3578" y="3223"/>
                </a:lnTo>
                <a:lnTo>
                  <a:pt x="3580" y="3223"/>
                </a:lnTo>
                <a:lnTo>
                  <a:pt x="3582" y="3223"/>
                </a:lnTo>
                <a:lnTo>
                  <a:pt x="3584" y="3225"/>
                </a:lnTo>
                <a:lnTo>
                  <a:pt x="3586" y="3225"/>
                </a:lnTo>
                <a:lnTo>
                  <a:pt x="3586" y="3227"/>
                </a:lnTo>
                <a:lnTo>
                  <a:pt x="3584" y="3227"/>
                </a:lnTo>
                <a:lnTo>
                  <a:pt x="3582" y="3229"/>
                </a:lnTo>
                <a:lnTo>
                  <a:pt x="3580" y="3231"/>
                </a:lnTo>
                <a:lnTo>
                  <a:pt x="3580" y="3233"/>
                </a:lnTo>
                <a:lnTo>
                  <a:pt x="3578" y="3233"/>
                </a:lnTo>
                <a:lnTo>
                  <a:pt x="3578" y="3235"/>
                </a:lnTo>
                <a:lnTo>
                  <a:pt x="3575" y="3237"/>
                </a:lnTo>
                <a:lnTo>
                  <a:pt x="3575" y="3239"/>
                </a:lnTo>
                <a:lnTo>
                  <a:pt x="3575" y="3241"/>
                </a:lnTo>
                <a:lnTo>
                  <a:pt x="3575" y="3243"/>
                </a:lnTo>
                <a:lnTo>
                  <a:pt x="3573" y="3245"/>
                </a:lnTo>
                <a:lnTo>
                  <a:pt x="3575" y="3247"/>
                </a:lnTo>
                <a:lnTo>
                  <a:pt x="3575" y="3249"/>
                </a:lnTo>
                <a:lnTo>
                  <a:pt x="3575" y="3251"/>
                </a:lnTo>
                <a:lnTo>
                  <a:pt x="3578" y="3253"/>
                </a:lnTo>
                <a:lnTo>
                  <a:pt x="3580" y="3255"/>
                </a:lnTo>
                <a:lnTo>
                  <a:pt x="3578" y="3257"/>
                </a:lnTo>
                <a:lnTo>
                  <a:pt x="3575" y="3257"/>
                </a:lnTo>
                <a:lnTo>
                  <a:pt x="3573" y="3259"/>
                </a:lnTo>
                <a:lnTo>
                  <a:pt x="3573" y="3261"/>
                </a:lnTo>
                <a:lnTo>
                  <a:pt x="3571" y="3261"/>
                </a:lnTo>
                <a:lnTo>
                  <a:pt x="3571" y="3263"/>
                </a:lnTo>
                <a:lnTo>
                  <a:pt x="3569" y="3265"/>
                </a:lnTo>
                <a:lnTo>
                  <a:pt x="3567" y="3267"/>
                </a:lnTo>
                <a:lnTo>
                  <a:pt x="3567" y="3269"/>
                </a:lnTo>
                <a:lnTo>
                  <a:pt x="3565" y="3271"/>
                </a:lnTo>
                <a:lnTo>
                  <a:pt x="3563" y="3271"/>
                </a:lnTo>
                <a:lnTo>
                  <a:pt x="3563" y="3273"/>
                </a:lnTo>
                <a:lnTo>
                  <a:pt x="3563" y="3275"/>
                </a:lnTo>
                <a:lnTo>
                  <a:pt x="3560" y="3275"/>
                </a:lnTo>
                <a:lnTo>
                  <a:pt x="3558" y="3277"/>
                </a:lnTo>
                <a:lnTo>
                  <a:pt x="3556" y="3279"/>
                </a:lnTo>
                <a:lnTo>
                  <a:pt x="3556" y="3281"/>
                </a:lnTo>
                <a:lnTo>
                  <a:pt x="3554" y="3281"/>
                </a:lnTo>
                <a:lnTo>
                  <a:pt x="3556" y="3283"/>
                </a:lnTo>
                <a:lnTo>
                  <a:pt x="3554" y="3283"/>
                </a:lnTo>
                <a:lnTo>
                  <a:pt x="3554" y="3281"/>
                </a:lnTo>
                <a:lnTo>
                  <a:pt x="3554" y="3279"/>
                </a:lnTo>
                <a:lnTo>
                  <a:pt x="3554" y="3277"/>
                </a:lnTo>
                <a:lnTo>
                  <a:pt x="3552" y="3277"/>
                </a:lnTo>
                <a:lnTo>
                  <a:pt x="3550" y="3275"/>
                </a:lnTo>
                <a:lnTo>
                  <a:pt x="3548" y="3275"/>
                </a:lnTo>
                <a:lnTo>
                  <a:pt x="3545" y="3275"/>
                </a:lnTo>
                <a:lnTo>
                  <a:pt x="3543" y="3275"/>
                </a:lnTo>
                <a:lnTo>
                  <a:pt x="3541" y="3275"/>
                </a:lnTo>
                <a:lnTo>
                  <a:pt x="3539" y="3273"/>
                </a:lnTo>
                <a:lnTo>
                  <a:pt x="3537" y="3273"/>
                </a:lnTo>
                <a:lnTo>
                  <a:pt x="3535" y="3275"/>
                </a:lnTo>
                <a:lnTo>
                  <a:pt x="3533" y="3275"/>
                </a:lnTo>
                <a:lnTo>
                  <a:pt x="3533" y="3277"/>
                </a:lnTo>
                <a:lnTo>
                  <a:pt x="3530" y="3279"/>
                </a:lnTo>
                <a:lnTo>
                  <a:pt x="3530" y="3281"/>
                </a:lnTo>
                <a:lnTo>
                  <a:pt x="3528" y="3281"/>
                </a:lnTo>
                <a:lnTo>
                  <a:pt x="3528" y="3279"/>
                </a:lnTo>
                <a:lnTo>
                  <a:pt x="3526" y="3279"/>
                </a:lnTo>
                <a:lnTo>
                  <a:pt x="3524" y="3279"/>
                </a:lnTo>
                <a:lnTo>
                  <a:pt x="3524" y="3277"/>
                </a:lnTo>
                <a:lnTo>
                  <a:pt x="3522" y="3275"/>
                </a:lnTo>
                <a:lnTo>
                  <a:pt x="3520" y="3273"/>
                </a:lnTo>
                <a:lnTo>
                  <a:pt x="3520" y="3271"/>
                </a:lnTo>
                <a:lnTo>
                  <a:pt x="3518" y="3271"/>
                </a:lnTo>
                <a:lnTo>
                  <a:pt x="3518" y="3269"/>
                </a:lnTo>
                <a:lnTo>
                  <a:pt x="3515" y="3269"/>
                </a:lnTo>
                <a:lnTo>
                  <a:pt x="3513" y="3267"/>
                </a:lnTo>
                <a:lnTo>
                  <a:pt x="3511" y="3269"/>
                </a:lnTo>
                <a:lnTo>
                  <a:pt x="3509" y="3269"/>
                </a:lnTo>
                <a:lnTo>
                  <a:pt x="3507" y="3269"/>
                </a:lnTo>
                <a:lnTo>
                  <a:pt x="3505" y="3269"/>
                </a:lnTo>
                <a:lnTo>
                  <a:pt x="3502" y="3269"/>
                </a:lnTo>
                <a:lnTo>
                  <a:pt x="3500" y="3271"/>
                </a:lnTo>
                <a:lnTo>
                  <a:pt x="3498" y="3271"/>
                </a:lnTo>
                <a:lnTo>
                  <a:pt x="3496" y="3271"/>
                </a:lnTo>
                <a:lnTo>
                  <a:pt x="3494" y="3271"/>
                </a:lnTo>
                <a:lnTo>
                  <a:pt x="3492" y="3273"/>
                </a:lnTo>
                <a:lnTo>
                  <a:pt x="3490" y="3273"/>
                </a:lnTo>
                <a:lnTo>
                  <a:pt x="3487" y="3273"/>
                </a:lnTo>
                <a:lnTo>
                  <a:pt x="3485" y="3273"/>
                </a:lnTo>
                <a:lnTo>
                  <a:pt x="3485" y="3275"/>
                </a:lnTo>
                <a:lnTo>
                  <a:pt x="3483" y="3275"/>
                </a:lnTo>
                <a:lnTo>
                  <a:pt x="3481" y="3275"/>
                </a:lnTo>
                <a:lnTo>
                  <a:pt x="3479" y="3275"/>
                </a:lnTo>
                <a:lnTo>
                  <a:pt x="3477" y="3277"/>
                </a:lnTo>
                <a:lnTo>
                  <a:pt x="3475" y="3277"/>
                </a:lnTo>
                <a:lnTo>
                  <a:pt x="3472" y="3279"/>
                </a:lnTo>
                <a:lnTo>
                  <a:pt x="3470" y="3279"/>
                </a:lnTo>
                <a:lnTo>
                  <a:pt x="3468" y="3281"/>
                </a:lnTo>
                <a:lnTo>
                  <a:pt x="3466" y="3281"/>
                </a:lnTo>
                <a:lnTo>
                  <a:pt x="3464" y="3281"/>
                </a:lnTo>
                <a:lnTo>
                  <a:pt x="3462" y="3283"/>
                </a:lnTo>
                <a:lnTo>
                  <a:pt x="3460" y="3283"/>
                </a:lnTo>
                <a:lnTo>
                  <a:pt x="3460" y="3285"/>
                </a:lnTo>
                <a:lnTo>
                  <a:pt x="3457" y="3285"/>
                </a:lnTo>
                <a:lnTo>
                  <a:pt x="3455" y="3285"/>
                </a:lnTo>
                <a:lnTo>
                  <a:pt x="3453" y="3287"/>
                </a:lnTo>
                <a:lnTo>
                  <a:pt x="3451" y="3287"/>
                </a:lnTo>
                <a:lnTo>
                  <a:pt x="3449" y="3289"/>
                </a:lnTo>
                <a:lnTo>
                  <a:pt x="3447" y="3291"/>
                </a:lnTo>
                <a:lnTo>
                  <a:pt x="3444" y="3291"/>
                </a:lnTo>
                <a:lnTo>
                  <a:pt x="3442" y="3293"/>
                </a:lnTo>
                <a:lnTo>
                  <a:pt x="3440" y="3293"/>
                </a:lnTo>
                <a:lnTo>
                  <a:pt x="3440" y="3295"/>
                </a:lnTo>
                <a:lnTo>
                  <a:pt x="3438" y="3295"/>
                </a:lnTo>
                <a:lnTo>
                  <a:pt x="3436" y="3297"/>
                </a:lnTo>
                <a:lnTo>
                  <a:pt x="3434" y="3297"/>
                </a:lnTo>
                <a:lnTo>
                  <a:pt x="3434" y="3299"/>
                </a:lnTo>
                <a:lnTo>
                  <a:pt x="3432" y="3299"/>
                </a:lnTo>
                <a:lnTo>
                  <a:pt x="3429" y="3301"/>
                </a:lnTo>
                <a:lnTo>
                  <a:pt x="3427" y="3301"/>
                </a:lnTo>
                <a:lnTo>
                  <a:pt x="3427" y="3303"/>
                </a:lnTo>
                <a:lnTo>
                  <a:pt x="3425" y="3305"/>
                </a:lnTo>
                <a:lnTo>
                  <a:pt x="3423" y="3305"/>
                </a:lnTo>
                <a:lnTo>
                  <a:pt x="3423" y="3307"/>
                </a:lnTo>
                <a:lnTo>
                  <a:pt x="3421" y="3307"/>
                </a:lnTo>
                <a:lnTo>
                  <a:pt x="3419" y="3309"/>
                </a:lnTo>
                <a:lnTo>
                  <a:pt x="3417" y="3311"/>
                </a:lnTo>
                <a:lnTo>
                  <a:pt x="3414" y="3313"/>
                </a:lnTo>
                <a:lnTo>
                  <a:pt x="3412" y="3313"/>
                </a:lnTo>
                <a:lnTo>
                  <a:pt x="3412" y="3315"/>
                </a:lnTo>
                <a:lnTo>
                  <a:pt x="3410" y="3317"/>
                </a:lnTo>
                <a:lnTo>
                  <a:pt x="3408" y="3317"/>
                </a:lnTo>
                <a:lnTo>
                  <a:pt x="3406" y="3319"/>
                </a:lnTo>
                <a:lnTo>
                  <a:pt x="3404" y="3321"/>
                </a:lnTo>
                <a:lnTo>
                  <a:pt x="3402" y="3321"/>
                </a:lnTo>
                <a:lnTo>
                  <a:pt x="3399" y="3323"/>
                </a:lnTo>
                <a:lnTo>
                  <a:pt x="3397" y="3323"/>
                </a:lnTo>
                <a:lnTo>
                  <a:pt x="3397" y="3325"/>
                </a:lnTo>
                <a:lnTo>
                  <a:pt x="3397" y="3323"/>
                </a:lnTo>
                <a:lnTo>
                  <a:pt x="3397" y="3325"/>
                </a:lnTo>
                <a:lnTo>
                  <a:pt x="3395" y="3325"/>
                </a:lnTo>
                <a:lnTo>
                  <a:pt x="3393" y="3325"/>
                </a:lnTo>
                <a:lnTo>
                  <a:pt x="3393" y="3327"/>
                </a:lnTo>
                <a:lnTo>
                  <a:pt x="3391" y="3327"/>
                </a:lnTo>
                <a:lnTo>
                  <a:pt x="3389" y="3329"/>
                </a:lnTo>
                <a:lnTo>
                  <a:pt x="3389" y="3331"/>
                </a:lnTo>
                <a:lnTo>
                  <a:pt x="3386" y="3333"/>
                </a:lnTo>
                <a:lnTo>
                  <a:pt x="3386" y="3335"/>
                </a:lnTo>
                <a:lnTo>
                  <a:pt x="3386" y="3337"/>
                </a:lnTo>
                <a:lnTo>
                  <a:pt x="3384" y="3337"/>
                </a:lnTo>
                <a:lnTo>
                  <a:pt x="3384" y="3339"/>
                </a:lnTo>
                <a:lnTo>
                  <a:pt x="3382" y="3341"/>
                </a:lnTo>
                <a:lnTo>
                  <a:pt x="3382" y="3343"/>
                </a:lnTo>
                <a:lnTo>
                  <a:pt x="3380" y="3343"/>
                </a:lnTo>
                <a:lnTo>
                  <a:pt x="3380" y="3345"/>
                </a:lnTo>
                <a:lnTo>
                  <a:pt x="3378" y="3347"/>
                </a:lnTo>
                <a:lnTo>
                  <a:pt x="3378" y="3349"/>
                </a:lnTo>
                <a:lnTo>
                  <a:pt x="3376" y="3351"/>
                </a:lnTo>
                <a:lnTo>
                  <a:pt x="3378" y="3351"/>
                </a:lnTo>
                <a:lnTo>
                  <a:pt x="3378" y="3353"/>
                </a:lnTo>
                <a:lnTo>
                  <a:pt x="3378" y="3355"/>
                </a:lnTo>
                <a:lnTo>
                  <a:pt x="3376" y="3357"/>
                </a:lnTo>
                <a:lnTo>
                  <a:pt x="3374" y="3359"/>
                </a:lnTo>
                <a:lnTo>
                  <a:pt x="3374" y="3361"/>
                </a:lnTo>
                <a:lnTo>
                  <a:pt x="3374" y="3363"/>
                </a:lnTo>
                <a:lnTo>
                  <a:pt x="3371" y="3365"/>
                </a:lnTo>
                <a:lnTo>
                  <a:pt x="3369" y="3367"/>
                </a:lnTo>
                <a:lnTo>
                  <a:pt x="3369" y="3369"/>
                </a:lnTo>
                <a:lnTo>
                  <a:pt x="3367" y="3371"/>
                </a:lnTo>
                <a:lnTo>
                  <a:pt x="3367" y="3373"/>
                </a:lnTo>
                <a:lnTo>
                  <a:pt x="3367" y="3375"/>
                </a:lnTo>
                <a:lnTo>
                  <a:pt x="3367" y="3377"/>
                </a:lnTo>
                <a:lnTo>
                  <a:pt x="3369" y="3379"/>
                </a:lnTo>
                <a:lnTo>
                  <a:pt x="3371" y="3381"/>
                </a:lnTo>
                <a:lnTo>
                  <a:pt x="3374" y="3383"/>
                </a:lnTo>
                <a:lnTo>
                  <a:pt x="3376" y="3383"/>
                </a:lnTo>
                <a:lnTo>
                  <a:pt x="3376" y="3385"/>
                </a:lnTo>
                <a:lnTo>
                  <a:pt x="3378" y="3387"/>
                </a:lnTo>
                <a:lnTo>
                  <a:pt x="3378" y="3389"/>
                </a:lnTo>
                <a:lnTo>
                  <a:pt x="3376" y="3391"/>
                </a:lnTo>
                <a:lnTo>
                  <a:pt x="3376" y="3393"/>
                </a:lnTo>
                <a:lnTo>
                  <a:pt x="3376" y="3395"/>
                </a:lnTo>
                <a:lnTo>
                  <a:pt x="3376" y="3397"/>
                </a:lnTo>
                <a:lnTo>
                  <a:pt x="3378" y="3398"/>
                </a:lnTo>
                <a:lnTo>
                  <a:pt x="3378" y="3400"/>
                </a:lnTo>
                <a:lnTo>
                  <a:pt x="3378" y="3402"/>
                </a:lnTo>
                <a:lnTo>
                  <a:pt x="3378" y="3404"/>
                </a:lnTo>
                <a:lnTo>
                  <a:pt x="3378" y="3406"/>
                </a:lnTo>
                <a:lnTo>
                  <a:pt x="3380" y="3408"/>
                </a:lnTo>
                <a:lnTo>
                  <a:pt x="3380" y="3410"/>
                </a:lnTo>
                <a:lnTo>
                  <a:pt x="3380" y="3412"/>
                </a:lnTo>
                <a:lnTo>
                  <a:pt x="3380" y="3414"/>
                </a:lnTo>
                <a:lnTo>
                  <a:pt x="3382" y="3416"/>
                </a:lnTo>
                <a:lnTo>
                  <a:pt x="3382" y="3418"/>
                </a:lnTo>
                <a:lnTo>
                  <a:pt x="3382" y="3420"/>
                </a:lnTo>
                <a:lnTo>
                  <a:pt x="3382" y="3422"/>
                </a:lnTo>
                <a:lnTo>
                  <a:pt x="3384" y="3422"/>
                </a:lnTo>
                <a:lnTo>
                  <a:pt x="3384" y="3424"/>
                </a:lnTo>
                <a:lnTo>
                  <a:pt x="3384" y="3426"/>
                </a:lnTo>
                <a:lnTo>
                  <a:pt x="3384" y="3428"/>
                </a:lnTo>
                <a:lnTo>
                  <a:pt x="3384" y="3430"/>
                </a:lnTo>
                <a:lnTo>
                  <a:pt x="3386" y="3432"/>
                </a:lnTo>
                <a:lnTo>
                  <a:pt x="3386" y="3434"/>
                </a:lnTo>
                <a:lnTo>
                  <a:pt x="3386" y="3436"/>
                </a:lnTo>
                <a:lnTo>
                  <a:pt x="3386" y="3438"/>
                </a:lnTo>
                <a:lnTo>
                  <a:pt x="3386" y="3440"/>
                </a:lnTo>
                <a:lnTo>
                  <a:pt x="3386" y="3442"/>
                </a:lnTo>
                <a:lnTo>
                  <a:pt x="3386" y="3444"/>
                </a:lnTo>
                <a:lnTo>
                  <a:pt x="3386" y="3446"/>
                </a:lnTo>
                <a:lnTo>
                  <a:pt x="3386" y="3448"/>
                </a:lnTo>
                <a:lnTo>
                  <a:pt x="3389" y="3450"/>
                </a:lnTo>
                <a:lnTo>
                  <a:pt x="3389" y="3452"/>
                </a:lnTo>
                <a:lnTo>
                  <a:pt x="3389" y="3454"/>
                </a:lnTo>
                <a:lnTo>
                  <a:pt x="3389" y="3456"/>
                </a:lnTo>
                <a:lnTo>
                  <a:pt x="3389" y="3458"/>
                </a:lnTo>
                <a:lnTo>
                  <a:pt x="3391" y="3458"/>
                </a:lnTo>
                <a:lnTo>
                  <a:pt x="3391" y="3460"/>
                </a:lnTo>
                <a:lnTo>
                  <a:pt x="3391" y="3462"/>
                </a:lnTo>
                <a:lnTo>
                  <a:pt x="3391" y="3464"/>
                </a:lnTo>
                <a:lnTo>
                  <a:pt x="3391" y="3466"/>
                </a:lnTo>
                <a:lnTo>
                  <a:pt x="3391" y="3468"/>
                </a:lnTo>
                <a:lnTo>
                  <a:pt x="3393" y="3470"/>
                </a:lnTo>
                <a:lnTo>
                  <a:pt x="3393" y="3472"/>
                </a:lnTo>
                <a:lnTo>
                  <a:pt x="3393" y="3474"/>
                </a:lnTo>
                <a:lnTo>
                  <a:pt x="3393" y="3476"/>
                </a:lnTo>
                <a:lnTo>
                  <a:pt x="3393" y="3478"/>
                </a:lnTo>
                <a:lnTo>
                  <a:pt x="3393" y="3480"/>
                </a:lnTo>
                <a:lnTo>
                  <a:pt x="3393" y="3482"/>
                </a:lnTo>
                <a:lnTo>
                  <a:pt x="3393" y="3484"/>
                </a:lnTo>
                <a:lnTo>
                  <a:pt x="3391" y="3486"/>
                </a:lnTo>
                <a:lnTo>
                  <a:pt x="3391" y="3488"/>
                </a:lnTo>
                <a:lnTo>
                  <a:pt x="3391" y="3490"/>
                </a:lnTo>
                <a:lnTo>
                  <a:pt x="3389" y="3492"/>
                </a:lnTo>
                <a:lnTo>
                  <a:pt x="3389" y="3494"/>
                </a:lnTo>
                <a:lnTo>
                  <a:pt x="3386" y="3494"/>
                </a:lnTo>
                <a:lnTo>
                  <a:pt x="3386" y="3496"/>
                </a:lnTo>
                <a:lnTo>
                  <a:pt x="3384" y="3498"/>
                </a:lnTo>
                <a:lnTo>
                  <a:pt x="3384" y="3500"/>
                </a:lnTo>
                <a:lnTo>
                  <a:pt x="3382" y="3500"/>
                </a:lnTo>
                <a:lnTo>
                  <a:pt x="3382" y="3502"/>
                </a:lnTo>
                <a:lnTo>
                  <a:pt x="3380" y="3504"/>
                </a:lnTo>
                <a:lnTo>
                  <a:pt x="3378" y="3506"/>
                </a:lnTo>
                <a:lnTo>
                  <a:pt x="3376" y="3508"/>
                </a:lnTo>
                <a:lnTo>
                  <a:pt x="3376" y="3510"/>
                </a:lnTo>
                <a:lnTo>
                  <a:pt x="3374" y="3510"/>
                </a:lnTo>
                <a:lnTo>
                  <a:pt x="3374" y="3512"/>
                </a:lnTo>
                <a:lnTo>
                  <a:pt x="3371" y="3514"/>
                </a:lnTo>
                <a:lnTo>
                  <a:pt x="3369" y="3516"/>
                </a:lnTo>
                <a:lnTo>
                  <a:pt x="3367" y="3518"/>
                </a:lnTo>
                <a:lnTo>
                  <a:pt x="3367" y="3520"/>
                </a:lnTo>
                <a:lnTo>
                  <a:pt x="3365" y="3522"/>
                </a:lnTo>
                <a:lnTo>
                  <a:pt x="3363" y="3524"/>
                </a:lnTo>
                <a:lnTo>
                  <a:pt x="3361" y="3526"/>
                </a:lnTo>
                <a:lnTo>
                  <a:pt x="3359" y="3528"/>
                </a:lnTo>
                <a:lnTo>
                  <a:pt x="3356" y="3530"/>
                </a:lnTo>
                <a:lnTo>
                  <a:pt x="3354" y="3532"/>
                </a:lnTo>
                <a:lnTo>
                  <a:pt x="3352" y="3532"/>
                </a:lnTo>
                <a:lnTo>
                  <a:pt x="3350" y="3532"/>
                </a:lnTo>
                <a:lnTo>
                  <a:pt x="3348" y="3534"/>
                </a:lnTo>
                <a:lnTo>
                  <a:pt x="3346" y="3534"/>
                </a:lnTo>
                <a:lnTo>
                  <a:pt x="3344" y="3534"/>
                </a:lnTo>
                <a:lnTo>
                  <a:pt x="3344" y="3536"/>
                </a:lnTo>
                <a:lnTo>
                  <a:pt x="3341" y="3536"/>
                </a:lnTo>
                <a:lnTo>
                  <a:pt x="3339" y="3538"/>
                </a:lnTo>
                <a:lnTo>
                  <a:pt x="3337" y="3538"/>
                </a:lnTo>
                <a:lnTo>
                  <a:pt x="3335" y="3538"/>
                </a:lnTo>
                <a:lnTo>
                  <a:pt x="3333" y="3540"/>
                </a:lnTo>
                <a:lnTo>
                  <a:pt x="3331" y="3542"/>
                </a:lnTo>
                <a:lnTo>
                  <a:pt x="3329" y="3542"/>
                </a:lnTo>
                <a:lnTo>
                  <a:pt x="3326" y="3544"/>
                </a:lnTo>
                <a:lnTo>
                  <a:pt x="3324" y="3544"/>
                </a:lnTo>
                <a:lnTo>
                  <a:pt x="3322" y="3546"/>
                </a:lnTo>
                <a:lnTo>
                  <a:pt x="3320" y="3546"/>
                </a:lnTo>
                <a:lnTo>
                  <a:pt x="3318" y="3546"/>
                </a:lnTo>
                <a:lnTo>
                  <a:pt x="3316" y="3548"/>
                </a:lnTo>
                <a:lnTo>
                  <a:pt x="3313" y="3548"/>
                </a:lnTo>
                <a:lnTo>
                  <a:pt x="3311" y="3548"/>
                </a:lnTo>
                <a:lnTo>
                  <a:pt x="3311" y="3550"/>
                </a:lnTo>
                <a:lnTo>
                  <a:pt x="3309" y="3552"/>
                </a:lnTo>
                <a:lnTo>
                  <a:pt x="3307" y="3552"/>
                </a:lnTo>
                <a:lnTo>
                  <a:pt x="3307" y="3554"/>
                </a:lnTo>
                <a:lnTo>
                  <a:pt x="3305" y="3556"/>
                </a:lnTo>
                <a:lnTo>
                  <a:pt x="3305" y="3558"/>
                </a:lnTo>
                <a:lnTo>
                  <a:pt x="3305" y="3560"/>
                </a:lnTo>
                <a:lnTo>
                  <a:pt x="3303" y="3560"/>
                </a:lnTo>
                <a:lnTo>
                  <a:pt x="3303" y="3562"/>
                </a:lnTo>
                <a:lnTo>
                  <a:pt x="3301" y="3564"/>
                </a:lnTo>
                <a:lnTo>
                  <a:pt x="3298" y="3566"/>
                </a:lnTo>
                <a:lnTo>
                  <a:pt x="3296" y="3568"/>
                </a:lnTo>
                <a:lnTo>
                  <a:pt x="3296" y="3570"/>
                </a:lnTo>
                <a:lnTo>
                  <a:pt x="3294" y="3572"/>
                </a:lnTo>
                <a:lnTo>
                  <a:pt x="3294" y="3574"/>
                </a:lnTo>
                <a:lnTo>
                  <a:pt x="3292" y="3576"/>
                </a:lnTo>
                <a:lnTo>
                  <a:pt x="3292" y="3578"/>
                </a:lnTo>
                <a:lnTo>
                  <a:pt x="3290" y="3580"/>
                </a:lnTo>
                <a:lnTo>
                  <a:pt x="3288" y="3582"/>
                </a:lnTo>
                <a:lnTo>
                  <a:pt x="3288" y="3584"/>
                </a:lnTo>
                <a:lnTo>
                  <a:pt x="3286" y="3586"/>
                </a:lnTo>
                <a:lnTo>
                  <a:pt x="3286" y="3588"/>
                </a:lnTo>
                <a:lnTo>
                  <a:pt x="3283" y="3588"/>
                </a:lnTo>
                <a:lnTo>
                  <a:pt x="3281" y="3590"/>
                </a:lnTo>
                <a:lnTo>
                  <a:pt x="3281" y="3592"/>
                </a:lnTo>
                <a:lnTo>
                  <a:pt x="3279" y="3594"/>
                </a:lnTo>
                <a:lnTo>
                  <a:pt x="3277" y="3596"/>
                </a:lnTo>
                <a:lnTo>
                  <a:pt x="3277" y="3598"/>
                </a:lnTo>
                <a:lnTo>
                  <a:pt x="3275" y="3600"/>
                </a:lnTo>
                <a:lnTo>
                  <a:pt x="3273" y="3602"/>
                </a:lnTo>
                <a:lnTo>
                  <a:pt x="3273" y="3604"/>
                </a:lnTo>
                <a:lnTo>
                  <a:pt x="3271" y="3606"/>
                </a:lnTo>
                <a:lnTo>
                  <a:pt x="3271" y="3608"/>
                </a:lnTo>
                <a:lnTo>
                  <a:pt x="3268" y="3608"/>
                </a:lnTo>
                <a:lnTo>
                  <a:pt x="3268" y="3610"/>
                </a:lnTo>
                <a:lnTo>
                  <a:pt x="3266" y="3612"/>
                </a:lnTo>
                <a:lnTo>
                  <a:pt x="3266" y="3614"/>
                </a:lnTo>
                <a:lnTo>
                  <a:pt x="3264" y="3614"/>
                </a:lnTo>
                <a:lnTo>
                  <a:pt x="3264" y="3616"/>
                </a:lnTo>
                <a:lnTo>
                  <a:pt x="3262" y="3618"/>
                </a:lnTo>
                <a:lnTo>
                  <a:pt x="3260" y="3618"/>
                </a:lnTo>
                <a:lnTo>
                  <a:pt x="3260" y="3620"/>
                </a:lnTo>
                <a:lnTo>
                  <a:pt x="3258" y="3622"/>
                </a:lnTo>
                <a:lnTo>
                  <a:pt x="3258" y="3624"/>
                </a:lnTo>
                <a:lnTo>
                  <a:pt x="3258" y="3626"/>
                </a:lnTo>
                <a:lnTo>
                  <a:pt x="3258" y="3628"/>
                </a:lnTo>
                <a:lnTo>
                  <a:pt x="3258" y="3630"/>
                </a:lnTo>
                <a:lnTo>
                  <a:pt x="3258" y="3632"/>
                </a:lnTo>
                <a:lnTo>
                  <a:pt x="3258" y="3634"/>
                </a:lnTo>
                <a:lnTo>
                  <a:pt x="3258" y="3636"/>
                </a:lnTo>
                <a:lnTo>
                  <a:pt x="3258" y="3638"/>
                </a:lnTo>
                <a:lnTo>
                  <a:pt x="3258" y="3640"/>
                </a:lnTo>
                <a:lnTo>
                  <a:pt x="3255" y="3642"/>
                </a:lnTo>
                <a:lnTo>
                  <a:pt x="3255" y="3644"/>
                </a:lnTo>
                <a:lnTo>
                  <a:pt x="3255" y="3646"/>
                </a:lnTo>
                <a:lnTo>
                  <a:pt x="3255" y="3648"/>
                </a:lnTo>
                <a:lnTo>
                  <a:pt x="3255" y="3650"/>
                </a:lnTo>
                <a:lnTo>
                  <a:pt x="3255" y="3652"/>
                </a:lnTo>
                <a:lnTo>
                  <a:pt x="3255" y="3654"/>
                </a:lnTo>
                <a:lnTo>
                  <a:pt x="3255" y="3656"/>
                </a:lnTo>
                <a:lnTo>
                  <a:pt x="3253" y="3658"/>
                </a:lnTo>
                <a:lnTo>
                  <a:pt x="3253" y="3660"/>
                </a:lnTo>
                <a:lnTo>
                  <a:pt x="3255" y="3662"/>
                </a:lnTo>
                <a:lnTo>
                  <a:pt x="3253" y="3664"/>
                </a:lnTo>
                <a:lnTo>
                  <a:pt x="3255" y="3666"/>
                </a:lnTo>
                <a:lnTo>
                  <a:pt x="3253" y="3668"/>
                </a:lnTo>
                <a:lnTo>
                  <a:pt x="3253" y="3670"/>
                </a:lnTo>
                <a:lnTo>
                  <a:pt x="3251" y="3672"/>
                </a:lnTo>
                <a:lnTo>
                  <a:pt x="3251" y="3674"/>
                </a:lnTo>
                <a:lnTo>
                  <a:pt x="3251" y="3676"/>
                </a:lnTo>
                <a:lnTo>
                  <a:pt x="3249" y="3678"/>
                </a:lnTo>
                <a:lnTo>
                  <a:pt x="3249" y="3680"/>
                </a:lnTo>
                <a:lnTo>
                  <a:pt x="3249" y="3682"/>
                </a:lnTo>
                <a:lnTo>
                  <a:pt x="3247" y="3684"/>
                </a:lnTo>
                <a:lnTo>
                  <a:pt x="3247" y="3686"/>
                </a:lnTo>
                <a:lnTo>
                  <a:pt x="3247" y="3688"/>
                </a:lnTo>
                <a:lnTo>
                  <a:pt x="3245" y="3690"/>
                </a:lnTo>
                <a:lnTo>
                  <a:pt x="3245" y="3692"/>
                </a:lnTo>
                <a:lnTo>
                  <a:pt x="3243" y="3694"/>
                </a:lnTo>
                <a:lnTo>
                  <a:pt x="3240" y="3696"/>
                </a:lnTo>
                <a:lnTo>
                  <a:pt x="3240" y="3698"/>
                </a:lnTo>
                <a:lnTo>
                  <a:pt x="3238" y="3700"/>
                </a:lnTo>
                <a:lnTo>
                  <a:pt x="3236" y="3702"/>
                </a:lnTo>
                <a:lnTo>
                  <a:pt x="3236" y="3704"/>
                </a:lnTo>
                <a:lnTo>
                  <a:pt x="3234" y="3706"/>
                </a:lnTo>
                <a:lnTo>
                  <a:pt x="3232" y="3708"/>
                </a:lnTo>
                <a:lnTo>
                  <a:pt x="3232" y="3710"/>
                </a:lnTo>
                <a:lnTo>
                  <a:pt x="3230" y="3712"/>
                </a:lnTo>
                <a:lnTo>
                  <a:pt x="3228" y="3712"/>
                </a:lnTo>
                <a:lnTo>
                  <a:pt x="3225" y="3712"/>
                </a:lnTo>
                <a:lnTo>
                  <a:pt x="3223" y="3712"/>
                </a:lnTo>
                <a:lnTo>
                  <a:pt x="3223" y="3714"/>
                </a:lnTo>
                <a:lnTo>
                  <a:pt x="3221" y="3712"/>
                </a:lnTo>
                <a:lnTo>
                  <a:pt x="3219" y="3712"/>
                </a:lnTo>
                <a:lnTo>
                  <a:pt x="3217" y="3712"/>
                </a:lnTo>
                <a:lnTo>
                  <a:pt x="3215" y="3714"/>
                </a:lnTo>
                <a:lnTo>
                  <a:pt x="3213" y="3714"/>
                </a:lnTo>
                <a:lnTo>
                  <a:pt x="3210" y="3714"/>
                </a:lnTo>
                <a:lnTo>
                  <a:pt x="3210" y="3716"/>
                </a:lnTo>
                <a:lnTo>
                  <a:pt x="3208" y="3716"/>
                </a:lnTo>
                <a:lnTo>
                  <a:pt x="3206" y="3716"/>
                </a:lnTo>
                <a:lnTo>
                  <a:pt x="3204" y="3716"/>
                </a:lnTo>
                <a:lnTo>
                  <a:pt x="3202" y="3716"/>
                </a:lnTo>
                <a:lnTo>
                  <a:pt x="3200" y="3716"/>
                </a:lnTo>
                <a:lnTo>
                  <a:pt x="3198" y="3716"/>
                </a:lnTo>
                <a:lnTo>
                  <a:pt x="3195" y="3716"/>
                </a:lnTo>
                <a:lnTo>
                  <a:pt x="3193" y="3716"/>
                </a:lnTo>
                <a:lnTo>
                  <a:pt x="3191" y="3716"/>
                </a:lnTo>
                <a:lnTo>
                  <a:pt x="3189" y="3714"/>
                </a:lnTo>
                <a:lnTo>
                  <a:pt x="3187" y="3714"/>
                </a:lnTo>
                <a:lnTo>
                  <a:pt x="3185" y="3714"/>
                </a:lnTo>
                <a:lnTo>
                  <a:pt x="3182" y="3712"/>
                </a:lnTo>
                <a:lnTo>
                  <a:pt x="3180" y="3712"/>
                </a:lnTo>
                <a:lnTo>
                  <a:pt x="3178" y="3714"/>
                </a:lnTo>
                <a:lnTo>
                  <a:pt x="3176" y="3714"/>
                </a:lnTo>
                <a:lnTo>
                  <a:pt x="3174" y="3714"/>
                </a:lnTo>
                <a:lnTo>
                  <a:pt x="3172" y="3714"/>
                </a:lnTo>
                <a:lnTo>
                  <a:pt x="3170" y="3714"/>
                </a:lnTo>
                <a:lnTo>
                  <a:pt x="3167" y="3716"/>
                </a:lnTo>
                <a:lnTo>
                  <a:pt x="3167" y="3714"/>
                </a:lnTo>
                <a:lnTo>
                  <a:pt x="3165" y="3714"/>
                </a:lnTo>
                <a:lnTo>
                  <a:pt x="3163" y="3716"/>
                </a:lnTo>
                <a:lnTo>
                  <a:pt x="3161" y="3716"/>
                </a:lnTo>
                <a:lnTo>
                  <a:pt x="3159" y="3716"/>
                </a:lnTo>
                <a:lnTo>
                  <a:pt x="3157" y="3716"/>
                </a:lnTo>
                <a:lnTo>
                  <a:pt x="3157" y="3718"/>
                </a:lnTo>
                <a:lnTo>
                  <a:pt x="3155" y="3718"/>
                </a:lnTo>
                <a:lnTo>
                  <a:pt x="3152" y="3718"/>
                </a:lnTo>
                <a:lnTo>
                  <a:pt x="3150" y="3720"/>
                </a:lnTo>
                <a:lnTo>
                  <a:pt x="3148" y="3720"/>
                </a:lnTo>
                <a:lnTo>
                  <a:pt x="3146" y="3720"/>
                </a:lnTo>
                <a:lnTo>
                  <a:pt x="3144" y="3720"/>
                </a:lnTo>
                <a:lnTo>
                  <a:pt x="3142" y="3720"/>
                </a:lnTo>
                <a:lnTo>
                  <a:pt x="3140" y="3720"/>
                </a:lnTo>
                <a:lnTo>
                  <a:pt x="3137" y="3720"/>
                </a:lnTo>
                <a:lnTo>
                  <a:pt x="3135" y="3720"/>
                </a:lnTo>
                <a:lnTo>
                  <a:pt x="3135" y="3722"/>
                </a:lnTo>
                <a:lnTo>
                  <a:pt x="3133" y="3722"/>
                </a:lnTo>
                <a:lnTo>
                  <a:pt x="3131" y="3722"/>
                </a:lnTo>
                <a:lnTo>
                  <a:pt x="3129" y="3722"/>
                </a:lnTo>
                <a:lnTo>
                  <a:pt x="3127" y="3722"/>
                </a:lnTo>
                <a:lnTo>
                  <a:pt x="3124" y="3722"/>
                </a:lnTo>
                <a:lnTo>
                  <a:pt x="3122" y="3722"/>
                </a:lnTo>
                <a:lnTo>
                  <a:pt x="3122" y="3720"/>
                </a:lnTo>
                <a:lnTo>
                  <a:pt x="3120" y="3720"/>
                </a:lnTo>
                <a:lnTo>
                  <a:pt x="3118" y="3718"/>
                </a:lnTo>
                <a:lnTo>
                  <a:pt x="3116" y="3718"/>
                </a:lnTo>
                <a:lnTo>
                  <a:pt x="3114" y="3718"/>
                </a:lnTo>
                <a:lnTo>
                  <a:pt x="3112" y="3718"/>
                </a:lnTo>
                <a:lnTo>
                  <a:pt x="3109" y="3716"/>
                </a:lnTo>
                <a:lnTo>
                  <a:pt x="3107" y="3716"/>
                </a:lnTo>
                <a:lnTo>
                  <a:pt x="3105" y="3714"/>
                </a:lnTo>
                <a:lnTo>
                  <a:pt x="3103" y="3714"/>
                </a:lnTo>
                <a:lnTo>
                  <a:pt x="3101" y="3712"/>
                </a:lnTo>
                <a:lnTo>
                  <a:pt x="3101" y="3710"/>
                </a:lnTo>
                <a:lnTo>
                  <a:pt x="3099" y="3710"/>
                </a:lnTo>
                <a:lnTo>
                  <a:pt x="3097" y="3710"/>
                </a:lnTo>
                <a:lnTo>
                  <a:pt x="3094" y="3710"/>
                </a:lnTo>
                <a:lnTo>
                  <a:pt x="3094" y="3708"/>
                </a:lnTo>
                <a:lnTo>
                  <a:pt x="3092" y="3708"/>
                </a:lnTo>
                <a:lnTo>
                  <a:pt x="3090" y="3706"/>
                </a:lnTo>
                <a:lnTo>
                  <a:pt x="3090" y="3704"/>
                </a:lnTo>
                <a:lnTo>
                  <a:pt x="3088" y="3702"/>
                </a:lnTo>
                <a:lnTo>
                  <a:pt x="3086" y="3700"/>
                </a:lnTo>
                <a:lnTo>
                  <a:pt x="3084" y="3698"/>
                </a:lnTo>
                <a:lnTo>
                  <a:pt x="3084" y="3696"/>
                </a:lnTo>
                <a:lnTo>
                  <a:pt x="3082" y="3696"/>
                </a:lnTo>
                <a:lnTo>
                  <a:pt x="3082" y="3694"/>
                </a:lnTo>
                <a:lnTo>
                  <a:pt x="3079" y="3692"/>
                </a:lnTo>
                <a:lnTo>
                  <a:pt x="3079" y="3690"/>
                </a:lnTo>
                <a:lnTo>
                  <a:pt x="3077" y="3690"/>
                </a:lnTo>
                <a:lnTo>
                  <a:pt x="3077" y="3688"/>
                </a:lnTo>
                <a:lnTo>
                  <a:pt x="3077" y="3686"/>
                </a:lnTo>
                <a:lnTo>
                  <a:pt x="3077" y="3684"/>
                </a:lnTo>
                <a:lnTo>
                  <a:pt x="3075" y="3682"/>
                </a:lnTo>
                <a:lnTo>
                  <a:pt x="3077" y="3682"/>
                </a:lnTo>
                <a:lnTo>
                  <a:pt x="3079" y="3680"/>
                </a:lnTo>
                <a:lnTo>
                  <a:pt x="3082" y="3680"/>
                </a:lnTo>
                <a:lnTo>
                  <a:pt x="3082" y="3678"/>
                </a:lnTo>
                <a:lnTo>
                  <a:pt x="3082" y="3676"/>
                </a:lnTo>
                <a:lnTo>
                  <a:pt x="3084" y="3674"/>
                </a:lnTo>
                <a:lnTo>
                  <a:pt x="3084" y="3672"/>
                </a:lnTo>
                <a:lnTo>
                  <a:pt x="3082" y="3672"/>
                </a:lnTo>
                <a:lnTo>
                  <a:pt x="3082" y="3670"/>
                </a:lnTo>
                <a:lnTo>
                  <a:pt x="3079" y="3668"/>
                </a:lnTo>
                <a:lnTo>
                  <a:pt x="3079" y="3666"/>
                </a:lnTo>
                <a:lnTo>
                  <a:pt x="3082" y="3664"/>
                </a:lnTo>
                <a:lnTo>
                  <a:pt x="3079" y="3662"/>
                </a:lnTo>
                <a:lnTo>
                  <a:pt x="3077" y="3662"/>
                </a:lnTo>
                <a:lnTo>
                  <a:pt x="3075" y="3660"/>
                </a:lnTo>
                <a:lnTo>
                  <a:pt x="3073" y="3658"/>
                </a:lnTo>
                <a:lnTo>
                  <a:pt x="3073" y="3656"/>
                </a:lnTo>
                <a:lnTo>
                  <a:pt x="3073" y="3654"/>
                </a:lnTo>
                <a:lnTo>
                  <a:pt x="3073" y="3652"/>
                </a:lnTo>
                <a:lnTo>
                  <a:pt x="3073" y="3650"/>
                </a:lnTo>
                <a:lnTo>
                  <a:pt x="3073" y="3648"/>
                </a:lnTo>
                <a:lnTo>
                  <a:pt x="3075" y="3646"/>
                </a:lnTo>
                <a:lnTo>
                  <a:pt x="3075" y="3644"/>
                </a:lnTo>
                <a:lnTo>
                  <a:pt x="3077" y="3644"/>
                </a:lnTo>
                <a:lnTo>
                  <a:pt x="3077" y="3642"/>
                </a:lnTo>
                <a:lnTo>
                  <a:pt x="3077" y="3640"/>
                </a:lnTo>
                <a:lnTo>
                  <a:pt x="3077" y="3638"/>
                </a:lnTo>
                <a:lnTo>
                  <a:pt x="3077" y="3640"/>
                </a:lnTo>
                <a:lnTo>
                  <a:pt x="3079" y="3638"/>
                </a:lnTo>
                <a:lnTo>
                  <a:pt x="3077" y="3638"/>
                </a:lnTo>
                <a:lnTo>
                  <a:pt x="3079" y="3636"/>
                </a:lnTo>
                <a:lnTo>
                  <a:pt x="3079" y="3634"/>
                </a:lnTo>
                <a:lnTo>
                  <a:pt x="3079" y="3632"/>
                </a:lnTo>
                <a:lnTo>
                  <a:pt x="3077" y="3630"/>
                </a:lnTo>
                <a:lnTo>
                  <a:pt x="3079" y="3628"/>
                </a:lnTo>
                <a:lnTo>
                  <a:pt x="3077" y="3626"/>
                </a:lnTo>
                <a:lnTo>
                  <a:pt x="3077" y="3624"/>
                </a:lnTo>
                <a:lnTo>
                  <a:pt x="3075" y="3622"/>
                </a:lnTo>
                <a:lnTo>
                  <a:pt x="3073" y="3620"/>
                </a:lnTo>
                <a:lnTo>
                  <a:pt x="3073" y="3618"/>
                </a:lnTo>
                <a:lnTo>
                  <a:pt x="3073" y="3616"/>
                </a:lnTo>
                <a:lnTo>
                  <a:pt x="3071" y="3614"/>
                </a:lnTo>
                <a:lnTo>
                  <a:pt x="3071" y="3612"/>
                </a:lnTo>
                <a:lnTo>
                  <a:pt x="3069" y="3610"/>
                </a:lnTo>
                <a:lnTo>
                  <a:pt x="3069" y="3608"/>
                </a:lnTo>
                <a:lnTo>
                  <a:pt x="3071" y="3606"/>
                </a:lnTo>
                <a:lnTo>
                  <a:pt x="3069" y="3604"/>
                </a:lnTo>
                <a:lnTo>
                  <a:pt x="3069" y="3602"/>
                </a:lnTo>
                <a:lnTo>
                  <a:pt x="3069" y="3600"/>
                </a:lnTo>
                <a:lnTo>
                  <a:pt x="3069" y="3598"/>
                </a:lnTo>
                <a:lnTo>
                  <a:pt x="3069" y="3596"/>
                </a:lnTo>
                <a:lnTo>
                  <a:pt x="3069" y="3594"/>
                </a:lnTo>
                <a:lnTo>
                  <a:pt x="3071" y="3594"/>
                </a:lnTo>
                <a:lnTo>
                  <a:pt x="3073" y="3594"/>
                </a:lnTo>
                <a:lnTo>
                  <a:pt x="3075" y="3592"/>
                </a:lnTo>
                <a:lnTo>
                  <a:pt x="3077" y="3592"/>
                </a:lnTo>
                <a:lnTo>
                  <a:pt x="3079" y="3592"/>
                </a:lnTo>
                <a:lnTo>
                  <a:pt x="3082" y="3590"/>
                </a:lnTo>
                <a:lnTo>
                  <a:pt x="3084" y="3588"/>
                </a:lnTo>
                <a:lnTo>
                  <a:pt x="3086" y="3586"/>
                </a:lnTo>
                <a:lnTo>
                  <a:pt x="3088" y="3586"/>
                </a:lnTo>
                <a:lnTo>
                  <a:pt x="3090" y="3584"/>
                </a:lnTo>
                <a:lnTo>
                  <a:pt x="3092" y="3584"/>
                </a:lnTo>
                <a:lnTo>
                  <a:pt x="3094" y="3584"/>
                </a:lnTo>
                <a:lnTo>
                  <a:pt x="3097" y="3582"/>
                </a:lnTo>
                <a:lnTo>
                  <a:pt x="3099" y="3584"/>
                </a:lnTo>
                <a:lnTo>
                  <a:pt x="3101" y="3584"/>
                </a:lnTo>
                <a:lnTo>
                  <a:pt x="3103" y="3584"/>
                </a:lnTo>
                <a:lnTo>
                  <a:pt x="3105" y="3582"/>
                </a:lnTo>
                <a:lnTo>
                  <a:pt x="3107" y="3582"/>
                </a:lnTo>
                <a:lnTo>
                  <a:pt x="3109" y="3580"/>
                </a:lnTo>
                <a:lnTo>
                  <a:pt x="3112" y="3580"/>
                </a:lnTo>
                <a:lnTo>
                  <a:pt x="3112" y="3578"/>
                </a:lnTo>
                <a:lnTo>
                  <a:pt x="3114" y="3578"/>
                </a:lnTo>
                <a:lnTo>
                  <a:pt x="3116" y="3576"/>
                </a:lnTo>
                <a:lnTo>
                  <a:pt x="3118" y="3576"/>
                </a:lnTo>
                <a:lnTo>
                  <a:pt x="3118" y="3574"/>
                </a:lnTo>
                <a:lnTo>
                  <a:pt x="3120" y="3572"/>
                </a:lnTo>
                <a:lnTo>
                  <a:pt x="3122" y="3572"/>
                </a:lnTo>
                <a:lnTo>
                  <a:pt x="3124" y="3570"/>
                </a:lnTo>
                <a:lnTo>
                  <a:pt x="3127" y="3568"/>
                </a:lnTo>
                <a:lnTo>
                  <a:pt x="3127" y="3566"/>
                </a:lnTo>
                <a:lnTo>
                  <a:pt x="3129" y="3564"/>
                </a:lnTo>
                <a:lnTo>
                  <a:pt x="3131" y="3562"/>
                </a:lnTo>
                <a:lnTo>
                  <a:pt x="3131" y="3560"/>
                </a:lnTo>
                <a:lnTo>
                  <a:pt x="3131" y="3558"/>
                </a:lnTo>
                <a:lnTo>
                  <a:pt x="3133" y="3556"/>
                </a:lnTo>
                <a:lnTo>
                  <a:pt x="3133" y="3554"/>
                </a:lnTo>
                <a:lnTo>
                  <a:pt x="3133" y="3552"/>
                </a:lnTo>
                <a:lnTo>
                  <a:pt x="3135" y="3552"/>
                </a:lnTo>
                <a:lnTo>
                  <a:pt x="3135" y="3550"/>
                </a:lnTo>
                <a:lnTo>
                  <a:pt x="3133" y="3548"/>
                </a:lnTo>
                <a:lnTo>
                  <a:pt x="3133" y="3546"/>
                </a:lnTo>
                <a:lnTo>
                  <a:pt x="3135" y="3544"/>
                </a:lnTo>
                <a:lnTo>
                  <a:pt x="3135" y="3542"/>
                </a:lnTo>
                <a:lnTo>
                  <a:pt x="3135" y="3540"/>
                </a:lnTo>
                <a:lnTo>
                  <a:pt x="3135" y="3538"/>
                </a:lnTo>
                <a:lnTo>
                  <a:pt x="3135" y="3536"/>
                </a:lnTo>
                <a:lnTo>
                  <a:pt x="3135" y="3534"/>
                </a:lnTo>
                <a:lnTo>
                  <a:pt x="3137" y="3534"/>
                </a:lnTo>
                <a:lnTo>
                  <a:pt x="3140" y="3532"/>
                </a:lnTo>
                <a:lnTo>
                  <a:pt x="3140" y="3530"/>
                </a:lnTo>
                <a:lnTo>
                  <a:pt x="3142" y="3528"/>
                </a:lnTo>
                <a:lnTo>
                  <a:pt x="3144" y="3526"/>
                </a:lnTo>
                <a:lnTo>
                  <a:pt x="3144" y="3524"/>
                </a:lnTo>
                <a:lnTo>
                  <a:pt x="3144" y="3522"/>
                </a:lnTo>
                <a:lnTo>
                  <a:pt x="3144" y="3520"/>
                </a:lnTo>
                <a:lnTo>
                  <a:pt x="3144" y="3518"/>
                </a:lnTo>
                <a:lnTo>
                  <a:pt x="3146" y="3516"/>
                </a:lnTo>
                <a:lnTo>
                  <a:pt x="3146" y="3514"/>
                </a:lnTo>
                <a:lnTo>
                  <a:pt x="3146" y="3512"/>
                </a:lnTo>
                <a:lnTo>
                  <a:pt x="3146" y="3510"/>
                </a:lnTo>
                <a:lnTo>
                  <a:pt x="3148" y="3508"/>
                </a:lnTo>
                <a:lnTo>
                  <a:pt x="3150" y="3506"/>
                </a:lnTo>
                <a:lnTo>
                  <a:pt x="3150" y="3504"/>
                </a:lnTo>
                <a:lnTo>
                  <a:pt x="3152" y="3502"/>
                </a:lnTo>
                <a:lnTo>
                  <a:pt x="3152" y="3500"/>
                </a:lnTo>
                <a:lnTo>
                  <a:pt x="3155" y="3500"/>
                </a:lnTo>
                <a:lnTo>
                  <a:pt x="3155" y="3498"/>
                </a:lnTo>
                <a:lnTo>
                  <a:pt x="3155" y="3496"/>
                </a:lnTo>
                <a:lnTo>
                  <a:pt x="3157" y="3494"/>
                </a:lnTo>
                <a:lnTo>
                  <a:pt x="3157" y="3492"/>
                </a:lnTo>
                <a:lnTo>
                  <a:pt x="3157" y="3490"/>
                </a:lnTo>
                <a:lnTo>
                  <a:pt x="3157" y="3488"/>
                </a:lnTo>
                <a:lnTo>
                  <a:pt x="3159" y="3486"/>
                </a:lnTo>
                <a:lnTo>
                  <a:pt x="3159" y="3484"/>
                </a:lnTo>
                <a:lnTo>
                  <a:pt x="3159" y="3482"/>
                </a:lnTo>
                <a:lnTo>
                  <a:pt x="3159" y="3480"/>
                </a:lnTo>
                <a:lnTo>
                  <a:pt x="3159" y="3478"/>
                </a:lnTo>
                <a:lnTo>
                  <a:pt x="3159" y="3476"/>
                </a:lnTo>
                <a:lnTo>
                  <a:pt x="3159" y="3474"/>
                </a:lnTo>
                <a:lnTo>
                  <a:pt x="3159" y="3472"/>
                </a:lnTo>
                <a:lnTo>
                  <a:pt x="3161" y="3470"/>
                </a:lnTo>
                <a:lnTo>
                  <a:pt x="3161" y="3468"/>
                </a:lnTo>
                <a:lnTo>
                  <a:pt x="3161" y="3466"/>
                </a:lnTo>
                <a:lnTo>
                  <a:pt x="3163" y="3464"/>
                </a:lnTo>
                <a:lnTo>
                  <a:pt x="3163" y="3462"/>
                </a:lnTo>
                <a:lnTo>
                  <a:pt x="3163" y="3460"/>
                </a:lnTo>
                <a:lnTo>
                  <a:pt x="3163" y="3458"/>
                </a:lnTo>
                <a:lnTo>
                  <a:pt x="3163" y="3456"/>
                </a:lnTo>
                <a:lnTo>
                  <a:pt x="3161" y="3456"/>
                </a:lnTo>
                <a:lnTo>
                  <a:pt x="3159" y="3454"/>
                </a:lnTo>
                <a:lnTo>
                  <a:pt x="3157" y="3454"/>
                </a:lnTo>
                <a:lnTo>
                  <a:pt x="3155" y="3452"/>
                </a:lnTo>
                <a:lnTo>
                  <a:pt x="3152" y="3450"/>
                </a:lnTo>
                <a:lnTo>
                  <a:pt x="3150" y="3450"/>
                </a:lnTo>
                <a:lnTo>
                  <a:pt x="3150" y="3448"/>
                </a:lnTo>
                <a:lnTo>
                  <a:pt x="3148" y="3446"/>
                </a:lnTo>
                <a:lnTo>
                  <a:pt x="3148" y="3444"/>
                </a:lnTo>
                <a:lnTo>
                  <a:pt x="3146" y="3444"/>
                </a:lnTo>
                <a:lnTo>
                  <a:pt x="3144" y="3444"/>
                </a:lnTo>
                <a:lnTo>
                  <a:pt x="3144" y="3442"/>
                </a:lnTo>
                <a:lnTo>
                  <a:pt x="3142" y="3440"/>
                </a:lnTo>
                <a:lnTo>
                  <a:pt x="3140" y="3440"/>
                </a:lnTo>
                <a:lnTo>
                  <a:pt x="3137" y="3438"/>
                </a:lnTo>
                <a:lnTo>
                  <a:pt x="3135" y="3436"/>
                </a:lnTo>
                <a:lnTo>
                  <a:pt x="3133" y="3434"/>
                </a:lnTo>
                <a:lnTo>
                  <a:pt x="3131" y="3434"/>
                </a:lnTo>
                <a:lnTo>
                  <a:pt x="3131" y="3432"/>
                </a:lnTo>
                <a:lnTo>
                  <a:pt x="3129" y="3432"/>
                </a:lnTo>
                <a:lnTo>
                  <a:pt x="3127" y="3430"/>
                </a:lnTo>
                <a:lnTo>
                  <a:pt x="3124" y="3430"/>
                </a:lnTo>
                <a:lnTo>
                  <a:pt x="3124" y="3428"/>
                </a:lnTo>
                <a:lnTo>
                  <a:pt x="3124" y="3426"/>
                </a:lnTo>
                <a:lnTo>
                  <a:pt x="3124" y="3424"/>
                </a:lnTo>
                <a:lnTo>
                  <a:pt x="3124" y="3422"/>
                </a:lnTo>
                <a:lnTo>
                  <a:pt x="3127" y="3420"/>
                </a:lnTo>
                <a:lnTo>
                  <a:pt x="3127" y="3418"/>
                </a:lnTo>
                <a:lnTo>
                  <a:pt x="3127" y="3416"/>
                </a:lnTo>
                <a:lnTo>
                  <a:pt x="3129" y="3416"/>
                </a:lnTo>
                <a:lnTo>
                  <a:pt x="3129" y="3414"/>
                </a:lnTo>
                <a:lnTo>
                  <a:pt x="3129" y="3412"/>
                </a:lnTo>
                <a:lnTo>
                  <a:pt x="3131" y="3412"/>
                </a:lnTo>
                <a:lnTo>
                  <a:pt x="3133" y="3410"/>
                </a:lnTo>
                <a:lnTo>
                  <a:pt x="3135" y="3410"/>
                </a:lnTo>
                <a:lnTo>
                  <a:pt x="3135" y="3408"/>
                </a:lnTo>
                <a:lnTo>
                  <a:pt x="3137" y="3406"/>
                </a:lnTo>
                <a:lnTo>
                  <a:pt x="3140" y="3406"/>
                </a:lnTo>
                <a:lnTo>
                  <a:pt x="3142" y="3406"/>
                </a:lnTo>
                <a:lnTo>
                  <a:pt x="3144" y="3404"/>
                </a:lnTo>
                <a:lnTo>
                  <a:pt x="3146" y="3402"/>
                </a:lnTo>
                <a:lnTo>
                  <a:pt x="3148" y="3402"/>
                </a:lnTo>
                <a:lnTo>
                  <a:pt x="3150" y="3402"/>
                </a:lnTo>
                <a:lnTo>
                  <a:pt x="3152" y="3402"/>
                </a:lnTo>
                <a:lnTo>
                  <a:pt x="3152" y="3400"/>
                </a:lnTo>
                <a:lnTo>
                  <a:pt x="3155" y="3400"/>
                </a:lnTo>
                <a:lnTo>
                  <a:pt x="3157" y="3398"/>
                </a:lnTo>
                <a:lnTo>
                  <a:pt x="3159" y="3398"/>
                </a:lnTo>
                <a:lnTo>
                  <a:pt x="3159" y="3397"/>
                </a:lnTo>
                <a:lnTo>
                  <a:pt x="3161" y="3398"/>
                </a:lnTo>
                <a:lnTo>
                  <a:pt x="3163" y="3397"/>
                </a:lnTo>
                <a:lnTo>
                  <a:pt x="3165" y="3397"/>
                </a:lnTo>
                <a:lnTo>
                  <a:pt x="3165" y="3395"/>
                </a:lnTo>
                <a:lnTo>
                  <a:pt x="3167" y="3393"/>
                </a:lnTo>
                <a:lnTo>
                  <a:pt x="3170" y="3391"/>
                </a:lnTo>
                <a:lnTo>
                  <a:pt x="3170" y="3389"/>
                </a:lnTo>
                <a:lnTo>
                  <a:pt x="3172" y="3387"/>
                </a:lnTo>
                <a:lnTo>
                  <a:pt x="3172" y="3385"/>
                </a:lnTo>
                <a:lnTo>
                  <a:pt x="3174" y="3385"/>
                </a:lnTo>
                <a:lnTo>
                  <a:pt x="3176" y="3383"/>
                </a:lnTo>
                <a:lnTo>
                  <a:pt x="3178" y="3383"/>
                </a:lnTo>
                <a:lnTo>
                  <a:pt x="3180" y="3383"/>
                </a:lnTo>
                <a:lnTo>
                  <a:pt x="3182" y="3383"/>
                </a:lnTo>
                <a:lnTo>
                  <a:pt x="3185" y="3383"/>
                </a:lnTo>
                <a:lnTo>
                  <a:pt x="3187" y="3381"/>
                </a:lnTo>
                <a:lnTo>
                  <a:pt x="3189" y="3381"/>
                </a:lnTo>
                <a:lnTo>
                  <a:pt x="3191" y="3381"/>
                </a:lnTo>
                <a:lnTo>
                  <a:pt x="3193" y="3381"/>
                </a:lnTo>
                <a:lnTo>
                  <a:pt x="3195" y="3381"/>
                </a:lnTo>
                <a:lnTo>
                  <a:pt x="3198" y="3381"/>
                </a:lnTo>
                <a:lnTo>
                  <a:pt x="3200" y="3381"/>
                </a:lnTo>
                <a:lnTo>
                  <a:pt x="3200" y="3383"/>
                </a:lnTo>
                <a:lnTo>
                  <a:pt x="3202" y="3383"/>
                </a:lnTo>
                <a:lnTo>
                  <a:pt x="3204" y="3383"/>
                </a:lnTo>
                <a:lnTo>
                  <a:pt x="3206" y="3383"/>
                </a:lnTo>
                <a:lnTo>
                  <a:pt x="3208" y="3383"/>
                </a:lnTo>
                <a:lnTo>
                  <a:pt x="3210" y="3383"/>
                </a:lnTo>
                <a:lnTo>
                  <a:pt x="3213" y="3383"/>
                </a:lnTo>
                <a:lnTo>
                  <a:pt x="3215" y="3383"/>
                </a:lnTo>
                <a:lnTo>
                  <a:pt x="3215" y="3385"/>
                </a:lnTo>
                <a:lnTo>
                  <a:pt x="3217" y="3385"/>
                </a:lnTo>
                <a:lnTo>
                  <a:pt x="3219" y="3385"/>
                </a:lnTo>
                <a:lnTo>
                  <a:pt x="3221" y="3383"/>
                </a:lnTo>
                <a:lnTo>
                  <a:pt x="3223" y="3381"/>
                </a:lnTo>
                <a:lnTo>
                  <a:pt x="3225" y="3379"/>
                </a:lnTo>
                <a:lnTo>
                  <a:pt x="3225" y="3381"/>
                </a:lnTo>
                <a:lnTo>
                  <a:pt x="3223" y="3381"/>
                </a:lnTo>
                <a:lnTo>
                  <a:pt x="3225" y="3383"/>
                </a:lnTo>
                <a:lnTo>
                  <a:pt x="3225" y="3381"/>
                </a:lnTo>
                <a:lnTo>
                  <a:pt x="3228" y="3383"/>
                </a:lnTo>
                <a:lnTo>
                  <a:pt x="3228" y="3381"/>
                </a:lnTo>
                <a:lnTo>
                  <a:pt x="3230" y="3381"/>
                </a:lnTo>
                <a:lnTo>
                  <a:pt x="3232" y="3379"/>
                </a:lnTo>
                <a:lnTo>
                  <a:pt x="3232" y="3377"/>
                </a:lnTo>
                <a:lnTo>
                  <a:pt x="3234" y="3377"/>
                </a:lnTo>
                <a:lnTo>
                  <a:pt x="3234" y="3375"/>
                </a:lnTo>
                <a:lnTo>
                  <a:pt x="3236" y="3373"/>
                </a:lnTo>
                <a:lnTo>
                  <a:pt x="3238" y="3373"/>
                </a:lnTo>
                <a:lnTo>
                  <a:pt x="3238" y="3371"/>
                </a:lnTo>
                <a:lnTo>
                  <a:pt x="3240" y="3371"/>
                </a:lnTo>
                <a:lnTo>
                  <a:pt x="3243" y="3369"/>
                </a:lnTo>
                <a:lnTo>
                  <a:pt x="3243" y="3367"/>
                </a:lnTo>
                <a:lnTo>
                  <a:pt x="3245" y="3367"/>
                </a:lnTo>
                <a:lnTo>
                  <a:pt x="3245" y="3365"/>
                </a:lnTo>
                <a:lnTo>
                  <a:pt x="3245" y="3363"/>
                </a:lnTo>
                <a:lnTo>
                  <a:pt x="3247" y="3361"/>
                </a:lnTo>
                <a:lnTo>
                  <a:pt x="3247" y="3359"/>
                </a:lnTo>
                <a:lnTo>
                  <a:pt x="3247" y="3357"/>
                </a:lnTo>
                <a:lnTo>
                  <a:pt x="3247" y="3355"/>
                </a:lnTo>
                <a:lnTo>
                  <a:pt x="3249" y="3353"/>
                </a:lnTo>
                <a:lnTo>
                  <a:pt x="3249" y="3351"/>
                </a:lnTo>
                <a:lnTo>
                  <a:pt x="3251" y="3349"/>
                </a:lnTo>
                <a:lnTo>
                  <a:pt x="3251" y="3347"/>
                </a:lnTo>
                <a:lnTo>
                  <a:pt x="3251" y="3345"/>
                </a:lnTo>
                <a:lnTo>
                  <a:pt x="3251" y="3343"/>
                </a:lnTo>
                <a:lnTo>
                  <a:pt x="3251" y="3341"/>
                </a:lnTo>
                <a:lnTo>
                  <a:pt x="3251" y="3339"/>
                </a:lnTo>
                <a:lnTo>
                  <a:pt x="3253" y="3337"/>
                </a:lnTo>
                <a:lnTo>
                  <a:pt x="3253" y="3335"/>
                </a:lnTo>
                <a:lnTo>
                  <a:pt x="3253" y="3333"/>
                </a:lnTo>
                <a:lnTo>
                  <a:pt x="3253" y="3331"/>
                </a:lnTo>
                <a:lnTo>
                  <a:pt x="3253" y="3329"/>
                </a:lnTo>
                <a:lnTo>
                  <a:pt x="3253" y="3327"/>
                </a:lnTo>
                <a:lnTo>
                  <a:pt x="3253" y="3325"/>
                </a:lnTo>
                <a:lnTo>
                  <a:pt x="3253" y="3323"/>
                </a:lnTo>
                <a:lnTo>
                  <a:pt x="3253" y="3321"/>
                </a:lnTo>
                <a:lnTo>
                  <a:pt x="3253" y="3319"/>
                </a:lnTo>
                <a:lnTo>
                  <a:pt x="3253" y="3317"/>
                </a:lnTo>
                <a:lnTo>
                  <a:pt x="3253" y="3315"/>
                </a:lnTo>
                <a:lnTo>
                  <a:pt x="3251" y="3313"/>
                </a:lnTo>
                <a:lnTo>
                  <a:pt x="3251" y="3311"/>
                </a:lnTo>
                <a:lnTo>
                  <a:pt x="3251" y="3309"/>
                </a:lnTo>
                <a:lnTo>
                  <a:pt x="3251" y="3307"/>
                </a:lnTo>
                <a:lnTo>
                  <a:pt x="3251" y="3305"/>
                </a:lnTo>
                <a:lnTo>
                  <a:pt x="3251" y="3303"/>
                </a:lnTo>
                <a:lnTo>
                  <a:pt x="3251" y="3301"/>
                </a:lnTo>
                <a:lnTo>
                  <a:pt x="3251" y="3299"/>
                </a:lnTo>
                <a:lnTo>
                  <a:pt x="3251" y="3297"/>
                </a:lnTo>
                <a:lnTo>
                  <a:pt x="3249" y="3295"/>
                </a:lnTo>
                <a:lnTo>
                  <a:pt x="3249" y="3293"/>
                </a:lnTo>
                <a:lnTo>
                  <a:pt x="3247" y="3291"/>
                </a:lnTo>
                <a:lnTo>
                  <a:pt x="3245" y="3291"/>
                </a:lnTo>
                <a:lnTo>
                  <a:pt x="3247" y="3291"/>
                </a:lnTo>
                <a:lnTo>
                  <a:pt x="3245" y="3291"/>
                </a:lnTo>
                <a:lnTo>
                  <a:pt x="3243" y="3291"/>
                </a:lnTo>
                <a:lnTo>
                  <a:pt x="3240" y="3291"/>
                </a:lnTo>
                <a:lnTo>
                  <a:pt x="3238" y="3289"/>
                </a:lnTo>
                <a:lnTo>
                  <a:pt x="3236" y="3289"/>
                </a:lnTo>
                <a:lnTo>
                  <a:pt x="3234" y="3287"/>
                </a:lnTo>
                <a:lnTo>
                  <a:pt x="3232" y="3285"/>
                </a:lnTo>
                <a:lnTo>
                  <a:pt x="3230" y="3285"/>
                </a:lnTo>
                <a:lnTo>
                  <a:pt x="3228" y="3285"/>
                </a:lnTo>
                <a:lnTo>
                  <a:pt x="3225" y="3283"/>
                </a:lnTo>
                <a:lnTo>
                  <a:pt x="3225" y="3281"/>
                </a:lnTo>
                <a:lnTo>
                  <a:pt x="3223" y="3279"/>
                </a:lnTo>
                <a:lnTo>
                  <a:pt x="3223" y="3277"/>
                </a:lnTo>
                <a:lnTo>
                  <a:pt x="3221" y="3275"/>
                </a:lnTo>
                <a:lnTo>
                  <a:pt x="3221" y="3273"/>
                </a:lnTo>
                <a:lnTo>
                  <a:pt x="3219" y="3271"/>
                </a:lnTo>
                <a:lnTo>
                  <a:pt x="3219" y="3269"/>
                </a:lnTo>
                <a:lnTo>
                  <a:pt x="3217" y="3267"/>
                </a:lnTo>
                <a:lnTo>
                  <a:pt x="3217" y="3265"/>
                </a:lnTo>
                <a:lnTo>
                  <a:pt x="3215" y="3265"/>
                </a:lnTo>
                <a:lnTo>
                  <a:pt x="3213" y="3263"/>
                </a:lnTo>
                <a:lnTo>
                  <a:pt x="3213" y="3261"/>
                </a:lnTo>
                <a:lnTo>
                  <a:pt x="3210" y="3261"/>
                </a:lnTo>
                <a:lnTo>
                  <a:pt x="3208" y="3259"/>
                </a:lnTo>
                <a:lnTo>
                  <a:pt x="3206" y="3257"/>
                </a:lnTo>
                <a:lnTo>
                  <a:pt x="3206" y="3255"/>
                </a:lnTo>
                <a:lnTo>
                  <a:pt x="3204" y="3253"/>
                </a:lnTo>
                <a:lnTo>
                  <a:pt x="3204" y="3251"/>
                </a:lnTo>
                <a:lnTo>
                  <a:pt x="3202" y="3251"/>
                </a:lnTo>
                <a:lnTo>
                  <a:pt x="3202" y="3249"/>
                </a:lnTo>
                <a:lnTo>
                  <a:pt x="3202" y="3247"/>
                </a:lnTo>
                <a:lnTo>
                  <a:pt x="3202" y="3245"/>
                </a:lnTo>
                <a:lnTo>
                  <a:pt x="3200" y="3243"/>
                </a:lnTo>
                <a:lnTo>
                  <a:pt x="3200" y="3241"/>
                </a:lnTo>
                <a:lnTo>
                  <a:pt x="3200" y="3239"/>
                </a:lnTo>
                <a:lnTo>
                  <a:pt x="3200" y="3237"/>
                </a:lnTo>
                <a:lnTo>
                  <a:pt x="3200" y="3235"/>
                </a:lnTo>
                <a:lnTo>
                  <a:pt x="3198" y="3233"/>
                </a:lnTo>
                <a:lnTo>
                  <a:pt x="3198" y="3231"/>
                </a:lnTo>
                <a:lnTo>
                  <a:pt x="3198" y="3229"/>
                </a:lnTo>
                <a:lnTo>
                  <a:pt x="3195" y="3227"/>
                </a:lnTo>
                <a:lnTo>
                  <a:pt x="3195" y="3225"/>
                </a:lnTo>
                <a:lnTo>
                  <a:pt x="3195" y="3223"/>
                </a:lnTo>
                <a:lnTo>
                  <a:pt x="3193" y="3221"/>
                </a:lnTo>
                <a:lnTo>
                  <a:pt x="3193" y="3219"/>
                </a:lnTo>
                <a:lnTo>
                  <a:pt x="3191" y="3217"/>
                </a:lnTo>
                <a:lnTo>
                  <a:pt x="3191" y="3215"/>
                </a:lnTo>
                <a:lnTo>
                  <a:pt x="3191" y="3213"/>
                </a:lnTo>
                <a:lnTo>
                  <a:pt x="3189" y="3211"/>
                </a:lnTo>
                <a:lnTo>
                  <a:pt x="3189" y="3209"/>
                </a:lnTo>
                <a:lnTo>
                  <a:pt x="3189" y="3207"/>
                </a:lnTo>
                <a:lnTo>
                  <a:pt x="3189" y="3205"/>
                </a:lnTo>
                <a:lnTo>
                  <a:pt x="3189" y="3203"/>
                </a:lnTo>
                <a:lnTo>
                  <a:pt x="3187" y="3203"/>
                </a:lnTo>
                <a:lnTo>
                  <a:pt x="3187" y="3201"/>
                </a:lnTo>
                <a:lnTo>
                  <a:pt x="3187" y="3199"/>
                </a:lnTo>
                <a:lnTo>
                  <a:pt x="3187" y="3197"/>
                </a:lnTo>
                <a:lnTo>
                  <a:pt x="3187" y="3195"/>
                </a:lnTo>
                <a:lnTo>
                  <a:pt x="3187" y="3193"/>
                </a:lnTo>
                <a:lnTo>
                  <a:pt x="3187" y="3191"/>
                </a:lnTo>
                <a:lnTo>
                  <a:pt x="3187" y="3189"/>
                </a:lnTo>
                <a:lnTo>
                  <a:pt x="3187" y="3187"/>
                </a:lnTo>
                <a:lnTo>
                  <a:pt x="3185" y="3185"/>
                </a:lnTo>
                <a:lnTo>
                  <a:pt x="3185" y="3183"/>
                </a:lnTo>
                <a:lnTo>
                  <a:pt x="3185" y="3181"/>
                </a:lnTo>
                <a:lnTo>
                  <a:pt x="3185" y="3179"/>
                </a:lnTo>
                <a:lnTo>
                  <a:pt x="3185" y="3177"/>
                </a:lnTo>
                <a:lnTo>
                  <a:pt x="3185" y="3175"/>
                </a:lnTo>
                <a:lnTo>
                  <a:pt x="3182" y="3173"/>
                </a:lnTo>
                <a:lnTo>
                  <a:pt x="3182" y="3171"/>
                </a:lnTo>
                <a:lnTo>
                  <a:pt x="3182" y="3169"/>
                </a:lnTo>
                <a:lnTo>
                  <a:pt x="3182" y="3167"/>
                </a:lnTo>
                <a:lnTo>
                  <a:pt x="3182" y="3165"/>
                </a:lnTo>
                <a:lnTo>
                  <a:pt x="3182" y="3163"/>
                </a:lnTo>
                <a:lnTo>
                  <a:pt x="3182" y="3161"/>
                </a:lnTo>
                <a:lnTo>
                  <a:pt x="3182" y="3159"/>
                </a:lnTo>
                <a:lnTo>
                  <a:pt x="3180" y="3157"/>
                </a:lnTo>
                <a:lnTo>
                  <a:pt x="3180" y="3155"/>
                </a:lnTo>
                <a:lnTo>
                  <a:pt x="3180" y="3153"/>
                </a:lnTo>
                <a:lnTo>
                  <a:pt x="3180" y="3151"/>
                </a:lnTo>
                <a:lnTo>
                  <a:pt x="3180" y="3149"/>
                </a:lnTo>
                <a:lnTo>
                  <a:pt x="3178" y="3147"/>
                </a:lnTo>
                <a:lnTo>
                  <a:pt x="3178" y="3145"/>
                </a:lnTo>
                <a:lnTo>
                  <a:pt x="3178" y="3143"/>
                </a:lnTo>
                <a:lnTo>
                  <a:pt x="3178" y="3141"/>
                </a:lnTo>
                <a:lnTo>
                  <a:pt x="3176" y="3141"/>
                </a:lnTo>
                <a:lnTo>
                  <a:pt x="3176" y="3139"/>
                </a:lnTo>
                <a:lnTo>
                  <a:pt x="3176" y="3137"/>
                </a:lnTo>
                <a:lnTo>
                  <a:pt x="3174" y="3135"/>
                </a:lnTo>
                <a:lnTo>
                  <a:pt x="3174" y="3133"/>
                </a:lnTo>
                <a:lnTo>
                  <a:pt x="3174" y="3131"/>
                </a:lnTo>
                <a:lnTo>
                  <a:pt x="3174" y="3129"/>
                </a:lnTo>
                <a:lnTo>
                  <a:pt x="3174" y="3127"/>
                </a:lnTo>
                <a:lnTo>
                  <a:pt x="3172" y="3125"/>
                </a:lnTo>
                <a:lnTo>
                  <a:pt x="3172" y="3123"/>
                </a:lnTo>
                <a:lnTo>
                  <a:pt x="3170" y="3121"/>
                </a:lnTo>
                <a:lnTo>
                  <a:pt x="3170" y="3119"/>
                </a:lnTo>
                <a:lnTo>
                  <a:pt x="3167" y="3117"/>
                </a:lnTo>
                <a:lnTo>
                  <a:pt x="3167" y="3115"/>
                </a:lnTo>
                <a:lnTo>
                  <a:pt x="3167" y="3113"/>
                </a:lnTo>
                <a:lnTo>
                  <a:pt x="3165" y="3113"/>
                </a:lnTo>
                <a:lnTo>
                  <a:pt x="3165" y="3111"/>
                </a:lnTo>
                <a:lnTo>
                  <a:pt x="3165" y="3109"/>
                </a:lnTo>
                <a:lnTo>
                  <a:pt x="3163" y="3107"/>
                </a:lnTo>
                <a:lnTo>
                  <a:pt x="3163" y="3105"/>
                </a:lnTo>
                <a:lnTo>
                  <a:pt x="3163" y="3103"/>
                </a:lnTo>
                <a:lnTo>
                  <a:pt x="3161" y="3101"/>
                </a:lnTo>
                <a:lnTo>
                  <a:pt x="3161" y="3099"/>
                </a:lnTo>
                <a:lnTo>
                  <a:pt x="3159" y="3097"/>
                </a:lnTo>
                <a:lnTo>
                  <a:pt x="3159" y="3095"/>
                </a:lnTo>
                <a:lnTo>
                  <a:pt x="3159" y="3093"/>
                </a:lnTo>
                <a:lnTo>
                  <a:pt x="3157" y="3091"/>
                </a:lnTo>
                <a:lnTo>
                  <a:pt x="3157" y="3089"/>
                </a:lnTo>
                <a:lnTo>
                  <a:pt x="3155" y="3089"/>
                </a:lnTo>
                <a:lnTo>
                  <a:pt x="3155" y="3087"/>
                </a:lnTo>
                <a:lnTo>
                  <a:pt x="3155" y="3085"/>
                </a:lnTo>
                <a:lnTo>
                  <a:pt x="3152" y="3083"/>
                </a:lnTo>
                <a:lnTo>
                  <a:pt x="3150" y="3081"/>
                </a:lnTo>
                <a:lnTo>
                  <a:pt x="3148" y="3079"/>
                </a:lnTo>
                <a:lnTo>
                  <a:pt x="3148" y="3077"/>
                </a:lnTo>
                <a:lnTo>
                  <a:pt x="3146" y="3077"/>
                </a:lnTo>
                <a:lnTo>
                  <a:pt x="3144" y="3075"/>
                </a:lnTo>
                <a:lnTo>
                  <a:pt x="3142" y="3073"/>
                </a:lnTo>
                <a:lnTo>
                  <a:pt x="3140" y="3071"/>
                </a:lnTo>
                <a:lnTo>
                  <a:pt x="3140" y="3069"/>
                </a:lnTo>
                <a:lnTo>
                  <a:pt x="3137" y="3069"/>
                </a:lnTo>
                <a:lnTo>
                  <a:pt x="3137" y="3067"/>
                </a:lnTo>
                <a:lnTo>
                  <a:pt x="3137" y="3065"/>
                </a:lnTo>
                <a:lnTo>
                  <a:pt x="3135" y="3063"/>
                </a:lnTo>
                <a:lnTo>
                  <a:pt x="3135" y="3061"/>
                </a:lnTo>
                <a:lnTo>
                  <a:pt x="3133" y="3061"/>
                </a:lnTo>
                <a:lnTo>
                  <a:pt x="3131" y="3059"/>
                </a:lnTo>
                <a:lnTo>
                  <a:pt x="3131" y="3057"/>
                </a:lnTo>
                <a:lnTo>
                  <a:pt x="3129" y="3055"/>
                </a:lnTo>
                <a:lnTo>
                  <a:pt x="3127" y="3053"/>
                </a:lnTo>
                <a:lnTo>
                  <a:pt x="3127" y="3051"/>
                </a:lnTo>
                <a:lnTo>
                  <a:pt x="3124" y="3053"/>
                </a:lnTo>
                <a:lnTo>
                  <a:pt x="3122" y="3051"/>
                </a:lnTo>
                <a:lnTo>
                  <a:pt x="3122" y="3049"/>
                </a:lnTo>
                <a:lnTo>
                  <a:pt x="3120" y="3049"/>
                </a:lnTo>
                <a:lnTo>
                  <a:pt x="3118" y="3049"/>
                </a:lnTo>
                <a:lnTo>
                  <a:pt x="3116" y="3049"/>
                </a:lnTo>
                <a:lnTo>
                  <a:pt x="3114" y="3047"/>
                </a:lnTo>
                <a:lnTo>
                  <a:pt x="3112" y="3047"/>
                </a:lnTo>
                <a:lnTo>
                  <a:pt x="3109" y="3045"/>
                </a:lnTo>
                <a:lnTo>
                  <a:pt x="3109" y="3043"/>
                </a:lnTo>
                <a:lnTo>
                  <a:pt x="3107" y="3041"/>
                </a:lnTo>
                <a:lnTo>
                  <a:pt x="3107" y="3039"/>
                </a:lnTo>
                <a:lnTo>
                  <a:pt x="3105" y="3038"/>
                </a:lnTo>
                <a:lnTo>
                  <a:pt x="3105" y="3036"/>
                </a:lnTo>
                <a:lnTo>
                  <a:pt x="3105" y="3034"/>
                </a:lnTo>
                <a:lnTo>
                  <a:pt x="3103" y="3032"/>
                </a:lnTo>
                <a:lnTo>
                  <a:pt x="3103" y="3030"/>
                </a:lnTo>
                <a:lnTo>
                  <a:pt x="3103" y="3028"/>
                </a:lnTo>
                <a:lnTo>
                  <a:pt x="3103" y="3026"/>
                </a:lnTo>
                <a:lnTo>
                  <a:pt x="3101" y="3026"/>
                </a:lnTo>
                <a:lnTo>
                  <a:pt x="3101" y="3024"/>
                </a:lnTo>
                <a:lnTo>
                  <a:pt x="3101" y="3022"/>
                </a:lnTo>
                <a:lnTo>
                  <a:pt x="3099" y="3020"/>
                </a:lnTo>
                <a:lnTo>
                  <a:pt x="3099" y="3018"/>
                </a:lnTo>
                <a:lnTo>
                  <a:pt x="3099" y="3016"/>
                </a:lnTo>
                <a:lnTo>
                  <a:pt x="3097" y="3016"/>
                </a:lnTo>
                <a:lnTo>
                  <a:pt x="3097" y="3014"/>
                </a:lnTo>
                <a:lnTo>
                  <a:pt x="3094" y="3012"/>
                </a:lnTo>
                <a:lnTo>
                  <a:pt x="3094" y="3010"/>
                </a:lnTo>
                <a:lnTo>
                  <a:pt x="3094" y="3008"/>
                </a:lnTo>
                <a:lnTo>
                  <a:pt x="3092" y="3006"/>
                </a:lnTo>
                <a:lnTo>
                  <a:pt x="3092" y="3004"/>
                </a:lnTo>
                <a:lnTo>
                  <a:pt x="3092" y="3002"/>
                </a:lnTo>
                <a:lnTo>
                  <a:pt x="3092" y="3000"/>
                </a:lnTo>
                <a:lnTo>
                  <a:pt x="3090" y="2998"/>
                </a:lnTo>
                <a:lnTo>
                  <a:pt x="3090" y="2996"/>
                </a:lnTo>
                <a:lnTo>
                  <a:pt x="3088" y="2996"/>
                </a:lnTo>
                <a:lnTo>
                  <a:pt x="3088" y="2994"/>
                </a:lnTo>
                <a:lnTo>
                  <a:pt x="3086" y="2994"/>
                </a:lnTo>
                <a:lnTo>
                  <a:pt x="3084" y="2994"/>
                </a:lnTo>
                <a:lnTo>
                  <a:pt x="3084" y="2992"/>
                </a:lnTo>
                <a:lnTo>
                  <a:pt x="3084" y="2990"/>
                </a:lnTo>
                <a:lnTo>
                  <a:pt x="3084" y="2988"/>
                </a:lnTo>
                <a:lnTo>
                  <a:pt x="3082" y="2986"/>
                </a:lnTo>
                <a:lnTo>
                  <a:pt x="3082" y="2984"/>
                </a:lnTo>
                <a:lnTo>
                  <a:pt x="3082" y="2982"/>
                </a:lnTo>
                <a:lnTo>
                  <a:pt x="3082" y="2980"/>
                </a:lnTo>
                <a:lnTo>
                  <a:pt x="3079" y="2980"/>
                </a:lnTo>
                <a:lnTo>
                  <a:pt x="3079" y="2978"/>
                </a:lnTo>
                <a:lnTo>
                  <a:pt x="3082" y="2976"/>
                </a:lnTo>
                <a:lnTo>
                  <a:pt x="3082" y="2974"/>
                </a:lnTo>
                <a:lnTo>
                  <a:pt x="3079" y="2972"/>
                </a:lnTo>
                <a:lnTo>
                  <a:pt x="3079" y="2970"/>
                </a:lnTo>
                <a:lnTo>
                  <a:pt x="3079" y="2968"/>
                </a:lnTo>
                <a:lnTo>
                  <a:pt x="3077" y="2966"/>
                </a:lnTo>
                <a:lnTo>
                  <a:pt x="3077" y="2964"/>
                </a:lnTo>
                <a:lnTo>
                  <a:pt x="3077" y="2962"/>
                </a:lnTo>
                <a:lnTo>
                  <a:pt x="3075" y="2960"/>
                </a:lnTo>
                <a:lnTo>
                  <a:pt x="3075" y="2958"/>
                </a:lnTo>
                <a:lnTo>
                  <a:pt x="3075" y="2956"/>
                </a:lnTo>
                <a:lnTo>
                  <a:pt x="3073" y="2954"/>
                </a:lnTo>
                <a:lnTo>
                  <a:pt x="3073" y="2952"/>
                </a:lnTo>
                <a:lnTo>
                  <a:pt x="3073" y="2950"/>
                </a:lnTo>
                <a:lnTo>
                  <a:pt x="3073" y="2948"/>
                </a:lnTo>
                <a:lnTo>
                  <a:pt x="3071" y="2946"/>
                </a:lnTo>
                <a:lnTo>
                  <a:pt x="3071" y="2944"/>
                </a:lnTo>
                <a:lnTo>
                  <a:pt x="3071" y="2942"/>
                </a:lnTo>
                <a:lnTo>
                  <a:pt x="3071" y="2940"/>
                </a:lnTo>
                <a:lnTo>
                  <a:pt x="3071" y="2938"/>
                </a:lnTo>
                <a:lnTo>
                  <a:pt x="3071" y="2936"/>
                </a:lnTo>
                <a:lnTo>
                  <a:pt x="3069" y="2936"/>
                </a:lnTo>
                <a:lnTo>
                  <a:pt x="3067" y="2936"/>
                </a:lnTo>
                <a:lnTo>
                  <a:pt x="3067" y="2934"/>
                </a:lnTo>
                <a:lnTo>
                  <a:pt x="3067" y="2932"/>
                </a:lnTo>
                <a:lnTo>
                  <a:pt x="3064" y="2930"/>
                </a:lnTo>
                <a:lnTo>
                  <a:pt x="3062" y="2928"/>
                </a:lnTo>
                <a:lnTo>
                  <a:pt x="3064" y="2928"/>
                </a:lnTo>
                <a:lnTo>
                  <a:pt x="3064" y="2926"/>
                </a:lnTo>
                <a:lnTo>
                  <a:pt x="3067" y="2924"/>
                </a:lnTo>
                <a:lnTo>
                  <a:pt x="3069" y="2924"/>
                </a:lnTo>
                <a:lnTo>
                  <a:pt x="3071" y="2922"/>
                </a:lnTo>
                <a:lnTo>
                  <a:pt x="3071" y="2920"/>
                </a:lnTo>
                <a:lnTo>
                  <a:pt x="3069" y="2918"/>
                </a:lnTo>
                <a:lnTo>
                  <a:pt x="3071" y="2918"/>
                </a:lnTo>
                <a:lnTo>
                  <a:pt x="3069" y="2916"/>
                </a:lnTo>
                <a:lnTo>
                  <a:pt x="3069" y="2914"/>
                </a:lnTo>
                <a:lnTo>
                  <a:pt x="3067" y="2914"/>
                </a:lnTo>
                <a:lnTo>
                  <a:pt x="3067" y="2912"/>
                </a:lnTo>
                <a:lnTo>
                  <a:pt x="3067" y="2910"/>
                </a:lnTo>
                <a:lnTo>
                  <a:pt x="3067" y="2908"/>
                </a:lnTo>
                <a:lnTo>
                  <a:pt x="3064" y="2906"/>
                </a:lnTo>
                <a:lnTo>
                  <a:pt x="3064" y="2904"/>
                </a:lnTo>
                <a:lnTo>
                  <a:pt x="3062" y="2904"/>
                </a:lnTo>
                <a:lnTo>
                  <a:pt x="3062" y="2902"/>
                </a:lnTo>
                <a:lnTo>
                  <a:pt x="3060" y="2900"/>
                </a:lnTo>
                <a:lnTo>
                  <a:pt x="3060" y="2898"/>
                </a:lnTo>
                <a:lnTo>
                  <a:pt x="3058" y="2898"/>
                </a:lnTo>
                <a:lnTo>
                  <a:pt x="3058" y="2896"/>
                </a:lnTo>
                <a:lnTo>
                  <a:pt x="3056" y="2894"/>
                </a:lnTo>
                <a:lnTo>
                  <a:pt x="3054" y="2892"/>
                </a:lnTo>
                <a:lnTo>
                  <a:pt x="3054" y="2890"/>
                </a:lnTo>
                <a:lnTo>
                  <a:pt x="3051" y="2890"/>
                </a:lnTo>
                <a:lnTo>
                  <a:pt x="3049" y="2888"/>
                </a:lnTo>
                <a:lnTo>
                  <a:pt x="3049" y="2886"/>
                </a:lnTo>
                <a:lnTo>
                  <a:pt x="3047" y="2886"/>
                </a:lnTo>
                <a:lnTo>
                  <a:pt x="3049" y="2884"/>
                </a:lnTo>
                <a:lnTo>
                  <a:pt x="3047" y="2884"/>
                </a:lnTo>
                <a:lnTo>
                  <a:pt x="3047" y="2882"/>
                </a:lnTo>
                <a:lnTo>
                  <a:pt x="3047" y="2880"/>
                </a:lnTo>
                <a:lnTo>
                  <a:pt x="3047" y="2878"/>
                </a:lnTo>
                <a:lnTo>
                  <a:pt x="3045" y="2876"/>
                </a:lnTo>
                <a:lnTo>
                  <a:pt x="3043" y="2876"/>
                </a:lnTo>
                <a:lnTo>
                  <a:pt x="3043" y="2874"/>
                </a:lnTo>
                <a:lnTo>
                  <a:pt x="3041" y="2872"/>
                </a:lnTo>
                <a:lnTo>
                  <a:pt x="3039" y="2870"/>
                </a:lnTo>
                <a:lnTo>
                  <a:pt x="3039" y="2868"/>
                </a:lnTo>
                <a:lnTo>
                  <a:pt x="3036" y="2868"/>
                </a:lnTo>
                <a:lnTo>
                  <a:pt x="3034" y="2866"/>
                </a:lnTo>
                <a:lnTo>
                  <a:pt x="3034" y="2864"/>
                </a:lnTo>
                <a:lnTo>
                  <a:pt x="3032" y="2864"/>
                </a:lnTo>
                <a:lnTo>
                  <a:pt x="3030" y="2864"/>
                </a:lnTo>
                <a:lnTo>
                  <a:pt x="3028" y="2862"/>
                </a:lnTo>
                <a:lnTo>
                  <a:pt x="3028" y="2860"/>
                </a:lnTo>
                <a:lnTo>
                  <a:pt x="3026" y="2858"/>
                </a:lnTo>
                <a:lnTo>
                  <a:pt x="3026" y="2856"/>
                </a:lnTo>
                <a:lnTo>
                  <a:pt x="3026" y="2854"/>
                </a:lnTo>
                <a:lnTo>
                  <a:pt x="3026" y="2852"/>
                </a:lnTo>
                <a:lnTo>
                  <a:pt x="3024" y="2852"/>
                </a:lnTo>
                <a:lnTo>
                  <a:pt x="3024" y="2850"/>
                </a:lnTo>
                <a:lnTo>
                  <a:pt x="3021" y="2850"/>
                </a:lnTo>
                <a:lnTo>
                  <a:pt x="3021" y="2848"/>
                </a:lnTo>
                <a:lnTo>
                  <a:pt x="3019" y="2848"/>
                </a:lnTo>
                <a:lnTo>
                  <a:pt x="3017" y="2848"/>
                </a:lnTo>
                <a:lnTo>
                  <a:pt x="3015" y="2848"/>
                </a:lnTo>
                <a:lnTo>
                  <a:pt x="3013" y="2846"/>
                </a:lnTo>
                <a:lnTo>
                  <a:pt x="3011" y="2846"/>
                </a:lnTo>
                <a:lnTo>
                  <a:pt x="3011" y="2844"/>
                </a:lnTo>
                <a:lnTo>
                  <a:pt x="3009" y="2844"/>
                </a:lnTo>
                <a:lnTo>
                  <a:pt x="3009" y="2842"/>
                </a:lnTo>
                <a:lnTo>
                  <a:pt x="3006" y="2840"/>
                </a:lnTo>
                <a:lnTo>
                  <a:pt x="3006" y="2838"/>
                </a:lnTo>
                <a:lnTo>
                  <a:pt x="3009" y="2838"/>
                </a:lnTo>
                <a:lnTo>
                  <a:pt x="3009" y="2836"/>
                </a:lnTo>
                <a:lnTo>
                  <a:pt x="3006" y="2834"/>
                </a:lnTo>
                <a:lnTo>
                  <a:pt x="3004" y="2836"/>
                </a:lnTo>
                <a:lnTo>
                  <a:pt x="3002" y="2836"/>
                </a:lnTo>
                <a:lnTo>
                  <a:pt x="3000" y="2836"/>
                </a:lnTo>
                <a:lnTo>
                  <a:pt x="2998" y="2834"/>
                </a:lnTo>
                <a:lnTo>
                  <a:pt x="2996" y="2836"/>
                </a:lnTo>
                <a:lnTo>
                  <a:pt x="2993" y="2834"/>
                </a:lnTo>
                <a:lnTo>
                  <a:pt x="2991" y="2834"/>
                </a:lnTo>
                <a:lnTo>
                  <a:pt x="2989" y="2834"/>
                </a:lnTo>
                <a:lnTo>
                  <a:pt x="2987" y="2834"/>
                </a:lnTo>
                <a:lnTo>
                  <a:pt x="2985" y="2834"/>
                </a:lnTo>
                <a:lnTo>
                  <a:pt x="2983" y="2836"/>
                </a:lnTo>
                <a:lnTo>
                  <a:pt x="2981" y="2836"/>
                </a:lnTo>
                <a:lnTo>
                  <a:pt x="2978" y="2836"/>
                </a:lnTo>
                <a:lnTo>
                  <a:pt x="2976" y="2836"/>
                </a:lnTo>
                <a:lnTo>
                  <a:pt x="2974" y="2836"/>
                </a:lnTo>
                <a:lnTo>
                  <a:pt x="2972" y="2838"/>
                </a:lnTo>
                <a:lnTo>
                  <a:pt x="2970" y="2838"/>
                </a:lnTo>
                <a:lnTo>
                  <a:pt x="2968" y="2840"/>
                </a:lnTo>
                <a:lnTo>
                  <a:pt x="2966" y="2840"/>
                </a:lnTo>
                <a:lnTo>
                  <a:pt x="2963" y="2842"/>
                </a:lnTo>
                <a:lnTo>
                  <a:pt x="2963" y="2844"/>
                </a:lnTo>
                <a:lnTo>
                  <a:pt x="2961" y="2846"/>
                </a:lnTo>
                <a:lnTo>
                  <a:pt x="2961" y="2848"/>
                </a:lnTo>
                <a:lnTo>
                  <a:pt x="2959" y="2850"/>
                </a:lnTo>
                <a:lnTo>
                  <a:pt x="2959" y="2852"/>
                </a:lnTo>
                <a:lnTo>
                  <a:pt x="2957" y="2852"/>
                </a:lnTo>
                <a:lnTo>
                  <a:pt x="2955" y="2852"/>
                </a:lnTo>
                <a:lnTo>
                  <a:pt x="2955" y="2854"/>
                </a:lnTo>
                <a:lnTo>
                  <a:pt x="2953" y="2854"/>
                </a:lnTo>
                <a:lnTo>
                  <a:pt x="2951" y="2854"/>
                </a:lnTo>
                <a:lnTo>
                  <a:pt x="2951" y="2856"/>
                </a:lnTo>
                <a:lnTo>
                  <a:pt x="2948" y="2858"/>
                </a:lnTo>
                <a:lnTo>
                  <a:pt x="2946" y="2860"/>
                </a:lnTo>
                <a:lnTo>
                  <a:pt x="2946" y="2862"/>
                </a:lnTo>
                <a:lnTo>
                  <a:pt x="2944" y="2862"/>
                </a:lnTo>
                <a:lnTo>
                  <a:pt x="2944" y="2864"/>
                </a:lnTo>
                <a:lnTo>
                  <a:pt x="2944" y="2866"/>
                </a:lnTo>
                <a:lnTo>
                  <a:pt x="2942" y="2866"/>
                </a:lnTo>
                <a:lnTo>
                  <a:pt x="2942" y="2868"/>
                </a:lnTo>
                <a:lnTo>
                  <a:pt x="2942" y="2870"/>
                </a:lnTo>
                <a:lnTo>
                  <a:pt x="2940" y="2870"/>
                </a:lnTo>
                <a:lnTo>
                  <a:pt x="2940" y="2872"/>
                </a:lnTo>
                <a:lnTo>
                  <a:pt x="2938" y="2874"/>
                </a:lnTo>
                <a:lnTo>
                  <a:pt x="2938" y="2872"/>
                </a:lnTo>
                <a:lnTo>
                  <a:pt x="2936" y="2872"/>
                </a:lnTo>
                <a:lnTo>
                  <a:pt x="2933" y="2872"/>
                </a:lnTo>
                <a:lnTo>
                  <a:pt x="2931" y="2872"/>
                </a:lnTo>
                <a:lnTo>
                  <a:pt x="2929" y="2872"/>
                </a:lnTo>
                <a:lnTo>
                  <a:pt x="2927" y="2872"/>
                </a:lnTo>
                <a:lnTo>
                  <a:pt x="2927" y="2870"/>
                </a:lnTo>
                <a:lnTo>
                  <a:pt x="2925" y="2870"/>
                </a:lnTo>
                <a:lnTo>
                  <a:pt x="2923" y="2870"/>
                </a:lnTo>
                <a:lnTo>
                  <a:pt x="2923" y="2872"/>
                </a:lnTo>
                <a:lnTo>
                  <a:pt x="2920" y="2872"/>
                </a:lnTo>
                <a:lnTo>
                  <a:pt x="2918" y="2872"/>
                </a:lnTo>
                <a:lnTo>
                  <a:pt x="2916" y="2872"/>
                </a:lnTo>
                <a:lnTo>
                  <a:pt x="2916" y="2870"/>
                </a:lnTo>
                <a:lnTo>
                  <a:pt x="2914" y="2870"/>
                </a:lnTo>
                <a:lnTo>
                  <a:pt x="2912" y="2870"/>
                </a:lnTo>
                <a:lnTo>
                  <a:pt x="2912" y="2868"/>
                </a:lnTo>
                <a:lnTo>
                  <a:pt x="2910" y="2868"/>
                </a:lnTo>
                <a:lnTo>
                  <a:pt x="2908" y="2866"/>
                </a:lnTo>
                <a:lnTo>
                  <a:pt x="2908" y="2864"/>
                </a:lnTo>
                <a:lnTo>
                  <a:pt x="2905" y="2864"/>
                </a:lnTo>
                <a:lnTo>
                  <a:pt x="2903" y="2862"/>
                </a:lnTo>
                <a:lnTo>
                  <a:pt x="2903" y="2860"/>
                </a:lnTo>
                <a:lnTo>
                  <a:pt x="2901" y="2860"/>
                </a:lnTo>
                <a:lnTo>
                  <a:pt x="2899" y="2860"/>
                </a:lnTo>
                <a:lnTo>
                  <a:pt x="2897" y="2860"/>
                </a:lnTo>
                <a:lnTo>
                  <a:pt x="2895" y="2860"/>
                </a:lnTo>
                <a:lnTo>
                  <a:pt x="2893" y="2862"/>
                </a:lnTo>
                <a:lnTo>
                  <a:pt x="2893" y="2864"/>
                </a:lnTo>
                <a:lnTo>
                  <a:pt x="2890" y="2864"/>
                </a:lnTo>
                <a:lnTo>
                  <a:pt x="2890" y="2862"/>
                </a:lnTo>
                <a:lnTo>
                  <a:pt x="2888" y="2864"/>
                </a:lnTo>
                <a:lnTo>
                  <a:pt x="2888" y="2862"/>
                </a:lnTo>
                <a:lnTo>
                  <a:pt x="2886" y="2864"/>
                </a:lnTo>
                <a:lnTo>
                  <a:pt x="2886" y="2862"/>
                </a:lnTo>
                <a:lnTo>
                  <a:pt x="2886" y="2860"/>
                </a:lnTo>
                <a:lnTo>
                  <a:pt x="2888" y="2860"/>
                </a:lnTo>
                <a:lnTo>
                  <a:pt x="2890" y="2860"/>
                </a:lnTo>
                <a:lnTo>
                  <a:pt x="2890" y="2858"/>
                </a:lnTo>
                <a:lnTo>
                  <a:pt x="2890" y="2856"/>
                </a:lnTo>
                <a:lnTo>
                  <a:pt x="2890" y="2854"/>
                </a:lnTo>
                <a:lnTo>
                  <a:pt x="2890" y="2852"/>
                </a:lnTo>
                <a:lnTo>
                  <a:pt x="2888" y="2850"/>
                </a:lnTo>
                <a:lnTo>
                  <a:pt x="2888" y="2848"/>
                </a:lnTo>
                <a:lnTo>
                  <a:pt x="2888" y="2846"/>
                </a:lnTo>
                <a:lnTo>
                  <a:pt x="2886" y="2844"/>
                </a:lnTo>
                <a:lnTo>
                  <a:pt x="2884" y="2842"/>
                </a:lnTo>
                <a:lnTo>
                  <a:pt x="2884" y="2840"/>
                </a:lnTo>
                <a:lnTo>
                  <a:pt x="2882" y="2840"/>
                </a:lnTo>
                <a:lnTo>
                  <a:pt x="2880" y="2838"/>
                </a:lnTo>
                <a:lnTo>
                  <a:pt x="2878" y="2838"/>
                </a:lnTo>
                <a:lnTo>
                  <a:pt x="2878" y="2836"/>
                </a:lnTo>
                <a:lnTo>
                  <a:pt x="2875" y="2836"/>
                </a:lnTo>
                <a:lnTo>
                  <a:pt x="2873" y="2836"/>
                </a:lnTo>
                <a:lnTo>
                  <a:pt x="2871" y="2834"/>
                </a:lnTo>
                <a:lnTo>
                  <a:pt x="2871" y="2832"/>
                </a:lnTo>
                <a:lnTo>
                  <a:pt x="2869" y="2832"/>
                </a:lnTo>
                <a:lnTo>
                  <a:pt x="2869" y="2830"/>
                </a:lnTo>
                <a:lnTo>
                  <a:pt x="2867" y="2828"/>
                </a:lnTo>
                <a:lnTo>
                  <a:pt x="2865" y="2828"/>
                </a:lnTo>
                <a:lnTo>
                  <a:pt x="2865" y="2826"/>
                </a:lnTo>
                <a:lnTo>
                  <a:pt x="2862" y="2824"/>
                </a:lnTo>
                <a:lnTo>
                  <a:pt x="2860" y="2824"/>
                </a:lnTo>
                <a:lnTo>
                  <a:pt x="2858" y="2824"/>
                </a:lnTo>
                <a:lnTo>
                  <a:pt x="2856" y="2824"/>
                </a:lnTo>
                <a:lnTo>
                  <a:pt x="2854" y="2824"/>
                </a:lnTo>
                <a:lnTo>
                  <a:pt x="2852" y="2824"/>
                </a:lnTo>
                <a:lnTo>
                  <a:pt x="2852" y="2822"/>
                </a:lnTo>
                <a:lnTo>
                  <a:pt x="2850" y="2820"/>
                </a:lnTo>
                <a:lnTo>
                  <a:pt x="2850" y="2818"/>
                </a:lnTo>
                <a:lnTo>
                  <a:pt x="2847" y="2818"/>
                </a:lnTo>
                <a:lnTo>
                  <a:pt x="2845" y="2816"/>
                </a:lnTo>
                <a:lnTo>
                  <a:pt x="2845" y="2814"/>
                </a:lnTo>
                <a:lnTo>
                  <a:pt x="2843" y="2814"/>
                </a:lnTo>
                <a:lnTo>
                  <a:pt x="2843" y="2812"/>
                </a:lnTo>
                <a:lnTo>
                  <a:pt x="2841" y="2810"/>
                </a:lnTo>
                <a:lnTo>
                  <a:pt x="2839" y="2810"/>
                </a:lnTo>
                <a:lnTo>
                  <a:pt x="2839" y="2808"/>
                </a:lnTo>
                <a:lnTo>
                  <a:pt x="2837" y="2806"/>
                </a:lnTo>
                <a:lnTo>
                  <a:pt x="2835" y="2806"/>
                </a:lnTo>
                <a:lnTo>
                  <a:pt x="2832" y="2804"/>
                </a:lnTo>
                <a:lnTo>
                  <a:pt x="2830" y="2804"/>
                </a:lnTo>
                <a:lnTo>
                  <a:pt x="2828" y="2804"/>
                </a:lnTo>
                <a:lnTo>
                  <a:pt x="2826" y="2804"/>
                </a:lnTo>
                <a:lnTo>
                  <a:pt x="2824" y="2804"/>
                </a:lnTo>
                <a:lnTo>
                  <a:pt x="2822" y="2806"/>
                </a:lnTo>
                <a:lnTo>
                  <a:pt x="2820" y="2806"/>
                </a:lnTo>
                <a:lnTo>
                  <a:pt x="2817" y="2806"/>
                </a:lnTo>
                <a:lnTo>
                  <a:pt x="2815" y="2808"/>
                </a:lnTo>
                <a:lnTo>
                  <a:pt x="2813" y="2808"/>
                </a:lnTo>
                <a:lnTo>
                  <a:pt x="2813" y="2810"/>
                </a:lnTo>
                <a:lnTo>
                  <a:pt x="2811" y="2808"/>
                </a:lnTo>
                <a:lnTo>
                  <a:pt x="2809" y="2808"/>
                </a:lnTo>
                <a:lnTo>
                  <a:pt x="2807" y="2808"/>
                </a:lnTo>
                <a:lnTo>
                  <a:pt x="2805" y="2808"/>
                </a:lnTo>
                <a:lnTo>
                  <a:pt x="2802" y="2808"/>
                </a:lnTo>
                <a:lnTo>
                  <a:pt x="2802" y="2806"/>
                </a:lnTo>
                <a:lnTo>
                  <a:pt x="2800" y="2806"/>
                </a:lnTo>
                <a:lnTo>
                  <a:pt x="2798" y="2804"/>
                </a:lnTo>
                <a:lnTo>
                  <a:pt x="2798" y="2802"/>
                </a:lnTo>
                <a:lnTo>
                  <a:pt x="2796" y="2800"/>
                </a:lnTo>
                <a:lnTo>
                  <a:pt x="2796" y="2798"/>
                </a:lnTo>
                <a:lnTo>
                  <a:pt x="2794" y="2798"/>
                </a:lnTo>
                <a:lnTo>
                  <a:pt x="2794" y="2796"/>
                </a:lnTo>
                <a:lnTo>
                  <a:pt x="2792" y="2794"/>
                </a:lnTo>
                <a:lnTo>
                  <a:pt x="2789" y="2792"/>
                </a:lnTo>
                <a:lnTo>
                  <a:pt x="2787" y="2790"/>
                </a:lnTo>
                <a:lnTo>
                  <a:pt x="2785" y="2788"/>
                </a:lnTo>
                <a:lnTo>
                  <a:pt x="2783" y="2788"/>
                </a:lnTo>
                <a:lnTo>
                  <a:pt x="2781" y="2788"/>
                </a:lnTo>
                <a:lnTo>
                  <a:pt x="2779" y="2788"/>
                </a:lnTo>
                <a:lnTo>
                  <a:pt x="2777" y="2788"/>
                </a:lnTo>
                <a:lnTo>
                  <a:pt x="2777" y="2786"/>
                </a:lnTo>
                <a:lnTo>
                  <a:pt x="2774" y="2786"/>
                </a:lnTo>
                <a:lnTo>
                  <a:pt x="2772" y="2784"/>
                </a:lnTo>
                <a:lnTo>
                  <a:pt x="2770" y="2784"/>
                </a:lnTo>
                <a:lnTo>
                  <a:pt x="2768" y="2784"/>
                </a:lnTo>
                <a:lnTo>
                  <a:pt x="2766" y="2786"/>
                </a:lnTo>
                <a:lnTo>
                  <a:pt x="2764" y="2784"/>
                </a:lnTo>
                <a:lnTo>
                  <a:pt x="2762" y="2784"/>
                </a:lnTo>
                <a:lnTo>
                  <a:pt x="2759" y="2782"/>
                </a:lnTo>
                <a:lnTo>
                  <a:pt x="2757" y="2780"/>
                </a:lnTo>
                <a:lnTo>
                  <a:pt x="2755" y="2780"/>
                </a:lnTo>
                <a:lnTo>
                  <a:pt x="2755" y="2778"/>
                </a:lnTo>
                <a:lnTo>
                  <a:pt x="2755" y="2776"/>
                </a:lnTo>
                <a:lnTo>
                  <a:pt x="2757" y="2776"/>
                </a:lnTo>
                <a:lnTo>
                  <a:pt x="2757" y="2774"/>
                </a:lnTo>
                <a:lnTo>
                  <a:pt x="2759" y="2774"/>
                </a:lnTo>
                <a:lnTo>
                  <a:pt x="2762" y="2772"/>
                </a:lnTo>
                <a:lnTo>
                  <a:pt x="2762" y="2770"/>
                </a:lnTo>
                <a:lnTo>
                  <a:pt x="2764" y="2770"/>
                </a:lnTo>
                <a:lnTo>
                  <a:pt x="2766" y="2770"/>
                </a:lnTo>
                <a:lnTo>
                  <a:pt x="2766" y="2768"/>
                </a:lnTo>
                <a:lnTo>
                  <a:pt x="2768" y="2766"/>
                </a:lnTo>
                <a:lnTo>
                  <a:pt x="2768" y="2764"/>
                </a:lnTo>
                <a:lnTo>
                  <a:pt x="2768" y="2762"/>
                </a:lnTo>
                <a:lnTo>
                  <a:pt x="2768" y="2760"/>
                </a:lnTo>
                <a:lnTo>
                  <a:pt x="2768" y="2758"/>
                </a:lnTo>
                <a:lnTo>
                  <a:pt x="2768" y="2756"/>
                </a:lnTo>
                <a:lnTo>
                  <a:pt x="2768" y="2754"/>
                </a:lnTo>
                <a:lnTo>
                  <a:pt x="2766" y="2752"/>
                </a:lnTo>
                <a:lnTo>
                  <a:pt x="2766" y="2750"/>
                </a:lnTo>
                <a:lnTo>
                  <a:pt x="2764" y="2750"/>
                </a:lnTo>
                <a:lnTo>
                  <a:pt x="2766" y="2748"/>
                </a:lnTo>
                <a:lnTo>
                  <a:pt x="2766" y="2746"/>
                </a:lnTo>
                <a:lnTo>
                  <a:pt x="2766" y="2744"/>
                </a:lnTo>
                <a:lnTo>
                  <a:pt x="2766" y="2742"/>
                </a:lnTo>
                <a:lnTo>
                  <a:pt x="2766" y="2740"/>
                </a:lnTo>
                <a:lnTo>
                  <a:pt x="2768" y="2740"/>
                </a:lnTo>
                <a:lnTo>
                  <a:pt x="2770" y="2740"/>
                </a:lnTo>
                <a:lnTo>
                  <a:pt x="2770" y="2738"/>
                </a:lnTo>
                <a:lnTo>
                  <a:pt x="2772" y="2740"/>
                </a:lnTo>
                <a:lnTo>
                  <a:pt x="2774" y="2738"/>
                </a:lnTo>
                <a:lnTo>
                  <a:pt x="2774" y="2736"/>
                </a:lnTo>
                <a:lnTo>
                  <a:pt x="2777" y="2736"/>
                </a:lnTo>
                <a:lnTo>
                  <a:pt x="2777" y="2734"/>
                </a:lnTo>
                <a:lnTo>
                  <a:pt x="2779" y="2734"/>
                </a:lnTo>
                <a:lnTo>
                  <a:pt x="2779" y="2732"/>
                </a:lnTo>
                <a:lnTo>
                  <a:pt x="2781" y="2732"/>
                </a:lnTo>
                <a:lnTo>
                  <a:pt x="2783" y="2732"/>
                </a:lnTo>
                <a:lnTo>
                  <a:pt x="2783" y="2730"/>
                </a:lnTo>
                <a:lnTo>
                  <a:pt x="2783" y="2728"/>
                </a:lnTo>
                <a:lnTo>
                  <a:pt x="2783" y="2726"/>
                </a:lnTo>
                <a:lnTo>
                  <a:pt x="2783" y="2724"/>
                </a:lnTo>
                <a:lnTo>
                  <a:pt x="2783" y="2722"/>
                </a:lnTo>
                <a:lnTo>
                  <a:pt x="2783" y="2720"/>
                </a:lnTo>
                <a:lnTo>
                  <a:pt x="2783" y="2718"/>
                </a:lnTo>
                <a:lnTo>
                  <a:pt x="2781" y="2716"/>
                </a:lnTo>
                <a:lnTo>
                  <a:pt x="2781" y="2714"/>
                </a:lnTo>
                <a:lnTo>
                  <a:pt x="2781" y="2712"/>
                </a:lnTo>
                <a:lnTo>
                  <a:pt x="2779" y="2710"/>
                </a:lnTo>
                <a:lnTo>
                  <a:pt x="2779" y="2708"/>
                </a:lnTo>
                <a:lnTo>
                  <a:pt x="2777" y="2706"/>
                </a:lnTo>
                <a:lnTo>
                  <a:pt x="2777" y="2704"/>
                </a:lnTo>
                <a:lnTo>
                  <a:pt x="2774" y="2702"/>
                </a:lnTo>
                <a:lnTo>
                  <a:pt x="2774" y="2700"/>
                </a:lnTo>
                <a:lnTo>
                  <a:pt x="2772" y="2698"/>
                </a:lnTo>
                <a:lnTo>
                  <a:pt x="2772" y="2696"/>
                </a:lnTo>
                <a:lnTo>
                  <a:pt x="2770" y="2694"/>
                </a:lnTo>
                <a:lnTo>
                  <a:pt x="2768" y="2692"/>
                </a:lnTo>
                <a:lnTo>
                  <a:pt x="2768" y="2690"/>
                </a:lnTo>
                <a:lnTo>
                  <a:pt x="2766" y="2688"/>
                </a:lnTo>
                <a:lnTo>
                  <a:pt x="2764" y="2686"/>
                </a:lnTo>
                <a:lnTo>
                  <a:pt x="2762" y="2684"/>
                </a:lnTo>
                <a:lnTo>
                  <a:pt x="2762" y="2682"/>
                </a:lnTo>
                <a:lnTo>
                  <a:pt x="2759" y="2680"/>
                </a:lnTo>
                <a:lnTo>
                  <a:pt x="2757" y="2679"/>
                </a:lnTo>
                <a:lnTo>
                  <a:pt x="2757" y="2677"/>
                </a:lnTo>
                <a:lnTo>
                  <a:pt x="2757" y="2675"/>
                </a:lnTo>
                <a:lnTo>
                  <a:pt x="2755" y="2673"/>
                </a:lnTo>
                <a:lnTo>
                  <a:pt x="2753" y="2671"/>
                </a:lnTo>
                <a:lnTo>
                  <a:pt x="2753" y="2669"/>
                </a:lnTo>
                <a:lnTo>
                  <a:pt x="2753" y="2667"/>
                </a:lnTo>
                <a:lnTo>
                  <a:pt x="2751" y="2665"/>
                </a:lnTo>
                <a:lnTo>
                  <a:pt x="2751" y="2663"/>
                </a:lnTo>
                <a:lnTo>
                  <a:pt x="2751" y="2661"/>
                </a:lnTo>
                <a:lnTo>
                  <a:pt x="2749" y="2661"/>
                </a:lnTo>
                <a:lnTo>
                  <a:pt x="2749" y="2659"/>
                </a:lnTo>
                <a:lnTo>
                  <a:pt x="2747" y="2657"/>
                </a:lnTo>
                <a:lnTo>
                  <a:pt x="2747" y="2655"/>
                </a:lnTo>
                <a:lnTo>
                  <a:pt x="2744" y="2653"/>
                </a:lnTo>
                <a:lnTo>
                  <a:pt x="2744" y="2651"/>
                </a:lnTo>
                <a:lnTo>
                  <a:pt x="2742" y="2651"/>
                </a:lnTo>
                <a:lnTo>
                  <a:pt x="2742" y="2649"/>
                </a:lnTo>
                <a:lnTo>
                  <a:pt x="2740" y="2647"/>
                </a:lnTo>
                <a:lnTo>
                  <a:pt x="2740" y="2645"/>
                </a:lnTo>
                <a:lnTo>
                  <a:pt x="2738" y="2645"/>
                </a:lnTo>
                <a:lnTo>
                  <a:pt x="2738" y="2643"/>
                </a:lnTo>
                <a:lnTo>
                  <a:pt x="2736" y="2641"/>
                </a:lnTo>
                <a:lnTo>
                  <a:pt x="2736" y="2639"/>
                </a:lnTo>
                <a:lnTo>
                  <a:pt x="2734" y="2639"/>
                </a:lnTo>
                <a:lnTo>
                  <a:pt x="2734" y="2637"/>
                </a:lnTo>
                <a:lnTo>
                  <a:pt x="2731" y="2635"/>
                </a:lnTo>
                <a:lnTo>
                  <a:pt x="2729" y="2633"/>
                </a:lnTo>
                <a:lnTo>
                  <a:pt x="2727" y="2631"/>
                </a:lnTo>
                <a:lnTo>
                  <a:pt x="2727" y="2629"/>
                </a:lnTo>
                <a:lnTo>
                  <a:pt x="2725" y="2629"/>
                </a:lnTo>
                <a:lnTo>
                  <a:pt x="2723" y="2627"/>
                </a:lnTo>
                <a:lnTo>
                  <a:pt x="2723" y="2625"/>
                </a:lnTo>
                <a:lnTo>
                  <a:pt x="2721" y="2625"/>
                </a:lnTo>
                <a:lnTo>
                  <a:pt x="2719" y="2623"/>
                </a:lnTo>
                <a:lnTo>
                  <a:pt x="2719" y="2621"/>
                </a:lnTo>
                <a:lnTo>
                  <a:pt x="2716" y="2621"/>
                </a:lnTo>
                <a:lnTo>
                  <a:pt x="2716" y="2619"/>
                </a:lnTo>
                <a:lnTo>
                  <a:pt x="2714" y="2617"/>
                </a:lnTo>
                <a:lnTo>
                  <a:pt x="2712" y="2617"/>
                </a:lnTo>
                <a:lnTo>
                  <a:pt x="2710" y="2615"/>
                </a:lnTo>
                <a:lnTo>
                  <a:pt x="2710" y="2613"/>
                </a:lnTo>
                <a:lnTo>
                  <a:pt x="2708" y="2613"/>
                </a:lnTo>
                <a:lnTo>
                  <a:pt x="2706" y="2611"/>
                </a:lnTo>
                <a:lnTo>
                  <a:pt x="2704" y="2609"/>
                </a:lnTo>
                <a:lnTo>
                  <a:pt x="2701" y="2609"/>
                </a:lnTo>
                <a:lnTo>
                  <a:pt x="2699" y="2607"/>
                </a:lnTo>
                <a:lnTo>
                  <a:pt x="2697" y="2607"/>
                </a:lnTo>
                <a:lnTo>
                  <a:pt x="2695" y="2605"/>
                </a:lnTo>
                <a:lnTo>
                  <a:pt x="2693" y="2605"/>
                </a:lnTo>
                <a:lnTo>
                  <a:pt x="2691" y="2605"/>
                </a:lnTo>
                <a:lnTo>
                  <a:pt x="2689" y="2605"/>
                </a:lnTo>
                <a:lnTo>
                  <a:pt x="2691" y="2607"/>
                </a:lnTo>
                <a:lnTo>
                  <a:pt x="2689" y="2605"/>
                </a:lnTo>
                <a:lnTo>
                  <a:pt x="2686" y="2607"/>
                </a:lnTo>
                <a:lnTo>
                  <a:pt x="2684" y="2607"/>
                </a:lnTo>
                <a:lnTo>
                  <a:pt x="2684" y="2609"/>
                </a:lnTo>
                <a:lnTo>
                  <a:pt x="2682" y="2609"/>
                </a:lnTo>
                <a:lnTo>
                  <a:pt x="2680" y="2609"/>
                </a:lnTo>
                <a:lnTo>
                  <a:pt x="2680" y="2611"/>
                </a:lnTo>
                <a:lnTo>
                  <a:pt x="2678" y="2613"/>
                </a:lnTo>
                <a:lnTo>
                  <a:pt x="2678" y="2615"/>
                </a:lnTo>
                <a:lnTo>
                  <a:pt x="2676" y="2615"/>
                </a:lnTo>
                <a:lnTo>
                  <a:pt x="2676" y="2617"/>
                </a:lnTo>
                <a:lnTo>
                  <a:pt x="2676" y="2619"/>
                </a:lnTo>
                <a:lnTo>
                  <a:pt x="2674" y="2619"/>
                </a:lnTo>
                <a:lnTo>
                  <a:pt x="2674" y="2621"/>
                </a:lnTo>
                <a:lnTo>
                  <a:pt x="2674" y="2623"/>
                </a:lnTo>
                <a:lnTo>
                  <a:pt x="2671" y="2623"/>
                </a:lnTo>
                <a:lnTo>
                  <a:pt x="2671" y="2625"/>
                </a:lnTo>
                <a:lnTo>
                  <a:pt x="2669" y="2625"/>
                </a:lnTo>
                <a:lnTo>
                  <a:pt x="2667" y="2625"/>
                </a:lnTo>
                <a:lnTo>
                  <a:pt x="2665" y="2625"/>
                </a:lnTo>
                <a:lnTo>
                  <a:pt x="2665" y="2623"/>
                </a:lnTo>
                <a:lnTo>
                  <a:pt x="2663" y="2623"/>
                </a:lnTo>
                <a:lnTo>
                  <a:pt x="2661" y="2623"/>
                </a:lnTo>
                <a:lnTo>
                  <a:pt x="2661" y="2621"/>
                </a:lnTo>
                <a:lnTo>
                  <a:pt x="2658" y="2621"/>
                </a:lnTo>
                <a:lnTo>
                  <a:pt x="2656" y="2621"/>
                </a:lnTo>
                <a:lnTo>
                  <a:pt x="2654" y="2619"/>
                </a:lnTo>
                <a:lnTo>
                  <a:pt x="2652" y="2619"/>
                </a:lnTo>
                <a:lnTo>
                  <a:pt x="2650" y="2619"/>
                </a:lnTo>
                <a:lnTo>
                  <a:pt x="2648" y="2619"/>
                </a:lnTo>
                <a:lnTo>
                  <a:pt x="2646" y="2621"/>
                </a:lnTo>
                <a:lnTo>
                  <a:pt x="2646" y="2623"/>
                </a:lnTo>
                <a:lnTo>
                  <a:pt x="2643" y="2625"/>
                </a:lnTo>
                <a:lnTo>
                  <a:pt x="2643" y="2627"/>
                </a:lnTo>
                <a:lnTo>
                  <a:pt x="2641" y="2627"/>
                </a:lnTo>
                <a:lnTo>
                  <a:pt x="2639" y="2627"/>
                </a:lnTo>
                <a:lnTo>
                  <a:pt x="2639" y="2629"/>
                </a:lnTo>
                <a:lnTo>
                  <a:pt x="2637" y="2629"/>
                </a:lnTo>
                <a:lnTo>
                  <a:pt x="2635" y="2631"/>
                </a:lnTo>
                <a:lnTo>
                  <a:pt x="2633" y="2633"/>
                </a:lnTo>
                <a:lnTo>
                  <a:pt x="2633" y="2635"/>
                </a:lnTo>
                <a:lnTo>
                  <a:pt x="2631" y="2635"/>
                </a:lnTo>
                <a:lnTo>
                  <a:pt x="2628" y="2635"/>
                </a:lnTo>
                <a:lnTo>
                  <a:pt x="2626" y="2635"/>
                </a:lnTo>
                <a:lnTo>
                  <a:pt x="2624" y="2635"/>
                </a:lnTo>
                <a:lnTo>
                  <a:pt x="2622" y="2635"/>
                </a:lnTo>
                <a:lnTo>
                  <a:pt x="2620" y="2635"/>
                </a:lnTo>
                <a:lnTo>
                  <a:pt x="2620" y="2637"/>
                </a:lnTo>
                <a:lnTo>
                  <a:pt x="2618" y="2637"/>
                </a:lnTo>
                <a:lnTo>
                  <a:pt x="2618" y="2639"/>
                </a:lnTo>
                <a:lnTo>
                  <a:pt x="2616" y="2639"/>
                </a:lnTo>
                <a:lnTo>
                  <a:pt x="2616" y="2637"/>
                </a:lnTo>
                <a:lnTo>
                  <a:pt x="2613" y="2637"/>
                </a:lnTo>
                <a:lnTo>
                  <a:pt x="2613" y="2635"/>
                </a:lnTo>
                <a:lnTo>
                  <a:pt x="2611" y="2635"/>
                </a:lnTo>
                <a:lnTo>
                  <a:pt x="2609" y="2633"/>
                </a:lnTo>
                <a:lnTo>
                  <a:pt x="2607" y="2633"/>
                </a:lnTo>
                <a:lnTo>
                  <a:pt x="2605" y="2631"/>
                </a:lnTo>
                <a:lnTo>
                  <a:pt x="2603" y="2631"/>
                </a:lnTo>
                <a:lnTo>
                  <a:pt x="2600" y="2631"/>
                </a:lnTo>
                <a:lnTo>
                  <a:pt x="2600" y="2633"/>
                </a:lnTo>
                <a:lnTo>
                  <a:pt x="2598" y="2633"/>
                </a:lnTo>
                <a:lnTo>
                  <a:pt x="2596" y="2633"/>
                </a:lnTo>
                <a:lnTo>
                  <a:pt x="2596" y="2635"/>
                </a:lnTo>
                <a:lnTo>
                  <a:pt x="2594" y="2635"/>
                </a:lnTo>
                <a:lnTo>
                  <a:pt x="2592" y="2635"/>
                </a:lnTo>
                <a:lnTo>
                  <a:pt x="2590" y="2635"/>
                </a:lnTo>
                <a:lnTo>
                  <a:pt x="2588" y="2637"/>
                </a:lnTo>
                <a:lnTo>
                  <a:pt x="2585" y="2639"/>
                </a:lnTo>
                <a:lnTo>
                  <a:pt x="2583" y="2639"/>
                </a:lnTo>
                <a:lnTo>
                  <a:pt x="2581" y="2639"/>
                </a:lnTo>
                <a:lnTo>
                  <a:pt x="2579" y="2641"/>
                </a:lnTo>
                <a:lnTo>
                  <a:pt x="2577" y="2641"/>
                </a:lnTo>
                <a:lnTo>
                  <a:pt x="2577" y="2643"/>
                </a:lnTo>
                <a:lnTo>
                  <a:pt x="2575" y="2645"/>
                </a:lnTo>
                <a:lnTo>
                  <a:pt x="2573" y="2645"/>
                </a:lnTo>
                <a:lnTo>
                  <a:pt x="2570" y="2647"/>
                </a:lnTo>
                <a:lnTo>
                  <a:pt x="2568" y="2647"/>
                </a:lnTo>
                <a:lnTo>
                  <a:pt x="2566" y="2647"/>
                </a:lnTo>
                <a:lnTo>
                  <a:pt x="2566" y="2649"/>
                </a:lnTo>
                <a:lnTo>
                  <a:pt x="2564" y="2649"/>
                </a:lnTo>
                <a:lnTo>
                  <a:pt x="2562" y="2649"/>
                </a:lnTo>
                <a:lnTo>
                  <a:pt x="2562" y="2651"/>
                </a:lnTo>
                <a:lnTo>
                  <a:pt x="2562" y="2653"/>
                </a:lnTo>
                <a:lnTo>
                  <a:pt x="2560" y="2651"/>
                </a:lnTo>
                <a:lnTo>
                  <a:pt x="2558" y="2653"/>
                </a:lnTo>
                <a:lnTo>
                  <a:pt x="2555" y="2653"/>
                </a:lnTo>
                <a:lnTo>
                  <a:pt x="2555" y="2655"/>
                </a:lnTo>
                <a:lnTo>
                  <a:pt x="2555" y="2657"/>
                </a:lnTo>
                <a:lnTo>
                  <a:pt x="2553" y="2657"/>
                </a:lnTo>
                <a:lnTo>
                  <a:pt x="2553" y="2655"/>
                </a:lnTo>
                <a:lnTo>
                  <a:pt x="2551" y="2655"/>
                </a:lnTo>
                <a:lnTo>
                  <a:pt x="2551" y="2657"/>
                </a:lnTo>
                <a:lnTo>
                  <a:pt x="2549" y="2659"/>
                </a:lnTo>
                <a:lnTo>
                  <a:pt x="2549" y="2657"/>
                </a:lnTo>
                <a:lnTo>
                  <a:pt x="2549" y="2655"/>
                </a:lnTo>
                <a:lnTo>
                  <a:pt x="2549" y="2653"/>
                </a:lnTo>
                <a:lnTo>
                  <a:pt x="2549" y="2651"/>
                </a:lnTo>
                <a:lnTo>
                  <a:pt x="2547" y="2651"/>
                </a:lnTo>
                <a:lnTo>
                  <a:pt x="2547" y="2649"/>
                </a:lnTo>
                <a:lnTo>
                  <a:pt x="2549" y="2649"/>
                </a:lnTo>
                <a:lnTo>
                  <a:pt x="2549" y="2647"/>
                </a:lnTo>
                <a:lnTo>
                  <a:pt x="2549" y="2645"/>
                </a:lnTo>
                <a:lnTo>
                  <a:pt x="2549" y="2643"/>
                </a:lnTo>
                <a:lnTo>
                  <a:pt x="2549" y="2641"/>
                </a:lnTo>
                <a:lnTo>
                  <a:pt x="2551" y="2641"/>
                </a:lnTo>
                <a:lnTo>
                  <a:pt x="2553" y="2639"/>
                </a:lnTo>
                <a:lnTo>
                  <a:pt x="2553" y="2637"/>
                </a:lnTo>
                <a:lnTo>
                  <a:pt x="2553" y="2635"/>
                </a:lnTo>
                <a:lnTo>
                  <a:pt x="2553" y="2633"/>
                </a:lnTo>
                <a:lnTo>
                  <a:pt x="2553" y="2635"/>
                </a:lnTo>
                <a:lnTo>
                  <a:pt x="2555" y="2633"/>
                </a:lnTo>
                <a:lnTo>
                  <a:pt x="2555" y="2631"/>
                </a:lnTo>
                <a:lnTo>
                  <a:pt x="2558" y="2631"/>
                </a:lnTo>
                <a:lnTo>
                  <a:pt x="2560" y="2633"/>
                </a:lnTo>
                <a:lnTo>
                  <a:pt x="2562" y="2633"/>
                </a:lnTo>
                <a:lnTo>
                  <a:pt x="2564" y="2633"/>
                </a:lnTo>
                <a:lnTo>
                  <a:pt x="2566" y="2631"/>
                </a:lnTo>
                <a:lnTo>
                  <a:pt x="2568" y="2631"/>
                </a:lnTo>
                <a:lnTo>
                  <a:pt x="2568" y="2629"/>
                </a:lnTo>
                <a:lnTo>
                  <a:pt x="2570" y="2629"/>
                </a:lnTo>
                <a:lnTo>
                  <a:pt x="2573" y="2629"/>
                </a:lnTo>
                <a:lnTo>
                  <a:pt x="2573" y="2627"/>
                </a:lnTo>
                <a:lnTo>
                  <a:pt x="2575" y="2625"/>
                </a:lnTo>
                <a:lnTo>
                  <a:pt x="2575" y="2623"/>
                </a:lnTo>
                <a:lnTo>
                  <a:pt x="2575" y="2621"/>
                </a:lnTo>
                <a:lnTo>
                  <a:pt x="2575" y="2619"/>
                </a:lnTo>
                <a:lnTo>
                  <a:pt x="2577" y="2619"/>
                </a:lnTo>
                <a:lnTo>
                  <a:pt x="2579" y="2619"/>
                </a:lnTo>
                <a:lnTo>
                  <a:pt x="2579" y="2617"/>
                </a:lnTo>
                <a:lnTo>
                  <a:pt x="2581" y="2617"/>
                </a:lnTo>
                <a:lnTo>
                  <a:pt x="2583" y="2615"/>
                </a:lnTo>
                <a:lnTo>
                  <a:pt x="2583" y="2613"/>
                </a:lnTo>
                <a:lnTo>
                  <a:pt x="2583" y="2611"/>
                </a:lnTo>
                <a:lnTo>
                  <a:pt x="2585" y="2609"/>
                </a:lnTo>
                <a:lnTo>
                  <a:pt x="2585" y="2607"/>
                </a:lnTo>
                <a:lnTo>
                  <a:pt x="2588" y="2607"/>
                </a:lnTo>
                <a:lnTo>
                  <a:pt x="2590" y="2607"/>
                </a:lnTo>
                <a:lnTo>
                  <a:pt x="2592" y="2605"/>
                </a:lnTo>
                <a:lnTo>
                  <a:pt x="2594" y="2605"/>
                </a:lnTo>
                <a:lnTo>
                  <a:pt x="2596" y="2605"/>
                </a:lnTo>
                <a:lnTo>
                  <a:pt x="2596" y="2603"/>
                </a:lnTo>
                <a:lnTo>
                  <a:pt x="2598" y="2603"/>
                </a:lnTo>
                <a:lnTo>
                  <a:pt x="2598" y="2601"/>
                </a:lnTo>
                <a:lnTo>
                  <a:pt x="2598" y="2599"/>
                </a:lnTo>
                <a:lnTo>
                  <a:pt x="2598" y="2597"/>
                </a:lnTo>
                <a:lnTo>
                  <a:pt x="2596" y="2595"/>
                </a:lnTo>
                <a:lnTo>
                  <a:pt x="2596" y="2593"/>
                </a:lnTo>
                <a:lnTo>
                  <a:pt x="2596" y="2591"/>
                </a:lnTo>
                <a:lnTo>
                  <a:pt x="2594" y="2591"/>
                </a:lnTo>
                <a:lnTo>
                  <a:pt x="2594" y="2589"/>
                </a:lnTo>
                <a:lnTo>
                  <a:pt x="2592" y="2587"/>
                </a:lnTo>
                <a:lnTo>
                  <a:pt x="2592" y="2585"/>
                </a:lnTo>
                <a:lnTo>
                  <a:pt x="2590" y="2583"/>
                </a:lnTo>
                <a:lnTo>
                  <a:pt x="2588" y="2581"/>
                </a:lnTo>
                <a:lnTo>
                  <a:pt x="2585" y="2581"/>
                </a:lnTo>
                <a:lnTo>
                  <a:pt x="2585" y="2579"/>
                </a:lnTo>
                <a:lnTo>
                  <a:pt x="2583" y="2579"/>
                </a:lnTo>
                <a:lnTo>
                  <a:pt x="2583" y="2581"/>
                </a:lnTo>
                <a:lnTo>
                  <a:pt x="2583" y="2579"/>
                </a:lnTo>
                <a:lnTo>
                  <a:pt x="2581" y="2579"/>
                </a:lnTo>
                <a:lnTo>
                  <a:pt x="2579" y="2581"/>
                </a:lnTo>
                <a:lnTo>
                  <a:pt x="2577" y="2581"/>
                </a:lnTo>
                <a:lnTo>
                  <a:pt x="2575" y="2581"/>
                </a:lnTo>
                <a:lnTo>
                  <a:pt x="2573" y="2581"/>
                </a:lnTo>
                <a:lnTo>
                  <a:pt x="2573" y="2579"/>
                </a:lnTo>
                <a:lnTo>
                  <a:pt x="2570" y="2579"/>
                </a:lnTo>
                <a:lnTo>
                  <a:pt x="2568" y="2579"/>
                </a:lnTo>
                <a:lnTo>
                  <a:pt x="2566" y="2577"/>
                </a:lnTo>
                <a:lnTo>
                  <a:pt x="2566" y="2575"/>
                </a:lnTo>
                <a:lnTo>
                  <a:pt x="2564" y="2575"/>
                </a:lnTo>
                <a:lnTo>
                  <a:pt x="2562" y="2573"/>
                </a:lnTo>
                <a:lnTo>
                  <a:pt x="2560" y="2571"/>
                </a:lnTo>
                <a:lnTo>
                  <a:pt x="2558" y="2569"/>
                </a:lnTo>
                <a:lnTo>
                  <a:pt x="2555" y="2569"/>
                </a:lnTo>
                <a:lnTo>
                  <a:pt x="2555" y="2567"/>
                </a:lnTo>
                <a:lnTo>
                  <a:pt x="2555" y="2569"/>
                </a:lnTo>
                <a:lnTo>
                  <a:pt x="2555" y="2567"/>
                </a:lnTo>
                <a:lnTo>
                  <a:pt x="2553" y="2565"/>
                </a:lnTo>
                <a:lnTo>
                  <a:pt x="2551" y="2565"/>
                </a:lnTo>
                <a:lnTo>
                  <a:pt x="2551" y="2563"/>
                </a:lnTo>
                <a:lnTo>
                  <a:pt x="2549" y="2563"/>
                </a:lnTo>
                <a:lnTo>
                  <a:pt x="2547" y="2561"/>
                </a:lnTo>
                <a:lnTo>
                  <a:pt x="2545" y="2559"/>
                </a:lnTo>
                <a:lnTo>
                  <a:pt x="2547" y="2559"/>
                </a:lnTo>
                <a:lnTo>
                  <a:pt x="2545" y="2557"/>
                </a:lnTo>
                <a:lnTo>
                  <a:pt x="2543" y="2555"/>
                </a:lnTo>
                <a:lnTo>
                  <a:pt x="2540" y="2555"/>
                </a:lnTo>
                <a:lnTo>
                  <a:pt x="2540" y="2553"/>
                </a:lnTo>
                <a:lnTo>
                  <a:pt x="2538" y="2551"/>
                </a:lnTo>
                <a:lnTo>
                  <a:pt x="2536" y="2551"/>
                </a:lnTo>
                <a:lnTo>
                  <a:pt x="2534" y="2549"/>
                </a:lnTo>
                <a:lnTo>
                  <a:pt x="2532" y="2549"/>
                </a:lnTo>
                <a:lnTo>
                  <a:pt x="2530" y="2549"/>
                </a:lnTo>
                <a:lnTo>
                  <a:pt x="2530" y="2547"/>
                </a:lnTo>
                <a:lnTo>
                  <a:pt x="2527" y="2547"/>
                </a:lnTo>
                <a:lnTo>
                  <a:pt x="2525" y="2547"/>
                </a:lnTo>
                <a:lnTo>
                  <a:pt x="2525" y="2545"/>
                </a:lnTo>
                <a:lnTo>
                  <a:pt x="2523" y="2547"/>
                </a:lnTo>
                <a:lnTo>
                  <a:pt x="2523" y="2545"/>
                </a:lnTo>
                <a:lnTo>
                  <a:pt x="2523" y="2547"/>
                </a:lnTo>
                <a:lnTo>
                  <a:pt x="2521" y="2545"/>
                </a:lnTo>
                <a:lnTo>
                  <a:pt x="2521" y="2547"/>
                </a:lnTo>
                <a:lnTo>
                  <a:pt x="2519" y="2547"/>
                </a:lnTo>
                <a:lnTo>
                  <a:pt x="2521" y="2549"/>
                </a:lnTo>
                <a:lnTo>
                  <a:pt x="2519" y="2549"/>
                </a:lnTo>
                <a:lnTo>
                  <a:pt x="2517" y="2549"/>
                </a:lnTo>
                <a:lnTo>
                  <a:pt x="2519" y="2549"/>
                </a:lnTo>
                <a:lnTo>
                  <a:pt x="2521" y="2549"/>
                </a:lnTo>
                <a:lnTo>
                  <a:pt x="2523" y="2551"/>
                </a:lnTo>
                <a:lnTo>
                  <a:pt x="2521" y="2549"/>
                </a:lnTo>
                <a:lnTo>
                  <a:pt x="2519" y="2549"/>
                </a:lnTo>
                <a:lnTo>
                  <a:pt x="2517" y="2549"/>
                </a:lnTo>
                <a:lnTo>
                  <a:pt x="2517" y="2551"/>
                </a:lnTo>
                <a:lnTo>
                  <a:pt x="2517" y="2553"/>
                </a:lnTo>
                <a:lnTo>
                  <a:pt x="2515" y="2551"/>
                </a:lnTo>
                <a:lnTo>
                  <a:pt x="2512" y="2551"/>
                </a:lnTo>
                <a:lnTo>
                  <a:pt x="2510" y="2551"/>
                </a:lnTo>
                <a:lnTo>
                  <a:pt x="2508" y="2551"/>
                </a:lnTo>
                <a:lnTo>
                  <a:pt x="2508" y="2553"/>
                </a:lnTo>
                <a:lnTo>
                  <a:pt x="2506" y="2553"/>
                </a:lnTo>
                <a:lnTo>
                  <a:pt x="2506" y="2555"/>
                </a:lnTo>
                <a:lnTo>
                  <a:pt x="2504" y="2557"/>
                </a:lnTo>
                <a:lnTo>
                  <a:pt x="2504" y="2559"/>
                </a:lnTo>
                <a:lnTo>
                  <a:pt x="2502" y="2561"/>
                </a:lnTo>
                <a:lnTo>
                  <a:pt x="2502" y="2563"/>
                </a:lnTo>
                <a:lnTo>
                  <a:pt x="2504" y="2565"/>
                </a:lnTo>
                <a:lnTo>
                  <a:pt x="2502" y="2565"/>
                </a:lnTo>
                <a:lnTo>
                  <a:pt x="2500" y="2567"/>
                </a:lnTo>
                <a:lnTo>
                  <a:pt x="2497" y="2567"/>
                </a:lnTo>
                <a:lnTo>
                  <a:pt x="2497" y="2569"/>
                </a:lnTo>
                <a:lnTo>
                  <a:pt x="2495" y="2569"/>
                </a:lnTo>
                <a:lnTo>
                  <a:pt x="2495" y="2567"/>
                </a:lnTo>
                <a:lnTo>
                  <a:pt x="2493" y="2567"/>
                </a:lnTo>
                <a:lnTo>
                  <a:pt x="2491" y="2565"/>
                </a:lnTo>
                <a:lnTo>
                  <a:pt x="2491" y="2567"/>
                </a:lnTo>
                <a:lnTo>
                  <a:pt x="2489" y="2569"/>
                </a:lnTo>
                <a:lnTo>
                  <a:pt x="2487" y="2569"/>
                </a:lnTo>
                <a:lnTo>
                  <a:pt x="2487" y="2567"/>
                </a:lnTo>
                <a:lnTo>
                  <a:pt x="2489" y="2565"/>
                </a:lnTo>
                <a:lnTo>
                  <a:pt x="2489" y="2567"/>
                </a:lnTo>
                <a:lnTo>
                  <a:pt x="2491" y="2567"/>
                </a:lnTo>
                <a:lnTo>
                  <a:pt x="2491" y="2565"/>
                </a:lnTo>
                <a:lnTo>
                  <a:pt x="2491" y="2563"/>
                </a:lnTo>
                <a:lnTo>
                  <a:pt x="2489" y="2563"/>
                </a:lnTo>
                <a:lnTo>
                  <a:pt x="2491" y="2563"/>
                </a:lnTo>
                <a:lnTo>
                  <a:pt x="2489" y="2561"/>
                </a:lnTo>
                <a:lnTo>
                  <a:pt x="2487" y="2561"/>
                </a:lnTo>
                <a:lnTo>
                  <a:pt x="2489" y="2561"/>
                </a:lnTo>
                <a:lnTo>
                  <a:pt x="2487" y="2559"/>
                </a:lnTo>
                <a:lnTo>
                  <a:pt x="2485" y="2559"/>
                </a:lnTo>
                <a:lnTo>
                  <a:pt x="2482" y="2559"/>
                </a:lnTo>
                <a:lnTo>
                  <a:pt x="2480" y="2559"/>
                </a:lnTo>
                <a:lnTo>
                  <a:pt x="2478" y="2559"/>
                </a:lnTo>
                <a:lnTo>
                  <a:pt x="2476" y="2557"/>
                </a:lnTo>
                <a:lnTo>
                  <a:pt x="2474" y="2557"/>
                </a:lnTo>
                <a:lnTo>
                  <a:pt x="2472" y="2559"/>
                </a:lnTo>
                <a:lnTo>
                  <a:pt x="2472" y="2557"/>
                </a:lnTo>
                <a:lnTo>
                  <a:pt x="2472" y="2555"/>
                </a:lnTo>
                <a:lnTo>
                  <a:pt x="2469" y="2553"/>
                </a:lnTo>
                <a:lnTo>
                  <a:pt x="2467" y="2553"/>
                </a:lnTo>
                <a:lnTo>
                  <a:pt x="2467" y="2555"/>
                </a:lnTo>
                <a:lnTo>
                  <a:pt x="2467" y="2553"/>
                </a:lnTo>
                <a:lnTo>
                  <a:pt x="2465" y="2555"/>
                </a:lnTo>
                <a:lnTo>
                  <a:pt x="2463" y="2555"/>
                </a:lnTo>
                <a:lnTo>
                  <a:pt x="2461" y="2555"/>
                </a:lnTo>
                <a:lnTo>
                  <a:pt x="2459" y="2557"/>
                </a:lnTo>
                <a:lnTo>
                  <a:pt x="2459" y="2559"/>
                </a:lnTo>
                <a:lnTo>
                  <a:pt x="2457" y="2559"/>
                </a:lnTo>
                <a:lnTo>
                  <a:pt x="2457" y="2561"/>
                </a:lnTo>
                <a:lnTo>
                  <a:pt x="2459" y="2561"/>
                </a:lnTo>
                <a:lnTo>
                  <a:pt x="2459" y="2563"/>
                </a:lnTo>
                <a:lnTo>
                  <a:pt x="2461" y="2563"/>
                </a:lnTo>
                <a:lnTo>
                  <a:pt x="2461" y="2565"/>
                </a:lnTo>
                <a:lnTo>
                  <a:pt x="2461" y="2567"/>
                </a:lnTo>
                <a:lnTo>
                  <a:pt x="2463" y="2569"/>
                </a:lnTo>
                <a:lnTo>
                  <a:pt x="2463" y="2571"/>
                </a:lnTo>
                <a:lnTo>
                  <a:pt x="2461" y="2571"/>
                </a:lnTo>
                <a:lnTo>
                  <a:pt x="2461" y="2573"/>
                </a:lnTo>
                <a:lnTo>
                  <a:pt x="2461" y="2571"/>
                </a:lnTo>
                <a:lnTo>
                  <a:pt x="2463" y="2573"/>
                </a:lnTo>
                <a:lnTo>
                  <a:pt x="2463" y="2575"/>
                </a:lnTo>
                <a:lnTo>
                  <a:pt x="2461" y="2573"/>
                </a:lnTo>
                <a:lnTo>
                  <a:pt x="2459" y="2573"/>
                </a:lnTo>
                <a:lnTo>
                  <a:pt x="2457" y="2573"/>
                </a:lnTo>
                <a:lnTo>
                  <a:pt x="2454" y="2573"/>
                </a:lnTo>
                <a:lnTo>
                  <a:pt x="2452" y="2573"/>
                </a:lnTo>
                <a:lnTo>
                  <a:pt x="2450" y="2573"/>
                </a:lnTo>
                <a:lnTo>
                  <a:pt x="2448" y="2571"/>
                </a:lnTo>
                <a:lnTo>
                  <a:pt x="2448" y="2569"/>
                </a:lnTo>
                <a:lnTo>
                  <a:pt x="2446" y="2569"/>
                </a:lnTo>
                <a:lnTo>
                  <a:pt x="2448" y="2567"/>
                </a:lnTo>
                <a:lnTo>
                  <a:pt x="2446" y="2565"/>
                </a:lnTo>
                <a:lnTo>
                  <a:pt x="2448" y="2565"/>
                </a:lnTo>
                <a:lnTo>
                  <a:pt x="2448" y="2563"/>
                </a:lnTo>
                <a:lnTo>
                  <a:pt x="2448" y="2561"/>
                </a:lnTo>
                <a:lnTo>
                  <a:pt x="2448" y="2559"/>
                </a:lnTo>
                <a:lnTo>
                  <a:pt x="2448" y="2557"/>
                </a:lnTo>
                <a:lnTo>
                  <a:pt x="2448" y="2555"/>
                </a:lnTo>
                <a:lnTo>
                  <a:pt x="2448" y="2553"/>
                </a:lnTo>
                <a:lnTo>
                  <a:pt x="2448" y="2551"/>
                </a:lnTo>
                <a:lnTo>
                  <a:pt x="2448" y="2549"/>
                </a:lnTo>
                <a:lnTo>
                  <a:pt x="2448" y="2547"/>
                </a:lnTo>
                <a:lnTo>
                  <a:pt x="2448" y="2545"/>
                </a:lnTo>
                <a:lnTo>
                  <a:pt x="2446" y="2543"/>
                </a:lnTo>
                <a:lnTo>
                  <a:pt x="2446" y="2541"/>
                </a:lnTo>
                <a:lnTo>
                  <a:pt x="2446" y="2539"/>
                </a:lnTo>
                <a:lnTo>
                  <a:pt x="2446" y="2537"/>
                </a:lnTo>
                <a:lnTo>
                  <a:pt x="2444" y="2535"/>
                </a:lnTo>
                <a:lnTo>
                  <a:pt x="2444" y="2533"/>
                </a:lnTo>
                <a:lnTo>
                  <a:pt x="2444" y="2531"/>
                </a:lnTo>
                <a:lnTo>
                  <a:pt x="2442" y="2529"/>
                </a:lnTo>
                <a:lnTo>
                  <a:pt x="2442" y="2527"/>
                </a:lnTo>
                <a:lnTo>
                  <a:pt x="2439" y="2525"/>
                </a:lnTo>
                <a:lnTo>
                  <a:pt x="2439" y="2523"/>
                </a:lnTo>
                <a:lnTo>
                  <a:pt x="2439" y="2521"/>
                </a:lnTo>
                <a:lnTo>
                  <a:pt x="2437" y="2519"/>
                </a:lnTo>
                <a:lnTo>
                  <a:pt x="2437" y="2517"/>
                </a:lnTo>
                <a:lnTo>
                  <a:pt x="2435" y="2517"/>
                </a:lnTo>
                <a:lnTo>
                  <a:pt x="2435" y="2515"/>
                </a:lnTo>
                <a:lnTo>
                  <a:pt x="2433" y="2513"/>
                </a:lnTo>
                <a:lnTo>
                  <a:pt x="2433" y="2511"/>
                </a:lnTo>
                <a:lnTo>
                  <a:pt x="2431" y="2509"/>
                </a:lnTo>
                <a:lnTo>
                  <a:pt x="2429" y="2507"/>
                </a:lnTo>
                <a:lnTo>
                  <a:pt x="2429" y="2505"/>
                </a:lnTo>
                <a:lnTo>
                  <a:pt x="2427" y="2503"/>
                </a:lnTo>
                <a:lnTo>
                  <a:pt x="2424" y="2501"/>
                </a:lnTo>
                <a:lnTo>
                  <a:pt x="2424" y="2499"/>
                </a:lnTo>
                <a:lnTo>
                  <a:pt x="2422" y="2497"/>
                </a:lnTo>
                <a:lnTo>
                  <a:pt x="2420" y="2495"/>
                </a:lnTo>
                <a:lnTo>
                  <a:pt x="2418" y="2493"/>
                </a:lnTo>
                <a:lnTo>
                  <a:pt x="2416" y="2491"/>
                </a:lnTo>
                <a:lnTo>
                  <a:pt x="2414" y="2489"/>
                </a:lnTo>
                <a:lnTo>
                  <a:pt x="2411" y="2487"/>
                </a:lnTo>
                <a:lnTo>
                  <a:pt x="2411" y="2485"/>
                </a:lnTo>
                <a:lnTo>
                  <a:pt x="2409" y="2485"/>
                </a:lnTo>
                <a:lnTo>
                  <a:pt x="2407" y="2483"/>
                </a:lnTo>
                <a:lnTo>
                  <a:pt x="2405" y="2481"/>
                </a:lnTo>
                <a:lnTo>
                  <a:pt x="2403" y="2481"/>
                </a:lnTo>
                <a:lnTo>
                  <a:pt x="2401" y="2479"/>
                </a:lnTo>
                <a:lnTo>
                  <a:pt x="2403" y="2479"/>
                </a:lnTo>
                <a:lnTo>
                  <a:pt x="2403" y="2477"/>
                </a:lnTo>
                <a:lnTo>
                  <a:pt x="2405" y="2477"/>
                </a:lnTo>
                <a:lnTo>
                  <a:pt x="2405" y="2475"/>
                </a:lnTo>
                <a:lnTo>
                  <a:pt x="2407" y="2473"/>
                </a:lnTo>
                <a:lnTo>
                  <a:pt x="2405" y="2473"/>
                </a:lnTo>
                <a:lnTo>
                  <a:pt x="2405" y="2475"/>
                </a:lnTo>
                <a:lnTo>
                  <a:pt x="2403" y="2477"/>
                </a:lnTo>
                <a:lnTo>
                  <a:pt x="2401" y="2477"/>
                </a:lnTo>
                <a:lnTo>
                  <a:pt x="2401" y="2479"/>
                </a:lnTo>
                <a:lnTo>
                  <a:pt x="2401" y="2477"/>
                </a:lnTo>
                <a:lnTo>
                  <a:pt x="2401" y="2475"/>
                </a:lnTo>
                <a:lnTo>
                  <a:pt x="2399" y="2473"/>
                </a:lnTo>
                <a:lnTo>
                  <a:pt x="2399" y="2471"/>
                </a:lnTo>
                <a:lnTo>
                  <a:pt x="2399" y="2469"/>
                </a:lnTo>
                <a:lnTo>
                  <a:pt x="2399" y="2467"/>
                </a:lnTo>
                <a:lnTo>
                  <a:pt x="2396" y="2465"/>
                </a:lnTo>
                <a:lnTo>
                  <a:pt x="2396" y="2463"/>
                </a:lnTo>
                <a:lnTo>
                  <a:pt x="2394" y="2461"/>
                </a:lnTo>
                <a:lnTo>
                  <a:pt x="2394" y="2459"/>
                </a:lnTo>
                <a:lnTo>
                  <a:pt x="2394" y="2457"/>
                </a:lnTo>
                <a:lnTo>
                  <a:pt x="2392" y="2455"/>
                </a:lnTo>
                <a:lnTo>
                  <a:pt x="2392" y="2453"/>
                </a:lnTo>
                <a:lnTo>
                  <a:pt x="2390" y="2451"/>
                </a:lnTo>
                <a:lnTo>
                  <a:pt x="2390" y="2449"/>
                </a:lnTo>
                <a:lnTo>
                  <a:pt x="2388" y="2447"/>
                </a:lnTo>
                <a:lnTo>
                  <a:pt x="2388" y="2445"/>
                </a:lnTo>
                <a:lnTo>
                  <a:pt x="2386" y="2445"/>
                </a:lnTo>
                <a:lnTo>
                  <a:pt x="2384" y="2443"/>
                </a:lnTo>
                <a:lnTo>
                  <a:pt x="2384" y="2441"/>
                </a:lnTo>
                <a:lnTo>
                  <a:pt x="2381" y="2439"/>
                </a:lnTo>
                <a:lnTo>
                  <a:pt x="2379" y="2437"/>
                </a:lnTo>
                <a:lnTo>
                  <a:pt x="2379" y="2435"/>
                </a:lnTo>
                <a:lnTo>
                  <a:pt x="2377" y="2433"/>
                </a:lnTo>
                <a:lnTo>
                  <a:pt x="2375" y="2431"/>
                </a:lnTo>
                <a:lnTo>
                  <a:pt x="2375" y="2429"/>
                </a:lnTo>
                <a:lnTo>
                  <a:pt x="2373" y="2427"/>
                </a:lnTo>
                <a:lnTo>
                  <a:pt x="2371" y="2427"/>
                </a:lnTo>
                <a:lnTo>
                  <a:pt x="2371" y="2425"/>
                </a:lnTo>
                <a:lnTo>
                  <a:pt x="2369" y="2423"/>
                </a:lnTo>
                <a:lnTo>
                  <a:pt x="2369" y="2421"/>
                </a:lnTo>
                <a:lnTo>
                  <a:pt x="2366" y="2419"/>
                </a:lnTo>
                <a:lnTo>
                  <a:pt x="2364" y="2417"/>
                </a:lnTo>
                <a:lnTo>
                  <a:pt x="2364" y="2415"/>
                </a:lnTo>
                <a:lnTo>
                  <a:pt x="2362" y="2415"/>
                </a:lnTo>
                <a:lnTo>
                  <a:pt x="2360" y="2413"/>
                </a:lnTo>
                <a:lnTo>
                  <a:pt x="2360" y="2411"/>
                </a:lnTo>
                <a:lnTo>
                  <a:pt x="2358" y="2411"/>
                </a:lnTo>
                <a:lnTo>
                  <a:pt x="2356" y="2409"/>
                </a:lnTo>
                <a:lnTo>
                  <a:pt x="2356" y="2407"/>
                </a:lnTo>
                <a:lnTo>
                  <a:pt x="2354" y="2407"/>
                </a:lnTo>
                <a:lnTo>
                  <a:pt x="2351" y="2405"/>
                </a:lnTo>
                <a:lnTo>
                  <a:pt x="2349" y="2403"/>
                </a:lnTo>
                <a:lnTo>
                  <a:pt x="2347" y="2401"/>
                </a:lnTo>
                <a:lnTo>
                  <a:pt x="2345" y="2401"/>
                </a:lnTo>
                <a:lnTo>
                  <a:pt x="2345" y="2399"/>
                </a:lnTo>
                <a:lnTo>
                  <a:pt x="2343" y="2399"/>
                </a:lnTo>
                <a:lnTo>
                  <a:pt x="2341" y="2397"/>
                </a:lnTo>
                <a:lnTo>
                  <a:pt x="2338" y="2395"/>
                </a:lnTo>
                <a:lnTo>
                  <a:pt x="2336" y="2395"/>
                </a:lnTo>
                <a:lnTo>
                  <a:pt x="2336" y="2393"/>
                </a:lnTo>
                <a:lnTo>
                  <a:pt x="2334" y="2391"/>
                </a:lnTo>
                <a:lnTo>
                  <a:pt x="2332" y="2391"/>
                </a:lnTo>
                <a:lnTo>
                  <a:pt x="2330" y="2389"/>
                </a:lnTo>
                <a:lnTo>
                  <a:pt x="2328" y="2389"/>
                </a:lnTo>
                <a:lnTo>
                  <a:pt x="2328" y="2387"/>
                </a:lnTo>
                <a:lnTo>
                  <a:pt x="2326" y="2387"/>
                </a:lnTo>
                <a:lnTo>
                  <a:pt x="2323" y="2387"/>
                </a:lnTo>
                <a:lnTo>
                  <a:pt x="2321" y="2387"/>
                </a:lnTo>
                <a:lnTo>
                  <a:pt x="2319" y="2389"/>
                </a:lnTo>
                <a:lnTo>
                  <a:pt x="2317" y="2389"/>
                </a:lnTo>
                <a:lnTo>
                  <a:pt x="2315" y="2391"/>
                </a:lnTo>
                <a:lnTo>
                  <a:pt x="2313" y="2389"/>
                </a:lnTo>
                <a:lnTo>
                  <a:pt x="2311" y="2389"/>
                </a:lnTo>
                <a:lnTo>
                  <a:pt x="2311" y="2387"/>
                </a:lnTo>
                <a:lnTo>
                  <a:pt x="2308" y="2387"/>
                </a:lnTo>
                <a:lnTo>
                  <a:pt x="2306" y="2385"/>
                </a:lnTo>
                <a:lnTo>
                  <a:pt x="2304" y="2385"/>
                </a:lnTo>
                <a:lnTo>
                  <a:pt x="2302" y="2385"/>
                </a:lnTo>
                <a:lnTo>
                  <a:pt x="2300" y="2385"/>
                </a:lnTo>
                <a:lnTo>
                  <a:pt x="2298" y="2385"/>
                </a:lnTo>
                <a:lnTo>
                  <a:pt x="2296" y="2385"/>
                </a:lnTo>
                <a:lnTo>
                  <a:pt x="2293" y="2385"/>
                </a:lnTo>
                <a:lnTo>
                  <a:pt x="2291" y="2387"/>
                </a:lnTo>
                <a:lnTo>
                  <a:pt x="2289" y="2387"/>
                </a:lnTo>
                <a:lnTo>
                  <a:pt x="2291" y="2389"/>
                </a:lnTo>
                <a:lnTo>
                  <a:pt x="2289" y="2389"/>
                </a:lnTo>
                <a:lnTo>
                  <a:pt x="2287" y="2389"/>
                </a:lnTo>
                <a:lnTo>
                  <a:pt x="2285" y="2389"/>
                </a:lnTo>
                <a:lnTo>
                  <a:pt x="2285" y="2391"/>
                </a:lnTo>
                <a:lnTo>
                  <a:pt x="2283" y="2391"/>
                </a:lnTo>
                <a:lnTo>
                  <a:pt x="2280" y="2393"/>
                </a:lnTo>
                <a:lnTo>
                  <a:pt x="2278" y="2393"/>
                </a:lnTo>
                <a:lnTo>
                  <a:pt x="2278" y="2395"/>
                </a:lnTo>
                <a:lnTo>
                  <a:pt x="2278" y="2397"/>
                </a:lnTo>
                <a:lnTo>
                  <a:pt x="2276" y="2399"/>
                </a:lnTo>
                <a:lnTo>
                  <a:pt x="2278" y="2401"/>
                </a:lnTo>
                <a:lnTo>
                  <a:pt x="2278" y="2403"/>
                </a:lnTo>
                <a:lnTo>
                  <a:pt x="2278" y="2405"/>
                </a:lnTo>
                <a:lnTo>
                  <a:pt x="2280" y="2405"/>
                </a:lnTo>
                <a:lnTo>
                  <a:pt x="2283" y="2405"/>
                </a:lnTo>
                <a:lnTo>
                  <a:pt x="2285" y="2407"/>
                </a:lnTo>
                <a:lnTo>
                  <a:pt x="2283" y="2407"/>
                </a:lnTo>
                <a:lnTo>
                  <a:pt x="2280" y="2409"/>
                </a:lnTo>
                <a:lnTo>
                  <a:pt x="2278" y="2409"/>
                </a:lnTo>
                <a:lnTo>
                  <a:pt x="2278" y="2407"/>
                </a:lnTo>
                <a:lnTo>
                  <a:pt x="2276" y="2407"/>
                </a:lnTo>
                <a:lnTo>
                  <a:pt x="2274" y="2407"/>
                </a:lnTo>
                <a:lnTo>
                  <a:pt x="2272" y="2407"/>
                </a:lnTo>
                <a:lnTo>
                  <a:pt x="2272" y="2409"/>
                </a:lnTo>
                <a:lnTo>
                  <a:pt x="2270" y="2407"/>
                </a:lnTo>
                <a:lnTo>
                  <a:pt x="2268" y="2405"/>
                </a:lnTo>
                <a:lnTo>
                  <a:pt x="2265" y="2405"/>
                </a:lnTo>
                <a:lnTo>
                  <a:pt x="2265" y="2403"/>
                </a:lnTo>
                <a:lnTo>
                  <a:pt x="2263" y="2403"/>
                </a:lnTo>
                <a:lnTo>
                  <a:pt x="2261" y="2401"/>
                </a:lnTo>
                <a:lnTo>
                  <a:pt x="2259" y="2401"/>
                </a:lnTo>
                <a:lnTo>
                  <a:pt x="2259" y="2403"/>
                </a:lnTo>
                <a:lnTo>
                  <a:pt x="2257" y="2403"/>
                </a:lnTo>
                <a:lnTo>
                  <a:pt x="2255" y="2403"/>
                </a:lnTo>
                <a:lnTo>
                  <a:pt x="2255" y="2401"/>
                </a:lnTo>
                <a:lnTo>
                  <a:pt x="2255" y="2399"/>
                </a:lnTo>
                <a:lnTo>
                  <a:pt x="2253" y="2399"/>
                </a:lnTo>
                <a:lnTo>
                  <a:pt x="2250" y="2397"/>
                </a:lnTo>
                <a:lnTo>
                  <a:pt x="2248" y="2397"/>
                </a:lnTo>
                <a:lnTo>
                  <a:pt x="2246" y="2397"/>
                </a:lnTo>
                <a:lnTo>
                  <a:pt x="2244" y="2397"/>
                </a:lnTo>
                <a:lnTo>
                  <a:pt x="2244" y="2395"/>
                </a:lnTo>
                <a:lnTo>
                  <a:pt x="2242" y="2397"/>
                </a:lnTo>
                <a:lnTo>
                  <a:pt x="2242" y="2395"/>
                </a:lnTo>
                <a:lnTo>
                  <a:pt x="2240" y="2393"/>
                </a:lnTo>
                <a:lnTo>
                  <a:pt x="2238" y="2393"/>
                </a:lnTo>
                <a:lnTo>
                  <a:pt x="2235" y="2391"/>
                </a:lnTo>
                <a:lnTo>
                  <a:pt x="2233" y="2389"/>
                </a:lnTo>
                <a:lnTo>
                  <a:pt x="2231" y="2391"/>
                </a:lnTo>
                <a:lnTo>
                  <a:pt x="2231" y="2389"/>
                </a:lnTo>
                <a:lnTo>
                  <a:pt x="2229" y="2387"/>
                </a:lnTo>
                <a:lnTo>
                  <a:pt x="2227" y="2387"/>
                </a:lnTo>
                <a:lnTo>
                  <a:pt x="2225" y="2385"/>
                </a:lnTo>
                <a:lnTo>
                  <a:pt x="2223" y="2385"/>
                </a:lnTo>
                <a:lnTo>
                  <a:pt x="2220" y="2383"/>
                </a:lnTo>
                <a:lnTo>
                  <a:pt x="2218" y="2383"/>
                </a:lnTo>
                <a:lnTo>
                  <a:pt x="2216" y="2383"/>
                </a:lnTo>
                <a:lnTo>
                  <a:pt x="2214" y="2381"/>
                </a:lnTo>
                <a:lnTo>
                  <a:pt x="2212" y="2381"/>
                </a:lnTo>
                <a:lnTo>
                  <a:pt x="2210" y="2379"/>
                </a:lnTo>
                <a:lnTo>
                  <a:pt x="2207" y="2379"/>
                </a:lnTo>
                <a:lnTo>
                  <a:pt x="2205" y="2379"/>
                </a:lnTo>
                <a:lnTo>
                  <a:pt x="2203" y="2377"/>
                </a:lnTo>
                <a:lnTo>
                  <a:pt x="2201" y="2377"/>
                </a:lnTo>
                <a:lnTo>
                  <a:pt x="2199" y="2377"/>
                </a:lnTo>
                <a:lnTo>
                  <a:pt x="2197" y="2377"/>
                </a:lnTo>
                <a:lnTo>
                  <a:pt x="2195" y="2377"/>
                </a:lnTo>
                <a:lnTo>
                  <a:pt x="2192" y="2375"/>
                </a:lnTo>
                <a:lnTo>
                  <a:pt x="2190" y="2375"/>
                </a:lnTo>
                <a:lnTo>
                  <a:pt x="2188" y="2375"/>
                </a:lnTo>
                <a:lnTo>
                  <a:pt x="2186" y="2375"/>
                </a:lnTo>
                <a:lnTo>
                  <a:pt x="2184" y="2375"/>
                </a:lnTo>
                <a:lnTo>
                  <a:pt x="2182" y="2375"/>
                </a:lnTo>
                <a:lnTo>
                  <a:pt x="2180" y="2375"/>
                </a:lnTo>
                <a:lnTo>
                  <a:pt x="2177" y="2375"/>
                </a:lnTo>
                <a:lnTo>
                  <a:pt x="2175" y="2375"/>
                </a:lnTo>
                <a:lnTo>
                  <a:pt x="2175" y="2377"/>
                </a:lnTo>
                <a:lnTo>
                  <a:pt x="2173" y="2379"/>
                </a:lnTo>
                <a:lnTo>
                  <a:pt x="2171" y="2381"/>
                </a:lnTo>
                <a:lnTo>
                  <a:pt x="2169" y="2381"/>
                </a:lnTo>
                <a:lnTo>
                  <a:pt x="2167" y="2381"/>
                </a:lnTo>
                <a:lnTo>
                  <a:pt x="2165" y="2381"/>
                </a:lnTo>
                <a:lnTo>
                  <a:pt x="2162" y="2381"/>
                </a:lnTo>
                <a:lnTo>
                  <a:pt x="2160" y="2381"/>
                </a:lnTo>
                <a:lnTo>
                  <a:pt x="2158" y="2381"/>
                </a:lnTo>
                <a:lnTo>
                  <a:pt x="2156" y="2381"/>
                </a:lnTo>
                <a:lnTo>
                  <a:pt x="2156" y="2383"/>
                </a:lnTo>
                <a:lnTo>
                  <a:pt x="2154" y="2383"/>
                </a:lnTo>
                <a:lnTo>
                  <a:pt x="2152" y="2383"/>
                </a:lnTo>
                <a:lnTo>
                  <a:pt x="2149" y="2383"/>
                </a:lnTo>
                <a:lnTo>
                  <a:pt x="2147" y="2385"/>
                </a:lnTo>
                <a:lnTo>
                  <a:pt x="2145" y="2385"/>
                </a:lnTo>
                <a:lnTo>
                  <a:pt x="2143" y="2385"/>
                </a:lnTo>
                <a:lnTo>
                  <a:pt x="2143" y="2387"/>
                </a:lnTo>
                <a:lnTo>
                  <a:pt x="2141" y="2387"/>
                </a:lnTo>
                <a:lnTo>
                  <a:pt x="2139" y="2389"/>
                </a:lnTo>
                <a:lnTo>
                  <a:pt x="2137" y="2389"/>
                </a:lnTo>
                <a:lnTo>
                  <a:pt x="2137" y="2391"/>
                </a:lnTo>
                <a:lnTo>
                  <a:pt x="2134" y="2391"/>
                </a:lnTo>
                <a:lnTo>
                  <a:pt x="2132" y="2393"/>
                </a:lnTo>
                <a:lnTo>
                  <a:pt x="2130" y="2393"/>
                </a:lnTo>
                <a:lnTo>
                  <a:pt x="2130" y="2395"/>
                </a:lnTo>
                <a:lnTo>
                  <a:pt x="2128" y="2397"/>
                </a:lnTo>
                <a:lnTo>
                  <a:pt x="2126" y="2397"/>
                </a:lnTo>
                <a:lnTo>
                  <a:pt x="2124" y="2399"/>
                </a:lnTo>
                <a:lnTo>
                  <a:pt x="2122" y="2401"/>
                </a:lnTo>
                <a:lnTo>
                  <a:pt x="2122" y="2403"/>
                </a:lnTo>
                <a:lnTo>
                  <a:pt x="2119" y="2405"/>
                </a:lnTo>
                <a:lnTo>
                  <a:pt x="2117" y="2407"/>
                </a:lnTo>
                <a:lnTo>
                  <a:pt x="2117" y="2409"/>
                </a:lnTo>
                <a:lnTo>
                  <a:pt x="2115" y="2409"/>
                </a:lnTo>
                <a:lnTo>
                  <a:pt x="2113" y="2409"/>
                </a:lnTo>
                <a:lnTo>
                  <a:pt x="2111" y="2409"/>
                </a:lnTo>
                <a:lnTo>
                  <a:pt x="2109" y="2409"/>
                </a:lnTo>
                <a:lnTo>
                  <a:pt x="2107" y="2409"/>
                </a:lnTo>
                <a:lnTo>
                  <a:pt x="2104" y="2409"/>
                </a:lnTo>
                <a:lnTo>
                  <a:pt x="2104" y="2407"/>
                </a:lnTo>
                <a:lnTo>
                  <a:pt x="2102" y="2407"/>
                </a:lnTo>
                <a:lnTo>
                  <a:pt x="2100" y="2407"/>
                </a:lnTo>
                <a:lnTo>
                  <a:pt x="2100" y="2405"/>
                </a:lnTo>
                <a:lnTo>
                  <a:pt x="2098" y="2403"/>
                </a:lnTo>
                <a:lnTo>
                  <a:pt x="2098" y="2401"/>
                </a:lnTo>
                <a:lnTo>
                  <a:pt x="2098" y="2399"/>
                </a:lnTo>
                <a:lnTo>
                  <a:pt x="2098" y="2397"/>
                </a:lnTo>
                <a:lnTo>
                  <a:pt x="2096" y="2395"/>
                </a:lnTo>
                <a:lnTo>
                  <a:pt x="2096" y="2393"/>
                </a:lnTo>
                <a:lnTo>
                  <a:pt x="2096" y="2391"/>
                </a:lnTo>
                <a:lnTo>
                  <a:pt x="2094" y="2389"/>
                </a:lnTo>
                <a:lnTo>
                  <a:pt x="2094" y="2387"/>
                </a:lnTo>
                <a:lnTo>
                  <a:pt x="2092" y="2385"/>
                </a:lnTo>
                <a:lnTo>
                  <a:pt x="2092" y="2383"/>
                </a:lnTo>
                <a:lnTo>
                  <a:pt x="2089" y="2381"/>
                </a:lnTo>
                <a:lnTo>
                  <a:pt x="2089" y="2379"/>
                </a:lnTo>
                <a:lnTo>
                  <a:pt x="2087" y="2377"/>
                </a:lnTo>
                <a:lnTo>
                  <a:pt x="2085" y="2375"/>
                </a:lnTo>
                <a:lnTo>
                  <a:pt x="2085" y="2373"/>
                </a:lnTo>
                <a:lnTo>
                  <a:pt x="2083" y="2371"/>
                </a:lnTo>
                <a:lnTo>
                  <a:pt x="2083" y="2369"/>
                </a:lnTo>
                <a:lnTo>
                  <a:pt x="2081" y="2369"/>
                </a:lnTo>
                <a:lnTo>
                  <a:pt x="2081" y="2367"/>
                </a:lnTo>
                <a:lnTo>
                  <a:pt x="2079" y="2365"/>
                </a:lnTo>
                <a:lnTo>
                  <a:pt x="2079" y="2363"/>
                </a:lnTo>
                <a:lnTo>
                  <a:pt x="2076" y="2363"/>
                </a:lnTo>
                <a:lnTo>
                  <a:pt x="2076" y="2361"/>
                </a:lnTo>
                <a:lnTo>
                  <a:pt x="2074" y="2359"/>
                </a:lnTo>
                <a:lnTo>
                  <a:pt x="2072" y="2359"/>
                </a:lnTo>
                <a:lnTo>
                  <a:pt x="2072" y="2357"/>
                </a:lnTo>
                <a:lnTo>
                  <a:pt x="2070" y="2355"/>
                </a:lnTo>
                <a:lnTo>
                  <a:pt x="2068" y="2355"/>
                </a:lnTo>
                <a:lnTo>
                  <a:pt x="2068" y="2353"/>
                </a:lnTo>
                <a:lnTo>
                  <a:pt x="2066" y="2351"/>
                </a:lnTo>
                <a:lnTo>
                  <a:pt x="2064" y="2351"/>
                </a:lnTo>
                <a:lnTo>
                  <a:pt x="2061" y="2349"/>
                </a:lnTo>
                <a:lnTo>
                  <a:pt x="2059" y="2347"/>
                </a:lnTo>
                <a:lnTo>
                  <a:pt x="2057" y="2347"/>
                </a:lnTo>
                <a:lnTo>
                  <a:pt x="2055" y="2345"/>
                </a:lnTo>
                <a:lnTo>
                  <a:pt x="2053" y="2343"/>
                </a:lnTo>
                <a:lnTo>
                  <a:pt x="2051" y="2343"/>
                </a:lnTo>
                <a:lnTo>
                  <a:pt x="2051" y="2341"/>
                </a:lnTo>
                <a:lnTo>
                  <a:pt x="2049" y="2341"/>
                </a:lnTo>
                <a:lnTo>
                  <a:pt x="2046" y="2339"/>
                </a:lnTo>
                <a:lnTo>
                  <a:pt x="2044" y="2339"/>
                </a:lnTo>
                <a:lnTo>
                  <a:pt x="2042" y="2337"/>
                </a:lnTo>
                <a:lnTo>
                  <a:pt x="2040" y="2337"/>
                </a:lnTo>
                <a:lnTo>
                  <a:pt x="2040" y="2335"/>
                </a:lnTo>
                <a:lnTo>
                  <a:pt x="2038" y="2335"/>
                </a:lnTo>
                <a:lnTo>
                  <a:pt x="2036" y="2335"/>
                </a:lnTo>
                <a:lnTo>
                  <a:pt x="2034" y="2333"/>
                </a:lnTo>
                <a:lnTo>
                  <a:pt x="2031" y="2333"/>
                </a:lnTo>
                <a:lnTo>
                  <a:pt x="2029" y="2333"/>
                </a:lnTo>
                <a:lnTo>
                  <a:pt x="2027" y="2333"/>
                </a:lnTo>
                <a:lnTo>
                  <a:pt x="2025" y="2333"/>
                </a:lnTo>
                <a:lnTo>
                  <a:pt x="2023" y="2333"/>
                </a:lnTo>
                <a:lnTo>
                  <a:pt x="2021" y="2333"/>
                </a:lnTo>
                <a:lnTo>
                  <a:pt x="2018" y="2333"/>
                </a:lnTo>
                <a:lnTo>
                  <a:pt x="2016" y="2333"/>
                </a:lnTo>
                <a:lnTo>
                  <a:pt x="2014" y="2333"/>
                </a:lnTo>
                <a:lnTo>
                  <a:pt x="2012" y="2333"/>
                </a:lnTo>
                <a:lnTo>
                  <a:pt x="2010" y="2333"/>
                </a:lnTo>
                <a:lnTo>
                  <a:pt x="2008" y="2333"/>
                </a:lnTo>
                <a:lnTo>
                  <a:pt x="2006" y="2333"/>
                </a:lnTo>
                <a:lnTo>
                  <a:pt x="2006" y="2335"/>
                </a:lnTo>
                <a:lnTo>
                  <a:pt x="2003" y="2337"/>
                </a:lnTo>
                <a:lnTo>
                  <a:pt x="2003" y="2335"/>
                </a:lnTo>
                <a:lnTo>
                  <a:pt x="2001" y="2333"/>
                </a:lnTo>
                <a:lnTo>
                  <a:pt x="1999" y="2333"/>
                </a:lnTo>
                <a:lnTo>
                  <a:pt x="1997" y="2331"/>
                </a:lnTo>
                <a:lnTo>
                  <a:pt x="1995" y="2329"/>
                </a:lnTo>
                <a:lnTo>
                  <a:pt x="1993" y="2327"/>
                </a:lnTo>
                <a:lnTo>
                  <a:pt x="1991" y="2327"/>
                </a:lnTo>
                <a:lnTo>
                  <a:pt x="1988" y="2325"/>
                </a:lnTo>
                <a:lnTo>
                  <a:pt x="1986" y="2325"/>
                </a:lnTo>
                <a:lnTo>
                  <a:pt x="1986" y="2323"/>
                </a:lnTo>
                <a:lnTo>
                  <a:pt x="1984" y="2323"/>
                </a:lnTo>
                <a:lnTo>
                  <a:pt x="1982" y="2321"/>
                </a:lnTo>
                <a:lnTo>
                  <a:pt x="1980" y="2321"/>
                </a:lnTo>
                <a:lnTo>
                  <a:pt x="1978" y="2320"/>
                </a:lnTo>
                <a:lnTo>
                  <a:pt x="1976" y="2320"/>
                </a:lnTo>
                <a:lnTo>
                  <a:pt x="1973" y="2320"/>
                </a:lnTo>
                <a:lnTo>
                  <a:pt x="1971" y="2318"/>
                </a:lnTo>
                <a:lnTo>
                  <a:pt x="1969" y="2320"/>
                </a:lnTo>
                <a:lnTo>
                  <a:pt x="1967" y="2320"/>
                </a:lnTo>
                <a:lnTo>
                  <a:pt x="1965" y="2320"/>
                </a:lnTo>
                <a:lnTo>
                  <a:pt x="1963" y="2320"/>
                </a:lnTo>
                <a:lnTo>
                  <a:pt x="1961" y="2321"/>
                </a:lnTo>
                <a:lnTo>
                  <a:pt x="1958" y="2323"/>
                </a:lnTo>
                <a:lnTo>
                  <a:pt x="1961" y="2323"/>
                </a:lnTo>
                <a:lnTo>
                  <a:pt x="1958" y="2323"/>
                </a:lnTo>
                <a:lnTo>
                  <a:pt x="1956" y="2323"/>
                </a:lnTo>
                <a:lnTo>
                  <a:pt x="1954" y="2321"/>
                </a:lnTo>
                <a:lnTo>
                  <a:pt x="1954" y="2320"/>
                </a:lnTo>
                <a:lnTo>
                  <a:pt x="1952" y="2318"/>
                </a:lnTo>
                <a:lnTo>
                  <a:pt x="1952" y="2316"/>
                </a:lnTo>
                <a:lnTo>
                  <a:pt x="1950" y="2314"/>
                </a:lnTo>
                <a:lnTo>
                  <a:pt x="1948" y="2312"/>
                </a:lnTo>
                <a:lnTo>
                  <a:pt x="1948" y="2310"/>
                </a:lnTo>
                <a:lnTo>
                  <a:pt x="1945" y="2308"/>
                </a:lnTo>
                <a:lnTo>
                  <a:pt x="1943" y="2308"/>
                </a:lnTo>
                <a:lnTo>
                  <a:pt x="1943" y="2306"/>
                </a:lnTo>
                <a:lnTo>
                  <a:pt x="1943" y="2304"/>
                </a:lnTo>
                <a:lnTo>
                  <a:pt x="1941" y="2302"/>
                </a:lnTo>
                <a:lnTo>
                  <a:pt x="1941" y="2300"/>
                </a:lnTo>
                <a:lnTo>
                  <a:pt x="1939" y="2300"/>
                </a:lnTo>
                <a:lnTo>
                  <a:pt x="1939" y="2298"/>
                </a:lnTo>
                <a:lnTo>
                  <a:pt x="1937" y="2296"/>
                </a:lnTo>
                <a:lnTo>
                  <a:pt x="1937" y="2294"/>
                </a:lnTo>
                <a:lnTo>
                  <a:pt x="1935" y="2294"/>
                </a:lnTo>
                <a:lnTo>
                  <a:pt x="1935" y="2292"/>
                </a:lnTo>
                <a:lnTo>
                  <a:pt x="1933" y="2290"/>
                </a:lnTo>
                <a:lnTo>
                  <a:pt x="1933" y="2288"/>
                </a:lnTo>
                <a:lnTo>
                  <a:pt x="1930" y="2288"/>
                </a:lnTo>
                <a:lnTo>
                  <a:pt x="1928" y="2286"/>
                </a:lnTo>
                <a:lnTo>
                  <a:pt x="1928" y="2284"/>
                </a:lnTo>
                <a:lnTo>
                  <a:pt x="1926" y="2282"/>
                </a:lnTo>
                <a:lnTo>
                  <a:pt x="1924" y="2280"/>
                </a:lnTo>
                <a:lnTo>
                  <a:pt x="1924" y="2278"/>
                </a:lnTo>
                <a:lnTo>
                  <a:pt x="1922" y="2278"/>
                </a:lnTo>
                <a:lnTo>
                  <a:pt x="1920" y="2276"/>
                </a:lnTo>
                <a:lnTo>
                  <a:pt x="1920" y="2274"/>
                </a:lnTo>
                <a:lnTo>
                  <a:pt x="1918" y="2274"/>
                </a:lnTo>
                <a:lnTo>
                  <a:pt x="1915" y="2272"/>
                </a:lnTo>
                <a:lnTo>
                  <a:pt x="1915" y="2270"/>
                </a:lnTo>
                <a:lnTo>
                  <a:pt x="1913" y="2270"/>
                </a:lnTo>
                <a:lnTo>
                  <a:pt x="1913" y="2268"/>
                </a:lnTo>
                <a:lnTo>
                  <a:pt x="1911" y="2266"/>
                </a:lnTo>
                <a:lnTo>
                  <a:pt x="1909" y="2264"/>
                </a:lnTo>
                <a:lnTo>
                  <a:pt x="1907" y="2262"/>
                </a:lnTo>
                <a:lnTo>
                  <a:pt x="1905" y="2260"/>
                </a:lnTo>
                <a:lnTo>
                  <a:pt x="1903" y="2258"/>
                </a:lnTo>
                <a:lnTo>
                  <a:pt x="1903" y="2256"/>
                </a:lnTo>
                <a:lnTo>
                  <a:pt x="1900" y="2256"/>
                </a:lnTo>
                <a:lnTo>
                  <a:pt x="1898" y="2254"/>
                </a:lnTo>
                <a:lnTo>
                  <a:pt x="1898" y="2252"/>
                </a:lnTo>
                <a:lnTo>
                  <a:pt x="1896" y="2252"/>
                </a:lnTo>
                <a:lnTo>
                  <a:pt x="1894" y="2250"/>
                </a:lnTo>
                <a:lnTo>
                  <a:pt x="1894" y="2248"/>
                </a:lnTo>
                <a:lnTo>
                  <a:pt x="1892" y="2248"/>
                </a:lnTo>
                <a:lnTo>
                  <a:pt x="1892" y="2246"/>
                </a:lnTo>
                <a:lnTo>
                  <a:pt x="1890" y="2244"/>
                </a:lnTo>
                <a:lnTo>
                  <a:pt x="1887" y="2244"/>
                </a:lnTo>
                <a:lnTo>
                  <a:pt x="1885" y="2242"/>
                </a:lnTo>
                <a:lnTo>
                  <a:pt x="1885" y="2240"/>
                </a:lnTo>
                <a:lnTo>
                  <a:pt x="1883" y="2240"/>
                </a:lnTo>
                <a:lnTo>
                  <a:pt x="1881" y="2238"/>
                </a:lnTo>
                <a:lnTo>
                  <a:pt x="1879" y="2236"/>
                </a:lnTo>
                <a:lnTo>
                  <a:pt x="1877" y="2234"/>
                </a:lnTo>
                <a:lnTo>
                  <a:pt x="1875" y="2232"/>
                </a:lnTo>
                <a:lnTo>
                  <a:pt x="1872" y="2230"/>
                </a:lnTo>
                <a:lnTo>
                  <a:pt x="1870" y="2230"/>
                </a:lnTo>
                <a:lnTo>
                  <a:pt x="1870" y="2228"/>
                </a:lnTo>
                <a:lnTo>
                  <a:pt x="1868" y="2228"/>
                </a:lnTo>
                <a:lnTo>
                  <a:pt x="1866" y="2226"/>
                </a:lnTo>
                <a:lnTo>
                  <a:pt x="1864" y="2226"/>
                </a:lnTo>
                <a:lnTo>
                  <a:pt x="1864" y="2224"/>
                </a:lnTo>
                <a:lnTo>
                  <a:pt x="1862" y="2224"/>
                </a:lnTo>
                <a:lnTo>
                  <a:pt x="1860" y="2222"/>
                </a:lnTo>
                <a:lnTo>
                  <a:pt x="1857" y="2222"/>
                </a:lnTo>
                <a:lnTo>
                  <a:pt x="1855" y="2220"/>
                </a:lnTo>
                <a:lnTo>
                  <a:pt x="1853" y="2218"/>
                </a:lnTo>
                <a:lnTo>
                  <a:pt x="1851" y="2218"/>
                </a:lnTo>
                <a:lnTo>
                  <a:pt x="1849" y="2218"/>
                </a:lnTo>
                <a:lnTo>
                  <a:pt x="1847" y="2216"/>
                </a:lnTo>
                <a:lnTo>
                  <a:pt x="1845" y="2216"/>
                </a:lnTo>
                <a:lnTo>
                  <a:pt x="1845" y="2214"/>
                </a:lnTo>
                <a:lnTo>
                  <a:pt x="1842" y="2214"/>
                </a:lnTo>
                <a:lnTo>
                  <a:pt x="1840" y="2214"/>
                </a:lnTo>
                <a:lnTo>
                  <a:pt x="1838" y="2212"/>
                </a:lnTo>
                <a:lnTo>
                  <a:pt x="1836" y="2212"/>
                </a:lnTo>
                <a:lnTo>
                  <a:pt x="1834" y="2210"/>
                </a:lnTo>
                <a:lnTo>
                  <a:pt x="1832" y="2210"/>
                </a:lnTo>
                <a:lnTo>
                  <a:pt x="1830" y="2208"/>
                </a:lnTo>
                <a:lnTo>
                  <a:pt x="1827" y="2208"/>
                </a:lnTo>
                <a:lnTo>
                  <a:pt x="1825" y="2208"/>
                </a:lnTo>
                <a:lnTo>
                  <a:pt x="1823" y="2208"/>
                </a:lnTo>
                <a:lnTo>
                  <a:pt x="1821" y="2208"/>
                </a:lnTo>
                <a:lnTo>
                  <a:pt x="1823" y="2206"/>
                </a:lnTo>
                <a:lnTo>
                  <a:pt x="1825" y="2206"/>
                </a:lnTo>
                <a:lnTo>
                  <a:pt x="1827" y="2206"/>
                </a:lnTo>
                <a:lnTo>
                  <a:pt x="1830" y="2204"/>
                </a:lnTo>
                <a:lnTo>
                  <a:pt x="1827" y="2204"/>
                </a:lnTo>
                <a:lnTo>
                  <a:pt x="1825" y="2206"/>
                </a:lnTo>
                <a:lnTo>
                  <a:pt x="1823" y="2206"/>
                </a:lnTo>
                <a:lnTo>
                  <a:pt x="1821" y="2206"/>
                </a:lnTo>
                <a:lnTo>
                  <a:pt x="1819" y="2206"/>
                </a:lnTo>
                <a:lnTo>
                  <a:pt x="1819" y="2204"/>
                </a:lnTo>
                <a:lnTo>
                  <a:pt x="1819" y="2202"/>
                </a:lnTo>
                <a:lnTo>
                  <a:pt x="1819" y="2200"/>
                </a:lnTo>
                <a:lnTo>
                  <a:pt x="1819" y="2198"/>
                </a:lnTo>
                <a:lnTo>
                  <a:pt x="1817" y="2196"/>
                </a:lnTo>
                <a:lnTo>
                  <a:pt x="1817" y="2194"/>
                </a:lnTo>
                <a:lnTo>
                  <a:pt x="1817" y="2192"/>
                </a:lnTo>
                <a:lnTo>
                  <a:pt x="1817" y="2190"/>
                </a:lnTo>
                <a:lnTo>
                  <a:pt x="1817" y="2188"/>
                </a:lnTo>
                <a:lnTo>
                  <a:pt x="1817" y="2186"/>
                </a:lnTo>
                <a:lnTo>
                  <a:pt x="1814" y="2184"/>
                </a:lnTo>
                <a:lnTo>
                  <a:pt x="1814" y="2182"/>
                </a:lnTo>
                <a:lnTo>
                  <a:pt x="1814" y="2180"/>
                </a:lnTo>
                <a:lnTo>
                  <a:pt x="1814" y="2178"/>
                </a:lnTo>
                <a:lnTo>
                  <a:pt x="1812" y="2176"/>
                </a:lnTo>
                <a:lnTo>
                  <a:pt x="1812" y="2174"/>
                </a:lnTo>
                <a:lnTo>
                  <a:pt x="1812" y="2172"/>
                </a:lnTo>
                <a:lnTo>
                  <a:pt x="1810" y="2170"/>
                </a:lnTo>
                <a:lnTo>
                  <a:pt x="1812" y="2172"/>
                </a:lnTo>
                <a:lnTo>
                  <a:pt x="1814" y="2174"/>
                </a:lnTo>
                <a:lnTo>
                  <a:pt x="1814" y="2176"/>
                </a:lnTo>
                <a:lnTo>
                  <a:pt x="1814" y="2174"/>
                </a:lnTo>
                <a:lnTo>
                  <a:pt x="1814" y="2172"/>
                </a:lnTo>
                <a:lnTo>
                  <a:pt x="1812" y="2172"/>
                </a:lnTo>
                <a:lnTo>
                  <a:pt x="1810" y="2170"/>
                </a:lnTo>
                <a:lnTo>
                  <a:pt x="1810" y="2168"/>
                </a:lnTo>
                <a:lnTo>
                  <a:pt x="1808" y="2168"/>
                </a:lnTo>
                <a:lnTo>
                  <a:pt x="1808" y="2166"/>
                </a:lnTo>
                <a:lnTo>
                  <a:pt x="1808" y="2164"/>
                </a:lnTo>
                <a:lnTo>
                  <a:pt x="1806" y="2162"/>
                </a:lnTo>
                <a:lnTo>
                  <a:pt x="1806" y="2160"/>
                </a:lnTo>
                <a:lnTo>
                  <a:pt x="1804" y="2158"/>
                </a:lnTo>
                <a:lnTo>
                  <a:pt x="1804" y="2156"/>
                </a:lnTo>
                <a:lnTo>
                  <a:pt x="1802" y="2154"/>
                </a:lnTo>
                <a:lnTo>
                  <a:pt x="1802" y="2152"/>
                </a:lnTo>
                <a:lnTo>
                  <a:pt x="1799" y="2150"/>
                </a:lnTo>
                <a:lnTo>
                  <a:pt x="1799" y="2148"/>
                </a:lnTo>
                <a:lnTo>
                  <a:pt x="1797" y="2148"/>
                </a:lnTo>
                <a:lnTo>
                  <a:pt x="1797" y="2146"/>
                </a:lnTo>
                <a:lnTo>
                  <a:pt x="1795" y="2144"/>
                </a:lnTo>
                <a:lnTo>
                  <a:pt x="1795" y="2142"/>
                </a:lnTo>
                <a:lnTo>
                  <a:pt x="1793" y="2142"/>
                </a:lnTo>
                <a:lnTo>
                  <a:pt x="1793" y="2140"/>
                </a:lnTo>
                <a:lnTo>
                  <a:pt x="1791" y="2138"/>
                </a:lnTo>
                <a:lnTo>
                  <a:pt x="1789" y="2136"/>
                </a:lnTo>
                <a:lnTo>
                  <a:pt x="1787" y="2134"/>
                </a:lnTo>
                <a:lnTo>
                  <a:pt x="1784" y="2134"/>
                </a:lnTo>
                <a:lnTo>
                  <a:pt x="1782" y="2132"/>
                </a:lnTo>
                <a:lnTo>
                  <a:pt x="1782" y="2130"/>
                </a:lnTo>
                <a:lnTo>
                  <a:pt x="1780" y="2130"/>
                </a:lnTo>
                <a:lnTo>
                  <a:pt x="1778" y="2130"/>
                </a:lnTo>
                <a:lnTo>
                  <a:pt x="1776" y="2128"/>
                </a:lnTo>
                <a:lnTo>
                  <a:pt x="1774" y="2128"/>
                </a:lnTo>
                <a:lnTo>
                  <a:pt x="1772" y="2128"/>
                </a:lnTo>
                <a:lnTo>
                  <a:pt x="1769" y="2126"/>
                </a:lnTo>
                <a:lnTo>
                  <a:pt x="1767" y="2124"/>
                </a:lnTo>
                <a:lnTo>
                  <a:pt x="1765" y="2122"/>
                </a:lnTo>
                <a:lnTo>
                  <a:pt x="1763" y="2122"/>
                </a:lnTo>
                <a:lnTo>
                  <a:pt x="1761" y="2122"/>
                </a:lnTo>
                <a:lnTo>
                  <a:pt x="1759" y="2120"/>
                </a:lnTo>
                <a:lnTo>
                  <a:pt x="1756" y="2120"/>
                </a:lnTo>
                <a:lnTo>
                  <a:pt x="1754" y="2118"/>
                </a:lnTo>
                <a:lnTo>
                  <a:pt x="1754" y="2116"/>
                </a:lnTo>
                <a:lnTo>
                  <a:pt x="1752" y="2114"/>
                </a:lnTo>
                <a:lnTo>
                  <a:pt x="1752" y="2112"/>
                </a:lnTo>
                <a:lnTo>
                  <a:pt x="1750" y="2112"/>
                </a:lnTo>
                <a:lnTo>
                  <a:pt x="1750" y="2110"/>
                </a:lnTo>
                <a:lnTo>
                  <a:pt x="1748" y="2108"/>
                </a:lnTo>
                <a:lnTo>
                  <a:pt x="1746" y="2108"/>
                </a:lnTo>
                <a:lnTo>
                  <a:pt x="1744" y="2106"/>
                </a:lnTo>
                <a:lnTo>
                  <a:pt x="1741" y="2106"/>
                </a:lnTo>
                <a:lnTo>
                  <a:pt x="1739" y="2106"/>
                </a:lnTo>
                <a:lnTo>
                  <a:pt x="1737" y="2104"/>
                </a:lnTo>
                <a:lnTo>
                  <a:pt x="1735" y="2104"/>
                </a:lnTo>
                <a:lnTo>
                  <a:pt x="1733" y="2104"/>
                </a:lnTo>
                <a:lnTo>
                  <a:pt x="1731" y="2102"/>
                </a:lnTo>
                <a:lnTo>
                  <a:pt x="1731" y="2100"/>
                </a:lnTo>
                <a:lnTo>
                  <a:pt x="1729" y="2098"/>
                </a:lnTo>
                <a:lnTo>
                  <a:pt x="1726" y="2096"/>
                </a:lnTo>
                <a:lnTo>
                  <a:pt x="1724" y="2094"/>
                </a:lnTo>
                <a:lnTo>
                  <a:pt x="1722" y="2094"/>
                </a:lnTo>
                <a:lnTo>
                  <a:pt x="1720" y="2094"/>
                </a:lnTo>
                <a:lnTo>
                  <a:pt x="1720" y="2092"/>
                </a:lnTo>
                <a:lnTo>
                  <a:pt x="1718" y="2092"/>
                </a:lnTo>
                <a:lnTo>
                  <a:pt x="1716" y="2090"/>
                </a:lnTo>
                <a:lnTo>
                  <a:pt x="1714" y="2090"/>
                </a:lnTo>
                <a:lnTo>
                  <a:pt x="1714" y="2088"/>
                </a:lnTo>
                <a:lnTo>
                  <a:pt x="1711" y="2088"/>
                </a:lnTo>
                <a:lnTo>
                  <a:pt x="1709" y="2086"/>
                </a:lnTo>
                <a:lnTo>
                  <a:pt x="1707" y="2086"/>
                </a:lnTo>
                <a:lnTo>
                  <a:pt x="1707" y="2088"/>
                </a:lnTo>
                <a:lnTo>
                  <a:pt x="1705" y="2086"/>
                </a:lnTo>
                <a:lnTo>
                  <a:pt x="1703" y="2088"/>
                </a:lnTo>
                <a:lnTo>
                  <a:pt x="1701" y="2088"/>
                </a:lnTo>
                <a:lnTo>
                  <a:pt x="1699" y="2088"/>
                </a:lnTo>
                <a:lnTo>
                  <a:pt x="1696" y="2088"/>
                </a:lnTo>
                <a:lnTo>
                  <a:pt x="1696" y="2090"/>
                </a:lnTo>
                <a:lnTo>
                  <a:pt x="1694" y="2090"/>
                </a:lnTo>
                <a:lnTo>
                  <a:pt x="1692" y="2090"/>
                </a:lnTo>
                <a:lnTo>
                  <a:pt x="1690" y="2090"/>
                </a:lnTo>
                <a:lnTo>
                  <a:pt x="1690" y="2092"/>
                </a:lnTo>
                <a:lnTo>
                  <a:pt x="1688" y="2092"/>
                </a:lnTo>
                <a:lnTo>
                  <a:pt x="1686" y="2092"/>
                </a:lnTo>
                <a:lnTo>
                  <a:pt x="1683" y="2090"/>
                </a:lnTo>
                <a:lnTo>
                  <a:pt x="1683" y="2088"/>
                </a:lnTo>
                <a:lnTo>
                  <a:pt x="1681" y="2086"/>
                </a:lnTo>
                <a:lnTo>
                  <a:pt x="1679" y="2084"/>
                </a:lnTo>
                <a:lnTo>
                  <a:pt x="1679" y="2082"/>
                </a:lnTo>
                <a:lnTo>
                  <a:pt x="1679" y="2080"/>
                </a:lnTo>
                <a:lnTo>
                  <a:pt x="1677" y="2078"/>
                </a:lnTo>
                <a:lnTo>
                  <a:pt x="1677" y="2076"/>
                </a:lnTo>
                <a:lnTo>
                  <a:pt x="1675" y="2076"/>
                </a:lnTo>
                <a:lnTo>
                  <a:pt x="1675" y="2074"/>
                </a:lnTo>
                <a:lnTo>
                  <a:pt x="1675" y="2072"/>
                </a:lnTo>
                <a:lnTo>
                  <a:pt x="1673" y="2070"/>
                </a:lnTo>
                <a:lnTo>
                  <a:pt x="1673" y="2068"/>
                </a:lnTo>
                <a:lnTo>
                  <a:pt x="1671" y="2068"/>
                </a:lnTo>
                <a:lnTo>
                  <a:pt x="1668" y="2068"/>
                </a:lnTo>
                <a:lnTo>
                  <a:pt x="1666" y="2066"/>
                </a:lnTo>
                <a:lnTo>
                  <a:pt x="1668" y="2068"/>
                </a:lnTo>
                <a:lnTo>
                  <a:pt x="1668" y="2066"/>
                </a:lnTo>
                <a:lnTo>
                  <a:pt x="1666" y="2066"/>
                </a:lnTo>
                <a:lnTo>
                  <a:pt x="1666" y="2064"/>
                </a:lnTo>
                <a:lnTo>
                  <a:pt x="1666" y="2062"/>
                </a:lnTo>
                <a:lnTo>
                  <a:pt x="1666" y="2060"/>
                </a:lnTo>
                <a:lnTo>
                  <a:pt x="1664" y="2060"/>
                </a:lnTo>
                <a:lnTo>
                  <a:pt x="1664" y="2058"/>
                </a:lnTo>
                <a:lnTo>
                  <a:pt x="1662" y="2058"/>
                </a:lnTo>
                <a:lnTo>
                  <a:pt x="1662" y="2056"/>
                </a:lnTo>
                <a:lnTo>
                  <a:pt x="1660" y="2054"/>
                </a:lnTo>
                <a:lnTo>
                  <a:pt x="1658" y="2054"/>
                </a:lnTo>
                <a:lnTo>
                  <a:pt x="1658" y="2052"/>
                </a:lnTo>
                <a:lnTo>
                  <a:pt x="1656" y="2050"/>
                </a:lnTo>
                <a:lnTo>
                  <a:pt x="1653" y="2048"/>
                </a:lnTo>
                <a:lnTo>
                  <a:pt x="1653" y="2046"/>
                </a:lnTo>
                <a:lnTo>
                  <a:pt x="1653" y="2044"/>
                </a:lnTo>
                <a:lnTo>
                  <a:pt x="1651" y="2042"/>
                </a:lnTo>
                <a:lnTo>
                  <a:pt x="1649" y="2040"/>
                </a:lnTo>
                <a:lnTo>
                  <a:pt x="1649" y="2038"/>
                </a:lnTo>
                <a:lnTo>
                  <a:pt x="1651" y="2036"/>
                </a:lnTo>
                <a:lnTo>
                  <a:pt x="1651" y="2034"/>
                </a:lnTo>
                <a:lnTo>
                  <a:pt x="1649" y="2032"/>
                </a:lnTo>
                <a:lnTo>
                  <a:pt x="1647" y="2030"/>
                </a:lnTo>
                <a:lnTo>
                  <a:pt x="1645" y="2028"/>
                </a:lnTo>
                <a:lnTo>
                  <a:pt x="1645" y="2026"/>
                </a:lnTo>
                <a:lnTo>
                  <a:pt x="1643" y="2024"/>
                </a:lnTo>
                <a:lnTo>
                  <a:pt x="1643" y="2022"/>
                </a:lnTo>
                <a:lnTo>
                  <a:pt x="1641" y="2020"/>
                </a:lnTo>
                <a:lnTo>
                  <a:pt x="1641" y="2018"/>
                </a:lnTo>
                <a:lnTo>
                  <a:pt x="1641" y="2016"/>
                </a:lnTo>
                <a:lnTo>
                  <a:pt x="1641" y="2014"/>
                </a:lnTo>
                <a:lnTo>
                  <a:pt x="1638" y="2014"/>
                </a:lnTo>
                <a:lnTo>
                  <a:pt x="1638" y="2012"/>
                </a:lnTo>
                <a:lnTo>
                  <a:pt x="1636" y="2010"/>
                </a:lnTo>
                <a:lnTo>
                  <a:pt x="1636" y="2008"/>
                </a:lnTo>
                <a:lnTo>
                  <a:pt x="1634" y="2006"/>
                </a:lnTo>
                <a:lnTo>
                  <a:pt x="1632" y="2006"/>
                </a:lnTo>
                <a:lnTo>
                  <a:pt x="1632" y="2004"/>
                </a:lnTo>
                <a:lnTo>
                  <a:pt x="1630" y="2004"/>
                </a:lnTo>
                <a:lnTo>
                  <a:pt x="1630" y="2002"/>
                </a:lnTo>
                <a:lnTo>
                  <a:pt x="1628" y="2000"/>
                </a:lnTo>
                <a:lnTo>
                  <a:pt x="1628" y="1998"/>
                </a:lnTo>
                <a:lnTo>
                  <a:pt x="1625" y="1996"/>
                </a:lnTo>
                <a:lnTo>
                  <a:pt x="1623" y="1994"/>
                </a:lnTo>
                <a:lnTo>
                  <a:pt x="1623" y="1992"/>
                </a:lnTo>
                <a:lnTo>
                  <a:pt x="1621" y="1990"/>
                </a:lnTo>
                <a:lnTo>
                  <a:pt x="1619" y="1990"/>
                </a:lnTo>
                <a:lnTo>
                  <a:pt x="1619" y="1988"/>
                </a:lnTo>
                <a:lnTo>
                  <a:pt x="1617" y="1986"/>
                </a:lnTo>
                <a:lnTo>
                  <a:pt x="1615" y="1984"/>
                </a:lnTo>
                <a:lnTo>
                  <a:pt x="1613" y="1984"/>
                </a:lnTo>
                <a:lnTo>
                  <a:pt x="1610" y="1982"/>
                </a:lnTo>
                <a:lnTo>
                  <a:pt x="1610" y="1980"/>
                </a:lnTo>
                <a:lnTo>
                  <a:pt x="1608" y="1980"/>
                </a:lnTo>
                <a:lnTo>
                  <a:pt x="1606" y="1980"/>
                </a:lnTo>
                <a:lnTo>
                  <a:pt x="1604" y="1978"/>
                </a:lnTo>
                <a:lnTo>
                  <a:pt x="1602" y="1978"/>
                </a:lnTo>
                <a:lnTo>
                  <a:pt x="1602" y="1976"/>
                </a:lnTo>
                <a:lnTo>
                  <a:pt x="1600" y="1974"/>
                </a:lnTo>
                <a:lnTo>
                  <a:pt x="1598" y="1974"/>
                </a:lnTo>
                <a:lnTo>
                  <a:pt x="1598" y="1972"/>
                </a:lnTo>
                <a:lnTo>
                  <a:pt x="1595" y="1972"/>
                </a:lnTo>
                <a:lnTo>
                  <a:pt x="1593" y="1970"/>
                </a:lnTo>
                <a:lnTo>
                  <a:pt x="1591" y="1970"/>
                </a:lnTo>
                <a:lnTo>
                  <a:pt x="1591" y="1968"/>
                </a:lnTo>
                <a:lnTo>
                  <a:pt x="1589" y="1966"/>
                </a:lnTo>
                <a:lnTo>
                  <a:pt x="1587" y="1966"/>
                </a:lnTo>
                <a:lnTo>
                  <a:pt x="1585" y="1966"/>
                </a:lnTo>
                <a:lnTo>
                  <a:pt x="1583" y="1964"/>
                </a:lnTo>
                <a:lnTo>
                  <a:pt x="1580" y="1963"/>
                </a:lnTo>
                <a:lnTo>
                  <a:pt x="1578" y="1963"/>
                </a:lnTo>
                <a:lnTo>
                  <a:pt x="1576" y="1963"/>
                </a:lnTo>
                <a:lnTo>
                  <a:pt x="1574" y="1961"/>
                </a:lnTo>
                <a:lnTo>
                  <a:pt x="1572" y="1961"/>
                </a:lnTo>
                <a:lnTo>
                  <a:pt x="1572" y="1959"/>
                </a:lnTo>
                <a:lnTo>
                  <a:pt x="1570" y="1959"/>
                </a:lnTo>
                <a:lnTo>
                  <a:pt x="1568" y="1959"/>
                </a:lnTo>
                <a:lnTo>
                  <a:pt x="1565" y="1957"/>
                </a:lnTo>
                <a:lnTo>
                  <a:pt x="1563" y="1957"/>
                </a:lnTo>
                <a:lnTo>
                  <a:pt x="1561" y="1955"/>
                </a:lnTo>
                <a:lnTo>
                  <a:pt x="1559" y="1955"/>
                </a:lnTo>
                <a:lnTo>
                  <a:pt x="1557" y="1953"/>
                </a:lnTo>
                <a:lnTo>
                  <a:pt x="1552" y="1953"/>
                </a:lnTo>
                <a:lnTo>
                  <a:pt x="1550" y="1951"/>
                </a:lnTo>
                <a:lnTo>
                  <a:pt x="1548" y="1951"/>
                </a:lnTo>
                <a:lnTo>
                  <a:pt x="1546" y="1951"/>
                </a:lnTo>
                <a:lnTo>
                  <a:pt x="1544" y="1949"/>
                </a:lnTo>
                <a:lnTo>
                  <a:pt x="1542" y="1949"/>
                </a:lnTo>
                <a:lnTo>
                  <a:pt x="1540" y="1949"/>
                </a:lnTo>
                <a:lnTo>
                  <a:pt x="1537" y="1947"/>
                </a:lnTo>
                <a:lnTo>
                  <a:pt x="1535" y="1947"/>
                </a:lnTo>
                <a:lnTo>
                  <a:pt x="1533" y="1947"/>
                </a:lnTo>
                <a:lnTo>
                  <a:pt x="1531" y="1947"/>
                </a:lnTo>
                <a:lnTo>
                  <a:pt x="1531" y="1945"/>
                </a:lnTo>
                <a:lnTo>
                  <a:pt x="1529" y="1945"/>
                </a:lnTo>
                <a:lnTo>
                  <a:pt x="1527" y="1945"/>
                </a:lnTo>
                <a:lnTo>
                  <a:pt x="1525" y="1945"/>
                </a:lnTo>
                <a:lnTo>
                  <a:pt x="1522" y="1945"/>
                </a:lnTo>
                <a:lnTo>
                  <a:pt x="1520" y="1943"/>
                </a:lnTo>
                <a:lnTo>
                  <a:pt x="1518" y="1943"/>
                </a:lnTo>
                <a:lnTo>
                  <a:pt x="1516" y="1943"/>
                </a:lnTo>
                <a:lnTo>
                  <a:pt x="1514" y="1943"/>
                </a:lnTo>
                <a:lnTo>
                  <a:pt x="1512" y="1943"/>
                </a:lnTo>
                <a:lnTo>
                  <a:pt x="1510" y="1943"/>
                </a:lnTo>
                <a:lnTo>
                  <a:pt x="1507" y="1943"/>
                </a:lnTo>
                <a:lnTo>
                  <a:pt x="1507" y="1941"/>
                </a:lnTo>
                <a:lnTo>
                  <a:pt x="1505" y="1941"/>
                </a:lnTo>
                <a:lnTo>
                  <a:pt x="1503" y="1941"/>
                </a:lnTo>
                <a:lnTo>
                  <a:pt x="1501" y="1941"/>
                </a:lnTo>
                <a:lnTo>
                  <a:pt x="1499" y="1943"/>
                </a:lnTo>
                <a:lnTo>
                  <a:pt x="1499" y="1941"/>
                </a:lnTo>
                <a:lnTo>
                  <a:pt x="1497" y="1941"/>
                </a:lnTo>
                <a:lnTo>
                  <a:pt x="1497" y="1939"/>
                </a:lnTo>
                <a:lnTo>
                  <a:pt x="1497" y="1937"/>
                </a:lnTo>
                <a:lnTo>
                  <a:pt x="1494" y="1937"/>
                </a:lnTo>
                <a:lnTo>
                  <a:pt x="1492" y="1937"/>
                </a:lnTo>
                <a:lnTo>
                  <a:pt x="1490" y="1937"/>
                </a:lnTo>
                <a:lnTo>
                  <a:pt x="1488" y="1937"/>
                </a:lnTo>
                <a:lnTo>
                  <a:pt x="1486" y="1937"/>
                </a:lnTo>
                <a:lnTo>
                  <a:pt x="1484" y="1937"/>
                </a:lnTo>
                <a:lnTo>
                  <a:pt x="1482" y="1937"/>
                </a:lnTo>
                <a:lnTo>
                  <a:pt x="1479" y="1939"/>
                </a:lnTo>
                <a:lnTo>
                  <a:pt x="1477" y="1939"/>
                </a:lnTo>
                <a:lnTo>
                  <a:pt x="1475" y="1941"/>
                </a:lnTo>
                <a:lnTo>
                  <a:pt x="1473" y="1941"/>
                </a:lnTo>
                <a:lnTo>
                  <a:pt x="1473" y="1945"/>
                </a:lnTo>
                <a:lnTo>
                  <a:pt x="1473" y="1947"/>
                </a:lnTo>
                <a:lnTo>
                  <a:pt x="1473" y="1949"/>
                </a:lnTo>
                <a:lnTo>
                  <a:pt x="1475" y="1951"/>
                </a:lnTo>
                <a:lnTo>
                  <a:pt x="1473" y="1951"/>
                </a:lnTo>
                <a:lnTo>
                  <a:pt x="1471" y="1951"/>
                </a:lnTo>
                <a:lnTo>
                  <a:pt x="1471" y="1953"/>
                </a:lnTo>
                <a:lnTo>
                  <a:pt x="1469" y="1953"/>
                </a:lnTo>
                <a:lnTo>
                  <a:pt x="1467" y="1955"/>
                </a:lnTo>
                <a:lnTo>
                  <a:pt x="1467" y="1957"/>
                </a:lnTo>
                <a:lnTo>
                  <a:pt x="1467" y="1959"/>
                </a:lnTo>
                <a:lnTo>
                  <a:pt x="1467" y="1961"/>
                </a:lnTo>
                <a:lnTo>
                  <a:pt x="1464" y="1961"/>
                </a:lnTo>
                <a:lnTo>
                  <a:pt x="1464" y="1959"/>
                </a:lnTo>
                <a:lnTo>
                  <a:pt x="1462" y="1959"/>
                </a:lnTo>
                <a:lnTo>
                  <a:pt x="1460" y="1959"/>
                </a:lnTo>
                <a:lnTo>
                  <a:pt x="1458" y="1959"/>
                </a:lnTo>
                <a:lnTo>
                  <a:pt x="1458" y="1961"/>
                </a:lnTo>
                <a:lnTo>
                  <a:pt x="1456" y="1961"/>
                </a:lnTo>
                <a:lnTo>
                  <a:pt x="1454" y="1961"/>
                </a:lnTo>
                <a:lnTo>
                  <a:pt x="1454" y="1959"/>
                </a:lnTo>
                <a:lnTo>
                  <a:pt x="1454" y="1957"/>
                </a:lnTo>
                <a:lnTo>
                  <a:pt x="1452" y="1957"/>
                </a:lnTo>
                <a:lnTo>
                  <a:pt x="1452" y="1955"/>
                </a:lnTo>
                <a:lnTo>
                  <a:pt x="1449" y="1955"/>
                </a:lnTo>
                <a:lnTo>
                  <a:pt x="1447" y="1955"/>
                </a:lnTo>
                <a:lnTo>
                  <a:pt x="1447" y="1953"/>
                </a:lnTo>
                <a:lnTo>
                  <a:pt x="1445" y="1951"/>
                </a:lnTo>
                <a:lnTo>
                  <a:pt x="1443" y="1951"/>
                </a:lnTo>
                <a:lnTo>
                  <a:pt x="1441" y="1951"/>
                </a:lnTo>
                <a:lnTo>
                  <a:pt x="1439" y="1949"/>
                </a:lnTo>
                <a:lnTo>
                  <a:pt x="1436" y="1949"/>
                </a:lnTo>
                <a:lnTo>
                  <a:pt x="1436" y="1947"/>
                </a:lnTo>
                <a:lnTo>
                  <a:pt x="1436" y="1945"/>
                </a:lnTo>
                <a:lnTo>
                  <a:pt x="1434" y="1945"/>
                </a:lnTo>
                <a:lnTo>
                  <a:pt x="1434" y="1943"/>
                </a:lnTo>
                <a:lnTo>
                  <a:pt x="1434" y="1941"/>
                </a:lnTo>
                <a:lnTo>
                  <a:pt x="1434" y="1939"/>
                </a:lnTo>
                <a:lnTo>
                  <a:pt x="1432" y="1939"/>
                </a:lnTo>
                <a:lnTo>
                  <a:pt x="1434" y="1937"/>
                </a:lnTo>
                <a:lnTo>
                  <a:pt x="1432" y="1935"/>
                </a:lnTo>
                <a:lnTo>
                  <a:pt x="1434" y="1933"/>
                </a:lnTo>
                <a:lnTo>
                  <a:pt x="1436" y="1933"/>
                </a:lnTo>
                <a:lnTo>
                  <a:pt x="1436" y="1931"/>
                </a:lnTo>
                <a:lnTo>
                  <a:pt x="1436" y="1929"/>
                </a:lnTo>
                <a:lnTo>
                  <a:pt x="1439" y="1929"/>
                </a:lnTo>
                <a:lnTo>
                  <a:pt x="1439" y="1927"/>
                </a:lnTo>
                <a:lnTo>
                  <a:pt x="1441" y="1927"/>
                </a:lnTo>
                <a:lnTo>
                  <a:pt x="1443" y="1929"/>
                </a:lnTo>
                <a:lnTo>
                  <a:pt x="1443" y="1931"/>
                </a:lnTo>
                <a:lnTo>
                  <a:pt x="1445" y="1931"/>
                </a:lnTo>
                <a:lnTo>
                  <a:pt x="1447" y="1929"/>
                </a:lnTo>
                <a:lnTo>
                  <a:pt x="1449" y="1931"/>
                </a:lnTo>
                <a:lnTo>
                  <a:pt x="1452" y="1931"/>
                </a:lnTo>
                <a:lnTo>
                  <a:pt x="1454" y="1931"/>
                </a:lnTo>
                <a:lnTo>
                  <a:pt x="1456" y="1931"/>
                </a:lnTo>
                <a:lnTo>
                  <a:pt x="1458" y="1931"/>
                </a:lnTo>
                <a:lnTo>
                  <a:pt x="1460" y="1929"/>
                </a:lnTo>
                <a:lnTo>
                  <a:pt x="1460" y="1927"/>
                </a:lnTo>
                <a:lnTo>
                  <a:pt x="1462" y="1925"/>
                </a:lnTo>
                <a:lnTo>
                  <a:pt x="1462" y="1923"/>
                </a:lnTo>
                <a:lnTo>
                  <a:pt x="1464" y="1921"/>
                </a:lnTo>
                <a:lnTo>
                  <a:pt x="1464" y="1919"/>
                </a:lnTo>
                <a:lnTo>
                  <a:pt x="1464" y="1917"/>
                </a:lnTo>
                <a:lnTo>
                  <a:pt x="1464" y="1915"/>
                </a:lnTo>
                <a:lnTo>
                  <a:pt x="1467" y="1913"/>
                </a:lnTo>
                <a:lnTo>
                  <a:pt x="1467" y="1911"/>
                </a:lnTo>
                <a:lnTo>
                  <a:pt x="1467" y="1909"/>
                </a:lnTo>
                <a:lnTo>
                  <a:pt x="1467" y="1907"/>
                </a:lnTo>
                <a:lnTo>
                  <a:pt x="1467" y="1905"/>
                </a:lnTo>
                <a:lnTo>
                  <a:pt x="1467" y="1903"/>
                </a:lnTo>
                <a:lnTo>
                  <a:pt x="1467" y="1901"/>
                </a:lnTo>
                <a:lnTo>
                  <a:pt x="1467" y="1899"/>
                </a:lnTo>
                <a:lnTo>
                  <a:pt x="1467" y="1897"/>
                </a:lnTo>
                <a:lnTo>
                  <a:pt x="1464" y="1895"/>
                </a:lnTo>
                <a:lnTo>
                  <a:pt x="1464" y="1893"/>
                </a:lnTo>
                <a:lnTo>
                  <a:pt x="1464" y="1891"/>
                </a:lnTo>
                <a:lnTo>
                  <a:pt x="1462" y="1891"/>
                </a:lnTo>
                <a:lnTo>
                  <a:pt x="1462" y="1889"/>
                </a:lnTo>
                <a:lnTo>
                  <a:pt x="1460" y="1887"/>
                </a:lnTo>
                <a:lnTo>
                  <a:pt x="1460" y="1885"/>
                </a:lnTo>
                <a:lnTo>
                  <a:pt x="1458" y="1883"/>
                </a:lnTo>
                <a:lnTo>
                  <a:pt x="1456" y="1883"/>
                </a:lnTo>
                <a:lnTo>
                  <a:pt x="1456" y="1881"/>
                </a:lnTo>
                <a:lnTo>
                  <a:pt x="1454" y="1879"/>
                </a:lnTo>
                <a:lnTo>
                  <a:pt x="1454" y="1877"/>
                </a:lnTo>
                <a:lnTo>
                  <a:pt x="1452" y="1879"/>
                </a:lnTo>
                <a:lnTo>
                  <a:pt x="1449" y="1879"/>
                </a:lnTo>
                <a:lnTo>
                  <a:pt x="1447" y="1881"/>
                </a:lnTo>
                <a:lnTo>
                  <a:pt x="1447" y="1883"/>
                </a:lnTo>
                <a:lnTo>
                  <a:pt x="1445" y="1883"/>
                </a:lnTo>
                <a:lnTo>
                  <a:pt x="1445" y="1881"/>
                </a:lnTo>
                <a:lnTo>
                  <a:pt x="1443" y="1881"/>
                </a:lnTo>
                <a:lnTo>
                  <a:pt x="1443" y="1879"/>
                </a:lnTo>
                <a:lnTo>
                  <a:pt x="1441" y="1877"/>
                </a:lnTo>
                <a:lnTo>
                  <a:pt x="1441" y="1875"/>
                </a:lnTo>
                <a:lnTo>
                  <a:pt x="1439" y="1875"/>
                </a:lnTo>
                <a:lnTo>
                  <a:pt x="1439" y="1873"/>
                </a:lnTo>
                <a:lnTo>
                  <a:pt x="1436" y="1871"/>
                </a:lnTo>
                <a:lnTo>
                  <a:pt x="1439" y="1869"/>
                </a:lnTo>
                <a:lnTo>
                  <a:pt x="1436" y="1867"/>
                </a:lnTo>
                <a:lnTo>
                  <a:pt x="1436" y="1865"/>
                </a:lnTo>
                <a:lnTo>
                  <a:pt x="1436" y="1863"/>
                </a:lnTo>
                <a:lnTo>
                  <a:pt x="1434" y="1861"/>
                </a:lnTo>
                <a:lnTo>
                  <a:pt x="1432" y="1861"/>
                </a:lnTo>
                <a:lnTo>
                  <a:pt x="1430" y="1859"/>
                </a:lnTo>
                <a:lnTo>
                  <a:pt x="1430" y="1857"/>
                </a:lnTo>
                <a:lnTo>
                  <a:pt x="1430" y="1855"/>
                </a:lnTo>
                <a:lnTo>
                  <a:pt x="1430" y="1853"/>
                </a:lnTo>
                <a:lnTo>
                  <a:pt x="1430" y="1851"/>
                </a:lnTo>
                <a:lnTo>
                  <a:pt x="1428" y="1851"/>
                </a:lnTo>
                <a:lnTo>
                  <a:pt x="1426" y="1849"/>
                </a:lnTo>
                <a:lnTo>
                  <a:pt x="1424" y="1849"/>
                </a:lnTo>
                <a:lnTo>
                  <a:pt x="1424" y="1847"/>
                </a:lnTo>
                <a:lnTo>
                  <a:pt x="1421" y="1847"/>
                </a:lnTo>
                <a:lnTo>
                  <a:pt x="1419" y="1845"/>
                </a:lnTo>
                <a:lnTo>
                  <a:pt x="1417" y="1845"/>
                </a:lnTo>
                <a:lnTo>
                  <a:pt x="1415" y="1845"/>
                </a:lnTo>
                <a:lnTo>
                  <a:pt x="1413" y="1845"/>
                </a:lnTo>
                <a:lnTo>
                  <a:pt x="1411" y="1843"/>
                </a:lnTo>
                <a:lnTo>
                  <a:pt x="1409" y="1843"/>
                </a:lnTo>
                <a:lnTo>
                  <a:pt x="1406" y="1843"/>
                </a:lnTo>
                <a:lnTo>
                  <a:pt x="1404" y="1841"/>
                </a:lnTo>
                <a:lnTo>
                  <a:pt x="1402" y="1839"/>
                </a:lnTo>
                <a:lnTo>
                  <a:pt x="1404" y="1837"/>
                </a:lnTo>
                <a:lnTo>
                  <a:pt x="1402" y="1835"/>
                </a:lnTo>
                <a:lnTo>
                  <a:pt x="1402" y="1833"/>
                </a:lnTo>
                <a:lnTo>
                  <a:pt x="1402" y="1831"/>
                </a:lnTo>
                <a:lnTo>
                  <a:pt x="1402" y="1829"/>
                </a:lnTo>
                <a:lnTo>
                  <a:pt x="1400" y="1827"/>
                </a:lnTo>
                <a:lnTo>
                  <a:pt x="1400" y="1825"/>
                </a:lnTo>
                <a:lnTo>
                  <a:pt x="1398" y="1823"/>
                </a:lnTo>
                <a:lnTo>
                  <a:pt x="1398" y="1821"/>
                </a:lnTo>
                <a:lnTo>
                  <a:pt x="1398" y="1819"/>
                </a:lnTo>
                <a:lnTo>
                  <a:pt x="1396" y="1817"/>
                </a:lnTo>
                <a:lnTo>
                  <a:pt x="1394" y="1815"/>
                </a:lnTo>
                <a:lnTo>
                  <a:pt x="1391" y="1813"/>
                </a:lnTo>
                <a:lnTo>
                  <a:pt x="1389" y="1811"/>
                </a:lnTo>
                <a:lnTo>
                  <a:pt x="1387" y="1809"/>
                </a:lnTo>
                <a:lnTo>
                  <a:pt x="1385" y="1807"/>
                </a:lnTo>
                <a:lnTo>
                  <a:pt x="1383" y="1807"/>
                </a:lnTo>
                <a:lnTo>
                  <a:pt x="1381" y="1805"/>
                </a:lnTo>
                <a:lnTo>
                  <a:pt x="1379" y="1805"/>
                </a:lnTo>
                <a:lnTo>
                  <a:pt x="1379" y="1803"/>
                </a:lnTo>
                <a:lnTo>
                  <a:pt x="1376" y="1803"/>
                </a:lnTo>
                <a:lnTo>
                  <a:pt x="1374" y="1803"/>
                </a:lnTo>
                <a:lnTo>
                  <a:pt x="1372" y="1801"/>
                </a:lnTo>
                <a:lnTo>
                  <a:pt x="1370" y="1801"/>
                </a:lnTo>
                <a:lnTo>
                  <a:pt x="1368" y="1801"/>
                </a:lnTo>
                <a:lnTo>
                  <a:pt x="1366" y="1799"/>
                </a:lnTo>
                <a:lnTo>
                  <a:pt x="1363" y="1799"/>
                </a:lnTo>
                <a:lnTo>
                  <a:pt x="1363" y="1797"/>
                </a:lnTo>
                <a:lnTo>
                  <a:pt x="1361" y="1799"/>
                </a:lnTo>
                <a:lnTo>
                  <a:pt x="1359" y="1797"/>
                </a:lnTo>
                <a:lnTo>
                  <a:pt x="1357" y="1797"/>
                </a:lnTo>
                <a:lnTo>
                  <a:pt x="1355" y="1797"/>
                </a:lnTo>
                <a:lnTo>
                  <a:pt x="1353" y="1795"/>
                </a:lnTo>
                <a:lnTo>
                  <a:pt x="1351" y="1795"/>
                </a:lnTo>
                <a:lnTo>
                  <a:pt x="1348" y="1795"/>
                </a:lnTo>
                <a:lnTo>
                  <a:pt x="1346" y="1795"/>
                </a:lnTo>
                <a:lnTo>
                  <a:pt x="1344" y="1795"/>
                </a:lnTo>
                <a:lnTo>
                  <a:pt x="1342" y="1793"/>
                </a:lnTo>
                <a:lnTo>
                  <a:pt x="1340" y="1793"/>
                </a:lnTo>
                <a:lnTo>
                  <a:pt x="1338" y="1793"/>
                </a:lnTo>
                <a:lnTo>
                  <a:pt x="1336" y="1793"/>
                </a:lnTo>
                <a:lnTo>
                  <a:pt x="1333" y="1793"/>
                </a:lnTo>
                <a:lnTo>
                  <a:pt x="1331" y="1795"/>
                </a:lnTo>
                <a:lnTo>
                  <a:pt x="1329" y="1793"/>
                </a:lnTo>
                <a:lnTo>
                  <a:pt x="1327" y="1791"/>
                </a:lnTo>
                <a:lnTo>
                  <a:pt x="1325" y="1789"/>
                </a:lnTo>
                <a:lnTo>
                  <a:pt x="1323" y="1789"/>
                </a:lnTo>
                <a:lnTo>
                  <a:pt x="1321" y="1787"/>
                </a:lnTo>
                <a:lnTo>
                  <a:pt x="1318" y="1785"/>
                </a:lnTo>
                <a:lnTo>
                  <a:pt x="1316" y="1785"/>
                </a:lnTo>
                <a:lnTo>
                  <a:pt x="1314" y="1783"/>
                </a:lnTo>
                <a:lnTo>
                  <a:pt x="1312" y="1783"/>
                </a:lnTo>
                <a:lnTo>
                  <a:pt x="1312" y="1781"/>
                </a:lnTo>
                <a:lnTo>
                  <a:pt x="1314" y="1779"/>
                </a:lnTo>
                <a:lnTo>
                  <a:pt x="1312" y="1781"/>
                </a:lnTo>
                <a:lnTo>
                  <a:pt x="1314" y="1781"/>
                </a:lnTo>
                <a:lnTo>
                  <a:pt x="1314" y="1779"/>
                </a:lnTo>
                <a:lnTo>
                  <a:pt x="1316" y="1779"/>
                </a:lnTo>
                <a:lnTo>
                  <a:pt x="1316" y="1781"/>
                </a:lnTo>
                <a:lnTo>
                  <a:pt x="1318" y="1781"/>
                </a:lnTo>
                <a:lnTo>
                  <a:pt x="1321" y="1779"/>
                </a:lnTo>
                <a:lnTo>
                  <a:pt x="1323" y="1779"/>
                </a:lnTo>
                <a:lnTo>
                  <a:pt x="1323" y="1777"/>
                </a:lnTo>
                <a:lnTo>
                  <a:pt x="1325" y="1775"/>
                </a:lnTo>
                <a:lnTo>
                  <a:pt x="1325" y="1773"/>
                </a:lnTo>
                <a:lnTo>
                  <a:pt x="1325" y="1771"/>
                </a:lnTo>
                <a:lnTo>
                  <a:pt x="1325" y="1769"/>
                </a:lnTo>
                <a:lnTo>
                  <a:pt x="1327" y="1767"/>
                </a:lnTo>
                <a:lnTo>
                  <a:pt x="1327" y="1765"/>
                </a:lnTo>
                <a:lnTo>
                  <a:pt x="1327" y="1763"/>
                </a:lnTo>
                <a:lnTo>
                  <a:pt x="1325" y="1761"/>
                </a:lnTo>
                <a:lnTo>
                  <a:pt x="1327" y="1761"/>
                </a:lnTo>
                <a:lnTo>
                  <a:pt x="1325" y="1759"/>
                </a:lnTo>
                <a:lnTo>
                  <a:pt x="1325" y="1757"/>
                </a:lnTo>
                <a:lnTo>
                  <a:pt x="1325" y="1755"/>
                </a:lnTo>
                <a:lnTo>
                  <a:pt x="1325" y="1753"/>
                </a:lnTo>
                <a:lnTo>
                  <a:pt x="1327" y="1751"/>
                </a:lnTo>
                <a:lnTo>
                  <a:pt x="1327" y="1749"/>
                </a:lnTo>
                <a:lnTo>
                  <a:pt x="1329" y="1747"/>
                </a:lnTo>
                <a:lnTo>
                  <a:pt x="1329" y="1745"/>
                </a:lnTo>
                <a:lnTo>
                  <a:pt x="1329" y="1743"/>
                </a:lnTo>
                <a:lnTo>
                  <a:pt x="1327" y="1741"/>
                </a:lnTo>
                <a:lnTo>
                  <a:pt x="1327" y="1739"/>
                </a:lnTo>
                <a:lnTo>
                  <a:pt x="1325" y="1739"/>
                </a:lnTo>
                <a:lnTo>
                  <a:pt x="1325" y="1737"/>
                </a:lnTo>
                <a:lnTo>
                  <a:pt x="1323" y="1735"/>
                </a:lnTo>
                <a:lnTo>
                  <a:pt x="1321" y="1735"/>
                </a:lnTo>
                <a:lnTo>
                  <a:pt x="1318" y="1733"/>
                </a:lnTo>
                <a:lnTo>
                  <a:pt x="1316" y="1731"/>
                </a:lnTo>
                <a:lnTo>
                  <a:pt x="1314" y="1731"/>
                </a:lnTo>
                <a:lnTo>
                  <a:pt x="1314" y="1729"/>
                </a:lnTo>
                <a:lnTo>
                  <a:pt x="1312" y="1729"/>
                </a:lnTo>
                <a:lnTo>
                  <a:pt x="1310" y="1729"/>
                </a:lnTo>
                <a:lnTo>
                  <a:pt x="1308" y="1727"/>
                </a:lnTo>
                <a:lnTo>
                  <a:pt x="1305" y="1727"/>
                </a:lnTo>
                <a:lnTo>
                  <a:pt x="1305" y="1725"/>
                </a:lnTo>
                <a:lnTo>
                  <a:pt x="1303" y="1725"/>
                </a:lnTo>
                <a:lnTo>
                  <a:pt x="1301" y="1725"/>
                </a:lnTo>
                <a:lnTo>
                  <a:pt x="1299" y="1723"/>
                </a:lnTo>
                <a:lnTo>
                  <a:pt x="1297" y="1723"/>
                </a:lnTo>
                <a:lnTo>
                  <a:pt x="1295" y="1723"/>
                </a:lnTo>
                <a:lnTo>
                  <a:pt x="1293" y="1721"/>
                </a:lnTo>
                <a:lnTo>
                  <a:pt x="1290" y="1721"/>
                </a:lnTo>
                <a:lnTo>
                  <a:pt x="1288" y="1721"/>
                </a:lnTo>
                <a:lnTo>
                  <a:pt x="1286" y="1721"/>
                </a:lnTo>
                <a:lnTo>
                  <a:pt x="1284" y="1721"/>
                </a:lnTo>
                <a:lnTo>
                  <a:pt x="1282" y="1721"/>
                </a:lnTo>
                <a:lnTo>
                  <a:pt x="1280" y="1721"/>
                </a:lnTo>
                <a:lnTo>
                  <a:pt x="1278" y="1721"/>
                </a:lnTo>
                <a:lnTo>
                  <a:pt x="1275" y="1721"/>
                </a:lnTo>
                <a:lnTo>
                  <a:pt x="1273" y="1721"/>
                </a:lnTo>
                <a:lnTo>
                  <a:pt x="1271" y="1721"/>
                </a:lnTo>
                <a:lnTo>
                  <a:pt x="1269" y="1721"/>
                </a:lnTo>
                <a:lnTo>
                  <a:pt x="1267" y="1721"/>
                </a:lnTo>
                <a:lnTo>
                  <a:pt x="1265" y="1721"/>
                </a:lnTo>
                <a:lnTo>
                  <a:pt x="1263" y="1721"/>
                </a:lnTo>
                <a:lnTo>
                  <a:pt x="1260" y="1721"/>
                </a:lnTo>
                <a:lnTo>
                  <a:pt x="1258" y="1721"/>
                </a:lnTo>
                <a:lnTo>
                  <a:pt x="1256" y="1723"/>
                </a:lnTo>
                <a:lnTo>
                  <a:pt x="1254" y="1723"/>
                </a:lnTo>
                <a:lnTo>
                  <a:pt x="1252" y="1723"/>
                </a:lnTo>
                <a:lnTo>
                  <a:pt x="1250" y="1725"/>
                </a:lnTo>
                <a:lnTo>
                  <a:pt x="1250" y="1727"/>
                </a:lnTo>
                <a:lnTo>
                  <a:pt x="1250" y="1729"/>
                </a:lnTo>
                <a:lnTo>
                  <a:pt x="1252" y="1729"/>
                </a:lnTo>
                <a:lnTo>
                  <a:pt x="1250" y="1729"/>
                </a:lnTo>
                <a:lnTo>
                  <a:pt x="1250" y="1731"/>
                </a:lnTo>
                <a:lnTo>
                  <a:pt x="1250" y="1733"/>
                </a:lnTo>
                <a:lnTo>
                  <a:pt x="1250" y="1735"/>
                </a:lnTo>
                <a:lnTo>
                  <a:pt x="1248" y="1735"/>
                </a:lnTo>
                <a:lnTo>
                  <a:pt x="1245" y="1735"/>
                </a:lnTo>
                <a:lnTo>
                  <a:pt x="1243" y="1735"/>
                </a:lnTo>
                <a:lnTo>
                  <a:pt x="1243" y="1733"/>
                </a:lnTo>
                <a:lnTo>
                  <a:pt x="1241" y="1731"/>
                </a:lnTo>
                <a:lnTo>
                  <a:pt x="1239" y="1729"/>
                </a:lnTo>
                <a:lnTo>
                  <a:pt x="1237" y="1731"/>
                </a:lnTo>
                <a:lnTo>
                  <a:pt x="1235" y="1731"/>
                </a:lnTo>
                <a:lnTo>
                  <a:pt x="1235" y="1729"/>
                </a:lnTo>
                <a:lnTo>
                  <a:pt x="1235" y="1727"/>
                </a:lnTo>
                <a:lnTo>
                  <a:pt x="1235" y="1725"/>
                </a:lnTo>
                <a:lnTo>
                  <a:pt x="1232" y="1723"/>
                </a:lnTo>
                <a:lnTo>
                  <a:pt x="1232" y="1721"/>
                </a:lnTo>
                <a:lnTo>
                  <a:pt x="1230" y="1719"/>
                </a:lnTo>
                <a:lnTo>
                  <a:pt x="1230" y="1717"/>
                </a:lnTo>
                <a:lnTo>
                  <a:pt x="1230" y="1715"/>
                </a:lnTo>
                <a:lnTo>
                  <a:pt x="1230" y="1713"/>
                </a:lnTo>
                <a:lnTo>
                  <a:pt x="1230" y="1711"/>
                </a:lnTo>
                <a:lnTo>
                  <a:pt x="1230" y="1709"/>
                </a:lnTo>
                <a:lnTo>
                  <a:pt x="1230" y="1707"/>
                </a:lnTo>
                <a:lnTo>
                  <a:pt x="1230" y="1705"/>
                </a:lnTo>
                <a:lnTo>
                  <a:pt x="1232" y="1705"/>
                </a:lnTo>
                <a:lnTo>
                  <a:pt x="1235" y="1705"/>
                </a:lnTo>
                <a:lnTo>
                  <a:pt x="1237" y="1705"/>
                </a:lnTo>
                <a:lnTo>
                  <a:pt x="1239" y="1705"/>
                </a:lnTo>
                <a:lnTo>
                  <a:pt x="1241" y="1703"/>
                </a:lnTo>
                <a:lnTo>
                  <a:pt x="1241" y="1701"/>
                </a:lnTo>
                <a:lnTo>
                  <a:pt x="1239" y="1699"/>
                </a:lnTo>
                <a:lnTo>
                  <a:pt x="1239" y="1697"/>
                </a:lnTo>
                <a:lnTo>
                  <a:pt x="1239" y="1695"/>
                </a:lnTo>
                <a:lnTo>
                  <a:pt x="1241" y="1695"/>
                </a:lnTo>
                <a:lnTo>
                  <a:pt x="1243" y="1693"/>
                </a:lnTo>
                <a:lnTo>
                  <a:pt x="1243" y="1691"/>
                </a:lnTo>
                <a:lnTo>
                  <a:pt x="1243" y="1689"/>
                </a:lnTo>
                <a:lnTo>
                  <a:pt x="1243" y="1687"/>
                </a:lnTo>
                <a:lnTo>
                  <a:pt x="1243" y="1685"/>
                </a:lnTo>
                <a:lnTo>
                  <a:pt x="1245" y="1683"/>
                </a:lnTo>
                <a:lnTo>
                  <a:pt x="1245" y="1681"/>
                </a:lnTo>
                <a:lnTo>
                  <a:pt x="1245" y="1679"/>
                </a:lnTo>
                <a:lnTo>
                  <a:pt x="1245" y="1677"/>
                </a:lnTo>
                <a:lnTo>
                  <a:pt x="1245" y="1675"/>
                </a:lnTo>
                <a:lnTo>
                  <a:pt x="1245" y="1673"/>
                </a:lnTo>
                <a:lnTo>
                  <a:pt x="1245" y="1671"/>
                </a:lnTo>
                <a:lnTo>
                  <a:pt x="1245" y="1669"/>
                </a:lnTo>
                <a:lnTo>
                  <a:pt x="1245" y="1667"/>
                </a:lnTo>
                <a:lnTo>
                  <a:pt x="1248" y="1665"/>
                </a:lnTo>
                <a:lnTo>
                  <a:pt x="1248" y="1663"/>
                </a:lnTo>
                <a:lnTo>
                  <a:pt x="1248" y="1661"/>
                </a:lnTo>
                <a:lnTo>
                  <a:pt x="1248" y="1659"/>
                </a:lnTo>
                <a:lnTo>
                  <a:pt x="1248" y="1657"/>
                </a:lnTo>
                <a:lnTo>
                  <a:pt x="1248" y="1655"/>
                </a:lnTo>
                <a:lnTo>
                  <a:pt x="1248" y="1653"/>
                </a:lnTo>
                <a:lnTo>
                  <a:pt x="1248" y="1651"/>
                </a:lnTo>
                <a:lnTo>
                  <a:pt x="1248" y="1649"/>
                </a:lnTo>
                <a:lnTo>
                  <a:pt x="1248" y="1647"/>
                </a:lnTo>
                <a:lnTo>
                  <a:pt x="1248" y="1645"/>
                </a:lnTo>
                <a:lnTo>
                  <a:pt x="1248" y="1643"/>
                </a:lnTo>
                <a:lnTo>
                  <a:pt x="1248" y="1641"/>
                </a:lnTo>
                <a:lnTo>
                  <a:pt x="1248" y="1639"/>
                </a:lnTo>
                <a:lnTo>
                  <a:pt x="1248" y="1637"/>
                </a:lnTo>
                <a:lnTo>
                  <a:pt x="1248" y="1635"/>
                </a:lnTo>
                <a:lnTo>
                  <a:pt x="1245" y="1633"/>
                </a:lnTo>
                <a:lnTo>
                  <a:pt x="1245" y="1631"/>
                </a:lnTo>
                <a:lnTo>
                  <a:pt x="1245" y="1629"/>
                </a:lnTo>
                <a:lnTo>
                  <a:pt x="1245" y="1627"/>
                </a:lnTo>
                <a:lnTo>
                  <a:pt x="1245" y="1625"/>
                </a:lnTo>
                <a:lnTo>
                  <a:pt x="1245" y="1623"/>
                </a:lnTo>
                <a:lnTo>
                  <a:pt x="1245" y="1621"/>
                </a:lnTo>
                <a:lnTo>
                  <a:pt x="1245" y="1619"/>
                </a:lnTo>
                <a:lnTo>
                  <a:pt x="1245" y="1617"/>
                </a:lnTo>
                <a:lnTo>
                  <a:pt x="1245" y="1615"/>
                </a:lnTo>
                <a:lnTo>
                  <a:pt x="1243" y="1613"/>
                </a:lnTo>
                <a:lnTo>
                  <a:pt x="1243" y="1611"/>
                </a:lnTo>
                <a:lnTo>
                  <a:pt x="1243" y="1609"/>
                </a:lnTo>
                <a:lnTo>
                  <a:pt x="1243" y="1607"/>
                </a:lnTo>
                <a:lnTo>
                  <a:pt x="1243" y="1605"/>
                </a:lnTo>
                <a:lnTo>
                  <a:pt x="1241" y="1604"/>
                </a:lnTo>
                <a:lnTo>
                  <a:pt x="1241" y="1602"/>
                </a:lnTo>
                <a:lnTo>
                  <a:pt x="1241" y="1600"/>
                </a:lnTo>
                <a:lnTo>
                  <a:pt x="1241" y="1598"/>
                </a:lnTo>
                <a:lnTo>
                  <a:pt x="1239" y="1596"/>
                </a:lnTo>
                <a:lnTo>
                  <a:pt x="1237" y="1594"/>
                </a:lnTo>
                <a:lnTo>
                  <a:pt x="1237" y="1592"/>
                </a:lnTo>
                <a:lnTo>
                  <a:pt x="1237" y="1590"/>
                </a:lnTo>
                <a:lnTo>
                  <a:pt x="1237" y="1588"/>
                </a:lnTo>
                <a:lnTo>
                  <a:pt x="1235" y="1586"/>
                </a:lnTo>
                <a:lnTo>
                  <a:pt x="1235" y="1584"/>
                </a:lnTo>
                <a:lnTo>
                  <a:pt x="1232" y="1584"/>
                </a:lnTo>
                <a:lnTo>
                  <a:pt x="1232" y="1582"/>
                </a:lnTo>
                <a:lnTo>
                  <a:pt x="1230" y="1580"/>
                </a:lnTo>
                <a:lnTo>
                  <a:pt x="1228" y="1580"/>
                </a:lnTo>
                <a:lnTo>
                  <a:pt x="1228" y="1578"/>
                </a:lnTo>
                <a:lnTo>
                  <a:pt x="1226" y="1578"/>
                </a:lnTo>
                <a:lnTo>
                  <a:pt x="1226" y="1576"/>
                </a:lnTo>
                <a:lnTo>
                  <a:pt x="1224" y="1574"/>
                </a:lnTo>
                <a:lnTo>
                  <a:pt x="1222" y="1572"/>
                </a:lnTo>
                <a:lnTo>
                  <a:pt x="1220" y="1570"/>
                </a:lnTo>
                <a:lnTo>
                  <a:pt x="1217" y="1568"/>
                </a:lnTo>
                <a:lnTo>
                  <a:pt x="1217" y="1566"/>
                </a:lnTo>
                <a:lnTo>
                  <a:pt x="1217" y="1564"/>
                </a:lnTo>
                <a:lnTo>
                  <a:pt x="1217" y="1562"/>
                </a:lnTo>
                <a:lnTo>
                  <a:pt x="1217" y="1560"/>
                </a:lnTo>
                <a:lnTo>
                  <a:pt x="1215" y="1558"/>
                </a:lnTo>
                <a:lnTo>
                  <a:pt x="1215" y="1556"/>
                </a:lnTo>
                <a:lnTo>
                  <a:pt x="1213" y="1554"/>
                </a:lnTo>
                <a:lnTo>
                  <a:pt x="1213" y="1552"/>
                </a:lnTo>
                <a:lnTo>
                  <a:pt x="1213" y="1550"/>
                </a:lnTo>
                <a:lnTo>
                  <a:pt x="1213" y="1548"/>
                </a:lnTo>
                <a:lnTo>
                  <a:pt x="1211" y="1546"/>
                </a:lnTo>
                <a:lnTo>
                  <a:pt x="1209" y="1546"/>
                </a:lnTo>
                <a:lnTo>
                  <a:pt x="1209" y="1544"/>
                </a:lnTo>
                <a:lnTo>
                  <a:pt x="1209" y="1542"/>
                </a:lnTo>
                <a:lnTo>
                  <a:pt x="1209" y="1540"/>
                </a:lnTo>
                <a:lnTo>
                  <a:pt x="1207" y="1538"/>
                </a:lnTo>
                <a:lnTo>
                  <a:pt x="1205" y="1536"/>
                </a:lnTo>
                <a:lnTo>
                  <a:pt x="1202" y="1536"/>
                </a:lnTo>
                <a:lnTo>
                  <a:pt x="1202" y="1538"/>
                </a:lnTo>
                <a:lnTo>
                  <a:pt x="1200" y="1536"/>
                </a:lnTo>
                <a:lnTo>
                  <a:pt x="1202" y="1536"/>
                </a:lnTo>
                <a:lnTo>
                  <a:pt x="1202" y="1534"/>
                </a:lnTo>
                <a:lnTo>
                  <a:pt x="1200" y="1532"/>
                </a:lnTo>
                <a:lnTo>
                  <a:pt x="1200" y="1530"/>
                </a:lnTo>
                <a:lnTo>
                  <a:pt x="1200" y="1528"/>
                </a:lnTo>
                <a:lnTo>
                  <a:pt x="1198" y="1526"/>
                </a:lnTo>
                <a:lnTo>
                  <a:pt x="1196" y="1526"/>
                </a:lnTo>
                <a:lnTo>
                  <a:pt x="1196" y="1524"/>
                </a:lnTo>
                <a:lnTo>
                  <a:pt x="1194" y="1522"/>
                </a:lnTo>
                <a:lnTo>
                  <a:pt x="1194" y="1520"/>
                </a:lnTo>
                <a:lnTo>
                  <a:pt x="1192" y="1518"/>
                </a:lnTo>
                <a:lnTo>
                  <a:pt x="1190" y="1516"/>
                </a:lnTo>
                <a:lnTo>
                  <a:pt x="1190" y="1514"/>
                </a:lnTo>
                <a:lnTo>
                  <a:pt x="1187" y="1514"/>
                </a:lnTo>
                <a:lnTo>
                  <a:pt x="1185" y="1512"/>
                </a:lnTo>
                <a:lnTo>
                  <a:pt x="1183" y="1512"/>
                </a:lnTo>
                <a:lnTo>
                  <a:pt x="1181" y="1512"/>
                </a:lnTo>
                <a:lnTo>
                  <a:pt x="1179" y="1510"/>
                </a:lnTo>
                <a:lnTo>
                  <a:pt x="1179" y="1508"/>
                </a:lnTo>
                <a:lnTo>
                  <a:pt x="1177" y="1508"/>
                </a:lnTo>
                <a:lnTo>
                  <a:pt x="1177" y="1506"/>
                </a:lnTo>
                <a:lnTo>
                  <a:pt x="1177" y="1504"/>
                </a:lnTo>
                <a:lnTo>
                  <a:pt x="1174" y="1502"/>
                </a:lnTo>
                <a:lnTo>
                  <a:pt x="1174" y="1500"/>
                </a:lnTo>
                <a:lnTo>
                  <a:pt x="1172" y="1498"/>
                </a:lnTo>
                <a:lnTo>
                  <a:pt x="1172" y="1496"/>
                </a:lnTo>
                <a:lnTo>
                  <a:pt x="1172" y="1494"/>
                </a:lnTo>
                <a:lnTo>
                  <a:pt x="1172" y="1492"/>
                </a:lnTo>
                <a:lnTo>
                  <a:pt x="1170" y="1492"/>
                </a:lnTo>
                <a:lnTo>
                  <a:pt x="1172" y="1490"/>
                </a:lnTo>
                <a:lnTo>
                  <a:pt x="1170" y="1490"/>
                </a:lnTo>
                <a:lnTo>
                  <a:pt x="1168" y="1488"/>
                </a:lnTo>
                <a:lnTo>
                  <a:pt x="1168" y="1486"/>
                </a:lnTo>
                <a:lnTo>
                  <a:pt x="1168" y="1484"/>
                </a:lnTo>
                <a:lnTo>
                  <a:pt x="1166" y="1484"/>
                </a:lnTo>
                <a:lnTo>
                  <a:pt x="1166" y="1482"/>
                </a:lnTo>
                <a:lnTo>
                  <a:pt x="1166" y="1480"/>
                </a:lnTo>
                <a:lnTo>
                  <a:pt x="1164" y="1478"/>
                </a:lnTo>
                <a:lnTo>
                  <a:pt x="1166" y="1478"/>
                </a:lnTo>
                <a:lnTo>
                  <a:pt x="1164" y="1476"/>
                </a:lnTo>
                <a:lnTo>
                  <a:pt x="1166" y="1478"/>
                </a:lnTo>
                <a:lnTo>
                  <a:pt x="1166" y="1476"/>
                </a:lnTo>
                <a:lnTo>
                  <a:pt x="1168" y="1474"/>
                </a:lnTo>
                <a:lnTo>
                  <a:pt x="1166" y="1474"/>
                </a:lnTo>
                <a:lnTo>
                  <a:pt x="1166" y="1476"/>
                </a:lnTo>
                <a:lnTo>
                  <a:pt x="1166" y="1474"/>
                </a:lnTo>
                <a:lnTo>
                  <a:pt x="1166" y="1472"/>
                </a:lnTo>
                <a:lnTo>
                  <a:pt x="1168" y="1472"/>
                </a:lnTo>
                <a:lnTo>
                  <a:pt x="1168" y="1470"/>
                </a:lnTo>
                <a:lnTo>
                  <a:pt x="1170" y="1468"/>
                </a:lnTo>
                <a:lnTo>
                  <a:pt x="1170" y="1466"/>
                </a:lnTo>
                <a:lnTo>
                  <a:pt x="1172" y="1466"/>
                </a:lnTo>
                <a:lnTo>
                  <a:pt x="1172" y="1464"/>
                </a:lnTo>
                <a:lnTo>
                  <a:pt x="1172" y="1462"/>
                </a:lnTo>
                <a:lnTo>
                  <a:pt x="1172" y="1464"/>
                </a:lnTo>
                <a:lnTo>
                  <a:pt x="1170" y="1466"/>
                </a:lnTo>
                <a:lnTo>
                  <a:pt x="1170" y="1468"/>
                </a:lnTo>
                <a:lnTo>
                  <a:pt x="1170" y="1466"/>
                </a:lnTo>
                <a:lnTo>
                  <a:pt x="1168" y="1466"/>
                </a:lnTo>
                <a:lnTo>
                  <a:pt x="1168" y="1468"/>
                </a:lnTo>
                <a:lnTo>
                  <a:pt x="1168" y="1470"/>
                </a:lnTo>
                <a:lnTo>
                  <a:pt x="1166" y="1470"/>
                </a:lnTo>
                <a:lnTo>
                  <a:pt x="1164" y="1472"/>
                </a:lnTo>
                <a:lnTo>
                  <a:pt x="1164" y="1474"/>
                </a:lnTo>
                <a:lnTo>
                  <a:pt x="1164" y="1472"/>
                </a:lnTo>
                <a:lnTo>
                  <a:pt x="1166" y="1470"/>
                </a:lnTo>
                <a:lnTo>
                  <a:pt x="1168" y="1470"/>
                </a:lnTo>
                <a:lnTo>
                  <a:pt x="1168" y="1468"/>
                </a:lnTo>
                <a:lnTo>
                  <a:pt x="1166" y="1466"/>
                </a:lnTo>
                <a:lnTo>
                  <a:pt x="1166" y="1464"/>
                </a:lnTo>
                <a:lnTo>
                  <a:pt x="1164" y="1462"/>
                </a:lnTo>
                <a:lnTo>
                  <a:pt x="1164" y="1460"/>
                </a:lnTo>
                <a:lnTo>
                  <a:pt x="1164" y="1458"/>
                </a:lnTo>
                <a:lnTo>
                  <a:pt x="1164" y="1456"/>
                </a:lnTo>
                <a:lnTo>
                  <a:pt x="1162" y="1454"/>
                </a:lnTo>
                <a:lnTo>
                  <a:pt x="1162" y="1452"/>
                </a:lnTo>
                <a:lnTo>
                  <a:pt x="1162" y="1450"/>
                </a:lnTo>
                <a:lnTo>
                  <a:pt x="1162" y="1448"/>
                </a:lnTo>
                <a:lnTo>
                  <a:pt x="1162" y="1446"/>
                </a:lnTo>
                <a:lnTo>
                  <a:pt x="1162" y="1444"/>
                </a:lnTo>
                <a:lnTo>
                  <a:pt x="1162" y="1442"/>
                </a:lnTo>
                <a:lnTo>
                  <a:pt x="1162" y="1440"/>
                </a:lnTo>
                <a:lnTo>
                  <a:pt x="1159" y="1438"/>
                </a:lnTo>
                <a:lnTo>
                  <a:pt x="1159" y="1436"/>
                </a:lnTo>
                <a:lnTo>
                  <a:pt x="1159" y="1434"/>
                </a:lnTo>
                <a:lnTo>
                  <a:pt x="1159" y="1432"/>
                </a:lnTo>
                <a:lnTo>
                  <a:pt x="1157" y="1430"/>
                </a:lnTo>
                <a:lnTo>
                  <a:pt x="1157" y="1428"/>
                </a:lnTo>
                <a:lnTo>
                  <a:pt x="1155" y="1426"/>
                </a:lnTo>
                <a:lnTo>
                  <a:pt x="1155" y="1424"/>
                </a:lnTo>
                <a:lnTo>
                  <a:pt x="1157" y="1422"/>
                </a:lnTo>
                <a:lnTo>
                  <a:pt x="1159" y="1420"/>
                </a:lnTo>
                <a:lnTo>
                  <a:pt x="1159" y="1418"/>
                </a:lnTo>
                <a:lnTo>
                  <a:pt x="1157" y="1416"/>
                </a:lnTo>
                <a:lnTo>
                  <a:pt x="1157" y="1414"/>
                </a:lnTo>
                <a:lnTo>
                  <a:pt x="1157" y="1412"/>
                </a:lnTo>
                <a:lnTo>
                  <a:pt x="1157" y="1410"/>
                </a:lnTo>
                <a:lnTo>
                  <a:pt x="1157" y="1408"/>
                </a:lnTo>
                <a:lnTo>
                  <a:pt x="1157" y="1406"/>
                </a:lnTo>
                <a:lnTo>
                  <a:pt x="1157" y="1404"/>
                </a:lnTo>
                <a:lnTo>
                  <a:pt x="1157" y="1402"/>
                </a:lnTo>
                <a:lnTo>
                  <a:pt x="1157" y="1400"/>
                </a:lnTo>
                <a:lnTo>
                  <a:pt x="1157" y="1398"/>
                </a:lnTo>
                <a:lnTo>
                  <a:pt x="1157" y="1396"/>
                </a:lnTo>
                <a:lnTo>
                  <a:pt x="1155" y="1394"/>
                </a:lnTo>
                <a:lnTo>
                  <a:pt x="1155" y="1392"/>
                </a:lnTo>
                <a:lnTo>
                  <a:pt x="1155" y="1390"/>
                </a:lnTo>
                <a:lnTo>
                  <a:pt x="1155" y="1388"/>
                </a:lnTo>
                <a:lnTo>
                  <a:pt x="1155" y="1386"/>
                </a:lnTo>
                <a:lnTo>
                  <a:pt x="1155" y="1384"/>
                </a:lnTo>
                <a:lnTo>
                  <a:pt x="1153" y="1382"/>
                </a:lnTo>
                <a:lnTo>
                  <a:pt x="1153" y="1380"/>
                </a:lnTo>
                <a:lnTo>
                  <a:pt x="1153" y="1378"/>
                </a:lnTo>
                <a:lnTo>
                  <a:pt x="1153" y="1376"/>
                </a:lnTo>
                <a:lnTo>
                  <a:pt x="1153" y="1374"/>
                </a:lnTo>
                <a:lnTo>
                  <a:pt x="1153" y="1372"/>
                </a:lnTo>
                <a:lnTo>
                  <a:pt x="1153" y="1370"/>
                </a:lnTo>
                <a:lnTo>
                  <a:pt x="1151" y="1368"/>
                </a:lnTo>
                <a:lnTo>
                  <a:pt x="1151" y="1366"/>
                </a:lnTo>
                <a:lnTo>
                  <a:pt x="1151" y="1364"/>
                </a:lnTo>
                <a:lnTo>
                  <a:pt x="1151" y="1362"/>
                </a:lnTo>
                <a:lnTo>
                  <a:pt x="1149" y="1362"/>
                </a:lnTo>
                <a:lnTo>
                  <a:pt x="1149" y="1360"/>
                </a:lnTo>
                <a:lnTo>
                  <a:pt x="1149" y="1358"/>
                </a:lnTo>
                <a:lnTo>
                  <a:pt x="1149" y="1356"/>
                </a:lnTo>
                <a:lnTo>
                  <a:pt x="1147" y="1354"/>
                </a:lnTo>
                <a:lnTo>
                  <a:pt x="1147" y="1352"/>
                </a:lnTo>
                <a:lnTo>
                  <a:pt x="1144" y="1350"/>
                </a:lnTo>
                <a:lnTo>
                  <a:pt x="1142" y="1348"/>
                </a:lnTo>
                <a:lnTo>
                  <a:pt x="1144" y="1350"/>
                </a:lnTo>
                <a:lnTo>
                  <a:pt x="1144" y="1348"/>
                </a:lnTo>
                <a:lnTo>
                  <a:pt x="1144" y="1346"/>
                </a:lnTo>
                <a:lnTo>
                  <a:pt x="1144" y="1348"/>
                </a:lnTo>
                <a:lnTo>
                  <a:pt x="1144" y="1346"/>
                </a:lnTo>
                <a:lnTo>
                  <a:pt x="1144" y="1344"/>
                </a:lnTo>
                <a:lnTo>
                  <a:pt x="1144" y="1342"/>
                </a:lnTo>
                <a:lnTo>
                  <a:pt x="1142" y="1340"/>
                </a:lnTo>
                <a:lnTo>
                  <a:pt x="1142" y="1338"/>
                </a:lnTo>
                <a:lnTo>
                  <a:pt x="1140" y="1336"/>
                </a:lnTo>
                <a:lnTo>
                  <a:pt x="1138" y="1334"/>
                </a:lnTo>
                <a:lnTo>
                  <a:pt x="1138" y="1332"/>
                </a:lnTo>
                <a:lnTo>
                  <a:pt x="1136" y="1330"/>
                </a:lnTo>
                <a:lnTo>
                  <a:pt x="1136" y="1328"/>
                </a:lnTo>
                <a:lnTo>
                  <a:pt x="1134" y="1328"/>
                </a:lnTo>
                <a:lnTo>
                  <a:pt x="1134" y="1326"/>
                </a:lnTo>
                <a:lnTo>
                  <a:pt x="1134" y="1324"/>
                </a:lnTo>
                <a:lnTo>
                  <a:pt x="1132" y="1322"/>
                </a:lnTo>
                <a:lnTo>
                  <a:pt x="1129" y="1320"/>
                </a:lnTo>
                <a:lnTo>
                  <a:pt x="1127" y="1318"/>
                </a:lnTo>
                <a:lnTo>
                  <a:pt x="1127" y="1316"/>
                </a:lnTo>
                <a:lnTo>
                  <a:pt x="1125" y="1314"/>
                </a:lnTo>
                <a:lnTo>
                  <a:pt x="1123" y="1312"/>
                </a:lnTo>
                <a:lnTo>
                  <a:pt x="1123" y="1310"/>
                </a:lnTo>
                <a:lnTo>
                  <a:pt x="1121" y="1308"/>
                </a:lnTo>
                <a:lnTo>
                  <a:pt x="1119" y="1308"/>
                </a:lnTo>
                <a:lnTo>
                  <a:pt x="1119" y="1306"/>
                </a:lnTo>
                <a:lnTo>
                  <a:pt x="1117" y="1304"/>
                </a:lnTo>
                <a:lnTo>
                  <a:pt x="1114" y="1304"/>
                </a:lnTo>
                <a:lnTo>
                  <a:pt x="1114" y="1302"/>
                </a:lnTo>
                <a:lnTo>
                  <a:pt x="1112" y="1300"/>
                </a:lnTo>
                <a:lnTo>
                  <a:pt x="1110" y="1298"/>
                </a:lnTo>
                <a:lnTo>
                  <a:pt x="1108" y="1296"/>
                </a:lnTo>
                <a:lnTo>
                  <a:pt x="1106" y="1294"/>
                </a:lnTo>
                <a:lnTo>
                  <a:pt x="1104" y="1292"/>
                </a:lnTo>
                <a:lnTo>
                  <a:pt x="1101" y="1292"/>
                </a:lnTo>
                <a:lnTo>
                  <a:pt x="1101" y="1290"/>
                </a:lnTo>
                <a:lnTo>
                  <a:pt x="1099" y="1290"/>
                </a:lnTo>
                <a:lnTo>
                  <a:pt x="1097" y="1288"/>
                </a:lnTo>
                <a:lnTo>
                  <a:pt x="1097" y="1286"/>
                </a:lnTo>
                <a:lnTo>
                  <a:pt x="1095" y="1286"/>
                </a:lnTo>
                <a:lnTo>
                  <a:pt x="1093" y="1284"/>
                </a:lnTo>
                <a:lnTo>
                  <a:pt x="1091" y="1284"/>
                </a:lnTo>
                <a:lnTo>
                  <a:pt x="1091" y="1282"/>
                </a:lnTo>
                <a:lnTo>
                  <a:pt x="1089" y="1280"/>
                </a:lnTo>
                <a:lnTo>
                  <a:pt x="1086" y="1280"/>
                </a:lnTo>
                <a:lnTo>
                  <a:pt x="1086" y="1278"/>
                </a:lnTo>
                <a:lnTo>
                  <a:pt x="1084" y="1278"/>
                </a:lnTo>
                <a:lnTo>
                  <a:pt x="1082" y="1278"/>
                </a:lnTo>
                <a:lnTo>
                  <a:pt x="1080" y="1276"/>
                </a:lnTo>
                <a:lnTo>
                  <a:pt x="1078" y="1276"/>
                </a:lnTo>
                <a:lnTo>
                  <a:pt x="1076" y="1276"/>
                </a:lnTo>
                <a:lnTo>
                  <a:pt x="1076" y="1274"/>
                </a:lnTo>
                <a:lnTo>
                  <a:pt x="1074" y="1272"/>
                </a:lnTo>
                <a:lnTo>
                  <a:pt x="1069" y="1272"/>
                </a:lnTo>
                <a:lnTo>
                  <a:pt x="1067" y="1270"/>
                </a:lnTo>
                <a:lnTo>
                  <a:pt x="1065" y="1270"/>
                </a:lnTo>
                <a:lnTo>
                  <a:pt x="1063" y="1272"/>
                </a:lnTo>
                <a:lnTo>
                  <a:pt x="1063" y="1270"/>
                </a:lnTo>
                <a:lnTo>
                  <a:pt x="1061" y="1268"/>
                </a:lnTo>
                <a:lnTo>
                  <a:pt x="1059" y="1268"/>
                </a:lnTo>
                <a:lnTo>
                  <a:pt x="1061" y="1270"/>
                </a:lnTo>
                <a:lnTo>
                  <a:pt x="1063" y="1272"/>
                </a:lnTo>
                <a:lnTo>
                  <a:pt x="1063" y="1274"/>
                </a:lnTo>
                <a:lnTo>
                  <a:pt x="1061" y="1274"/>
                </a:lnTo>
                <a:lnTo>
                  <a:pt x="1061" y="1276"/>
                </a:lnTo>
                <a:lnTo>
                  <a:pt x="1059" y="1276"/>
                </a:lnTo>
                <a:lnTo>
                  <a:pt x="1056" y="1276"/>
                </a:lnTo>
                <a:lnTo>
                  <a:pt x="1054" y="1276"/>
                </a:lnTo>
                <a:lnTo>
                  <a:pt x="1052" y="1274"/>
                </a:lnTo>
                <a:lnTo>
                  <a:pt x="1052" y="1272"/>
                </a:lnTo>
                <a:lnTo>
                  <a:pt x="1050" y="1272"/>
                </a:lnTo>
                <a:lnTo>
                  <a:pt x="1048" y="1270"/>
                </a:lnTo>
                <a:lnTo>
                  <a:pt x="1046" y="1268"/>
                </a:lnTo>
                <a:lnTo>
                  <a:pt x="1043" y="1268"/>
                </a:lnTo>
                <a:lnTo>
                  <a:pt x="1043" y="1266"/>
                </a:lnTo>
                <a:lnTo>
                  <a:pt x="1041" y="1266"/>
                </a:lnTo>
                <a:lnTo>
                  <a:pt x="1041" y="1264"/>
                </a:lnTo>
                <a:lnTo>
                  <a:pt x="1039" y="1264"/>
                </a:lnTo>
                <a:lnTo>
                  <a:pt x="1037" y="1264"/>
                </a:lnTo>
                <a:lnTo>
                  <a:pt x="1037" y="1262"/>
                </a:lnTo>
                <a:lnTo>
                  <a:pt x="1037" y="1260"/>
                </a:lnTo>
                <a:lnTo>
                  <a:pt x="1037" y="1258"/>
                </a:lnTo>
                <a:lnTo>
                  <a:pt x="1035" y="1258"/>
                </a:lnTo>
                <a:lnTo>
                  <a:pt x="1033" y="1258"/>
                </a:lnTo>
                <a:lnTo>
                  <a:pt x="1031" y="1258"/>
                </a:lnTo>
                <a:lnTo>
                  <a:pt x="1028" y="1258"/>
                </a:lnTo>
                <a:lnTo>
                  <a:pt x="1028" y="1256"/>
                </a:lnTo>
                <a:lnTo>
                  <a:pt x="1026" y="1256"/>
                </a:lnTo>
                <a:lnTo>
                  <a:pt x="1024" y="1256"/>
                </a:lnTo>
                <a:lnTo>
                  <a:pt x="1024" y="1254"/>
                </a:lnTo>
                <a:lnTo>
                  <a:pt x="1022" y="1254"/>
                </a:lnTo>
                <a:lnTo>
                  <a:pt x="1022" y="1252"/>
                </a:lnTo>
                <a:lnTo>
                  <a:pt x="1022" y="1250"/>
                </a:lnTo>
                <a:lnTo>
                  <a:pt x="1020" y="1250"/>
                </a:lnTo>
                <a:lnTo>
                  <a:pt x="1020" y="1248"/>
                </a:lnTo>
                <a:lnTo>
                  <a:pt x="1020" y="1246"/>
                </a:lnTo>
                <a:lnTo>
                  <a:pt x="1018" y="1246"/>
                </a:lnTo>
                <a:lnTo>
                  <a:pt x="1016" y="1246"/>
                </a:lnTo>
                <a:lnTo>
                  <a:pt x="1016" y="1248"/>
                </a:lnTo>
                <a:lnTo>
                  <a:pt x="1013" y="1250"/>
                </a:lnTo>
                <a:lnTo>
                  <a:pt x="1016" y="1248"/>
                </a:lnTo>
                <a:lnTo>
                  <a:pt x="1013" y="1248"/>
                </a:lnTo>
                <a:lnTo>
                  <a:pt x="1011" y="1248"/>
                </a:lnTo>
                <a:lnTo>
                  <a:pt x="1013" y="1250"/>
                </a:lnTo>
                <a:lnTo>
                  <a:pt x="1011" y="1248"/>
                </a:lnTo>
                <a:lnTo>
                  <a:pt x="1011" y="1250"/>
                </a:lnTo>
                <a:lnTo>
                  <a:pt x="1011" y="1252"/>
                </a:lnTo>
                <a:lnTo>
                  <a:pt x="1009" y="1252"/>
                </a:lnTo>
                <a:lnTo>
                  <a:pt x="1007" y="1252"/>
                </a:lnTo>
                <a:lnTo>
                  <a:pt x="1007" y="1250"/>
                </a:lnTo>
                <a:lnTo>
                  <a:pt x="1007" y="1252"/>
                </a:lnTo>
                <a:lnTo>
                  <a:pt x="1009" y="1254"/>
                </a:lnTo>
                <a:lnTo>
                  <a:pt x="1011" y="1256"/>
                </a:lnTo>
                <a:lnTo>
                  <a:pt x="1009" y="1256"/>
                </a:lnTo>
                <a:lnTo>
                  <a:pt x="1011" y="1256"/>
                </a:lnTo>
                <a:lnTo>
                  <a:pt x="1009" y="1258"/>
                </a:lnTo>
                <a:lnTo>
                  <a:pt x="1011" y="1258"/>
                </a:lnTo>
                <a:lnTo>
                  <a:pt x="1011" y="1260"/>
                </a:lnTo>
                <a:lnTo>
                  <a:pt x="1013" y="1262"/>
                </a:lnTo>
                <a:lnTo>
                  <a:pt x="1016" y="1262"/>
                </a:lnTo>
                <a:lnTo>
                  <a:pt x="1013" y="1264"/>
                </a:lnTo>
                <a:lnTo>
                  <a:pt x="1013" y="1266"/>
                </a:lnTo>
                <a:lnTo>
                  <a:pt x="1016" y="1264"/>
                </a:lnTo>
                <a:lnTo>
                  <a:pt x="1018" y="1264"/>
                </a:lnTo>
                <a:lnTo>
                  <a:pt x="1016" y="1266"/>
                </a:lnTo>
                <a:lnTo>
                  <a:pt x="1018" y="1266"/>
                </a:lnTo>
                <a:lnTo>
                  <a:pt x="1018" y="1264"/>
                </a:lnTo>
                <a:lnTo>
                  <a:pt x="1018" y="1266"/>
                </a:lnTo>
                <a:lnTo>
                  <a:pt x="1020" y="1266"/>
                </a:lnTo>
                <a:lnTo>
                  <a:pt x="1018" y="1268"/>
                </a:lnTo>
                <a:lnTo>
                  <a:pt x="1016" y="1268"/>
                </a:lnTo>
                <a:lnTo>
                  <a:pt x="1013" y="1270"/>
                </a:lnTo>
                <a:lnTo>
                  <a:pt x="1013" y="1272"/>
                </a:lnTo>
                <a:lnTo>
                  <a:pt x="1011" y="1270"/>
                </a:lnTo>
                <a:lnTo>
                  <a:pt x="1009" y="1268"/>
                </a:lnTo>
                <a:lnTo>
                  <a:pt x="1007" y="1266"/>
                </a:lnTo>
                <a:lnTo>
                  <a:pt x="1005" y="1266"/>
                </a:lnTo>
                <a:lnTo>
                  <a:pt x="1003" y="1266"/>
                </a:lnTo>
                <a:lnTo>
                  <a:pt x="1001" y="1264"/>
                </a:lnTo>
                <a:lnTo>
                  <a:pt x="998" y="1262"/>
                </a:lnTo>
                <a:lnTo>
                  <a:pt x="996" y="1262"/>
                </a:lnTo>
                <a:lnTo>
                  <a:pt x="994" y="1262"/>
                </a:lnTo>
                <a:lnTo>
                  <a:pt x="994" y="1260"/>
                </a:lnTo>
                <a:lnTo>
                  <a:pt x="994" y="1258"/>
                </a:lnTo>
                <a:lnTo>
                  <a:pt x="992" y="1258"/>
                </a:lnTo>
                <a:lnTo>
                  <a:pt x="990" y="1258"/>
                </a:lnTo>
                <a:lnTo>
                  <a:pt x="990" y="1256"/>
                </a:lnTo>
                <a:lnTo>
                  <a:pt x="988" y="1254"/>
                </a:lnTo>
                <a:lnTo>
                  <a:pt x="986" y="1254"/>
                </a:lnTo>
                <a:lnTo>
                  <a:pt x="983" y="1254"/>
                </a:lnTo>
                <a:lnTo>
                  <a:pt x="983" y="1252"/>
                </a:lnTo>
                <a:lnTo>
                  <a:pt x="981" y="1250"/>
                </a:lnTo>
                <a:lnTo>
                  <a:pt x="979" y="1250"/>
                </a:lnTo>
                <a:lnTo>
                  <a:pt x="979" y="1248"/>
                </a:lnTo>
                <a:lnTo>
                  <a:pt x="979" y="1246"/>
                </a:lnTo>
                <a:lnTo>
                  <a:pt x="977" y="1245"/>
                </a:lnTo>
                <a:lnTo>
                  <a:pt x="975" y="1245"/>
                </a:lnTo>
                <a:lnTo>
                  <a:pt x="973" y="1245"/>
                </a:lnTo>
                <a:lnTo>
                  <a:pt x="970" y="1243"/>
                </a:lnTo>
                <a:lnTo>
                  <a:pt x="970" y="1241"/>
                </a:lnTo>
                <a:lnTo>
                  <a:pt x="968" y="1241"/>
                </a:lnTo>
                <a:lnTo>
                  <a:pt x="966" y="1239"/>
                </a:lnTo>
                <a:lnTo>
                  <a:pt x="964" y="1237"/>
                </a:lnTo>
                <a:lnTo>
                  <a:pt x="962" y="1237"/>
                </a:lnTo>
                <a:lnTo>
                  <a:pt x="962" y="1235"/>
                </a:lnTo>
                <a:lnTo>
                  <a:pt x="960" y="1235"/>
                </a:lnTo>
                <a:lnTo>
                  <a:pt x="958" y="1235"/>
                </a:lnTo>
                <a:lnTo>
                  <a:pt x="955" y="1233"/>
                </a:lnTo>
                <a:lnTo>
                  <a:pt x="953" y="1233"/>
                </a:lnTo>
                <a:lnTo>
                  <a:pt x="951" y="1235"/>
                </a:lnTo>
                <a:lnTo>
                  <a:pt x="951" y="1237"/>
                </a:lnTo>
                <a:lnTo>
                  <a:pt x="949" y="1239"/>
                </a:lnTo>
                <a:lnTo>
                  <a:pt x="949" y="1237"/>
                </a:lnTo>
                <a:lnTo>
                  <a:pt x="947" y="1237"/>
                </a:lnTo>
                <a:lnTo>
                  <a:pt x="947" y="1235"/>
                </a:lnTo>
                <a:lnTo>
                  <a:pt x="945" y="1233"/>
                </a:lnTo>
                <a:lnTo>
                  <a:pt x="943" y="1231"/>
                </a:lnTo>
                <a:lnTo>
                  <a:pt x="943" y="1229"/>
                </a:lnTo>
                <a:lnTo>
                  <a:pt x="940" y="1229"/>
                </a:lnTo>
                <a:lnTo>
                  <a:pt x="940" y="1227"/>
                </a:lnTo>
                <a:lnTo>
                  <a:pt x="940" y="1225"/>
                </a:lnTo>
                <a:lnTo>
                  <a:pt x="940" y="1223"/>
                </a:lnTo>
                <a:lnTo>
                  <a:pt x="938" y="1223"/>
                </a:lnTo>
                <a:lnTo>
                  <a:pt x="936" y="1223"/>
                </a:lnTo>
                <a:lnTo>
                  <a:pt x="934" y="1221"/>
                </a:lnTo>
                <a:lnTo>
                  <a:pt x="934" y="1219"/>
                </a:lnTo>
                <a:lnTo>
                  <a:pt x="932" y="1219"/>
                </a:lnTo>
                <a:lnTo>
                  <a:pt x="930" y="1219"/>
                </a:lnTo>
                <a:lnTo>
                  <a:pt x="928" y="1217"/>
                </a:lnTo>
                <a:lnTo>
                  <a:pt x="928" y="1215"/>
                </a:lnTo>
                <a:lnTo>
                  <a:pt x="928" y="1213"/>
                </a:lnTo>
                <a:lnTo>
                  <a:pt x="925" y="1213"/>
                </a:lnTo>
                <a:lnTo>
                  <a:pt x="923" y="1211"/>
                </a:lnTo>
                <a:lnTo>
                  <a:pt x="923" y="1209"/>
                </a:lnTo>
                <a:lnTo>
                  <a:pt x="921" y="1209"/>
                </a:lnTo>
                <a:lnTo>
                  <a:pt x="919" y="1209"/>
                </a:lnTo>
                <a:lnTo>
                  <a:pt x="917" y="1209"/>
                </a:lnTo>
                <a:lnTo>
                  <a:pt x="917" y="1207"/>
                </a:lnTo>
                <a:lnTo>
                  <a:pt x="915" y="1207"/>
                </a:lnTo>
                <a:lnTo>
                  <a:pt x="912" y="1207"/>
                </a:lnTo>
                <a:lnTo>
                  <a:pt x="910" y="1205"/>
                </a:lnTo>
                <a:lnTo>
                  <a:pt x="908" y="1203"/>
                </a:lnTo>
                <a:lnTo>
                  <a:pt x="906" y="1201"/>
                </a:lnTo>
                <a:lnTo>
                  <a:pt x="906" y="1199"/>
                </a:lnTo>
                <a:lnTo>
                  <a:pt x="904" y="1197"/>
                </a:lnTo>
                <a:lnTo>
                  <a:pt x="904" y="1195"/>
                </a:lnTo>
                <a:lnTo>
                  <a:pt x="902" y="1195"/>
                </a:lnTo>
                <a:lnTo>
                  <a:pt x="900" y="1195"/>
                </a:lnTo>
                <a:lnTo>
                  <a:pt x="897" y="1197"/>
                </a:lnTo>
                <a:lnTo>
                  <a:pt x="895" y="1197"/>
                </a:lnTo>
                <a:lnTo>
                  <a:pt x="893" y="1195"/>
                </a:lnTo>
                <a:lnTo>
                  <a:pt x="891" y="1195"/>
                </a:lnTo>
                <a:lnTo>
                  <a:pt x="889" y="1195"/>
                </a:lnTo>
                <a:lnTo>
                  <a:pt x="887" y="1195"/>
                </a:lnTo>
                <a:lnTo>
                  <a:pt x="887" y="1193"/>
                </a:lnTo>
                <a:lnTo>
                  <a:pt x="885" y="1191"/>
                </a:lnTo>
                <a:lnTo>
                  <a:pt x="885" y="1189"/>
                </a:lnTo>
                <a:lnTo>
                  <a:pt x="882" y="1189"/>
                </a:lnTo>
                <a:lnTo>
                  <a:pt x="880" y="1187"/>
                </a:lnTo>
                <a:lnTo>
                  <a:pt x="878" y="1187"/>
                </a:lnTo>
                <a:lnTo>
                  <a:pt x="876" y="1189"/>
                </a:lnTo>
                <a:lnTo>
                  <a:pt x="874" y="1187"/>
                </a:lnTo>
                <a:lnTo>
                  <a:pt x="874" y="1185"/>
                </a:lnTo>
                <a:lnTo>
                  <a:pt x="872" y="1183"/>
                </a:lnTo>
                <a:lnTo>
                  <a:pt x="870" y="1183"/>
                </a:lnTo>
                <a:lnTo>
                  <a:pt x="872" y="1181"/>
                </a:lnTo>
                <a:lnTo>
                  <a:pt x="872" y="1179"/>
                </a:lnTo>
                <a:lnTo>
                  <a:pt x="870" y="1177"/>
                </a:lnTo>
                <a:lnTo>
                  <a:pt x="867" y="1177"/>
                </a:lnTo>
                <a:lnTo>
                  <a:pt x="867" y="1175"/>
                </a:lnTo>
                <a:lnTo>
                  <a:pt x="865" y="1173"/>
                </a:lnTo>
                <a:lnTo>
                  <a:pt x="863" y="1171"/>
                </a:lnTo>
                <a:lnTo>
                  <a:pt x="861" y="1171"/>
                </a:lnTo>
                <a:lnTo>
                  <a:pt x="859" y="1169"/>
                </a:lnTo>
                <a:lnTo>
                  <a:pt x="857" y="1169"/>
                </a:lnTo>
                <a:lnTo>
                  <a:pt x="857" y="1167"/>
                </a:lnTo>
                <a:lnTo>
                  <a:pt x="855" y="1167"/>
                </a:lnTo>
                <a:lnTo>
                  <a:pt x="852" y="1165"/>
                </a:lnTo>
                <a:lnTo>
                  <a:pt x="850" y="1165"/>
                </a:lnTo>
                <a:lnTo>
                  <a:pt x="848" y="1165"/>
                </a:lnTo>
                <a:lnTo>
                  <a:pt x="848" y="1163"/>
                </a:lnTo>
                <a:lnTo>
                  <a:pt x="846" y="1163"/>
                </a:lnTo>
                <a:lnTo>
                  <a:pt x="844" y="1161"/>
                </a:lnTo>
                <a:lnTo>
                  <a:pt x="842" y="1161"/>
                </a:lnTo>
                <a:lnTo>
                  <a:pt x="839" y="1159"/>
                </a:lnTo>
                <a:lnTo>
                  <a:pt x="837" y="1159"/>
                </a:lnTo>
                <a:lnTo>
                  <a:pt x="835" y="1157"/>
                </a:lnTo>
                <a:lnTo>
                  <a:pt x="833" y="1157"/>
                </a:lnTo>
                <a:lnTo>
                  <a:pt x="833" y="1155"/>
                </a:lnTo>
                <a:lnTo>
                  <a:pt x="831" y="1155"/>
                </a:lnTo>
                <a:lnTo>
                  <a:pt x="829" y="1155"/>
                </a:lnTo>
                <a:lnTo>
                  <a:pt x="827" y="1155"/>
                </a:lnTo>
                <a:lnTo>
                  <a:pt x="827" y="1153"/>
                </a:lnTo>
                <a:lnTo>
                  <a:pt x="824" y="1153"/>
                </a:lnTo>
                <a:lnTo>
                  <a:pt x="822" y="1151"/>
                </a:lnTo>
                <a:lnTo>
                  <a:pt x="820" y="1151"/>
                </a:lnTo>
                <a:lnTo>
                  <a:pt x="820" y="1153"/>
                </a:lnTo>
                <a:lnTo>
                  <a:pt x="818" y="1153"/>
                </a:lnTo>
                <a:lnTo>
                  <a:pt x="818" y="1155"/>
                </a:lnTo>
                <a:lnTo>
                  <a:pt x="816" y="1155"/>
                </a:lnTo>
                <a:lnTo>
                  <a:pt x="814" y="1157"/>
                </a:lnTo>
                <a:lnTo>
                  <a:pt x="816" y="1159"/>
                </a:lnTo>
                <a:lnTo>
                  <a:pt x="816" y="1161"/>
                </a:lnTo>
                <a:lnTo>
                  <a:pt x="814" y="1161"/>
                </a:lnTo>
                <a:lnTo>
                  <a:pt x="814" y="1163"/>
                </a:lnTo>
                <a:lnTo>
                  <a:pt x="814" y="1165"/>
                </a:lnTo>
                <a:lnTo>
                  <a:pt x="814" y="1167"/>
                </a:lnTo>
                <a:lnTo>
                  <a:pt x="814" y="1169"/>
                </a:lnTo>
                <a:lnTo>
                  <a:pt x="816" y="1171"/>
                </a:lnTo>
                <a:lnTo>
                  <a:pt x="814" y="1171"/>
                </a:lnTo>
                <a:lnTo>
                  <a:pt x="814" y="1169"/>
                </a:lnTo>
                <a:lnTo>
                  <a:pt x="812" y="1169"/>
                </a:lnTo>
                <a:lnTo>
                  <a:pt x="809" y="1169"/>
                </a:lnTo>
                <a:lnTo>
                  <a:pt x="809" y="1167"/>
                </a:lnTo>
                <a:lnTo>
                  <a:pt x="807" y="1167"/>
                </a:lnTo>
                <a:lnTo>
                  <a:pt x="805" y="1167"/>
                </a:lnTo>
                <a:lnTo>
                  <a:pt x="803" y="1167"/>
                </a:lnTo>
                <a:lnTo>
                  <a:pt x="803" y="1165"/>
                </a:lnTo>
                <a:lnTo>
                  <a:pt x="803" y="1163"/>
                </a:lnTo>
                <a:lnTo>
                  <a:pt x="799" y="1165"/>
                </a:lnTo>
                <a:lnTo>
                  <a:pt x="799" y="1163"/>
                </a:lnTo>
                <a:lnTo>
                  <a:pt x="797" y="1163"/>
                </a:lnTo>
                <a:lnTo>
                  <a:pt x="794" y="1163"/>
                </a:lnTo>
                <a:lnTo>
                  <a:pt x="794" y="1161"/>
                </a:lnTo>
                <a:lnTo>
                  <a:pt x="792" y="1161"/>
                </a:lnTo>
                <a:lnTo>
                  <a:pt x="794" y="1159"/>
                </a:lnTo>
                <a:lnTo>
                  <a:pt x="794" y="1157"/>
                </a:lnTo>
                <a:lnTo>
                  <a:pt x="797" y="1155"/>
                </a:lnTo>
                <a:lnTo>
                  <a:pt x="797" y="1153"/>
                </a:lnTo>
                <a:lnTo>
                  <a:pt x="797" y="1151"/>
                </a:lnTo>
                <a:lnTo>
                  <a:pt x="794" y="1149"/>
                </a:lnTo>
                <a:lnTo>
                  <a:pt x="792" y="1147"/>
                </a:lnTo>
                <a:lnTo>
                  <a:pt x="792" y="1145"/>
                </a:lnTo>
                <a:lnTo>
                  <a:pt x="790" y="1145"/>
                </a:lnTo>
                <a:lnTo>
                  <a:pt x="788" y="1145"/>
                </a:lnTo>
                <a:lnTo>
                  <a:pt x="786" y="1143"/>
                </a:lnTo>
                <a:lnTo>
                  <a:pt x="784" y="1143"/>
                </a:lnTo>
                <a:lnTo>
                  <a:pt x="781" y="1143"/>
                </a:lnTo>
                <a:lnTo>
                  <a:pt x="781" y="1141"/>
                </a:lnTo>
                <a:lnTo>
                  <a:pt x="779" y="1141"/>
                </a:lnTo>
                <a:lnTo>
                  <a:pt x="777" y="1141"/>
                </a:lnTo>
                <a:lnTo>
                  <a:pt x="775" y="1141"/>
                </a:lnTo>
                <a:lnTo>
                  <a:pt x="773" y="1139"/>
                </a:lnTo>
                <a:lnTo>
                  <a:pt x="771" y="1139"/>
                </a:lnTo>
                <a:lnTo>
                  <a:pt x="769" y="1139"/>
                </a:lnTo>
                <a:lnTo>
                  <a:pt x="766" y="1139"/>
                </a:lnTo>
                <a:lnTo>
                  <a:pt x="766" y="1137"/>
                </a:lnTo>
                <a:lnTo>
                  <a:pt x="764" y="1137"/>
                </a:lnTo>
                <a:lnTo>
                  <a:pt x="762" y="1137"/>
                </a:lnTo>
                <a:lnTo>
                  <a:pt x="760" y="1137"/>
                </a:lnTo>
                <a:lnTo>
                  <a:pt x="758" y="1137"/>
                </a:lnTo>
                <a:lnTo>
                  <a:pt x="756" y="1137"/>
                </a:lnTo>
                <a:lnTo>
                  <a:pt x="754" y="1137"/>
                </a:lnTo>
                <a:lnTo>
                  <a:pt x="751" y="1135"/>
                </a:lnTo>
                <a:lnTo>
                  <a:pt x="749" y="1135"/>
                </a:lnTo>
                <a:lnTo>
                  <a:pt x="747" y="1135"/>
                </a:lnTo>
                <a:lnTo>
                  <a:pt x="745" y="1135"/>
                </a:lnTo>
                <a:lnTo>
                  <a:pt x="743" y="1133"/>
                </a:lnTo>
                <a:lnTo>
                  <a:pt x="741" y="1133"/>
                </a:lnTo>
                <a:lnTo>
                  <a:pt x="739" y="1133"/>
                </a:lnTo>
                <a:lnTo>
                  <a:pt x="736" y="1133"/>
                </a:lnTo>
                <a:lnTo>
                  <a:pt x="734" y="1133"/>
                </a:lnTo>
                <a:lnTo>
                  <a:pt x="732" y="1133"/>
                </a:lnTo>
                <a:lnTo>
                  <a:pt x="730" y="1131"/>
                </a:lnTo>
                <a:lnTo>
                  <a:pt x="728" y="1131"/>
                </a:lnTo>
                <a:lnTo>
                  <a:pt x="726" y="1131"/>
                </a:lnTo>
                <a:lnTo>
                  <a:pt x="726" y="1129"/>
                </a:lnTo>
                <a:lnTo>
                  <a:pt x="726" y="1131"/>
                </a:lnTo>
                <a:lnTo>
                  <a:pt x="728" y="1131"/>
                </a:lnTo>
                <a:lnTo>
                  <a:pt x="726" y="1129"/>
                </a:lnTo>
                <a:lnTo>
                  <a:pt x="724" y="1131"/>
                </a:lnTo>
                <a:lnTo>
                  <a:pt x="724" y="1129"/>
                </a:lnTo>
                <a:lnTo>
                  <a:pt x="724" y="1127"/>
                </a:lnTo>
                <a:lnTo>
                  <a:pt x="721" y="1127"/>
                </a:lnTo>
                <a:lnTo>
                  <a:pt x="721" y="1125"/>
                </a:lnTo>
                <a:lnTo>
                  <a:pt x="724" y="1125"/>
                </a:lnTo>
                <a:lnTo>
                  <a:pt x="724" y="1123"/>
                </a:lnTo>
                <a:lnTo>
                  <a:pt x="721" y="1123"/>
                </a:lnTo>
                <a:lnTo>
                  <a:pt x="721" y="1125"/>
                </a:lnTo>
                <a:lnTo>
                  <a:pt x="721" y="1123"/>
                </a:lnTo>
                <a:lnTo>
                  <a:pt x="719" y="1123"/>
                </a:lnTo>
                <a:lnTo>
                  <a:pt x="717" y="1125"/>
                </a:lnTo>
                <a:lnTo>
                  <a:pt x="719" y="1125"/>
                </a:lnTo>
                <a:lnTo>
                  <a:pt x="717" y="1125"/>
                </a:lnTo>
                <a:lnTo>
                  <a:pt x="719" y="1127"/>
                </a:lnTo>
                <a:lnTo>
                  <a:pt x="717" y="1127"/>
                </a:lnTo>
                <a:lnTo>
                  <a:pt x="719" y="1127"/>
                </a:lnTo>
                <a:lnTo>
                  <a:pt x="719" y="1129"/>
                </a:lnTo>
                <a:lnTo>
                  <a:pt x="717" y="1127"/>
                </a:lnTo>
                <a:lnTo>
                  <a:pt x="717" y="1129"/>
                </a:lnTo>
                <a:lnTo>
                  <a:pt x="717" y="1127"/>
                </a:lnTo>
                <a:lnTo>
                  <a:pt x="717" y="1129"/>
                </a:lnTo>
                <a:lnTo>
                  <a:pt x="715" y="1127"/>
                </a:lnTo>
                <a:lnTo>
                  <a:pt x="713" y="1127"/>
                </a:lnTo>
                <a:lnTo>
                  <a:pt x="711" y="1127"/>
                </a:lnTo>
                <a:lnTo>
                  <a:pt x="711" y="1125"/>
                </a:lnTo>
                <a:lnTo>
                  <a:pt x="711" y="1127"/>
                </a:lnTo>
                <a:lnTo>
                  <a:pt x="708" y="1125"/>
                </a:lnTo>
                <a:lnTo>
                  <a:pt x="708" y="1127"/>
                </a:lnTo>
                <a:lnTo>
                  <a:pt x="708" y="1125"/>
                </a:lnTo>
                <a:lnTo>
                  <a:pt x="706" y="1125"/>
                </a:lnTo>
                <a:lnTo>
                  <a:pt x="706" y="1127"/>
                </a:lnTo>
                <a:lnTo>
                  <a:pt x="704" y="1127"/>
                </a:lnTo>
                <a:lnTo>
                  <a:pt x="702" y="1125"/>
                </a:lnTo>
                <a:lnTo>
                  <a:pt x="700" y="1125"/>
                </a:lnTo>
                <a:lnTo>
                  <a:pt x="698" y="1125"/>
                </a:lnTo>
                <a:lnTo>
                  <a:pt x="696" y="1125"/>
                </a:lnTo>
                <a:lnTo>
                  <a:pt x="693" y="1123"/>
                </a:lnTo>
                <a:lnTo>
                  <a:pt x="691" y="1123"/>
                </a:lnTo>
                <a:lnTo>
                  <a:pt x="691" y="1121"/>
                </a:lnTo>
                <a:lnTo>
                  <a:pt x="693" y="1121"/>
                </a:lnTo>
                <a:lnTo>
                  <a:pt x="696" y="1123"/>
                </a:lnTo>
                <a:lnTo>
                  <a:pt x="698" y="1123"/>
                </a:lnTo>
                <a:lnTo>
                  <a:pt x="700" y="1121"/>
                </a:lnTo>
                <a:lnTo>
                  <a:pt x="698" y="1121"/>
                </a:lnTo>
                <a:lnTo>
                  <a:pt x="698" y="1119"/>
                </a:lnTo>
                <a:lnTo>
                  <a:pt x="696" y="1119"/>
                </a:lnTo>
                <a:lnTo>
                  <a:pt x="693" y="1119"/>
                </a:lnTo>
                <a:lnTo>
                  <a:pt x="691" y="1119"/>
                </a:lnTo>
                <a:lnTo>
                  <a:pt x="689" y="1119"/>
                </a:lnTo>
                <a:lnTo>
                  <a:pt x="687" y="1119"/>
                </a:lnTo>
                <a:lnTo>
                  <a:pt x="685" y="1119"/>
                </a:lnTo>
                <a:lnTo>
                  <a:pt x="683" y="1119"/>
                </a:lnTo>
                <a:lnTo>
                  <a:pt x="681" y="1119"/>
                </a:lnTo>
                <a:lnTo>
                  <a:pt x="678" y="1119"/>
                </a:lnTo>
                <a:lnTo>
                  <a:pt x="676" y="1117"/>
                </a:lnTo>
                <a:lnTo>
                  <a:pt x="674" y="1117"/>
                </a:lnTo>
                <a:lnTo>
                  <a:pt x="672" y="1117"/>
                </a:lnTo>
                <a:lnTo>
                  <a:pt x="670" y="1117"/>
                </a:lnTo>
                <a:lnTo>
                  <a:pt x="668" y="1117"/>
                </a:lnTo>
                <a:lnTo>
                  <a:pt x="666" y="1117"/>
                </a:lnTo>
                <a:lnTo>
                  <a:pt x="663" y="1119"/>
                </a:lnTo>
                <a:lnTo>
                  <a:pt x="661" y="1119"/>
                </a:lnTo>
                <a:lnTo>
                  <a:pt x="661" y="1121"/>
                </a:lnTo>
                <a:lnTo>
                  <a:pt x="659" y="1121"/>
                </a:lnTo>
                <a:lnTo>
                  <a:pt x="657" y="1121"/>
                </a:lnTo>
                <a:lnTo>
                  <a:pt x="655" y="1123"/>
                </a:lnTo>
                <a:lnTo>
                  <a:pt x="653" y="1123"/>
                </a:lnTo>
                <a:lnTo>
                  <a:pt x="650" y="1125"/>
                </a:lnTo>
                <a:lnTo>
                  <a:pt x="648" y="1125"/>
                </a:lnTo>
                <a:lnTo>
                  <a:pt x="648" y="1127"/>
                </a:lnTo>
                <a:lnTo>
                  <a:pt x="646" y="1127"/>
                </a:lnTo>
                <a:lnTo>
                  <a:pt x="646" y="1129"/>
                </a:lnTo>
                <a:lnTo>
                  <a:pt x="646" y="1131"/>
                </a:lnTo>
                <a:lnTo>
                  <a:pt x="644" y="1131"/>
                </a:lnTo>
                <a:lnTo>
                  <a:pt x="642" y="1133"/>
                </a:lnTo>
                <a:lnTo>
                  <a:pt x="640" y="1133"/>
                </a:lnTo>
                <a:lnTo>
                  <a:pt x="638" y="1133"/>
                </a:lnTo>
                <a:lnTo>
                  <a:pt x="635" y="1133"/>
                </a:lnTo>
                <a:lnTo>
                  <a:pt x="633" y="1133"/>
                </a:lnTo>
                <a:lnTo>
                  <a:pt x="633" y="1135"/>
                </a:lnTo>
                <a:lnTo>
                  <a:pt x="631" y="1135"/>
                </a:lnTo>
                <a:lnTo>
                  <a:pt x="629" y="1137"/>
                </a:lnTo>
                <a:lnTo>
                  <a:pt x="627" y="1139"/>
                </a:lnTo>
                <a:lnTo>
                  <a:pt x="627" y="1141"/>
                </a:lnTo>
                <a:lnTo>
                  <a:pt x="625" y="1141"/>
                </a:lnTo>
                <a:lnTo>
                  <a:pt x="625" y="1143"/>
                </a:lnTo>
                <a:lnTo>
                  <a:pt x="623" y="1143"/>
                </a:lnTo>
                <a:lnTo>
                  <a:pt x="620" y="1143"/>
                </a:lnTo>
                <a:lnTo>
                  <a:pt x="618" y="1145"/>
                </a:lnTo>
                <a:lnTo>
                  <a:pt x="616" y="1145"/>
                </a:lnTo>
                <a:lnTo>
                  <a:pt x="614" y="1145"/>
                </a:lnTo>
                <a:lnTo>
                  <a:pt x="612" y="1145"/>
                </a:lnTo>
                <a:lnTo>
                  <a:pt x="610" y="1147"/>
                </a:lnTo>
                <a:lnTo>
                  <a:pt x="608" y="1147"/>
                </a:lnTo>
                <a:lnTo>
                  <a:pt x="608" y="1149"/>
                </a:lnTo>
                <a:lnTo>
                  <a:pt x="608" y="1151"/>
                </a:lnTo>
                <a:lnTo>
                  <a:pt x="605" y="1151"/>
                </a:lnTo>
                <a:lnTo>
                  <a:pt x="603" y="1153"/>
                </a:lnTo>
                <a:lnTo>
                  <a:pt x="601" y="1153"/>
                </a:lnTo>
                <a:lnTo>
                  <a:pt x="601" y="1155"/>
                </a:lnTo>
                <a:lnTo>
                  <a:pt x="599" y="1155"/>
                </a:lnTo>
                <a:lnTo>
                  <a:pt x="597" y="1157"/>
                </a:lnTo>
                <a:lnTo>
                  <a:pt x="595" y="1157"/>
                </a:lnTo>
                <a:lnTo>
                  <a:pt x="593" y="1157"/>
                </a:lnTo>
                <a:lnTo>
                  <a:pt x="590" y="1157"/>
                </a:lnTo>
                <a:lnTo>
                  <a:pt x="590" y="1159"/>
                </a:lnTo>
                <a:lnTo>
                  <a:pt x="588" y="1159"/>
                </a:lnTo>
                <a:lnTo>
                  <a:pt x="586" y="1161"/>
                </a:lnTo>
                <a:lnTo>
                  <a:pt x="584" y="1165"/>
                </a:lnTo>
                <a:lnTo>
                  <a:pt x="582" y="1165"/>
                </a:lnTo>
                <a:lnTo>
                  <a:pt x="584" y="1165"/>
                </a:lnTo>
                <a:lnTo>
                  <a:pt x="584" y="1167"/>
                </a:lnTo>
                <a:lnTo>
                  <a:pt x="584" y="1165"/>
                </a:lnTo>
                <a:lnTo>
                  <a:pt x="586" y="1163"/>
                </a:lnTo>
                <a:lnTo>
                  <a:pt x="586" y="1165"/>
                </a:lnTo>
                <a:lnTo>
                  <a:pt x="584" y="1167"/>
                </a:lnTo>
                <a:lnTo>
                  <a:pt x="582" y="1169"/>
                </a:lnTo>
                <a:lnTo>
                  <a:pt x="580" y="1169"/>
                </a:lnTo>
                <a:lnTo>
                  <a:pt x="580" y="1171"/>
                </a:lnTo>
                <a:lnTo>
                  <a:pt x="577" y="1171"/>
                </a:lnTo>
                <a:lnTo>
                  <a:pt x="575" y="1171"/>
                </a:lnTo>
                <a:lnTo>
                  <a:pt x="573" y="1171"/>
                </a:lnTo>
                <a:lnTo>
                  <a:pt x="575" y="1173"/>
                </a:lnTo>
                <a:lnTo>
                  <a:pt x="573" y="1173"/>
                </a:lnTo>
                <a:lnTo>
                  <a:pt x="571" y="1175"/>
                </a:lnTo>
                <a:lnTo>
                  <a:pt x="569" y="1177"/>
                </a:lnTo>
                <a:lnTo>
                  <a:pt x="569" y="1179"/>
                </a:lnTo>
                <a:lnTo>
                  <a:pt x="567" y="1181"/>
                </a:lnTo>
                <a:lnTo>
                  <a:pt x="569" y="1181"/>
                </a:lnTo>
                <a:lnTo>
                  <a:pt x="569" y="1183"/>
                </a:lnTo>
                <a:lnTo>
                  <a:pt x="569" y="1185"/>
                </a:lnTo>
                <a:lnTo>
                  <a:pt x="571" y="1185"/>
                </a:lnTo>
                <a:lnTo>
                  <a:pt x="573" y="1187"/>
                </a:lnTo>
                <a:lnTo>
                  <a:pt x="571" y="1187"/>
                </a:lnTo>
                <a:lnTo>
                  <a:pt x="571" y="1189"/>
                </a:lnTo>
                <a:lnTo>
                  <a:pt x="569" y="1191"/>
                </a:lnTo>
                <a:lnTo>
                  <a:pt x="569" y="1193"/>
                </a:lnTo>
                <a:lnTo>
                  <a:pt x="569" y="1195"/>
                </a:lnTo>
                <a:lnTo>
                  <a:pt x="567" y="1195"/>
                </a:lnTo>
                <a:lnTo>
                  <a:pt x="565" y="1197"/>
                </a:lnTo>
                <a:lnTo>
                  <a:pt x="562" y="1199"/>
                </a:lnTo>
                <a:lnTo>
                  <a:pt x="560" y="1199"/>
                </a:lnTo>
                <a:lnTo>
                  <a:pt x="560" y="1201"/>
                </a:lnTo>
                <a:lnTo>
                  <a:pt x="560" y="1203"/>
                </a:lnTo>
                <a:lnTo>
                  <a:pt x="560" y="1205"/>
                </a:lnTo>
                <a:lnTo>
                  <a:pt x="560" y="1207"/>
                </a:lnTo>
                <a:lnTo>
                  <a:pt x="560" y="1209"/>
                </a:lnTo>
                <a:lnTo>
                  <a:pt x="560" y="1211"/>
                </a:lnTo>
                <a:lnTo>
                  <a:pt x="562" y="1213"/>
                </a:lnTo>
                <a:lnTo>
                  <a:pt x="560" y="1215"/>
                </a:lnTo>
                <a:lnTo>
                  <a:pt x="558" y="1215"/>
                </a:lnTo>
                <a:lnTo>
                  <a:pt x="558" y="1217"/>
                </a:lnTo>
                <a:lnTo>
                  <a:pt x="556" y="1219"/>
                </a:lnTo>
                <a:lnTo>
                  <a:pt x="554" y="1219"/>
                </a:lnTo>
                <a:lnTo>
                  <a:pt x="552" y="1219"/>
                </a:lnTo>
                <a:lnTo>
                  <a:pt x="550" y="1219"/>
                </a:lnTo>
                <a:lnTo>
                  <a:pt x="547" y="1219"/>
                </a:lnTo>
                <a:lnTo>
                  <a:pt x="545" y="1221"/>
                </a:lnTo>
                <a:lnTo>
                  <a:pt x="543" y="1223"/>
                </a:lnTo>
                <a:lnTo>
                  <a:pt x="541" y="1223"/>
                </a:lnTo>
                <a:lnTo>
                  <a:pt x="539" y="1223"/>
                </a:lnTo>
                <a:lnTo>
                  <a:pt x="537" y="1225"/>
                </a:lnTo>
                <a:lnTo>
                  <a:pt x="535" y="1225"/>
                </a:lnTo>
                <a:lnTo>
                  <a:pt x="535" y="1227"/>
                </a:lnTo>
                <a:lnTo>
                  <a:pt x="532" y="1227"/>
                </a:lnTo>
                <a:lnTo>
                  <a:pt x="530" y="1227"/>
                </a:lnTo>
                <a:lnTo>
                  <a:pt x="528" y="1227"/>
                </a:lnTo>
                <a:lnTo>
                  <a:pt x="528" y="1229"/>
                </a:lnTo>
                <a:lnTo>
                  <a:pt x="526" y="1229"/>
                </a:lnTo>
                <a:lnTo>
                  <a:pt x="524" y="1229"/>
                </a:lnTo>
                <a:lnTo>
                  <a:pt x="522" y="1229"/>
                </a:lnTo>
                <a:lnTo>
                  <a:pt x="519" y="1231"/>
                </a:lnTo>
                <a:lnTo>
                  <a:pt x="517" y="1231"/>
                </a:lnTo>
                <a:lnTo>
                  <a:pt x="517" y="1233"/>
                </a:lnTo>
                <a:lnTo>
                  <a:pt x="515" y="1233"/>
                </a:lnTo>
                <a:lnTo>
                  <a:pt x="513" y="1235"/>
                </a:lnTo>
                <a:lnTo>
                  <a:pt x="513" y="1237"/>
                </a:lnTo>
                <a:lnTo>
                  <a:pt x="511" y="1239"/>
                </a:lnTo>
                <a:lnTo>
                  <a:pt x="509" y="1241"/>
                </a:lnTo>
                <a:lnTo>
                  <a:pt x="509" y="1243"/>
                </a:lnTo>
                <a:lnTo>
                  <a:pt x="507" y="1245"/>
                </a:lnTo>
                <a:lnTo>
                  <a:pt x="504" y="1246"/>
                </a:lnTo>
                <a:lnTo>
                  <a:pt x="504" y="1248"/>
                </a:lnTo>
                <a:lnTo>
                  <a:pt x="502" y="1250"/>
                </a:lnTo>
                <a:lnTo>
                  <a:pt x="500" y="1252"/>
                </a:lnTo>
                <a:lnTo>
                  <a:pt x="500" y="1254"/>
                </a:lnTo>
                <a:lnTo>
                  <a:pt x="500" y="1256"/>
                </a:lnTo>
                <a:lnTo>
                  <a:pt x="500" y="1258"/>
                </a:lnTo>
                <a:lnTo>
                  <a:pt x="498" y="1260"/>
                </a:lnTo>
                <a:lnTo>
                  <a:pt x="498" y="1262"/>
                </a:lnTo>
                <a:lnTo>
                  <a:pt x="498" y="1264"/>
                </a:lnTo>
                <a:lnTo>
                  <a:pt x="498" y="1266"/>
                </a:lnTo>
                <a:lnTo>
                  <a:pt x="498" y="1268"/>
                </a:lnTo>
                <a:lnTo>
                  <a:pt x="498" y="1270"/>
                </a:lnTo>
                <a:lnTo>
                  <a:pt x="498" y="1272"/>
                </a:lnTo>
                <a:lnTo>
                  <a:pt x="498" y="1274"/>
                </a:lnTo>
                <a:lnTo>
                  <a:pt x="498" y="1276"/>
                </a:lnTo>
                <a:lnTo>
                  <a:pt x="496" y="1276"/>
                </a:lnTo>
                <a:lnTo>
                  <a:pt x="494" y="1278"/>
                </a:lnTo>
                <a:lnTo>
                  <a:pt x="492" y="1278"/>
                </a:lnTo>
                <a:lnTo>
                  <a:pt x="492" y="1280"/>
                </a:lnTo>
                <a:lnTo>
                  <a:pt x="489" y="1280"/>
                </a:lnTo>
                <a:lnTo>
                  <a:pt x="489" y="1282"/>
                </a:lnTo>
                <a:lnTo>
                  <a:pt x="487" y="1284"/>
                </a:lnTo>
                <a:lnTo>
                  <a:pt x="487" y="1286"/>
                </a:lnTo>
                <a:lnTo>
                  <a:pt x="485" y="1286"/>
                </a:lnTo>
                <a:lnTo>
                  <a:pt x="483" y="1288"/>
                </a:lnTo>
                <a:lnTo>
                  <a:pt x="481" y="1290"/>
                </a:lnTo>
                <a:lnTo>
                  <a:pt x="479" y="1292"/>
                </a:lnTo>
                <a:lnTo>
                  <a:pt x="479" y="1294"/>
                </a:lnTo>
                <a:lnTo>
                  <a:pt x="479" y="1296"/>
                </a:lnTo>
                <a:lnTo>
                  <a:pt x="477" y="1298"/>
                </a:lnTo>
                <a:lnTo>
                  <a:pt x="477" y="1300"/>
                </a:lnTo>
                <a:lnTo>
                  <a:pt x="477" y="1302"/>
                </a:lnTo>
                <a:lnTo>
                  <a:pt x="477" y="1304"/>
                </a:lnTo>
                <a:lnTo>
                  <a:pt x="479" y="1306"/>
                </a:lnTo>
                <a:lnTo>
                  <a:pt x="479" y="1308"/>
                </a:lnTo>
                <a:lnTo>
                  <a:pt x="481" y="1308"/>
                </a:lnTo>
                <a:lnTo>
                  <a:pt x="481" y="1310"/>
                </a:lnTo>
                <a:lnTo>
                  <a:pt x="481" y="1312"/>
                </a:lnTo>
                <a:lnTo>
                  <a:pt x="479" y="1312"/>
                </a:lnTo>
                <a:lnTo>
                  <a:pt x="477" y="1312"/>
                </a:lnTo>
                <a:lnTo>
                  <a:pt x="474" y="1312"/>
                </a:lnTo>
                <a:lnTo>
                  <a:pt x="472" y="1312"/>
                </a:lnTo>
                <a:lnTo>
                  <a:pt x="472" y="1314"/>
                </a:lnTo>
                <a:lnTo>
                  <a:pt x="470" y="1316"/>
                </a:lnTo>
                <a:lnTo>
                  <a:pt x="468" y="1318"/>
                </a:lnTo>
                <a:lnTo>
                  <a:pt x="468" y="1320"/>
                </a:lnTo>
                <a:lnTo>
                  <a:pt x="468" y="1322"/>
                </a:lnTo>
                <a:lnTo>
                  <a:pt x="466" y="1322"/>
                </a:lnTo>
                <a:lnTo>
                  <a:pt x="464" y="1322"/>
                </a:lnTo>
                <a:lnTo>
                  <a:pt x="461" y="1324"/>
                </a:lnTo>
                <a:lnTo>
                  <a:pt x="459" y="1324"/>
                </a:lnTo>
                <a:lnTo>
                  <a:pt x="457" y="1326"/>
                </a:lnTo>
                <a:lnTo>
                  <a:pt x="455" y="1326"/>
                </a:lnTo>
                <a:lnTo>
                  <a:pt x="453" y="1328"/>
                </a:lnTo>
                <a:lnTo>
                  <a:pt x="451" y="1330"/>
                </a:lnTo>
                <a:lnTo>
                  <a:pt x="451" y="1332"/>
                </a:lnTo>
                <a:lnTo>
                  <a:pt x="451" y="1334"/>
                </a:lnTo>
                <a:lnTo>
                  <a:pt x="449" y="1336"/>
                </a:lnTo>
                <a:lnTo>
                  <a:pt x="449" y="1338"/>
                </a:lnTo>
                <a:lnTo>
                  <a:pt x="446" y="1338"/>
                </a:lnTo>
                <a:lnTo>
                  <a:pt x="444" y="1338"/>
                </a:lnTo>
                <a:lnTo>
                  <a:pt x="442" y="1338"/>
                </a:lnTo>
                <a:lnTo>
                  <a:pt x="440" y="1338"/>
                </a:lnTo>
                <a:lnTo>
                  <a:pt x="440" y="1340"/>
                </a:lnTo>
                <a:lnTo>
                  <a:pt x="438" y="1340"/>
                </a:lnTo>
                <a:lnTo>
                  <a:pt x="440" y="1338"/>
                </a:lnTo>
                <a:lnTo>
                  <a:pt x="438" y="1338"/>
                </a:lnTo>
                <a:lnTo>
                  <a:pt x="436" y="1338"/>
                </a:lnTo>
                <a:lnTo>
                  <a:pt x="434" y="1340"/>
                </a:lnTo>
                <a:lnTo>
                  <a:pt x="431" y="1340"/>
                </a:lnTo>
                <a:lnTo>
                  <a:pt x="434" y="1342"/>
                </a:lnTo>
                <a:lnTo>
                  <a:pt x="431" y="1342"/>
                </a:lnTo>
                <a:lnTo>
                  <a:pt x="434" y="1342"/>
                </a:lnTo>
                <a:lnTo>
                  <a:pt x="431" y="1342"/>
                </a:lnTo>
                <a:lnTo>
                  <a:pt x="431" y="1344"/>
                </a:lnTo>
                <a:lnTo>
                  <a:pt x="429" y="1344"/>
                </a:lnTo>
                <a:lnTo>
                  <a:pt x="427" y="1346"/>
                </a:lnTo>
                <a:lnTo>
                  <a:pt x="425" y="1346"/>
                </a:lnTo>
                <a:lnTo>
                  <a:pt x="423" y="1348"/>
                </a:lnTo>
                <a:lnTo>
                  <a:pt x="421" y="1348"/>
                </a:lnTo>
                <a:lnTo>
                  <a:pt x="419" y="1348"/>
                </a:lnTo>
                <a:lnTo>
                  <a:pt x="416" y="1348"/>
                </a:lnTo>
                <a:lnTo>
                  <a:pt x="414" y="1350"/>
                </a:lnTo>
                <a:lnTo>
                  <a:pt x="414" y="1352"/>
                </a:lnTo>
                <a:lnTo>
                  <a:pt x="412" y="1354"/>
                </a:lnTo>
                <a:lnTo>
                  <a:pt x="410" y="1354"/>
                </a:lnTo>
                <a:lnTo>
                  <a:pt x="408" y="1354"/>
                </a:lnTo>
                <a:lnTo>
                  <a:pt x="406" y="1356"/>
                </a:lnTo>
                <a:lnTo>
                  <a:pt x="404" y="1356"/>
                </a:lnTo>
                <a:lnTo>
                  <a:pt x="401" y="1356"/>
                </a:lnTo>
                <a:lnTo>
                  <a:pt x="399" y="1356"/>
                </a:lnTo>
                <a:lnTo>
                  <a:pt x="397" y="1358"/>
                </a:lnTo>
                <a:lnTo>
                  <a:pt x="395" y="1358"/>
                </a:lnTo>
                <a:lnTo>
                  <a:pt x="393" y="1360"/>
                </a:lnTo>
                <a:lnTo>
                  <a:pt x="391" y="1358"/>
                </a:lnTo>
                <a:lnTo>
                  <a:pt x="388" y="1358"/>
                </a:lnTo>
                <a:lnTo>
                  <a:pt x="386" y="1360"/>
                </a:lnTo>
                <a:lnTo>
                  <a:pt x="384" y="1360"/>
                </a:lnTo>
                <a:lnTo>
                  <a:pt x="382" y="1360"/>
                </a:lnTo>
                <a:lnTo>
                  <a:pt x="380" y="1360"/>
                </a:lnTo>
                <a:lnTo>
                  <a:pt x="378" y="1360"/>
                </a:lnTo>
                <a:lnTo>
                  <a:pt x="376" y="1362"/>
                </a:lnTo>
                <a:lnTo>
                  <a:pt x="373" y="1364"/>
                </a:lnTo>
                <a:lnTo>
                  <a:pt x="373" y="1366"/>
                </a:lnTo>
                <a:lnTo>
                  <a:pt x="371" y="1366"/>
                </a:lnTo>
                <a:lnTo>
                  <a:pt x="371" y="1368"/>
                </a:lnTo>
                <a:lnTo>
                  <a:pt x="369" y="1366"/>
                </a:lnTo>
                <a:lnTo>
                  <a:pt x="367" y="1366"/>
                </a:lnTo>
                <a:lnTo>
                  <a:pt x="365" y="1364"/>
                </a:lnTo>
                <a:lnTo>
                  <a:pt x="363" y="1364"/>
                </a:lnTo>
                <a:lnTo>
                  <a:pt x="361" y="1364"/>
                </a:lnTo>
                <a:lnTo>
                  <a:pt x="358" y="1366"/>
                </a:lnTo>
                <a:lnTo>
                  <a:pt x="356" y="1366"/>
                </a:lnTo>
                <a:lnTo>
                  <a:pt x="354" y="1366"/>
                </a:lnTo>
                <a:lnTo>
                  <a:pt x="354" y="1368"/>
                </a:lnTo>
                <a:lnTo>
                  <a:pt x="352" y="1368"/>
                </a:lnTo>
                <a:lnTo>
                  <a:pt x="350" y="1368"/>
                </a:lnTo>
                <a:lnTo>
                  <a:pt x="348" y="1370"/>
                </a:lnTo>
                <a:lnTo>
                  <a:pt x="346" y="1370"/>
                </a:lnTo>
                <a:lnTo>
                  <a:pt x="343" y="1372"/>
                </a:lnTo>
                <a:lnTo>
                  <a:pt x="341" y="1374"/>
                </a:lnTo>
                <a:lnTo>
                  <a:pt x="339" y="1376"/>
                </a:lnTo>
                <a:lnTo>
                  <a:pt x="337" y="1374"/>
                </a:lnTo>
                <a:lnTo>
                  <a:pt x="335" y="1374"/>
                </a:lnTo>
                <a:lnTo>
                  <a:pt x="333" y="1372"/>
                </a:lnTo>
                <a:lnTo>
                  <a:pt x="330" y="1374"/>
                </a:lnTo>
                <a:lnTo>
                  <a:pt x="328" y="1374"/>
                </a:lnTo>
                <a:lnTo>
                  <a:pt x="326" y="1376"/>
                </a:lnTo>
                <a:lnTo>
                  <a:pt x="326" y="1378"/>
                </a:lnTo>
                <a:lnTo>
                  <a:pt x="324" y="1378"/>
                </a:lnTo>
                <a:lnTo>
                  <a:pt x="322" y="1380"/>
                </a:lnTo>
                <a:lnTo>
                  <a:pt x="320" y="1382"/>
                </a:lnTo>
                <a:lnTo>
                  <a:pt x="318" y="1382"/>
                </a:lnTo>
                <a:lnTo>
                  <a:pt x="315" y="1382"/>
                </a:lnTo>
                <a:lnTo>
                  <a:pt x="313" y="1380"/>
                </a:lnTo>
                <a:lnTo>
                  <a:pt x="311" y="1380"/>
                </a:lnTo>
                <a:lnTo>
                  <a:pt x="309" y="1380"/>
                </a:lnTo>
                <a:lnTo>
                  <a:pt x="307" y="1380"/>
                </a:lnTo>
                <a:lnTo>
                  <a:pt x="305" y="1380"/>
                </a:lnTo>
                <a:lnTo>
                  <a:pt x="303" y="1378"/>
                </a:lnTo>
                <a:lnTo>
                  <a:pt x="300" y="1378"/>
                </a:lnTo>
                <a:lnTo>
                  <a:pt x="298" y="1378"/>
                </a:lnTo>
                <a:lnTo>
                  <a:pt x="296" y="1376"/>
                </a:lnTo>
                <a:lnTo>
                  <a:pt x="294" y="1376"/>
                </a:lnTo>
                <a:lnTo>
                  <a:pt x="292" y="1376"/>
                </a:lnTo>
                <a:lnTo>
                  <a:pt x="290" y="1376"/>
                </a:lnTo>
                <a:lnTo>
                  <a:pt x="288" y="1376"/>
                </a:lnTo>
                <a:lnTo>
                  <a:pt x="285" y="1376"/>
                </a:lnTo>
                <a:lnTo>
                  <a:pt x="283" y="1378"/>
                </a:lnTo>
                <a:lnTo>
                  <a:pt x="283" y="1380"/>
                </a:lnTo>
                <a:lnTo>
                  <a:pt x="281" y="1380"/>
                </a:lnTo>
                <a:lnTo>
                  <a:pt x="279" y="1380"/>
                </a:lnTo>
                <a:lnTo>
                  <a:pt x="277" y="1378"/>
                </a:lnTo>
                <a:lnTo>
                  <a:pt x="277" y="1380"/>
                </a:lnTo>
                <a:lnTo>
                  <a:pt x="275" y="1380"/>
                </a:lnTo>
                <a:lnTo>
                  <a:pt x="273" y="1378"/>
                </a:lnTo>
                <a:lnTo>
                  <a:pt x="273" y="1376"/>
                </a:lnTo>
                <a:lnTo>
                  <a:pt x="273" y="1374"/>
                </a:lnTo>
                <a:lnTo>
                  <a:pt x="270" y="1372"/>
                </a:lnTo>
                <a:lnTo>
                  <a:pt x="270" y="1370"/>
                </a:lnTo>
                <a:lnTo>
                  <a:pt x="268" y="1368"/>
                </a:lnTo>
                <a:lnTo>
                  <a:pt x="268" y="1366"/>
                </a:lnTo>
                <a:lnTo>
                  <a:pt x="268" y="1364"/>
                </a:lnTo>
                <a:lnTo>
                  <a:pt x="268" y="1362"/>
                </a:lnTo>
                <a:lnTo>
                  <a:pt x="268" y="1360"/>
                </a:lnTo>
                <a:lnTo>
                  <a:pt x="268" y="1358"/>
                </a:lnTo>
                <a:lnTo>
                  <a:pt x="266" y="1356"/>
                </a:lnTo>
                <a:lnTo>
                  <a:pt x="266" y="1354"/>
                </a:lnTo>
                <a:lnTo>
                  <a:pt x="264" y="1352"/>
                </a:lnTo>
                <a:lnTo>
                  <a:pt x="264" y="1350"/>
                </a:lnTo>
                <a:lnTo>
                  <a:pt x="262" y="1348"/>
                </a:lnTo>
                <a:lnTo>
                  <a:pt x="264" y="1348"/>
                </a:lnTo>
                <a:lnTo>
                  <a:pt x="264" y="1346"/>
                </a:lnTo>
                <a:lnTo>
                  <a:pt x="264" y="1344"/>
                </a:lnTo>
                <a:lnTo>
                  <a:pt x="264" y="1342"/>
                </a:lnTo>
                <a:lnTo>
                  <a:pt x="266" y="1340"/>
                </a:lnTo>
                <a:lnTo>
                  <a:pt x="268" y="1340"/>
                </a:lnTo>
                <a:lnTo>
                  <a:pt x="268" y="1338"/>
                </a:lnTo>
                <a:lnTo>
                  <a:pt x="270" y="1338"/>
                </a:lnTo>
                <a:lnTo>
                  <a:pt x="273" y="1336"/>
                </a:lnTo>
                <a:lnTo>
                  <a:pt x="275" y="1336"/>
                </a:lnTo>
                <a:lnTo>
                  <a:pt x="275" y="1334"/>
                </a:lnTo>
                <a:lnTo>
                  <a:pt x="277" y="1334"/>
                </a:lnTo>
                <a:lnTo>
                  <a:pt x="279" y="1334"/>
                </a:lnTo>
                <a:lnTo>
                  <a:pt x="281" y="1334"/>
                </a:lnTo>
                <a:lnTo>
                  <a:pt x="281" y="1332"/>
                </a:lnTo>
                <a:lnTo>
                  <a:pt x="283" y="1332"/>
                </a:lnTo>
                <a:lnTo>
                  <a:pt x="285" y="1330"/>
                </a:lnTo>
                <a:lnTo>
                  <a:pt x="285" y="1328"/>
                </a:lnTo>
                <a:lnTo>
                  <a:pt x="285" y="1326"/>
                </a:lnTo>
                <a:lnTo>
                  <a:pt x="285" y="1324"/>
                </a:lnTo>
                <a:lnTo>
                  <a:pt x="283" y="1324"/>
                </a:lnTo>
                <a:lnTo>
                  <a:pt x="285" y="1322"/>
                </a:lnTo>
                <a:lnTo>
                  <a:pt x="288" y="1322"/>
                </a:lnTo>
                <a:lnTo>
                  <a:pt x="285" y="1320"/>
                </a:lnTo>
                <a:lnTo>
                  <a:pt x="288" y="1318"/>
                </a:lnTo>
                <a:lnTo>
                  <a:pt x="288" y="1316"/>
                </a:lnTo>
                <a:lnTo>
                  <a:pt x="288" y="1314"/>
                </a:lnTo>
                <a:lnTo>
                  <a:pt x="288" y="1312"/>
                </a:lnTo>
                <a:lnTo>
                  <a:pt x="290" y="1312"/>
                </a:lnTo>
                <a:lnTo>
                  <a:pt x="290" y="1310"/>
                </a:lnTo>
                <a:lnTo>
                  <a:pt x="292" y="1312"/>
                </a:lnTo>
                <a:lnTo>
                  <a:pt x="292" y="1310"/>
                </a:lnTo>
                <a:lnTo>
                  <a:pt x="294" y="1308"/>
                </a:lnTo>
                <a:lnTo>
                  <a:pt x="296" y="1308"/>
                </a:lnTo>
                <a:lnTo>
                  <a:pt x="298" y="1308"/>
                </a:lnTo>
                <a:lnTo>
                  <a:pt x="300" y="1308"/>
                </a:lnTo>
                <a:lnTo>
                  <a:pt x="303" y="1306"/>
                </a:lnTo>
                <a:lnTo>
                  <a:pt x="305" y="1306"/>
                </a:lnTo>
                <a:lnTo>
                  <a:pt x="307" y="1306"/>
                </a:lnTo>
                <a:lnTo>
                  <a:pt x="309" y="1304"/>
                </a:lnTo>
                <a:lnTo>
                  <a:pt x="309" y="1302"/>
                </a:lnTo>
                <a:lnTo>
                  <a:pt x="311" y="1302"/>
                </a:lnTo>
                <a:lnTo>
                  <a:pt x="313" y="1300"/>
                </a:lnTo>
                <a:lnTo>
                  <a:pt x="315" y="1300"/>
                </a:lnTo>
                <a:lnTo>
                  <a:pt x="315" y="1298"/>
                </a:lnTo>
                <a:lnTo>
                  <a:pt x="315" y="1296"/>
                </a:lnTo>
                <a:lnTo>
                  <a:pt x="318" y="1296"/>
                </a:lnTo>
                <a:lnTo>
                  <a:pt x="318" y="1294"/>
                </a:lnTo>
                <a:lnTo>
                  <a:pt x="320" y="1292"/>
                </a:lnTo>
                <a:lnTo>
                  <a:pt x="320" y="1290"/>
                </a:lnTo>
                <a:lnTo>
                  <a:pt x="320" y="1288"/>
                </a:lnTo>
                <a:lnTo>
                  <a:pt x="320" y="1286"/>
                </a:lnTo>
                <a:lnTo>
                  <a:pt x="318" y="1284"/>
                </a:lnTo>
                <a:lnTo>
                  <a:pt x="318" y="1282"/>
                </a:lnTo>
                <a:lnTo>
                  <a:pt x="318" y="1280"/>
                </a:lnTo>
                <a:lnTo>
                  <a:pt x="318" y="1278"/>
                </a:lnTo>
                <a:lnTo>
                  <a:pt x="320" y="1278"/>
                </a:lnTo>
                <a:lnTo>
                  <a:pt x="322" y="1278"/>
                </a:lnTo>
                <a:lnTo>
                  <a:pt x="324" y="1276"/>
                </a:lnTo>
                <a:lnTo>
                  <a:pt x="324" y="1274"/>
                </a:lnTo>
                <a:lnTo>
                  <a:pt x="326" y="1274"/>
                </a:lnTo>
                <a:lnTo>
                  <a:pt x="328" y="1274"/>
                </a:lnTo>
                <a:lnTo>
                  <a:pt x="330" y="1274"/>
                </a:lnTo>
                <a:lnTo>
                  <a:pt x="330" y="1272"/>
                </a:lnTo>
                <a:lnTo>
                  <a:pt x="330" y="1270"/>
                </a:lnTo>
                <a:lnTo>
                  <a:pt x="330" y="1268"/>
                </a:lnTo>
                <a:lnTo>
                  <a:pt x="333" y="1266"/>
                </a:lnTo>
                <a:lnTo>
                  <a:pt x="335" y="1264"/>
                </a:lnTo>
                <a:lnTo>
                  <a:pt x="335" y="1262"/>
                </a:lnTo>
                <a:lnTo>
                  <a:pt x="335" y="1260"/>
                </a:lnTo>
                <a:lnTo>
                  <a:pt x="335" y="1258"/>
                </a:lnTo>
                <a:lnTo>
                  <a:pt x="337" y="1256"/>
                </a:lnTo>
                <a:lnTo>
                  <a:pt x="335" y="1256"/>
                </a:lnTo>
                <a:lnTo>
                  <a:pt x="335" y="1254"/>
                </a:lnTo>
                <a:lnTo>
                  <a:pt x="333" y="1252"/>
                </a:lnTo>
                <a:lnTo>
                  <a:pt x="330" y="1252"/>
                </a:lnTo>
                <a:lnTo>
                  <a:pt x="330" y="1250"/>
                </a:lnTo>
                <a:lnTo>
                  <a:pt x="328" y="1248"/>
                </a:lnTo>
                <a:lnTo>
                  <a:pt x="328" y="1246"/>
                </a:lnTo>
                <a:lnTo>
                  <a:pt x="326" y="1246"/>
                </a:lnTo>
                <a:lnTo>
                  <a:pt x="326" y="1245"/>
                </a:lnTo>
                <a:lnTo>
                  <a:pt x="324" y="1243"/>
                </a:lnTo>
                <a:lnTo>
                  <a:pt x="322" y="1243"/>
                </a:lnTo>
                <a:lnTo>
                  <a:pt x="322" y="1241"/>
                </a:lnTo>
                <a:lnTo>
                  <a:pt x="322" y="1239"/>
                </a:lnTo>
                <a:lnTo>
                  <a:pt x="320" y="1237"/>
                </a:lnTo>
                <a:lnTo>
                  <a:pt x="322" y="1235"/>
                </a:lnTo>
                <a:lnTo>
                  <a:pt x="322" y="1233"/>
                </a:lnTo>
                <a:lnTo>
                  <a:pt x="324" y="1231"/>
                </a:lnTo>
                <a:lnTo>
                  <a:pt x="322" y="1229"/>
                </a:lnTo>
                <a:lnTo>
                  <a:pt x="322" y="1227"/>
                </a:lnTo>
                <a:lnTo>
                  <a:pt x="322" y="1225"/>
                </a:lnTo>
                <a:lnTo>
                  <a:pt x="324" y="1223"/>
                </a:lnTo>
                <a:lnTo>
                  <a:pt x="324" y="1221"/>
                </a:lnTo>
                <a:lnTo>
                  <a:pt x="326" y="1221"/>
                </a:lnTo>
                <a:lnTo>
                  <a:pt x="326" y="1219"/>
                </a:lnTo>
                <a:lnTo>
                  <a:pt x="324" y="1219"/>
                </a:lnTo>
                <a:lnTo>
                  <a:pt x="322" y="1219"/>
                </a:lnTo>
                <a:lnTo>
                  <a:pt x="320" y="1219"/>
                </a:lnTo>
                <a:lnTo>
                  <a:pt x="318" y="1217"/>
                </a:lnTo>
                <a:lnTo>
                  <a:pt x="315" y="1217"/>
                </a:lnTo>
                <a:lnTo>
                  <a:pt x="313" y="1217"/>
                </a:lnTo>
                <a:lnTo>
                  <a:pt x="311" y="1217"/>
                </a:lnTo>
                <a:lnTo>
                  <a:pt x="309" y="1219"/>
                </a:lnTo>
                <a:lnTo>
                  <a:pt x="309" y="1221"/>
                </a:lnTo>
                <a:lnTo>
                  <a:pt x="309" y="1223"/>
                </a:lnTo>
                <a:lnTo>
                  <a:pt x="307" y="1223"/>
                </a:lnTo>
                <a:lnTo>
                  <a:pt x="307" y="1225"/>
                </a:lnTo>
                <a:lnTo>
                  <a:pt x="307" y="1227"/>
                </a:lnTo>
                <a:lnTo>
                  <a:pt x="305" y="1229"/>
                </a:lnTo>
                <a:lnTo>
                  <a:pt x="303" y="1229"/>
                </a:lnTo>
                <a:lnTo>
                  <a:pt x="300" y="1229"/>
                </a:lnTo>
                <a:lnTo>
                  <a:pt x="298" y="1227"/>
                </a:lnTo>
                <a:lnTo>
                  <a:pt x="296" y="1229"/>
                </a:lnTo>
                <a:lnTo>
                  <a:pt x="294" y="1229"/>
                </a:lnTo>
                <a:lnTo>
                  <a:pt x="292" y="1227"/>
                </a:lnTo>
                <a:lnTo>
                  <a:pt x="290" y="1227"/>
                </a:lnTo>
                <a:lnTo>
                  <a:pt x="288" y="1227"/>
                </a:lnTo>
                <a:lnTo>
                  <a:pt x="288" y="1229"/>
                </a:lnTo>
                <a:lnTo>
                  <a:pt x="285" y="1229"/>
                </a:lnTo>
                <a:lnTo>
                  <a:pt x="283" y="1229"/>
                </a:lnTo>
                <a:lnTo>
                  <a:pt x="283" y="1231"/>
                </a:lnTo>
                <a:lnTo>
                  <a:pt x="281" y="1231"/>
                </a:lnTo>
                <a:lnTo>
                  <a:pt x="279" y="1229"/>
                </a:lnTo>
                <a:lnTo>
                  <a:pt x="277" y="1229"/>
                </a:lnTo>
                <a:lnTo>
                  <a:pt x="277" y="1231"/>
                </a:lnTo>
                <a:lnTo>
                  <a:pt x="275" y="1233"/>
                </a:lnTo>
                <a:lnTo>
                  <a:pt x="273" y="1233"/>
                </a:lnTo>
                <a:lnTo>
                  <a:pt x="270" y="1231"/>
                </a:lnTo>
                <a:lnTo>
                  <a:pt x="268" y="1231"/>
                </a:lnTo>
                <a:lnTo>
                  <a:pt x="266" y="1231"/>
                </a:lnTo>
                <a:lnTo>
                  <a:pt x="264" y="1233"/>
                </a:lnTo>
                <a:lnTo>
                  <a:pt x="262" y="1235"/>
                </a:lnTo>
                <a:lnTo>
                  <a:pt x="260" y="1235"/>
                </a:lnTo>
                <a:lnTo>
                  <a:pt x="257" y="1235"/>
                </a:lnTo>
                <a:lnTo>
                  <a:pt x="255" y="1237"/>
                </a:lnTo>
                <a:lnTo>
                  <a:pt x="253" y="1237"/>
                </a:lnTo>
                <a:lnTo>
                  <a:pt x="251" y="1237"/>
                </a:lnTo>
                <a:lnTo>
                  <a:pt x="249" y="1237"/>
                </a:lnTo>
                <a:lnTo>
                  <a:pt x="247" y="1237"/>
                </a:lnTo>
                <a:lnTo>
                  <a:pt x="245" y="1237"/>
                </a:lnTo>
                <a:lnTo>
                  <a:pt x="242" y="1239"/>
                </a:lnTo>
                <a:lnTo>
                  <a:pt x="242" y="1241"/>
                </a:lnTo>
                <a:lnTo>
                  <a:pt x="242" y="1243"/>
                </a:lnTo>
                <a:lnTo>
                  <a:pt x="240" y="1243"/>
                </a:lnTo>
                <a:lnTo>
                  <a:pt x="238" y="1241"/>
                </a:lnTo>
                <a:lnTo>
                  <a:pt x="236" y="1241"/>
                </a:lnTo>
                <a:lnTo>
                  <a:pt x="234" y="1239"/>
                </a:lnTo>
                <a:lnTo>
                  <a:pt x="232" y="1239"/>
                </a:lnTo>
                <a:lnTo>
                  <a:pt x="230" y="1239"/>
                </a:lnTo>
                <a:lnTo>
                  <a:pt x="227" y="1239"/>
                </a:lnTo>
                <a:lnTo>
                  <a:pt x="225" y="1241"/>
                </a:lnTo>
                <a:lnTo>
                  <a:pt x="223" y="1241"/>
                </a:lnTo>
                <a:lnTo>
                  <a:pt x="221" y="1241"/>
                </a:lnTo>
                <a:lnTo>
                  <a:pt x="221" y="1239"/>
                </a:lnTo>
                <a:lnTo>
                  <a:pt x="219" y="1237"/>
                </a:lnTo>
                <a:lnTo>
                  <a:pt x="219" y="1235"/>
                </a:lnTo>
                <a:lnTo>
                  <a:pt x="217" y="1233"/>
                </a:lnTo>
                <a:lnTo>
                  <a:pt x="217" y="1231"/>
                </a:lnTo>
                <a:lnTo>
                  <a:pt x="217" y="1229"/>
                </a:lnTo>
                <a:lnTo>
                  <a:pt x="215" y="1229"/>
                </a:lnTo>
                <a:lnTo>
                  <a:pt x="212" y="1229"/>
                </a:lnTo>
                <a:lnTo>
                  <a:pt x="210" y="1229"/>
                </a:lnTo>
                <a:lnTo>
                  <a:pt x="208" y="1229"/>
                </a:lnTo>
                <a:lnTo>
                  <a:pt x="206" y="1229"/>
                </a:lnTo>
                <a:lnTo>
                  <a:pt x="204" y="1229"/>
                </a:lnTo>
                <a:lnTo>
                  <a:pt x="202" y="1229"/>
                </a:lnTo>
                <a:lnTo>
                  <a:pt x="199" y="1229"/>
                </a:lnTo>
                <a:lnTo>
                  <a:pt x="197" y="1231"/>
                </a:lnTo>
                <a:lnTo>
                  <a:pt x="195" y="1231"/>
                </a:lnTo>
                <a:lnTo>
                  <a:pt x="195" y="1229"/>
                </a:lnTo>
                <a:lnTo>
                  <a:pt x="193" y="1227"/>
                </a:lnTo>
                <a:lnTo>
                  <a:pt x="191" y="1227"/>
                </a:lnTo>
                <a:lnTo>
                  <a:pt x="189" y="1225"/>
                </a:lnTo>
                <a:lnTo>
                  <a:pt x="187" y="1225"/>
                </a:lnTo>
                <a:lnTo>
                  <a:pt x="187" y="1223"/>
                </a:lnTo>
                <a:lnTo>
                  <a:pt x="184" y="1221"/>
                </a:lnTo>
                <a:lnTo>
                  <a:pt x="184" y="1219"/>
                </a:lnTo>
                <a:lnTo>
                  <a:pt x="184" y="1217"/>
                </a:lnTo>
                <a:lnTo>
                  <a:pt x="182" y="1217"/>
                </a:lnTo>
                <a:lnTo>
                  <a:pt x="180" y="1219"/>
                </a:lnTo>
                <a:lnTo>
                  <a:pt x="178" y="1219"/>
                </a:lnTo>
                <a:lnTo>
                  <a:pt x="176" y="1217"/>
                </a:lnTo>
                <a:lnTo>
                  <a:pt x="176" y="1215"/>
                </a:lnTo>
                <a:lnTo>
                  <a:pt x="174" y="1215"/>
                </a:lnTo>
                <a:lnTo>
                  <a:pt x="174" y="1213"/>
                </a:lnTo>
                <a:lnTo>
                  <a:pt x="172" y="1211"/>
                </a:lnTo>
                <a:lnTo>
                  <a:pt x="169" y="1211"/>
                </a:lnTo>
                <a:lnTo>
                  <a:pt x="167" y="1209"/>
                </a:lnTo>
                <a:lnTo>
                  <a:pt x="167" y="1207"/>
                </a:lnTo>
                <a:lnTo>
                  <a:pt x="167" y="1205"/>
                </a:lnTo>
                <a:lnTo>
                  <a:pt x="165" y="1207"/>
                </a:lnTo>
                <a:lnTo>
                  <a:pt x="163" y="1207"/>
                </a:lnTo>
                <a:lnTo>
                  <a:pt x="163" y="1205"/>
                </a:lnTo>
                <a:lnTo>
                  <a:pt x="161" y="1205"/>
                </a:lnTo>
                <a:lnTo>
                  <a:pt x="161" y="1203"/>
                </a:lnTo>
                <a:lnTo>
                  <a:pt x="159" y="1203"/>
                </a:lnTo>
                <a:lnTo>
                  <a:pt x="157" y="1205"/>
                </a:lnTo>
                <a:lnTo>
                  <a:pt x="154" y="1205"/>
                </a:lnTo>
                <a:lnTo>
                  <a:pt x="152" y="1205"/>
                </a:lnTo>
                <a:lnTo>
                  <a:pt x="150" y="1203"/>
                </a:lnTo>
                <a:lnTo>
                  <a:pt x="148" y="1201"/>
                </a:lnTo>
                <a:lnTo>
                  <a:pt x="146" y="1199"/>
                </a:lnTo>
                <a:lnTo>
                  <a:pt x="144" y="1199"/>
                </a:lnTo>
                <a:lnTo>
                  <a:pt x="142" y="1197"/>
                </a:lnTo>
                <a:lnTo>
                  <a:pt x="139" y="1197"/>
                </a:lnTo>
                <a:lnTo>
                  <a:pt x="137" y="1197"/>
                </a:lnTo>
                <a:lnTo>
                  <a:pt x="137" y="1195"/>
                </a:lnTo>
                <a:lnTo>
                  <a:pt x="135" y="1193"/>
                </a:lnTo>
                <a:lnTo>
                  <a:pt x="133" y="1193"/>
                </a:lnTo>
                <a:lnTo>
                  <a:pt x="133" y="1191"/>
                </a:lnTo>
                <a:lnTo>
                  <a:pt x="131" y="1191"/>
                </a:lnTo>
                <a:lnTo>
                  <a:pt x="129" y="1191"/>
                </a:lnTo>
                <a:lnTo>
                  <a:pt x="129" y="1193"/>
                </a:lnTo>
                <a:lnTo>
                  <a:pt x="126" y="1193"/>
                </a:lnTo>
                <a:lnTo>
                  <a:pt x="124" y="1193"/>
                </a:lnTo>
                <a:lnTo>
                  <a:pt x="122" y="1193"/>
                </a:lnTo>
                <a:lnTo>
                  <a:pt x="120" y="1195"/>
                </a:lnTo>
                <a:lnTo>
                  <a:pt x="118" y="1193"/>
                </a:lnTo>
                <a:lnTo>
                  <a:pt x="118" y="1191"/>
                </a:lnTo>
                <a:lnTo>
                  <a:pt x="116" y="1191"/>
                </a:lnTo>
                <a:lnTo>
                  <a:pt x="114" y="1191"/>
                </a:lnTo>
                <a:lnTo>
                  <a:pt x="111" y="1191"/>
                </a:lnTo>
                <a:lnTo>
                  <a:pt x="111" y="1189"/>
                </a:lnTo>
                <a:lnTo>
                  <a:pt x="109" y="1189"/>
                </a:lnTo>
                <a:lnTo>
                  <a:pt x="107" y="1187"/>
                </a:lnTo>
                <a:lnTo>
                  <a:pt x="107" y="1185"/>
                </a:lnTo>
                <a:lnTo>
                  <a:pt x="107" y="1183"/>
                </a:lnTo>
                <a:lnTo>
                  <a:pt x="107" y="1181"/>
                </a:lnTo>
                <a:lnTo>
                  <a:pt x="107" y="1179"/>
                </a:lnTo>
                <a:lnTo>
                  <a:pt x="107" y="1177"/>
                </a:lnTo>
                <a:lnTo>
                  <a:pt x="107" y="1175"/>
                </a:lnTo>
                <a:lnTo>
                  <a:pt x="107" y="1173"/>
                </a:lnTo>
                <a:lnTo>
                  <a:pt x="107" y="1171"/>
                </a:lnTo>
                <a:lnTo>
                  <a:pt x="105" y="1171"/>
                </a:lnTo>
                <a:lnTo>
                  <a:pt x="103" y="1169"/>
                </a:lnTo>
                <a:lnTo>
                  <a:pt x="101" y="1169"/>
                </a:lnTo>
                <a:lnTo>
                  <a:pt x="99" y="1169"/>
                </a:lnTo>
                <a:lnTo>
                  <a:pt x="99" y="1167"/>
                </a:lnTo>
                <a:lnTo>
                  <a:pt x="99" y="1165"/>
                </a:lnTo>
                <a:lnTo>
                  <a:pt x="96" y="1165"/>
                </a:lnTo>
                <a:lnTo>
                  <a:pt x="94" y="1163"/>
                </a:lnTo>
                <a:lnTo>
                  <a:pt x="94" y="1161"/>
                </a:lnTo>
                <a:lnTo>
                  <a:pt x="96" y="1161"/>
                </a:lnTo>
                <a:lnTo>
                  <a:pt x="96" y="1159"/>
                </a:lnTo>
                <a:lnTo>
                  <a:pt x="94" y="1157"/>
                </a:lnTo>
                <a:lnTo>
                  <a:pt x="94" y="1155"/>
                </a:lnTo>
                <a:lnTo>
                  <a:pt x="92" y="1155"/>
                </a:lnTo>
                <a:lnTo>
                  <a:pt x="90" y="1153"/>
                </a:lnTo>
                <a:lnTo>
                  <a:pt x="88" y="1151"/>
                </a:lnTo>
                <a:lnTo>
                  <a:pt x="88" y="1149"/>
                </a:lnTo>
                <a:lnTo>
                  <a:pt x="86" y="1149"/>
                </a:lnTo>
                <a:lnTo>
                  <a:pt x="86" y="1147"/>
                </a:lnTo>
                <a:lnTo>
                  <a:pt x="84" y="1145"/>
                </a:lnTo>
                <a:lnTo>
                  <a:pt x="84" y="1143"/>
                </a:lnTo>
                <a:lnTo>
                  <a:pt x="84" y="1141"/>
                </a:lnTo>
                <a:lnTo>
                  <a:pt x="81" y="1141"/>
                </a:lnTo>
                <a:lnTo>
                  <a:pt x="79" y="1139"/>
                </a:lnTo>
                <a:lnTo>
                  <a:pt x="77" y="1139"/>
                </a:lnTo>
                <a:lnTo>
                  <a:pt x="75" y="1137"/>
                </a:lnTo>
                <a:lnTo>
                  <a:pt x="73" y="1137"/>
                </a:lnTo>
                <a:lnTo>
                  <a:pt x="73" y="1135"/>
                </a:lnTo>
                <a:lnTo>
                  <a:pt x="75" y="1133"/>
                </a:lnTo>
                <a:lnTo>
                  <a:pt x="77" y="1133"/>
                </a:lnTo>
                <a:lnTo>
                  <a:pt x="77" y="1131"/>
                </a:lnTo>
                <a:lnTo>
                  <a:pt x="77" y="1129"/>
                </a:lnTo>
                <a:lnTo>
                  <a:pt x="77" y="1127"/>
                </a:lnTo>
                <a:lnTo>
                  <a:pt x="75" y="1125"/>
                </a:lnTo>
                <a:lnTo>
                  <a:pt x="77" y="1123"/>
                </a:lnTo>
                <a:lnTo>
                  <a:pt x="75" y="1121"/>
                </a:lnTo>
                <a:lnTo>
                  <a:pt x="77" y="1119"/>
                </a:lnTo>
                <a:lnTo>
                  <a:pt x="75" y="1117"/>
                </a:lnTo>
                <a:lnTo>
                  <a:pt x="75" y="1115"/>
                </a:lnTo>
                <a:lnTo>
                  <a:pt x="75" y="1113"/>
                </a:lnTo>
                <a:lnTo>
                  <a:pt x="77" y="1113"/>
                </a:lnTo>
                <a:lnTo>
                  <a:pt x="79" y="1113"/>
                </a:lnTo>
                <a:lnTo>
                  <a:pt x="81" y="1111"/>
                </a:lnTo>
                <a:lnTo>
                  <a:pt x="84" y="1111"/>
                </a:lnTo>
                <a:lnTo>
                  <a:pt x="84" y="1109"/>
                </a:lnTo>
                <a:lnTo>
                  <a:pt x="86" y="1111"/>
                </a:lnTo>
                <a:lnTo>
                  <a:pt x="88" y="1111"/>
                </a:lnTo>
                <a:lnTo>
                  <a:pt x="90" y="1109"/>
                </a:lnTo>
                <a:lnTo>
                  <a:pt x="92" y="1109"/>
                </a:lnTo>
                <a:lnTo>
                  <a:pt x="92" y="1107"/>
                </a:lnTo>
                <a:lnTo>
                  <a:pt x="90" y="1105"/>
                </a:lnTo>
                <a:lnTo>
                  <a:pt x="88" y="1103"/>
                </a:lnTo>
                <a:lnTo>
                  <a:pt x="86" y="1103"/>
                </a:lnTo>
                <a:lnTo>
                  <a:pt x="84" y="1101"/>
                </a:lnTo>
                <a:lnTo>
                  <a:pt x="81" y="1099"/>
                </a:lnTo>
                <a:lnTo>
                  <a:pt x="81" y="1097"/>
                </a:lnTo>
                <a:lnTo>
                  <a:pt x="81" y="1095"/>
                </a:lnTo>
                <a:lnTo>
                  <a:pt x="81" y="1093"/>
                </a:lnTo>
                <a:lnTo>
                  <a:pt x="79" y="1093"/>
                </a:lnTo>
                <a:lnTo>
                  <a:pt x="77" y="1091"/>
                </a:lnTo>
                <a:lnTo>
                  <a:pt x="75" y="1091"/>
                </a:lnTo>
                <a:lnTo>
                  <a:pt x="75" y="1089"/>
                </a:lnTo>
                <a:lnTo>
                  <a:pt x="73" y="1089"/>
                </a:lnTo>
                <a:lnTo>
                  <a:pt x="71" y="1087"/>
                </a:lnTo>
                <a:lnTo>
                  <a:pt x="71" y="1085"/>
                </a:lnTo>
                <a:lnTo>
                  <a:pt x="71" y="1083"/>
                </a:lnTo>
                <a:lnTo>
                  <a:pt x="68" y="1083"/>
                </a:lnTo>
                <a:lnTo>
                  <a:pt x="68" y="1081"/>
                </a:lnTo>
                <a:lnTo>
                  <a:pt x="68" y="1079"/>
                </a:lnTo>
                <a:lnTo>
                  <a:pt x="66" y="1079"/>
                </a:lnTo>
                <a:lnTo>
                  <a:pt x="66" y="1077"/>
                </a:lnTo>
                <a:lnTo>
                  <a:pt x="66" y="1075"/>
                </a:lnTo>
                <a:lnTo>
                  <a:pt x="64" y="1073"/>
                </a:lnTo>
                <a:lnTo>
                  <a:pt x="66" y="1071"/>
                </a:lnTo>
                <a:lnTo>
                  <a:pt x="66" y="1069"/>
                </a:lnTo>
                <a:lnTo>
                  <a:pt x="64" y="1069"/>
                </a:lnTo>
                <a:lnTo>
                  <a:pt x="64" y="1067"/>
                </a:lnTo>
                <a:lnTo>
                  <a:pt x="66" y="1065"/>
                </a:lnTo>
                <a:lnTo>
                  <a:pt x="68" y="1065"/>
                </a:lnTo>
                <a:lnTo>
                  <a:pt x="71" y="1063"/>
                </a:lnTo>
                <a:lnTo>
                  <a:pt x="71" y="1061"/>
                </a:lnTo>
                <a:lnTo>
                  <a:pt x="73" y="1059"/>
                </a:lnTo>
                <a:lnTo>
                  <a:pt x="73" y="1057"/>
                </a:lnTo>
                <a:lnTo>
                  <a:pt x="75" y="1057"/>
                </a:lnTo>
                <a:lnTo>
                  <a:pt x="77" y="1057"/>
                </a:lnTo>
                <a:lnTo>
                  <a:pt x="79" y="1057"/>
                </a:lnTo>
                <a:lnTo>
                  <a:pt x="81" y="1057"/>
                </a:lnTo>
                <a:lnTo>
                  <a:pt x="84" y="1055"/>
                </a:lnTo>
                <a:lnTo>
                  <a:pt x="84" y="1053"/>
                </a:lnTo>
                <a:lnTo>
                  <a:pt x="84" y="1051"/>
                </a:lnTo>
                <a:lnTo>
                  <a:pt x="86" y="1051"/>
                </a:lnTo>
                <a:lnTo>
                  <a:pt x="88" y="1051"/>
                </a:lnTo>
                <a:lnTo>
                  <a:pt x="90" y="1051"/>
                </a:lnTo>
                <a:lnTo>
                  <a:pt x="90" y="1049"/>
                </a:lnTo>
                <a:lnTo>
                  <a:pt x="90" y="1047"/>
                </a:lnTo>
                <a:lnTo>
                  <a:pt x="90" y="1045"/>
                </a:lnTo>
                <a:lnTo>
                  <a:pt x="90" y="1043"/>
                </a:lnTo>
                <a:lnTo>
                  <a:pt x="90" y="1041"/>
                </a:lnTo>
                <a:lnTo>
                  <a:pt x="90" y="1039"/>
                </a:lnTo>
                <a:lnTo>
                  <a:pt x="92" y="1039"/>
                </a:lnTo>
                <a:lnTo>
                  <a:pt x="92" y="1037"/>
                </a:lnTo>
                <a:lnTo>
                  <a:pt x="94" y="1037"/>
                </a:lnTo>
                <a:lnTo>
                  <a:pt x="96" y="1035"/>
                </a:lnTo>
                <a:lnTo>
                  <a:pt x="96" y="1033"/>
                </a:lnTo>
                <a:lnTo>
                  <a:pt x="96" y="1031"/>
                </a:lnTo>
                <a:lnTo>
                  <a:pt x="96" y="1029"/>
                </a:lnTo>
                <a:lnTo>
                  <a:pt x="99" y="1029"/>
                </a:lnTo>
                <a:lnTo>
                  <a:pt x="101" y="1031"/>
                </a:lnTo>
                <a:lnTo>
                  <a:pt x="103" y="1029"/>
                </a:lnTo>
                <a:lnTo>
                  <a:pt x="101" y="1027"/>
                </a:lnTo>
                <a:lnTo>
                  <a:pt x="99" y="1027"/>
                </a:lnTo>
                <a:lnTo>
                  <a:pt x="99" y="1025"/>
                </a:lnTo>
                <a:lnTo>
                  <a:pt x="96" y="1023"/>
                </a:lnTo>
                <a:lnTo>
                  <a:pt x="96" y="1021"/>
                </a:lnTo>
                <a:lnTo>
                  <a:pt x="96" y="1019"/>
                </a:lnTo>
                <a:lnTo>
                  <a:pt x="96" y="1017"/>
                </a:lnTo>
                <a:lnTo>
                  <a:pt x="96" y="1015"/>
                </a:lnTo>
                <a:lnTo>
                  <a:pt x="99" y="1013"/>
                </a:lnTo>
                <a:lnTo>
                  <a:pt x="99" y="1011"/>
                </a:lnTo>
                <a:lnTo>
                  <a:pt x="99" y="1009"/>
                </a:lnTo>
                <a:lnTo>
                  <a:pt x="101" y="1007"/>
                </a:lnTo>
                <a:lnTo>
                  <a:pt x="103" y="1007"/>
                </a:lnTo>
                <a:lnTo>
                  <a:pt x="105" y="1005"/>
                </a:lnTo>
                <a:lnTo>
                  <a:pt x="107" y="1003"/>
                </a:lnTo>
                <a:lnTo>
                  <a:pt x="109" y="1001"/>
                </a:lnTo>
                <a:lnTo>
                  <a:pt x="111" y="1001"/>
                </a:lnTo>
                <a:lnTo>
                  <a:pt x="114" y="1003"/>
                </a:lnTo>
                <a:lnTo>
                  <a:pt x="116" y="1003"/>
                </a:lnTo>
                <a:lnTo>
                  <a:pt x="118" y="1003"/>
                </a:lnTo>
                <a:lnTo>
                  <a:pt x="120" y="1001"/>
                </a:lnTo>
                <a:lnTo>
                  <a:pt x="122" y="1001"/>
                </a:lnTo>
                <a:lnTo>
                  <a:pt x="124" y="1003"/>
                </a:lnTo>
                <a:lnTo>
                  <a:pt x="126" y="1003"/>
                </a:lnTo>
                <a:lnTo>
                  <a:pt x="129" y="1005"/>
                </a:lnTo>
                <a:lnTo>
                  <a:pt x="131" y="1005"/>
                </a:lnTo>
                <a:lnTo>
                  <a:pt x="131" y="1007"/>
                </a:lnTo>
                <a:lnTo>
                  <a:pt x="133" y="1007"/>
                </a:lnTo>
                <a:lnTo>
                  <a:pt x="135" y="1007"/>
                </a:lnTo>
                <a:lnTo>
                  <a:pt x="137" y="1005"/>
                </a:lnTo>
                <a:lnTo>
                  <a:pt x="137" y="1003"/>
                </a:lnTo>
                <a:lnTo>
                  <a:pt x="137" y="1001"/>
                </a:lnTo>
                <a:lnTo>
                  <a:pt x="135" y="999"/>
                </a:lnTo>
                <a:lnTo>
                  <a:pt x="135" y="997"/>
                </a:lnTo>
                <a:lnTo>
                  <a:pt x="133" y="995"/>
                </a:lnTo>
                <a:lnTo>
                  <a:pt x="133" y="993"/>
                </a:lnTo>
                <a:lnTo>
                  <a:pt x="133" y="991"/>
                </a:lnTo>
                <a:lnTo>
                  <a:pt x="131" y="991"/>
                </a:lnTo>
                <a:lnTo>
                  <a:pt x="129" y="991"/>
                </a:lnTo>
                <a:lnTo>
                  <a:pt x="126" y="991"/>
                </a:lnTo>
                <a:lnTo>
                  <a:pt x="124" y="989"/>
                </a:lnTo>
                <a:lnTo>
                  <a:pt x="124" y="987"/>
                </a:lnTo>
                <a:lnTo>
                  <a:pt x="122" y="985"/>
                </a:lnTo>
                <a:lnTo>
                  <a:pt x="122" y="983"/>
                </a:lnTo>
                <a:lnTo>
                  <a:pt x="120" y="981"/>
                </a:lnTo>
                <a:lnTo>
                  <a:pt x="122" y="979"/>
                </a:lnTo>
                <a:lnTo>
                  <a:pt x="120" y="979"/>
                </a:lnTo>
                <a:lnTo>
                  <a:pt x="120" y="977"/>
                </a:lnTo>
                <a:lnTo>
                  <a:pt x="120" y="975"/>
                </a:lnTo>
                <a:lnTo>
                  <a:pt x="122" y="973"/>
                </a:lnTo>
                <a:lnTo>
                  <a:pt x="122" y="971"/>
                </a:lnTo>
                <a:lnTo>
                  <a:pt x="120" y="969"/>
                </a:lnTo>
                <a:lnTo>
                  <a:pt x="120" y="967"/>
                </a:lnTo>
                <a:lnTo>
                  <a:pt x="118" y="965"/>
                </a:lnTo>
                <a:lnTo>
                  <a:pt x="118" y="963"/>
                </a:lnTo>
                <a:lnTo>
                  <a:pt x="116" y="963"/>
                </a:lnTo>
                <a:lnTo>
                  <a:pt x="114" y="961"/>
                </a:lnTo>
                <a:lnTo>
                  <a:pt x="114" y="959"/>
                </a:lnTo>
                <a:lnTo>
                  <a:pt x="116" y="959"/>
                </a:lnTo>
                <a:lnTo>
                  <a:pt x="118" y="957"/>
                </a:lnTo>
                <a:lnTo>
                  <a:pt x="118" y="955"/>
                </a:lnTo>
                <a:lnTo>
                  <a:pt x="118" y="953"/>
                </a:lnTo>
                <a:lnTo>
                  <a:pt x="120" y="951"/>
                </a:lnTo>
                <a:lnTo>
                  <a:pt x="120" y="949"/>
                </a:lnTo>
                <a:lnTo>
                  <a:pt x="122" y="947"/>
                </a:lnTo>
                <a:lnTo>
                  <a:pt x="120" y="947"/>
                </a:lnTo>
                <a:lnTo>
                  <a:pt x="118" y="945"/>
                </a:lnTo>
                <a:lnTo>
                  <a:pt x="118" y="943"/>
                </a:lnTo>
                <a:lnTo>
                  <a:pt x="116" y="941"/>
                </a:lnTo>
                <a:lnTo>
                  <a:pt x="116" y="939"/>
                </a:lnTo>
                <a:lnTo>
                  <a:pt x="114" y="939"/>
                </a:lnTo>
                <a:lnTo>
                  <a:pt x="111" y="937"/>
                </a:lnTo>
                <a:lnTo>
                  <a:pt x="109" y="937"/>
                </a:lnTo>
                <a:lnTo>
                  <a:pt x="107" y="937"/>
                </a:lnTo>
                <a:lnTo>
                  <a:pt x="105" y="937"/>
                </a:lnTo>
                <a:lnTo>
                  <a:pt x="103" y="935"/>
                </a:lnTo>
                <a:lnTo>
                  <a:pt x="101" y="933"/>
                </a:lnTo>
                <a:lnTo>
                  <a:pt x="99" y="933"/>
                </a:lnTo>
                <a:lnTo>
                  <a:pt x="96" y="931"/>
                </a:lnTo>
                <a:lnTo>
                  <a:pt x="94" y="929"/>
                </a:lnTo>
                <a:lnTo>
                  <a:pt x="92" y="931"/>
                </a:lnTo>
                <a:lnTo>
                  <a:pt x="90" y="933"/>
                </a:lnTo>
                <a:lnTo>
                  <a:pt x="90" y="935"/>
                </a:lnTo>
                <a:lnTo>
                  <a:pt x="88" y="935"/>
                </a:lnTo>
                <a:lnTo>
                  <a:pt x="86" y="937"/>
                </a:lnTo>
                <a:lnTo>
                  <a:pt x="84" y="935"/>
                </a:lnTo>
                <a:lnTo>
                  <a:pt x="81" y="935"/>
                </a:lnTo>
                <a:lnTo>
                  <a:pt x="79" y="935"/>
                </a:lnTo>
                <a:lnTo>
                  <a:pt x="77" y="935"/>
                </a:lnTo>
                <a:lnTo>
                  <a:pt x="75" y="935"/>
                </a:lnTo>
                <a:lnTo>
                  <a:pt x="73" y="935"/>
                </a:lnTo>
                <a:lnTo>
                  <a:pt x="71" y="933"/>
                </a:lnTo>
                <a:lnTo>
                  <a:pt x="68" y="933"/>
                </a:lnTo>
                <a:lnTo>
                  <a:pt x="68" y="931"/>
                </a:lnTo>
                <a:lnTo>
                  <a:pt x="66" y="931"/>
                </a:lnTo>
                <a:lnTo>
                  <a:pt x="64" y="931"/>
                </a:lnTo>
                <a:lnTo>
                  <a:pt x="62" y="929"/>
                </a:lnTo>
                <a:lnTo>
                  <a:pt x="62" y="927"/>
                </a:lnTo>
                <a:lnTo>
                  <a:pt x="60" y="927"/>
                </a:lnTo>
                <a:lnTo>
                  <a:pt x="58" y="925"/>
                </a:lnTo>
                <a:lnTo>
                  <a:pt x="56" y="923"/>
                </a:lnTo>
                <a:lnTo>
                  <a:pt x="53" y="923"/>
                </a:lnTo>
                <a:lnTo>
                  <a:pt x="51" y="921"/>
                </a:lnTo>
                <a:lnTo>
                  <a:pt x="51" y="919"/>
                </a:lnTo>
                <a:lnTo>
                  <a:pt x="51" y="917"/>
                </a:lnTo>
                <a:lnTo>
                  <a:pt x="49" y="917"/>
                </a:lnTo>
                <a:lnTo>
                  <a:pt x="47" y="917"/>
                </a:lnTo>
                <a:lnTo>
                  <a:pt x="45" y="915"/>
                </a:lnTo>
                <a:lnTo>
                  <a:pt x="45" y="913"/>
                </a:lnTo>
                <a:lnTo>
                  <a:pt x="43" y="911"/>
                </a:lnTo>
                <a:lnTo>
                  <a:pt x="41" y="913"/>
                </a:lnTo>
                <a:lnTo>
                  <a:pt x="38" y="911"/>
                </a:lnTo>
                <a:lnTo>
                  <a:pt x="36" y="911"/>
                </a:lnTo>
                <a:lnTo>
                  <a:pt x="36" y="909"/>
                </a:lnTo>
                <a:lnTo>
                  <a:pt x="36" y="907"/>
                </a:lnTo>
                <a:lnTo>
                  <a:pt x="36" y="905"/>
                </a:lnTo>
                <a:lnTo>
                  <a:pt x="36" y="903"/>
                </a:lnTo>
                <a:lnTo>
                  <a:pt x="38" y="901"/>
                </a:lnTo>
                <a:lnTo>
                  <a:pt x="38" y="899"/>
                </a:lnTo>
                <a:lnTo>
                  <a:pt x="38" y="897"/>
                </a:lnTo>
                <a:lnTo>
                  <a:pt x="36" y="897"/>
                </a:lnTo>
                <a:lnTo>
                  <a:pt x="34" y="897"/>
                </a:lnTo>
                <a:lnTo>
                  <a:pt x="36" y="897"/>
                </a:lnTo>
                <a:lnTo>
                  <a:pt x="38" y="895"/>
                </a:lnTo>
                <a:lnTo>
                  <a:pt x="38" y="893"/>
                </a:lnTo>
                <a:lnTo>
                  <a:pt x="41" y="891"/>
                </a:lnTo>
                <a:lnTo>
                  <a:pt x="41" y="889"/>
                </a:lnTo>
                <a:lnTo>
                  <a:pt x="43" y="887"/>
                </a:lnTo>
                <a:lnTo>
                  <a:pt x="41" y="886"/>
                </a:lnTo>
                <a:lnTo>
                  <a:pt x="41" y="884"/>
                </a:lnTo>
                <a:lnTo>
                  <a:pt x="38" y="882"/>
                </a:lnTo>
                <a:lnTo>
                  <a:pt x="36" y="880"/>
                </a:lnTo>
                <a:lnTo>
                  <a:pt x="36" y="878"/>
                </a:lnTo>
                <a:lnTo>
                  <a:pt x="34" y="876"/>
                </a:lnTo>
                <a:lnTo>
                  <a:pt x="34" y="874"/>
                </a:lnTo>
                <a:lnTo>
                  <a:pt x="36" y="874"/>
                </a:lnTo>
                <a:lnTo>
                  <a:pt x="38" y="872"/>
                </a:lnTo>
                <a:lnTo>
                  <a:pt x="36" y="870"/>
                </a:lnTo>
                <a:lnTo>
                  <a:pt x="36" y="868"/>
                </a:lnTo>
                <a:lnTo>
                  <a:pt x="36" y="866"/>
                </a:lnTo>
                <a:lnTo>
                  <a:pt x="34" y="866"/>
                </a:lnTo>
                <a:lnTo>
                  <a:pt x="32" y="864"/>
                </a:lnTo>
                <a:lnTo>
                  <a:pt x="30" y="864"/>
                </a:lnTo>
                <a:lnTo>
                  <a:pt x="28" y="864"/>
                </a:lnTo>
                <a:lnTo>
                  <a:pt x="26" y="864"/>
                </a:lnTo>
                <a:lnTo>
                  <a:pt x="23" y="864"/>
                </a:lnTo>
                <a:lnTo>
                  <a:pt x="21" y="864"/>
                </a:lnTo>
                <a:lnTo>
                  <a:pt x="19" y="864"/>
                </a:lnTo>
                <a:lnTo>
                  <a:pt x="17" y="862"/>
                </a:lnTo>
                <a:lnTo>
                  <a:pt x="15" y="864"/>
                </a:lnTo>
                <a:lnTo>
                  <a:pt x="13" y="864"/>
                </a:lnTo>
                <a:lnTo>
                  <a:pt x="13" y="862"/>
                </a:lnTo>
                <a:lnTo>
                  <a:pt x="13" y="860"/>
                </a:lnTo>
                <a:lnTo>
                  <a:pt x="11" y="858"/>
                </a:lnTo>
                <a:lnTo>
                  <a:pt x="11" y="856"/>
                </a:lnTo>
                <a:lnTo>
                  <a:pt x="13" y="856"/>
                </a:lnTo>
                <a:lnTo>
                  <a:pt x="13" y="854"/>
                </a:lnTo>
                <a:lnTo>
                  <a:pt x="13" y="852"/>
                </a:lnTo>
                <a:lnTo>
                  <a:pt x="11" y="852"/>
                </a:lnTo>
                <a:lnTo>
                  <a:pt x="11" y="850"/>
                </a:lnTo>
                <a:lnTo>
                  <a:pt x="11" y="848"/>
                </a:lnTo>
                <a:lnTo>
                  <a:pt x="11" y="846"/>
                </a:lnTo>
                <a:lnTo>
                  <a:pt x="11" y="844"/>
                </a:lnTo>
                <a:lnTo>
                  <a:pt x="11" y="842"/>
                </a:lnTo>
                <a:lnTo>
                  <a:pt x="8" y="842"/>
                </a:lnTo>
                <a:lnTo>
                  <a:pt x="6" y="842"/>
                </a:lnTo>
                <a:lnTo>
                  <a:pt x="6" y="840"/>
                </a:lnTo>
                <a:lnTo>
                  <a:pt x="6" y="838"/>
                </a:lnTo>
                <a:lnTo>
                  <a:pt x="4" y="836"/>
                </a:lnTo>
                <a:lnTo>
                  <a:pt x="4" y="834"/>
                </a:lnTo>
                <a:lnTo>
                  <a:pt x="2" y="832"/>
                </a:lnTo>
                <a:lnTo>
                  <a:pt x="2" y="830"/>
                </a:lnTo>
                <a:lnTo>
                  <a:pt x="0" y="828"/>
                </a:lnTo>
                <a:lnTo>
                  <a:pt x="2" y="826"/>
                </a:lnTo>
                <a:lnTo>
                  <a:pt x="2" y="824"/>
                </a:lnTo>
                <a:lnTo>
                  <a:pt x="4" y="824"/>
                </a:lnTo>
                <a:lnTo>
                  <a:pt x="6" y="824"/>
                </a:lnTo>
                <a:lnTo>
                  <a:pt x="8" y="824"/>
                </a:lnTo>
                <a:lnTo>
                  <a:pt x="8" y="822"/>
                </a:lnTo>
                <a:lnTo>
                  <a:pt x="11" y="822"/>
                </a:lnTo>
                <a:lnTo>
                  <a:pt x="13" y="822"/>
                </a:lnTo>
                <a:lnTo>
                  <a:pt x="15" y="820"/>
                </a:lnTo>
                <a:lnTo>
                  <a:pt x="15" y="818"/>
                </a:lnTo>
                <a:lnTo>
                  <a:pt x="17" y="816"/>
                </a:lnTo>
                <a:lnTo>
                  <a:pt x="17" y="814"/>
                </a:lnTo>
                <a:lnTo>
                  <a:pt x="19" y="814"/>
                </a:lnTo>
                <a:lnTo>
                  <a:pt x="21" y="814"/>
                </a:lnTo>
                <a:lnTo>
                  <a:pt x="23" y="814"/>
                </a:lnTo>
                <a:lnTo>
                  <a:pt x="26" y="812"/>
                </a:lnTo>
                <a:lnTo>
                  <a:pt x="28" y="812"/>
                </a:lnTo>
                <a:lnTo>
                  <a:pt x="30" y="814"/>
                </a:lnTo>
                <a:lnTo>
                  <a:pt x="32" y="814"/>
                </a:lnTo>
                <a:lnTo>
                  <a:pt x="34" y="816"/>
                </a:lnTo>
                <a:lnTo>
                  <a:pt x="36" y="816"/>
                </a:lnTo>
                <a:lnTo>
                  <a:pt x="38" y="814"/>
                </a:lnTo>
                <a:lnTo>
                  <a:pt x="41" y="812"/>
                </a:lnTo>
                <a:lnTo>
                  <a:pt x="41" y="810"/>
                </a:lnTo>
                <a:lnTo>
                  <a:pt x="43" y="810"/>
                </a:lnTo>
                <a:lnTo>
                  <a:pt x="43" y="808"/>
                </a:lnTo>
                <a:lnTo>
                  <a:pt x="45" y="808"/>
                </a:lnTo>
                <a:lnTo>
                  <a:pt x="47" y="808"/>
                </a:lnTo>
                <a:lnTo>
                  <a:pt x="49" y="808"/>
                </a:lnTo>
                <a:lnTo>
                  <a:pt x="51" y="810"/>
                </a:lnTo>
                <a:lnTo>
                  <a:pt x="53" y="810"/>
                </a:lnTo>
                <a:lnTo>
                  <a:pt x="56" y="810"/>
                </a:lnTo>
                <a:lnTo>
                  <a:pt x="58" y="812"/>
                </a:lnTo>
                <a:lnTo>
                  <a:pt x="60" y="812"/>
                </a:lnTo>
                <a:lnTo>
                  <a:pt x="62" y="814"/>
                </a:lnTo>
                <a:lnTo>
                  <a:pt x="64" y="814"/>
                </a:lnTo>
                <a:lnTo>
                  <a:pt x="64" y="816"/>
                </a:lnTo>
                <a:lnTo>
                  <a:pt x="66" y="818"/>
                </a:lnTo>
                <a:lnTo>
                  <a:pt x="68" y="818"/>
                </a:lnTo>
                <a:lnTo>
                  <a:pt x="68" y="820"/>
                </a:lnTo>
                <a:lnTo>
                  <a:pt x="71" y="820"/>
                </a:lnTo>
                <a:lnTo>
                  <a:pt x="73" y="820"/>
                </a:lnTo>
                <a:lnTo>
                  <a:pt x="75" y="818"/>
                </a:lnTo>
                <a:lnTo>
                  <a:pt x="77" y="818"/>
                </a:lnTo>
                <a:lnTo>
                  <a:pt x="79" y="818"/>
                </a:lnTo>
                <a:lnTo>
                  <a:pt x="81" y="818"/>
                </a:lnTo>
                <a:lnTo>
                  <a:pt x="81" y="816"/>
                </a:lnTo>
                <a:lnTo>
                  <a:pt x="84" y="816"/>
                </a:lnTo>
                <a:lnTo>
                  <a:pt x="86" y="816"/>
                </a:lnTo>
                <a:lnTo>
                  <a:pt x="84" y="814"/>
                </a:lnTo>
                <a:lnTo>
                  <a:pt x="84" y="812"/>
                </a:lnTo>
                <a:lnTo>
                  <a:pt x="81" y="810"/>
                </a:lnTo>
                <a:lnTo>
                  <a:pt x="81" y="808"/>
                </a:lnTo>
                <a:lnTo>
                  <a:pt x="84" y="806"/>
                </a:lnTo>
                <a:lnTo>
                  <a:pt x="86" y="804"/>
                </a:lnTo>
                <a:lnTo>
                  <a:pt x="88" y="804"/>
                </a:lnTo>
                <a:lnTo>
                  <a:pt x="90" y="804"/>
                </a:lnTo>
                <a:lnTo>
                  <a:pt x="92" y="804"/>
                </a:lnTo>
                <a:lnTo>
                  <a:pt x="94" y="804"/>
                </a:lnTo>
                <a:lnTo>
                  <a:pt x="96" y="804"/>
                </a:lnTo>
                <a:lnTo>
                  <a:pt x="99" y="804"/>
                </a:lnTo>
                <a:lnTo>
                  <a:pt x="101" y="804"/>
                </a:lnTo>
                <a:lnTo>
                  <a:pt x="101" y="802"/>
                </a:lnTo>
                <a:lnTo>
                  <a:pt x="103" y="800"/>
                </a:lnTo>
                <a:lnTo>
                  <a:pt x="103" y="798"/>
                </a:lnTo>
                <a:lnTo>
                  <a:pt x="103" y="796"/>
                </a:lnTo>
                <a:lnTo>
                  <a:pt x="105" y="796"/>
                </a:lnTo>
                <a:lnTo>
                  <a:pt x="105" y="794"/>
                </a:lnTo>
                <a:lnTo>
                  <a:pt x="107" y="794"/>
                </a:lnTo>
                <a:lnTo>
                  <a:pt x="107" y="792"/>
                </a:lnTo>
                <a:lnTo>
                  <a:pt x="107" y="790"/>
                </a:lnTo>
                <a:lnTo>
                  <a:pt x="107" y="788"/>
                </a:lnTo>
                <a:lnTo>
                  <a:pt x="109" y="788"/>
                </a:lnTo>
                <a:lnTo>
                  <a:pt x="111" y="788"/>
                </a:lnTo>
                <a:lnTo>
                  <a:pt x="114" y="788"/>
                </a:lnTo>
                <a:lnTo>
                  <a:pt x="116" y="788"/>
                </a:lnTo>
                <a:lnTo>
                  <a:pt x="116" y="786"/>
                </a:lnTo>
                <a:lnTo>
                  <a:pt x="118" y="786"/>
                </a:lnTo>
                <a:lnTo>
                  <a:pt x="118" y="784"/>
                </a:lnTo>
                <a:lnTo>
                  <a:pt x="120" y="784"/>
                </a:lnTo>
                <a:lnTo>
                  <a:pt x="122" y="784"/>
                </a:lnTo>
                <a:lnTo>
                  <a:pt x="124" y="786"/>
                </a:lnTo>
                <a:lnTo>
                  <a:pt x="124" y="784"/>
                </a:lnTo>
                <a:lnTo>
                  <a:pt x="126" y="784"/>
                </a:lnTo>
                <a:lnTo>
                  <a:pt x="129" y="786"/>
                </a:lnTo>
                <a:lnTo>
                  <a:pt x="129" y="784"/>
                </a:lnTo>
                <a:lnTo>
                  <a:pt x="131" y="782"/>
                </a:lnTo>
                <a:lnTo>
                  <a:pt x="133" y="782"/>
                </a:lnTo>
                <a:lnTo>
                  <a:pt x="135" y="782"/>
                </a:lnTo>
                <a:lnTo>
                  <a:pt x="137" y="784"/>
                </a:lnTo>
                <a:lnTo>
                  <a:pt x="137" y="786"/>
                </a:lnTo>
                <a:lnTo>
                  <a:pt x="139" y="788"/>
                </a:lnTo>
                <a:lnTo>
                  <a:pt x="142" y="788"/>
                </a:lnTo>
                <a:lnTo>
                  <a:pt x="144" y="786"/>
                </a:lnTo>
                <a:lnTo>
                  <a:pt x="144" y="784"/>
                </a:lnTo>
                <a:lnTo>
                  <a:pt x="146" y="784"/>
                </a:lnTo>
                <a:lnTo>
                  <a:pt x="146" y="782"/>
                </a:lnTo>
                <a:lnTo>
                  <a:pt x="148" y="780"/>
                </a:lnTo>
                <a:lnTo>
                  <a:pt x="150" y="778"/>
                </a:lnTo>
                <a:lnTo>
                  <a:pt x="152" y="778"/>
                </a:lnTo>
                <a:lnTo>
                  <a:pt x="152" y="776"/>
                </a:lnTo>
                <a:lnTo>
                  <a:pt x="152" y="774"/>
                </a:lnTo>
                <a:lnTo>
                  <a:pt x="154" y="774"/>
                </a:lnTo>
                <a:lnTo>
                  <a:pt x="157" y="774"/>
                </a:lnTo>
                <a:lnTo>
                  <a:pt x="159" y="774"/>
                </a:lnTo>
                <a:lnTo>
                  <a:pt x="159" y="772"/>
                </a:lnTo>
                <a:lnTo>
                  <a:pt x="161" y="770"/>
                </a:lnTo>
                <a:lnTo>
                  <a:pt x="161" y="768"/>
                </a:lnTo>
                <a:lnTo>
                  <a:pt x="161" y="766"/>
                </a:lnTo>
                <a:lnTo>
                  <a:pt x="161" y="764"/>
                </a:lnTo>
                <a:lnTo>
                  <a:pt x="159" y="762"/>
                </a:lnTo>
                <a:lnTo>
                  <a:pt x="161" y="762"/>
                </a:lnTo>
                <a:lnTo>
                  <a:pt x="161" y="760"/>
                </a:lnTo>
                <a:lnTo>
                  <a:pt x="161" y="758"/>
                </a:lnTo>
                <a:lnTo>
                  <a:pt x="161" y="756"/>
                </a:lnTo>
                <a:lnTo>
                  <a:pt x="159" y="756"/>
                </a:lnTo>
                <a:lnTo>
                  <a:pt x="159" y="754"/>
                </a:lnTo>
                <a:lnTo>
                  <a:pt x="157" y="752"/>
                </a:lnTo>
                <a:lnTo>
                  <a:pt x="157" y="750"/>
                </a:lnTo>
                <a:lnTo>
                  <a:pt x="157" y="748"/>
                </a:lnTo>
                <a:lnTo>
                  <a:pt x="157" y="746"/>
                </a:lnTo>
                <a:lnTo>
                  <a:pt x="154" y="744"/>
                </a:lnTo>
                <a:lnTo>
                  <a:pt x="154" y="742"/>
                </a:lnTo>
                <a:lnTo>
                  <a:pt x="154" y="740"/>
                </a:lnTo>
                <a:lnTo>
                  <a:pt x="157" y="740"/>
                </a:lnTo>
                <a:lnTo>
                  <a:pt x="159" y="740"/>
                </a:lnTo>
                <a:lnTo>
                  <a:pt x="161" y="740"/>
                </a:lnTo>
                <a:lnTo>
                  <a:pt x="161" y="738"/>
                </a:lnTo>
                <a:lnTo>
                  <a:pt x="161" y="736"/>
                </a:lnTo>
                <a:lnTo>
                  <a:pt x="161" y="734"/>
                </a:lnTo>
                <a:lnTo>
                  <a:pt x="161" y="732"/>
                </a:lnTo>
                <a:lnTo>
                  <a:pt x="163" y="730"/>
                </a:lnTo>
                <a:lnTo>
                  <a:pt x="165" y="730"/>
                </a:lnTo>
                <a:lnTo>
                  <a:pt x="167" y="730"/>
                </a:lnTo>
                <a:lnTo>
                  <a:pt x="167" y="728"/>
                </a:lnTo>
                <a:lnTo>
                  <a:pt x="169" y="728"/>
                </a:lnTo>
                <a:lnTo>
                  <a:pt x="172" y="726"/>
                </a:lnTo>
                <a:lnTo>
                  <a:pt x="169" y="726"/>
                </a:lnTo>
                <a:lnTo>
                  <a:pt x="169" y="724"/>
                </a:lnTo>
                <a:lnTo>
                  <a:pt x="169" y="722"/>
                </a:lnTo>
                <a:lnTo>
                  <a:pt x="172" y="720"/>
                </a:lnTo>
                <a:lnTo>
                  <a:pt x="172" y="718"/>
                </a:lnTo>
                <a:lnTo>
                  <a:pt x="172" y="716"/>
                </a:lnTo>
                <a:lnTo>
                  <a:pt x="174" y="716"/>
                </a:lnTo>
                <a:lnTo>
                  <a:pt x="176" y="714"/>
                </a:lnTo>
                <a:lnTo>
                  <a:pt x="176" y="712"/>
                </a:lnTo>
                <a:lnTo>
                  <a:pt x="178" y="710"/>
                </a:lnTo>
                <a:lnTo>
                  <a:pt x="178" y="708"/>
                </a:lnTo>
                <a:lnTo>
                  <a:pt x="178" y="706"/>
                </a:lnTo>
                <a:lnTo>
                  <a:pt x="176" y="706"/>
                </a:lnTo>
                <a:lnTo>
                  <a:pt x="174" y="706"/>
                </a:lnTo>
                <a:lnTo>
                  <a:pt x="172" y="704"/>
                </a:lnTo>
                <a:lnTo>
                  <a:pt x="169" y="704"/>
                </a:lnTo>
                <a:lnTo>
                  <a:pt x="169" y="702"/>
                </a:lnTo>
                <a:lnTo>
                  <a:pt x="167" y="700"/>
                </a:lnTo>
                <a:lnTo>
                  <a:pt x="165" y="700"/>
                </a:lnTo>
                <a:lnTo>
                  <a:pt x="163" y="700"/>
                </a:lnTo>
                <a:lnTo>
                  <a:pt x="161" y="698"/>
                </a:lnTo>
                <a:lnTo>
                  <a:pt x="159" y="698"/>
                </a:lnTo>
                <a:lnTo>
                  <a:pt x="157" y="696"/>
                </a:lnTo>
                <a:lnTo>
                  <a:pt x="157" y="694"/>
                </a:lnTo>
                <a:lnTo>
                  <a:pt x="157" y="692"/>
                </a:lnTo>
                <a:lnTo>
                  <a:pt x="154" y="690"/>
                </a:lnTo>
                <a:lnTo>
                  <a:pt x="154" y="688"/>
                </a:lnTo>
                <a:lnTo>
                  <a:pt x="152" y="688"/>
                </a:lnTo>
                <a:lnTo>
                  <a:pt x="152" y="686"/>
                </a:lnTo>
                <a:lnTo>
                  <a:pt x="152" y="684"/>
                </a:lnTo>
                <a:lnTo>
                  <a:pt x="154" y="682"/>
                </a:lnTo>
                <a:lnTo>
                  <a:pt x="152" y="682"/>
                </a:lnTo>
                <a:lnTo>
                  <a:pt x="152" y="680"/>
                </a:lnTo>
                <a:lnTo>
                  <a:pt x="150" y="680"/>
                </a:lnTo>
                <a:lnTo>
                  <a:pt x="148" y="680"/>
                </a:lnTo>
                <a:lnTo>
                  <a:pt x="146" y="680"/>
                </a:lnTo>
                <a:lnTo>
                  <a:pt x="144" y="680"/>
                </a:lnTo>
                <a:lnTo>
                  <a:pt x="142" y="678"/>
                </a:lnTo>
                <a:lnTo>
                  <a:pt x="139" y="678"/>
                </a:lnTo>
                <a:lnTo>
                  <a:pt x="139" y="680"/>
                </a:lnTo>
                <a:lnTo>
                  <a:pt x="137" y="680"/>
                </a:lnTo>
                <a:lnTo>
                  <a:pt x="135" y="678"/>
                </a:lnTo>
                <a:lnTo>
                  <a:pt x="135" y="676"/>
                </a:lnTo>
                <a:lnTo>
                  <a:pt x="135" y="674"/>
                </a:lnTo>
                <a:lnTo>
                  <a:pt x="137" y="674"/>
                </a:lnTo>
                <a:lnTo>
                  <a:pt x="139" y="672"/>
                </a:lnTo>
                <a:lnTo>
                  <a:pt x="139" y="670"/>
                </a:lnTo>
                <a:lnTo>
                  <a:pt x="137" y="670"/>
                </a:lnTo>
                <a:lnTo>
                  <a:pt x="135" y="668"/>
                </a:lnTo>
                <a:lnTo>
                  <a:pt x="133" y="670"/>
                </a:lnTo>
                <a:lnTo>
                  <a:pt x="131" y="668"/>
                </a:lnTo>
                <a:lnTo>
                  <a:pt x="129" y="670"/>
                </a:lnTo>
                <a:lnTo>
                  <a:pt x="126" y="668"/>
                </a:lnTo>
                <a:lnTo>
                  <a:pt x="124" y="668"/>
                </a:lnTo>
                <a:lnTo>
                  <a:pt x="122" y="666"/>
                </a:lnTo>
                <a:lnTo>
                  <a:pt x="122" y="664"/>
                </a:lnTo>
                <a:lnTo>
                  <a:pt x="122" y="662"/>
                </a:lnTo>
                <a:lnTo>
                  <a:pt x="122" y="660"/>
                </a:lnTo>
                <a:lnTo>
                  <a:pt x="122" y="658"/>
                </a:lnTo>
                <a:lnTo>
                  <a:pt x="120" y="656"/>
                </a:lnTo>
                <a:lnTo>
                  <a:pt x="118" y="654"/>
                </a:lnTo>
                <a:lnTo>
                  <a:pt x="120" y="652"/>
                </a:lnTo>
                <a:lnTo>
                  <a:pt x="120" y="650"/>
                </a:lnTo>
                <a:lnTo>
                  <a:pt x="120" y="648"/>
                </a:lnTo>
                <a:lnTo>
                  <a:pt x="120" y="646"/>
                </a:lnTo>
                <a:lnTo>
                  <a:pt x="120" y="644"/>
                </a:lnTo>
                <a:lnTo>
                  <a:pt x="120" y="642"/>
                </a:lnTo>
                <a:lnTo>
                  <a:pt x="120" y="640"/>
                </a:lnTo>
                <a:lnTo>
                  <a:pt x="120" y="638"/>
                </a:lnTo>
                <a:lnTo>
                  <a:pt x="120" y="636"/>
                </a:lnTo>
                <a:lnTo>
                  <a:pt x="118" y="634"/>
                </a:lnTo>
                <a:lnTo>
                  <a:pt x="116" y="632"/>
                </a:lnTo>
                <a:lnTo>
                  <a:pt x="116" y="630"/>
                </a:lnTo>
                <a:lnTo>
                  <a:pt x="116" y="628"/>
                </a:lnTo>
                <a:lnTo>
                  <a:pt x="118" y="626"/>
                </a:lnTo>
                <a:lnTo>
                  <a:pt x="118" y="624"/>
                </a:lnTo>
                <a:lnTo>
                  <a:pt x="118" y="622"/>
                </a:lnTo>
                <a:lnTo>
                  <a:pt x="118" y="620"/>
                </a:lnTo>
                <a:lnTo>
                  <a:pt x="118" y="618"/>
                </a:lnTo>
                <a:lnTo>
                  <a:pt x="118" y="616"/>
                </a:lnTo>
                <a:lnTo>
                  <a:pt x="120" y="616"/>
                </a:lnTo>
                <a:lnTo>
                  <a:pt x="122" y="614"/>
                </a:lnTo>
                <a:lnTo>
                  <a:pt x="122" y="612"/>
                </a:lnTo>
                <a:lnTo>
                  <a:pt x="124" y="610"/>
                </a:lnTo>
                <a:lnTo>
                  <a:pt x="122" y="610"/>
                </a:lnTo>
                <a:lnTo>
                  <a:pt x="120" y="610"/>
                </a:lnTo>
                <a:lnTo>
                  <a:pt x="120" y="608"/>
                </a:lnTo>
                <a:lnTo>
                  <a:pt x="118" y="608"/>
                </a:lnTo>
                <a:lnTo>
                  <a:pt x="116" y="608"/>
                </a:lnTo>
                <a:lnTo>
                  <a:pt x="114" y="606"/>
                </a:lnTo>
                <a:lnTo>
                  <a:pt x="114" y="604"/>
                </a:lnTo>
                <a:lnTo>
                  <a:pt x="111" y="604"/>
                </a:lnTo>
                <a:lnTo>
                  <a:pt x="109" y="604"/>
                </a:lnTo>
                <a:lnTo>
                  <a:pt x="107" y="604"/>
                </a:lnTo>
                <a:lnTo>
                  <a:pt x="105" y="606"/>
                </a:lnTo>
                <a:lnTo>
                  <a:pt x="103" y="606"/>
                </a:lnTo>
                <a:lnTo>
                  <a:pt x="101" y="606"/>
                </a:lnTo>
                <a:lnTo>
                  <a:pt x="99" y="604"/>
                </a:lnTo>
                <a:lnTo>
                  <a:pt x="96" y="604"/>
                </a:lnTo>
                <a:lnTo>
                  <a:pt x="96" y="602"/>
                </a:lnTo>
                <a:lnTo>
                  <a:pt x="96" y="600"/>
                </a:lnTo>
                <a:lnTo>
                  <a:pt x="94" y="600"/>
                </a:lnTo>
                <a:lnTo>
                  <a:pt x="92" y="600"/>
                </a:lnTo>
                <a:lnTo>
                  <a:pt x="94" y="598"/>
                </a:lnTo>
                <a:lnTo>
                  <a:pt x="94" y="596"/>
                </a:lnTo>
                <a:lnTo>
                  <a:pt x="94" y="594"/>
                </a:lnTo>
                <a:lnTo>
                  <a:pt x="94" y="592"/>
                </a:lnTo>
                <a:lnTo>
                  <a:pt x="92" y="592"/>
                </a:lnTo>
                <a:lnTo>
                  <a:pt x="90" y="594"/>
                </a:lnTo>
                <a:lnTo>
                  <a:pt x="88" y="592"/>
                </a:lnTo>
                <a:lnTo>
                  <a:pt x="86" y="592"/>
                </a:lnTo>
                <a:lnTo>
                  <a:pt x="84" y="592"/>
                </a:lnTo>
                <a:lnTo>
                  <a:pt x="81" y="590"/>
                </a:lnTo>
                <a:lnTo>
                  <a:pt x="79" y="590"/>
                </a:lnTo>
                <a:lnTo>
                  <a:pt x="77" y="588"/>
                </a:lnTo>
                <a:lnTo>
                  <a:pt x="75" y="588"/>
                </a:lnTo>
                <a:lnTo>
                  <a:pt x="75" y="586"/>
                </a:lnTo>
                <a:lnTo>
                  <a:pt x="75" y="584"/>
                </a:lnTo>
                <a:lnTo>
                  <a:pt x="73" y="582"/>
                </a:lnTo>
                <a:lnTo>
                  <a:pt x="71" y="582"/>
                </a:lnTo>
                <a:lnTo>
                  <a:pt x="71" y="580"/>
                </a:lnTo>
                <a:lnTo>
                  <a:pt x="68" y="580"/>
                </a:lnTo>
                <a:lnTo>
                  <a:pt x="68" y="578"/>
                </a:lnTo>
                <a:lnTo>
                  <a:pt x="68" y="576"/>
                </a:lnTo>
                <a:lnTo>
                  <a:pt x="66" y="574"/>
                </a:lnTo>
                <a:lnTo>
                  <a:pt x="64" y="574"/>
                </a:lnTo>
                <a:lnTo>
                  <a:pt x="64" y="572"/>
                </a:lnTo>
                <a:lnTo>
                  <a:pt x="66" y="570"/>
                </a:lnTo>
                <a:lnTo>
                  <a:pt x="66" y="568"/>
                </a:lnTo>
                <a:lnTo>
                  <a:pt x="66" y="566"/>
                </a:lnTo>
                <a:lnTo>
                  <a:pt x="64" y="564"/>
                </a:lnTo>
                <a:lnTo>
                  <a:pt x="64" y="562"/>
                </a:lnTo>
                <a:lnTo>
                  <a:pt x="64" y="560"/>
                </a:lnTo>
                <a:lnTo>
                  <a:pt x="64" y="558"/>
                </a:lnTo>
                <a:lnTo>
                  <a:pt x="64" y="556"/>
                </a:lnTo>
                <a:lnTo>
                  <a:pt x="64" y="554"/>
                </a:lnTo>
                <a:lnTo>
                  <a:pt x="64" y="552"/>
                </a:lnTo>
                <a:lnTo>
                  <a:pt x="64" y="550"/>
                </a:lnTo>
                <a:lnTo>
                  <a:pt x="62" y="550"/>
                </a:lnTo>
                <a:lnTo>
                  <a:pt x="64" y="548"/>
                </a:lnTo>
                <a:lnTo>
                  <a:pt x="64" y="546"/>
                </a:lnTo>
                <a:lnTo>
                  <a:pt x="66" y="544"/>
                </a:lnTo>
                <a:lnTo>
                  <a:pt x="66" y="542"/>
                </a:lnTo>
                <a:lnTo>
                  <a:pt x="66" y="540"/>
                </a:lnTo>
                <a:lnTo>
                  <a:pt x="66" y="538"/>
                </a:lnTo>
                <a:lnTo>
                  <a:pt x="66" y="536"/>
                </a:lnTo>
                <a:lnTo>
                  <a:pt x="64" y="536"/>
                </a:lnTo>
                <a:lnTo>
                  <a:pt x="66" y="534"/>
                </a:lnTo>
                <a:lnTo>
                  <a:pt x="66" y="532"/>
                </a:lnTo>
                <a:lnTo>
                  <a:pt x="68" y="530"/>
                </a:lnTo>
                <a:lnTo>
                  <a:pt x="68" y="528"/>
                </a:lnTo>
                <a:lnTo>
                  <a:pt x="71" y="527"/>
                </a:lnTo>
                <a:lnTo>
                  <a:pt x="73" y="527"/>
                </a:lnTo>
                <a:lnTo>
                  <a:pt x="75" y="527"/>
                </a:lnTo>
                <a:lnTo>
                  <a:pt x="77" y="525"/>
                </a:lnTo>
                <a:lnTo>
                  <a:pt x="77" y="527"/>
                </a:lnTo>
                <a:lnTo>
                  <a:pt x="79" y="527"/>
                </a:lnTo>
                <a:lnTo>
                  <a:pt x="81" y="528"/>
                </a:lnTo>
                <a:lnTo>
                  <a:pt x="84" y="528"/>
                </a:lnTo>
                <a:lnTo>
                  <a:pt x="86" y="527"/>
                </a:lnTo>
                <a:lnTo>
                  <a:pt x="86" y="525"/>
                </a:lnTo>
                <a:lnTo>
                  <a:pt x="88" y="523"/>
                </a:lnTo>
                <a:lnTo>
                  <a:pt x="90" y="523"/>
                </a:lnTo>
                <a:lnTo>
                  <a:pt x="92" y="525"/>
                </a:lnTo>
                <a:lnTo>
                  <a:pt x="94" y="527"/>
                </a:lnTo>
                <a:lnTo>
                  <a:pt x="96" y="525"/>
                </a:lnTo>
                <a:lnTo>
                  <a:pt x="99" y="527"/>
                </a:lnTo>
                <a:lnTo>
                  <a:pt x="99" y="525"/>
                </a:lnTo>
                <a:lnTo>
                  <a:pt x="101" y="525"/>
                </a:lnTo>
                <a:lnTo>
                  <a:pt x="103" y="525"/>
                </a:lnTo>
                <a:lnTo>
                  <a:pt x="105" y="525"/>
                </a:lnTo>
                <a:lnTo>
                  <a:pt x="107" y="525"/>
                </a:lnTo>
                <a:lnTo>
                  <a:pt x="107" y="523"/>
                </a:lnTo>
                <a:lnTo>
                  <a:pt x="109" y="521"/>
                </a:lnTo>
                <a:lnTo>
                  <a:pt x="111" y="519"/>
                </a:lnTo>
                <a:lnTo>
                  <a:pt x="114" y="519"/>
                </a:lnTo>
                <a:lnTo>
                  <a:pt x="114" y="517"/>
                </a:lnTo>
                <a:lnTo>
                  <a:pt x="116" y="517"/>
                </a:lnTo>
                <a:lnTo>
                  <a:pt x="118" y="517"/>
                </a:lnTo>
                <a:lnTo>
                  <a:pt x="120" y="515"/>
                </a:lnTo>
                <a:lnTo>
                  <a:pt x="122" y="517"/>
                </a:lnTo>
                <a:lnTo>
                  <a:pt x="124" y="515"/>
                </a:lnTo>
                <a:lnTo>
                  <a:pt x="126" y="513"/>
                </a:lnTo>
                <a:lnTo>
                  <a:pt x="126" y="511"/>
                </a:lnTo>
                <a:lnTo>
                  <a:pt x="126" y="509"/>
                </a:lnTo>
                <a:lnTo>
                  <a:pt x="129" y="507"/>
                </a:lnTo>
                <a:lnTo>
                  <a:pt x="126" y="507"/>
                </a:lnTo>
                <a:lnTo>
                  <a:pt x="126" y="505"/>
                </a:lnTo>
                <a:lnTo>
                  <a:pt x="129" y="503"/>
                </a:lnTo>
                <a:lnTo>
                  <a:pt x="129" y="501"/>
                </a:lnTo>
                <a:lnTo>
                  <a:pt x="131" y="501"/>
                </a:lnTo>
                <a:lnTo>
                  <a:pt x="131" y="499"/>
                </a:lnTo>
                <a:lnTo>
                  <a:pt x="133" y="497"/>
                </a:lnTo>
                <a:lnTo>
                  <a:pt x="135" y="495"/>
                </a:lnTo>
                <a:lnTo>
                  <a:pt x="139" y="495"/>
                </a:lnTo>
                <a:lnTo>
                  <a:pt x="142" y="495"/>
                </a:lnTo>
                <a:lnTo>
                  <a:pt x="144" y="497"/>
                </a:lnTo>
                <a:lnTo>
                  <a:pt x="146" y="499"/>
                </a:lnTo>
                <a:lnTo>
                  <a:pt x="146" y="501"/>
                </a:lnTo>
                <a:lnTo>
                  <a:pt x="146" y="503"/>
                </a:lnTo>
                <a:lnTo>
                  <a:pt x="148" y="505"/>
                </a:lnTo>
                <a:lnTo>
                  <a:pt x="150" y="507"/>
                </a:lnTo>
                <a:lnTo>
                  <a:pt x="150" y="509"/>
                </a:lnTo>
                <a:lnTo>
                  <a:pt x="150" y="511"/>
                </a:lnTo>
                <a:lnTo>
                  <a:pt x="152" y="511"/>
                </a:lnTo>
                <a:lnTo>
                  <a:pt x="154" y="513"/>
                </a:lnTo>
                <a:lnTo>
                  <a:pt x="154" y="515"/>
                </a:lnTo>
                <a:lnTo>
                  <a:pt x="154" y="517"/>
                </a:lnTo>
                <a:lnTo>
                  <a:pt x="157" y="519"/>
                </a:lnTo>
                <a:lnTo>
                  <a:pt x="157" y="521"/>
                </a:lnTo>
                <a:lnTo>
                  <a:pt x="159" y="521"/>
                </a:lnTo>
                <a:lnTo>
                  <a:pt x="161" y="521"/>
                </a:lnTo>
                <a:lnTo>
                  <a:pt x="163" y="519"/>
                </a:lnTo>
                <a:lnTo>
                  <a:pt x="165" y="519"/>
                </a:lnTo>
                <a:lnTo>
                  <a:pt x="167" y="517"/>
                </a:lnTo>
                <a:lnTo>
                  <a:pt x="167" y="515"/>
                </a:lnTo>
                <a:lnTo>
                  <a:pt x="169" y="515"/>
                </a:lnTo>
                <a:lnTo>
                  <a:pt x="172" y="513"/>
                </a:lnTo>
                <a:lnTo>
                  <a:pt x="174" y="513"/>
                </a:lnTo>
                <a:lnTo>
                  <a:pt x="176" y="513"/>
                </a:lnTo>
                <a:lnTo>
                  <a:pt x="176" y="515"/>
                </a:lnTo>
                <a:lnTo>
                  <a:pt x="176" y="517"/>
                </a:lnTo>
                <a:lnTo>
                  <a:pt x="178" y="517"/>
                </a:lnTo>
                <a:lnTo>
                  <a:pt x="178" y="519"/>
                </a:lnTo>
                <a:lnTo>
                  <a:pt x="180" y="519"/>
                </a:lnTo>
                <a:lnTo>
                  <a:pt x="182" y="521"/>
                </a:lnTo>
                <a:lnTo>
                  <a:pt x="184" y="521"/>
                </a:lnTo>
                <a:lnTo>
                  <a:pt x="187" y="521"/>
                </a:lnTo>
                <a:lnTo>
                  <a:pt x="187" y="519"/>
                </a:lnTo>
                <a:lnTo>
                  <a:pt x="187" y="517"/>
                </a:lnTo>
                <a:lnTo>
                  <a:pt x="187" y="515"/>
                </a:lnTo>
                <a:lnTo>
                  <a:pt x="189" y="515"/>
                </a:lnTo>
                <a:lnTo>
                  <a:pt x="191" y="513"/>
                </a:lnTo>
                <a:lnTo>
                  <a:pt x="191" y="511"/>
                </a:lnTo>
                <a:lnTo>
                  <a:pt x="193" y="511"/>
                </a:lnTo>
                <a:lnTo>
                  <a:pt x="193" y="509"/>
                </a:lnTo>
                <a:lnTo>
                  <a:pt x="195" y="509"/>
                </a:lnTo>
                <a:lnTo>
                  <a:pt x="197" y="507"/>
                </a:lnTo>
                <a:lnTo>
                  <a:pt x="199" y="509"/>
                </a:lnTo>
                <a:lnTo>
                  <a:pt x="202" y="509"/>
                </a:lnTo>
                <a:lnTo>
                  <a:pt x="202" y="507"/>
                </a:lnTo>
                <a:lnTo>
                  <a:pt x="204" y="509"/>
                </a:lnTo>
                <a:lnTo>
                  <a:pt x="206" y="509"/>
                </a:lnTo>
                <a:lnTo>
                  <a:pt x="208" y="507"/>
                </a:lnTo>
                <a:lnTo>
                  <a:pt x="208" y="505"/>
                </a:lnTo>
                <a:lnTo>
                  <a:pt x="210" y="505"/>
                </a:lnTo>
                <a:lnTo>
                  <a:pt x="212" y="503"/>
                </a:lnTo>
                <a:lnTo>
                  <a:pt x="215" y="501"/>
                </a:lnTo>
                <a:lnTo>
                  <a:pt x="215" y="499"/>
                </a:lnTo>
                <a:lnTo>
                  <a:pt x="217" y="497"/>
                </a:lnTo>
                <a:lnTo>
                  <a:pt x="219" y="497"/>
                </a:lnTo>
                <a:lnTo>
                  <a:pt x="221" y="497"/>
                </a:lnTo>
                <a:lnTo>
                  <a:pt x="223" y="499"/>
                </a:lnTo>
                <a:lnTo>
                  <a:pt x="225" y="501"/>
                </a:lnTo>
                <a:lnTo>
                  <a:pt x="227" y="501"/>
                </a:lnTo>
                <a:lnTo>
                  <a:pt x="230" y="501"/>
                </a:lnTo>
                <a:lnTo>
                  <a:pt x="232" y="499"/>
                </a:lnTo>
                <a:lnTo>
                  <a:pt x="234" y="499"/>
                </a:lnTo>
                <a:lnTo>
                  <a:pt x="236" y="501"/>
                </a:lnTo>
                <a:lnTo>
                  <a:pt x="238" y="503"/>
                </a:lnTo>
                <a:lnTo>
                  <a:pt x="242" y="505"/>
                </a:lnTo>
                <a:lnTo>
                  <a:pt x="245" y="507"/>
                </a:lnTo>
                <a:lnTo>
                  <a:pt x="247" y="505"/>
                </a:lnTo>
                <a:lnTo>
                  <a:pt x="249" y="505"/>
                </a:lnTo>
                <a:lnTo>
                  <a:pt x="249" y="503"/>
                </a:lnTo>
                <a:lnTo>
                  <a:pt x="251" y="501"/>
                </a:lnTo>
                <a:lnTo>
                  <a:pt x="253" y="503"/>
                </a:lnTo>
                <a:lnTo>
                  <a:pt x="255" y="501"/>
                </a:lnTo>
                <a:lnTo>
                  <a:pt x="257" y="501"/>
                </a:lnTo>
                <a:lnTo>
                  <a:pt x="257" y="499"/>
                </a:lnTo>
                <a:lnTo>
                  <a:pt x="260" y="499"/>
                </a:lnTo>
                <a:lnTo>
                  <a:pt x="262" y="497"/>
                </a:lnTo>
                <a:lnTo>
                  <a:pt x="262" y="495"/>
                </a:lnTo>
                <a:lnTo>
                  <a:pt x="264" y="493"/>
                </a:lnTo>
                <a:lnTo>
                  <a:pt x="266" y="493"/>
                </a:lnTo>
                <a:lnTo>
                  <a:pt x="268" y="491"/>
                </a:lnTo>
                <a:lnTo>
                  <a:pt x="270" y="491"/>
                </a:lnTo>
                <a:lnTo>
                  <a:pt x="273" y="493"/>
                </a:lnTo>
                <a:lnTo>
                  <a:pt x="273" y="491"/>
                </a:lnTo>
                <a:lnTo>
                  <a:pt x="273" y="489"/>
                </a:lnTo>
                <a:lnTo>
                  <a:pt x="273" y="487"/>
                </a:lnTo>
                <a:lnTo>
                  <a:pt x="273" y="485"/>
                </a:lnTo>
                <a:lnTo>
                  <a:pt x="275" y="485"/>
                </a:lnTo>
                <a:lnTo>
                  <a:pt x="277" y="483"/>
                </a:lnTo>
                <a:lnTo>
                  <a:pt x="279" y="483"/>
                </a:lnTo>
                <a:lnTo>
                  <a:pt x="281" y="483"/>
                </a:lnTo>
                <a:lnTo>
                  <a:pt x="281" y="481"/>
                </a:lnTo>
                <a:lnTo>
                  <a:pt x="283" y="481"/>
                </a:lnTo>
                <a:lnTo>
                  <a:pt x="283" y="483"/>
                </a:lnTo>
                <a:lnTo>
                  <a:pt x="285" y="481"/>
                </a:lnTo>
                <a:lnTo>
                  <a:pt x="288" y="481"/>
                </a:lnTo>
                <a:lnTo>
                  <a:pt x="288" y="483"/>
                </a:lnTo>
                <a:lnTo>
                  <a:pt x="290" y="483"/>
                </a:lnTo>
                <a:lnTo>
                  <a:pt x="292" y="483"/>
                </a:lnTo>
                <a:lnTo>
                  <a:pt x="294" y="483"/>
                </a:lnTo>
                <a:lnTo>
                  <a:pt x="296" y="483"/>
                </a:lnTo>
                <a:lnTo>
                  <a:pt x="296" y="481"/>
                </a:lnTo>
                <a:lnTo>
                  <a:pt x="296" y="479"/>
                </a:lnTo>
                <a:lnTo>
                  <a:pt x="294" y="477"/>
                </a:lnTo>
                <a:lnTo>
                  <a:pt x="294" y="475"/>
                </a:lnTo>
                <a:lnTo>
                  <a:pt x="296" y="473"/>
                </a:lnTo>
                <a:lnTo>
                  <a:pt x="296" y="471"/>
                </a:lnTo>
                <a:lnTo>
                  <a:pt x="298" y="471"/>
                </a:lnTo>
                <a:lnTo>
                  <a:pt x="300" y="471"/>
                </a:lnTo>
                <a:lnTo>
                  <a:pt x="303" y="471"/>
                </a:lnTo>
                <a:lnTo>
                  <a:pt x="305" y="471"/>
                </a:lnTo>
                <a:lnTo>
                  <a:pt x="307" y="473"/>
                </a:lnTo>
                <a:lnTo>
                  <a:pt x="307" y="475"/>
                </a:lnTo>
                <a:lnTo>
                  <a:pt x="307" y="477"/>
                </a:lnTo>
                <a:lnTo>
                  <a:pt x="309" y="477"/>
                </a:lnTo>
                <a:lnTo>
                  <a:pt x="311" y="477"/>
                </a:lnTo>
                <a:lnTo>
                  <a:pt x="313" y="477"/>
                </a:lnTo>
                <a:lnTo>
                  <a:pt x="315" y="479"/>
                </a:lnTo>
                <a:lnTo>
                  <a:pt x="315" y="477"/>
                </a:lnTo>
                <a:lnTo>
                  <a:pt x="318" y="477"/>
                </a:lnTo>
                <a:lnTo>
                  <a:pt x="320" y="477"/>
                </a:lnTo>
                <a:lnTo>
                  <a:pt x="322" y="477"/>
                </a:lnTo>
                <a:lnTo>
                  <a:pt x="324" y="477"/>
                </a:lnTo>
                <a:lnTo>
                  <a:pt x="326" y="477"/>
                </a:lnTo>
                <a:lnTo>
                  <a:pt x="328" y="477"/>
                </a:lnTo>
                <a:lnTo>
                  <a:pt x="330" y="477"/>
                </a:lnTo>
                <a:lnTo>
                  <a:pt x="330" y="475"/>
                </a:lnTo>
                <a:lnTo>
                  <a:pt x="333" y="477"/>
                </a:lnTo>
                <a:lnTo>
                  <a:pt x="335" y="477"/>
                </a:lnTo>
                <a:lnTo>
                  <a:pt x="335" y="479"/>
                </a:lnTo>
                <a:lnTo>
                  <a:pt x="337" y="481"/>
                </a:lnTo>
                <a:lnTo>
                  <a:pt x="337" y="483"/>
                </a:lnTo>
                <a:lnTo>
                  <a:pt x="339" y="483"/>
                </a:lnTo>
                <a:lnTo>
                  <a:pt x="339" y="485"/>
                </a:lnTo>
                <a:lnTo>
                  <a:pt x="341" y="485"/>
                </a:lnTo>
                <a:lnTo>
                  <a:pt x="343" y="485"/>
                </a:lnTo>
                <a:lnTo>
                  <a:pt x="346" y="487"/>
                </a:lnTo>
                <a:lnTo>
                  <a:pt x="346" y="489"/>
                </a:lnTo>
                <a:lnTo>
                  <a:pt x="346" y="491"/>
                </a:lnTo>
                <a:lnTo>
                  <a:pt x="346" y="493"/>
                </a:lnTo>
                <a:lnTo>
                  <a:pt x="348" y="495"/>
                </a:lnTo>
                <a:lnTo>
                  <a:pt x="350" y="497"/>
                </a:lnTo>
                <a:lnTo>
                  <a:pt x="352" y="497"/>
                </a:lnTo>
                <a:lnTo>
                  <a:pt x="354" y="497"/>
                </a:lnTo>
                <a:lnTo>
                  <a:pt x="354" y="495"/>
                </a:lnTo>
                <a:lnTo>
                  <a:pt x="356" y="495"/>
                </a:lnTo>
                <a:lnTo>
                  <a:pt x="358" y="493"/>
                </a:lnTo>
                <a:lnTo>
                  <a:pt x="358" y="491"/>
                </a:lnTo>
                <a:lnTo>
                  <a:pt x="361" y="491"/>
                </a:lnTo>
                <a:lnTo>
                  <a:pt x="363" y="491"/>
                </a:lnTo>
                <a:lnTo>
                  <a:pt x="365" y="493"/>
                </a:lnTo>
                <a:lnTo>
                  <a:pt x="367" y="495"/>
                </a:lnTo>
                <a:lnTo>
                  <a:pt x="369" y="497"/>
                </a:lnTo>
                <a:lnTo>
                  <a:pt x="371" y="497"/>
                </a:lnTo>
                <a:lnTo>
                  <a:pt x="371" y="499"/>
                </a:lnTo>
                <a:lnTo>
                  <a:pt x="373" y="501"/>
                </a:lnTo>
                <a:lnTo>
                  <a:pt x="376" y="501"/>
                </a:lnTo>
                <a:lnTo>
                  <a:pt x="376" y="499"/>
                </a:lnTo>
                <a:lnTo>
                  <a:pt x="378" y="499"/>
                </a:lnTo>
                <a:lnTo>
                  <a:pt x="380" y="497"/>
                </a:lnTo>
                <a:lnTo>
                  <a:pt x="382" y="497"/>
                </a:lnTo>
                <a:lnTo>
                  <a:pt x="384" y="497"/>
                </a:lnTo>
                <a:lnTo>
                  <a:pt x="384" y="499"/>
                </a:lnTo>
                <a:lnTo>
                  <a:pt x="386" y="499"/>
                </a:lnTo>
                <a:lnTo>
                  <a:pt x="388" y="499"/>
                </a:lnTo>
                <a:lnTo>
                  <a:pt x="391" y="499"/>
                </a:lnTo>
                <a:lnTo>
                  <a:pt x="393" y="499"/>
                </a:lnTo>
                <a:lnTo>
                  <a:pt x="395" y="501"/>
                </a:lnTo>
                <a:lnTo>
                  <a:pt x="397" y="499"/>
                </a:lnTo>
                <a:lnTo>
                  <a:pt x="397" y="497"/>
                </a:lnTo>
                <a:lnTo>
                  <a:pt x="397" y="495"/>
                </a:lnTo>
                <a:lnTo>
                  <a:pt x="397" y="493"/>
                </a:lnTo>
                <a:lnTo>
                  <a:pt x="395" y="491"/>
                </a:lnTo>
                <a:lnTo>
                  <a:pt x="395" y="489"/>
                </a:lnTo>
                <a:lnTo>
                  <a:pt x="397" y="489"/>
                </a:lnTo>
                <a:lnTo>
                  <a:pt x="399" y="487"/>
                </a:lnTo>
                <a:lnTo>
                  <a:pt x="399" y="485"/>
                </a:lnTo>
                <a:lnTo>
                  <a:pt x="397" y="485"/>
                </a:lnTo>
                <a:lnTo>
                  <a:pt x="399" y="483"/>
                </a:lnTo>
                <a:lnTo>
                  <a:pt x="399" y="481"/>
                </a:lnTo>
                <a:lnTo>
                  <a:pt x="399" y="479"/>
                </a:lnTo>
                <a:lnTo>
                  <a:pt x="399" y="477"/>
                </a:lnTo>
                <a:lnTo>
                  <a:pt x="401" y="477"/>
                </a:lnTo>
                <a:lnTo>
                  <a:pt x="404" y="477"/>
                </a:lnTo>
                <a:lnTo>
                  <a:pt x="404" y="475"/>
                </a:lnTo>
                <a:lnTo>
                  <a:pt x="406" y="473"/>
                </a:lnTo>
                <a:lnTo>
                  <a:pt x="406" y="471"/>
                </a:lnTo>
                <a:lnTo>
                  <a:pt x="408" y="471"/>
                </a:lnTo>
                <a:lnTo>
                  <a:pt x="408" y="469"/>
                </a:lnTo>
                <a:lnTo>
                  <a:pt x="410" y="469"/>
                </a:lnTo>
                <a:lnTo>
                  <a:pt x="412" y="469"/>
                </a:lnTo>
                <a:lnTo>
                  <a:pt x="414" y="467"/>
                </a:lnTo>
                <a:lnTo>
                  <a:pt x="416" y="469"/>
                </a:lnTo>
                <a:lnTo>
                  <a:pt x="419" y="467"/>
                </a:lnTo>
                <a:lnTo>
                  <a:pt x="421" y="467"/>
                </a:lnTo>
                <a:lnTo>
                  <a:pt x="423" y="469"/>
                </a:lnTo>
                <a:lnTo>
                  <a:pt x="425" y="469"/>
                </a:lnTo>
                <a:lnTo>
                  <a:pt x="427" y="467"/>
                </a:lnTo>
                <a:lnTo>
                  <a:pt x="429" y="467"/>
                </a:lnTo>
                <a:lnTo>
                  <a:pt x="431" y="467"/>
                </a:lnTo>
                <a:lnTo>
                  <a:pt x="434" y="469"/>
                </a:lnTo>
                <a:lnTo>
                  <a:pt x="434" y="467"/>
                </a:lnTo>
                <a:lnTo>
                  <a:pt x="436" y="467"/>
                </a:lnTo>
                <a:lnTo>
                  <a:pt x="436" y="465"/>
                </a:lnTo>
                <a:lnTo>
                  <a:pt x="436" y="463"/>
                </a:lnTo>
                <a:lnTo>
                  <a:pt x="438" y="463"/>
                </a:lnTo>
                <a:lnTo>
                  <a:pt x="440" y="463"/>
                </a:lnTo>
                <a:lnTo>
                  <a:pt x="440" y="461"/>
                </a:lnTo>
                <a:lnTo>
                  <a:pt x="440" y="459"/>
                </a:lnTo>
                <a:lnTo>
                  <a:pt x="442" y="457"/>
                </a:lnTo>
                <a:lnTo>
                  <a:pt x="442" y="455"/>
                </a:lnTo>
                <a:lnTo>
                  <a:pt x="440" y="455"/>
                </a:lnTo>
                <a:lnTo>
                  <a:pt x="442" y="453"/>
                </a:lnTo>
                <a:lnTo>
                  <a:pt x="444" y="451"/>
                </a:lnTo>
                <a:lnTo>
                  <a:pt x="446" y="449"/>
                </a:lnTo>
                <a:lnTo>
                  <a:pt x="449" y="449"/>
                </a:lnTo>
                <a:lnTo>
                  <a:pt x="446" y="447"/>
                </a:lnTo>
                <a:lnTo>
                  <a:pt x="446" y="445"/>
                </a:lnTo>
                <a:lnTo>
                  <a:pt x="444" y="443"/>
                </a:lnTo>
                <a:lnTo>
                  <a:pt x="444" y="441"/>
                </a:lnTo>
                <a:lnTo>
                  <a:pt x="444" y="439"/>
                </a:lnTo>
                <a:lnTo>
                  <a:pt x="444" y="437"/>
                </a:lnTo>
                <a:lnTo>
                  <a:pt x="444" y="435"/>
                </a:lnTo>
                <a:lnTo>
                  <a:pt x="446" y="433"/>
                </a:lnTo>
                <a:lnTo>
                  <a:pt x="446" y="431"/>
                </a:lnTo>
                <a:lnTo>
                  <a:pt x="446" y="429"/>
                </a:lnTo>
                <a:lnTo>
                  <a:pt x="449" y="427"/>
                </a:lnTo>
                <a:lnTo>
                  <a:pt x="449" y="425"/>
                </a:lnTo>
                <a:lnTo>
                  <a:pt x="451" y="425"/>
                </a:lnTo>
                <a:lnTo>
                  <a:pt x="453" y="425"/>
                </a:lnTo>
                <a:lnTo>
                  <a:pt x="455" y="425"/>
                </a:lnTo>
                <a:lnTo>
                  <a:pt x="457" y="425"/>
                </a:lnTo>
                <a:lnTo>
                  <a:pt x="459" y="423"/>
                </a:lnTo>
                <a:lnTo>
                  <a:pt x="461" y="423"/>
                </a:lnTo>
                <a:lnTo>
                  <a:pt x="464" y="423"/>
                </a:lnTo>
                <a:lnTo>
                  <a:pt x="466" y="423"/>
                </a:lnTo>
                <a:lnTo>
                  <a:pt x="468" y="421"/>
                </a:lnTo>
                <a:lnTo>
                  <a:pt x="470" y="421"/>
                </a:lnTo>
                <a:lnTo>
                  <a:pt x="472" y="421"/>
                </a:lnTo>
                <a:lnTo>
                  <a:pt x="472" y="419"/>
                </a:lnTo>
                <a:lnTo>
                  <a:pt x="472" y="417"/>
                </a:lnTo>
                <a:lnTo>
                  <a:pt x="472" y="415"/>
                </a:lnTo>
                <a:lnTo>
                  <a:pt x="472" y="413"/>
                </a:lnTo>
                <a:lnTo>
                  <a:pt x="474" y="413"/>
                </a:lnTo>
                <a:lnTo>
                  <a:pt x="477" y="411"/>
                </a:lnTo>
                <a:lnTo>
                  <a:pt x="479" y="411"/>
                </a:lnTo>
                <a:lnTo>
                  <a:pt x="481" y="411"/>
                </a:lnTo>
                <a:lnTo>
                  <a:pt x="483" y="411"/>
                </a:lnTo>
                <a:lnTo>
                  <a:pt x="483" y="409"/>
                </a:lnTo>
                <a:lnTo>
                  <a:pt x="485" y="409"/>
                </a:lnTo>
                <a:lnTo>
                  <a:pt x="485" y="407"/>
                </a:lnTo>
                <a:lnTo>
                  <a:pt x="485" y="405"/>
                </a:lnTo>
                <a:lnTo>
                  <a:pt x="483" y="403"/>
                </a:lnTo>
                <a:lnTo>
                  <a:pt x="483" y="401"/>
                </a:lnTo>
                <a:lnTo>
                  <a:pt x="485" y="399"/>
                </a:lnTo>
                <a:lnTo>
                  <a:pt x="485" y="397"/>
                </a:lnTo>
                <a:lnTo>
                  <a:pt x="487" y="397"/>
                </a:lnTo>
                <a:lnTo>
                  <a:pt x="487" y="395"/>
                </a:lnTo>
                <a:lnTo>
                  <a:pt x="489" y="393"/>
                </a:lnTo>
                <a:lnTo>
                  <a:pt x="489" y="391"/>
                </a:lnTo>
                <a:lnTo>
                  <a:pt x="487" y="391"/>
                </a:lnTo>
                <a:lnTo>
                  <a:pt x="485" y="389"/>
                </a:lnTo>
                <a:lnTo>
                  <a:pt x="485" y="387"/>
                </a:lnTo>
                <a:lnTo>
                  <a:pt x="485" y="385"/>
                </a:lnTo>
                <a:lnTo>
                  <a:pt x="485" y="383"/>
                </a:lnTo>
                <a:lnTo>
                  <a:pt x="483" y="383"/>
                </a:lnTo>
                <a:lnTo>
                  <a:pt x="483" y="381"/>
                </a:lnTo>
                <a:lnTo>
                  <a:pt x="483" y="379"/>
                </a:lnTo>
                <a:lnTo>
                  <a:pt x="481" y="377"/>
                </a:lnTo>
                <a:lnTo>
                  <a:pt x="481" y="375"/>
                </a:lnTo>
                <a:lnTo>
                  <a:pt x="479" y="373"/>
                </a:lnTo>
                <a:lnTo>
                  <a:pt x="477" y="373"/>
                </a:lnTo>
                <a:lnTo>
                  <a:pt x="477" y="371"/>
                </a:lnTo>
                <a:lnTo>
                  <a:pt x="474" y="369"/>
                </a:lnTo>
                <a:lnTo>
                  <a:pt x="472" y="367"/>
                </a:lnTo>
                <a:lnTo>
                  <a:pt x="472" y="365"/>
                </a:lnTo>
                <a:lnTo>
                  <a:pt x="470" y="365"/>
                </a:lnTo>
                <a:lnTo>
                  <a:pt x="468" y="363"/>
                </a:lnTo>
                <a:lnTo>
                  <a:pt x="466" y="363"/>
                </a:lnTo>
                <a:lnTo>
                  <a:pt x="466" y="361"/>
                </a:lnTo>
                <a:lnTo>
                  <a:pt x="464" y="361"/>
                </a:lnTo>
                <a:lnTo>
                  <a:pt x="464" y="359"/>
                </a:lnTo>
                <a:lnTo>
                  <a:pt x="466" y="357"/>
                </a:lnTo>
                <a:lnTo>
                  <a:pt x="468" y="355"/>
                </a:lnTo>
                <a:lnTo>
                  <a:pt x="470" y="353"/>
                </a:lnTo>
                <a:lnTo>
                  <a:pt x="470" y="351"/>
                </a:lnTo>
                <a:lnTo>
                  <a:pt x="472" y="351"/>
                </a:lnTo>
                <a:lnTo>
                  <a:pt x="474" y="349"/>
                </a:lnTo>
                <a:lnTo>
                  <a:pt x="477" y="347"/>
                </a:lnTo>
                <a:lnTo>
                  <a:pt x="479" y="345"/>
                </a:lnTo>
                <a:lnTo>
                  <a:pt x="481" y="343"/>
                </a:lnTo>
                <a:lnTo>
                  <a:pt x="483" y="343"/>
                </a:lnTo>
                <a:lnTo>
                  <a:pt x="485" y="343"/>
                </a:lnTo>
                <a:lnTo>
                  <a:pt x="485" y="345"/>
                </a:lnTo>
                <a:lnTo>
                  <a:pt x="487" y="345"/>
                </a:lnTo>
                <a:lnTo>
                  <a:pt x="489" y="345"/>
                </a:lnTo>
                <a:lnTo>
                  <a:pt x="492" y="345"/>
                </a:lnTo>
                <a:lnTo>
                  <a:pt x="494" y="345"/>
                </a:lnTo>
                <a:lnTo>
                  <a:pt x="496" y="343"/>
                </a:lnTo>
                <a:lnTo>
                  <a:pt x="498" y="343"/>
                </a:lnTo>
                <a:lnTo>
                  <a:pt x="500" y="343"/>
                </a:lnTo>
                <a:lnTo>
                  <a:pt x="502" y="341"/>
                </a:lnTo>
                <a:lnTo>
                  <a:pt x="504" y="341"/>
                </a:lnTo>
                <a:lnTo>
                  <a:pt x="504" y="339"/>
                </a:lnTo>
                <a:lnTo>
                  <a:pt x="504" y="337"/>
                </a:lnTo>
                <a:lnTo>
                  <a:pt x="504" y="335"/>
                </a:lnTo>
                <a:lnTo>
                  <a:pt x="507" y="333"/>
                </a:lnTo>
                <a:lnTo>
                  <a:pt x="507" y="331"/>
                </a:lnTo>
                <a:lnTo>
                  <a:pt x="507" y="329"/>
                </a:lnTo>
                <a:lnTo>
                  <a:pt x="509" y="329"/>
                </a:lnTo>
                <a:lnTo>
                  <a:pt x="511" y="327"/>
                </a:lnTo>
                <a:lnTo>
                  <a:pt x="513" y="327"/>
                </a:lnTo>
                <a:lnTo>
                  <a:pt x="515" y="327"/>
                </a:lnTo>
                <a:lnTo>
                  <a:pt x="515" y="325"/>
                </a:lnTo>
                <a:lnTo>
                  <a:pt x="517" y="325"/>
                </a:lnTo>
                <a:lnTo>
                  <a:pt x="519" y="325"/>
                </a:lnTo>
                <a:lnTo>
                  <a:pt x="519" y="323"/>
                </a:lnTo>
                <a:lnTo>
                  <a:pt x="519" y="321"/>
                </a:lnTo>
                <a:lnTo>
                  <a:pt x="519" y="319"/>
                </a:lnTo>
                <a:lnTo>
                  <a:pt x="522" y="317"/>
                </a:lnTo>
                <a:lnTo>
                  <a:pt x="524" y="317"/>
                </a:lnTo>
                <a:lnTo>
                  <a:pt x="526" y="317"/>
                </a:lnTo>
                <a:lnTo>
                  <a:pt x="528" y="317"/>
                </a:lnTo>
                <a:lnTo>
                  <a:pt x="528" y="315"/>
                </a:lnTo>
                <a:lnTo>
                  <a:pt x="530" y="315"/>
                </a:lnTo>
                <a:lnTo>
                  <a:pt x="532" y="313"/>
                </a:lnTo>
                <a:lnTo>
                  <a:pt x="535" y="313"/>
                </a:lnTo>
                <a:lnTo>
                  <a:pt x="535" y="311"/>
                </a:lnTo>
                <a:lnTo>
                  <a:pt x="535" y="309"/>
                </a:lnTo>
                <a:lnTo>
                  <a:pt x="537" y="309"/>
                </a:lnTo>
                <a:lnTo>
                  <a:pt x="537" y="307"/>
                </a:lnTo>
                <a:lnTo>
                  <a:pt x="537" y="305"/>
                </a:lnTo>
                <a:lnTo>
                  <a:pt x="537" y="303"/>
                </a:lnTo>
                <a:lnTo>
                  <a:pt x="535" y="303"/>
                </a:lnTo>
                <a:lnTo>
                  <a:pt x="535" y="301"/>
                </a:lnTo>
                <a:lnTo>
                  <a:pt x="532" y="301"/>
                </a:lnTo>
                <a:lnTo>
                  <a:pt x="530" y="301"/>
                </a:lnTo>
                <a:lnTo>
                  <a:pt x="528" y="299"/>
                </a:lnTo>
                <a:lnTo>
                  <a:pt x="530" y="297"/>
                </a:lnTo>
                <a:lnTo>
                  <a:pt x="530" y="295"/>
                </a:lnTo>
                <a:lnTo>
                  <a:pt x="532" y="295"/>
                </a:lnTo>
                <a:lnTo>
                  <a:pt x="532" y="293"/>
                </a:lnTo>
                <a:lnTo>
                  <a:pt x="532" y="291"/>
                </a:lnTo>
                <a:lnTo>
                  <a:pt x="535" y="293"/>
                </a:lnTo>
                <a:lnTo>
                  <a:pt x="537" y="293"/>
                </a:lnTo>
                <a:lnTo>
                  <a:pt x="539" y="293"/>
                </a:lnTo>
                <a:lnTo>
                  <a:pt x="541" y="291"/>
                </a:lnTo>
                <a:lnTo>
                  <a:pt x="543" y="289"/>
                </a:lnTo>
                <a:lnTo>
                  <a:pt x="545" y="287"/>
                </a:lnTo>
                <a:lnTo>
                  <a:pt x="547" y="285"/>
                </a:lnTo>
                <a:lnTo>
                  <a:pt x="547" y="283"/>
                </a:lnTo>
                <a:lnTo>
                  <a:pt x="550" y="283"/>
                </a:lnTo>
                <a:lnTo>
                  <a:pt x="552" y="281"/>
                </a:lnTo>
                <a:lnTo>
                  <a:pt x="554" y="281"/>
                </a:lnTo>
                <a:lnTo>
                  <a:pt x="556" y="281"/>
                </a:lnTo>
                <a:lnTo>
                  <a:pt x="558" y="281"/>
                </a:lnTo>
                <a:lnTo>
                  <a:pt x="560" y="281"/>
                </a:lnTo>
                <a:lnTo>
                  <a:pt x="562" y="281"/>
                </a:lnTo>
                <a:lnTo>
                  <a:pt x="562" y="279"/>
                </a:lnTo>
                <a:lnTo>
                  <a:pt x="565" y="279"/>
                </a:lnTo>
                <a:lnTo>
                  <a:pt x="567" y="279"/>
                </a:lnTo>
                <a:lnTo>
                  <a:pt x="569" y="277"/>
                </a:lnTo>
                <a:lnTo>
                  <a:pt x="571" y="277"/>
                </a:lnTo>
                <a:lnTo>
                  <a:pt x="573" y="277"/>
                </a:lnTo>
                <a:lnTo>
                  <a:pt x="575" y="277"/>
                </a:lnTo>
                <a:lnTo>
                  <a:pt x="577" y="277"/>
                </a:lnTo>
                <a:lnTo>
                  <a:pt x="577" y="279"/>
                </a:lnTo>
                <a:lnTo>
                  <a:pt x="580" y="281"/>
                </a:lnTo>
                <a:lnTo>
                  <a:pt x="582" y="281"/>
                </a:lnTo>
                <a:lnTo>
                  <a:pt x="582" y="283"/>
                </a:lnTo>
                <a:lnTo>
                  <a:pt x="582" y="285"/>
                </a:lnTo>
                <a:lnTo>
                  <a:pt x="582" y="287"/>
                </a:lnTo>
                <a:lnTo>
                  <a:pt x="580" y="287"/>
                </a:lnTo>
                <a:lnTo>
                  <a:pt x="580" y="289"/>
                </a:lnTo>
                <a:lnTo>
                  <a:pt x="580" y="291"/>
                </a:lnTo>
                <a:lnTo>
                  <a:pt x="580" y="293"/>
                </a:lnTo>
                <a:lnTo>
                  <a:pt x="580" y="295"/>
                </a:lnTo>
                <a:lnTo>
                  <a:pt x="582" y="295"/>
                </a:lnTo>
                <a:lnTo>
                  <a:pt x="582" y="297"/>
                </a:lnTo>
                <a:lnTo>
                  <a:pt x="584" y="299"/>
                </a:lnTo>
                <a:lnTo>
                  <a:pt x="582" y="301"/>
                </a:lnTo>
                <a:lnTo>
                  <a:pt x="584" y="303"/>
                </a:lnTo>
                <a:lnTo>
                  <a:pt x="584" y="305"/>
                </a:lnTo>
                <a:lnTo>
                  <a:pt x="582" y="307"/>
                </a:lnTo>
                <a:lnTo>
                  <a:pt x="582" y="309"/>
                </a:lnTo>
                <a:lnTo>
                  <a:pt x="582" y="311"/>
                </a:lnTo>
                <a:lnTo>
                  <a:pt x="582" y="313"/>
                </a:lnTo>
                <a:lnTo>
                  <a:pt x="582" y="315"/>
                </a:lnTo>
                <a:lnTo>
                  <a:pt x="582" y="317"/>
                </a:lnTo>
                <a:lnTo>
                  <a:pt x="584" y="319"/>
                </a:lnTo>
                <a:lnTo>
                  <a:pt x="582" y="319"/>
                </a:lnTo>
                <a:lnTo>
                  <a:pt x="582" y="321"/>
                </a:lnTo>
                <a:lnTo>
                  <a:pt x="582" y="323"/>
                </a:lnTo>
                <a:lnTo>
                  <a:pt x="582" y="325"/>
                </a:lnTo>
                <a:lnTo>
                  <a:pt x="582" y="327"/>
                </a:lnTo>
                <a:lnTo>
                  <a:pt x="582" y="329"/>
                </a:lnTo>
                <a:lnTo>
                  <a:pt x="582" y="331"/>
                </a:lnTo>
                <a:lnTo>
                  <a:pt x="580" y="333"/>
                </a:lnTo>
                <a:lnTo>
                  <a:pt x="580" y="335"/>
                </a:lnTo>
                <a:lnTo>
                  <a:pt x="577" y="335"/>
                </a:lnTo>
                <a:lnTo>
                  <a:pt x="575" y="335"/>
                </a:lnTo>
                <a:lnTo>
                  <a:pt x="575" y="337"/>
                </a:lnTo>
                <a:lnTo>
                  <a:pt x="575" y="339"/>
                </a:lnTo>
                <a:lnTo>
                  <a:pt x="573" y="341"/>
                </a:lnTo>
                <a:lnTo>
                  <a:pt x="573" y="343"/>
                </a:lnTo>
                <a:lnTo>
                  <a:pt x="571" y="345"/>
                </a:lnTo>
                <a:lnTo>
                  <a:pt x="571" y="347"/>
                </a:lnTo>
                <a:lnTo>
                  <a:pt x="571" y="349"/>
                </a:lnTo>
                <a:lnTo>
                  <a:pt x="573" y="351"/>
                </a:lnTo>
                <a:lnTo>
                  <a:pt x="575" y="351"/>
                </a:lnTo>
                <a:lnTo>
                  <a:pt x="575" y="353"/>
                </a:lnTo>
                <a:lnTo>
                  <a:pt x="577" y="355"/>
                </a:lnTo>
                <a:lnTo>
                  <a:pt x="577" y="357"/>
                </a:lnTo>
                <a:lnTo>
                  <a:pt x="577" y="359"/>
                </a:lnTo>
                <a:lnTo>
                  <a:pt x="575" y="361"/>
                </a:lnTo>
                <a:lnTo>
                  <a:pt x="575" y="363"/>
                </a:lnTo>
                <a:lnTo>
                  <a:pt x="575" y="365"/>
                </a:lnTo>
                <a:lnTo>
                  <a:pt x="577" y="365"/>
                </a:lnTo>
                <a:lnTo>
                  <a:pt x="577" y="367"/>
                </a:lnTo>
                <a:lnTo>
                  <a:pt x="580" y="367"/>
                </a:lnTo>
                <a:lnTo>
                  <a:pt x="582" y="367"/>
                </a:lnTo>
                <a:lnTo>
                  <a:pt x="582" y="369"/>
                </a:lnTo>
                <a:lnTo>
                  <a:pt x="582" y="371"/>
                </a:lnTo>
                <a:lnTo>
                  <a:pt x="584" y="373"/>
                </a:lnTo>
                <a:lnTo>
                  <a:pt x="586" y="373"/>
                </a:lnTo>
                <a:lnTo>
                  <a:pt x="588" y="373"/>
                </a:lnTo>
                <a:lnTo>
                  <a:pt x="590" y="373"/>
                </a:lnTo>
                <a:lnTo>
                  <a:pt x="593" y="375"/>
                </a:lnTo>
                <a:lnTo>
                  <a:pt x="595" y="377"/>
                </a:lnTo>
                <a:lnTo>
                  <a:pt x="597" y="377"/>
                </a:lnTo>
                <a:lnTo>
                  <a:pt x="599" y="377"/>
                </a:lnTo>
                <a:lnTo>
                  <a:pt x="601" y="377"/>
                </a:lnTo>
                <a:lnTo>
                  <a:pt x="601" y="379"/>
                </a:lnTo>
                <a:lnTo>
                  <a:pt x="603" y="381"/>
                </a:lnTo>
                <a:lnTo>
                  <a:pt x="603" y="383"/>
                </a:lnTo>
                <a:lnTo>
                  <a:pt x="603" y="385"/>
                </a:lnTo>
                <a:lnTo>
                  <a:pt x="605" y="387"/>
                </a:lnTo>
                <a:lnTo>
                  <a:pt x="608" y="387"/>
                </a:lnTo>
                <a:lnTo>
                  <a:pt x="608" y="389"/>
                </a:lnTo>
                <a:lnTo>
                  <a:pt x="610" y="391"/>
                </a:lnTo>
                <a:lnTo>
                  <a:pt x="612" y="393"/>
                </a:lnTo>
                <a:lnTo>
                  <a:pt x="612" y="395"/>
                </a:lnTo>
                <a:lnTo>
                  <a:pt x="614" y="395"/>
                </a:lnTo>
                <a:lnTo>
                  <a:pt x="614" y="397"/>
                </a:lnTo>
                <a:lnTo>
                  <a:pt x="614" y="399"/>
                </a:lnTo>
                <a:lnTo>
                  <a:pt x="616" y="401"/>
                </a:lnTo>
                <a:lnTo>
                  <a:pt x="618" y="401"/>
                </a:lnTo>
                <a:lnTo>
                  <a:pt x="618" y="403"/>
                </a:lnTo>
                <a:lnTo>
                  <a:pt x="620" y="405"/>
                </a:lnTo>
                <a:lnTo>
                  <a:pt x="623" y="405"/>
                </a:lnTo>
                <a:lnTo>
                  <a:pt x="623" y="407"/>
                </a:lnTo>
                <a:lnTo>
                  <a:pt x="620" y="407"/>
                </a:lnTo>
                <a:lnTo>
                  <a:pt x="620" y="409"/>
                </a:lnTo>
                <a:lnTo>
                  <a:pt x="623" y="411"/>
                </a:lnTo>
                <a:lnTo>
                  <a:pt x="625" y="413"/>
                </a:lnTo>
                <a:lnTo>
                  <a:pt x="627" y="415"/>
                </a:lnTo>
                <a:lnTo>
                  <a:pt x="627" y="417"/>
                </a:lnTo>
                <a:lnTo>
                  <a:pt x="627" y="419"/>
                </a:lnTo>
                <a:lnTo>
                  <a:pt x="629" y="419"/>
                </a:lnTo>
                <a:lnTo>
                  <a:pt x="631" y="419"/>
                </a:lnTo>
                <a:lnTo>
                  <a:pt x="633" y="419"/>
                </a:lnTo>
                <a:lnTo>
                  <a:pt x="635" y="417"/>
                </a:lnTo>
                <a:lnTo>
                  <a:pt x="638" y="417"/>
                </a:lnTo>
                <a:lnTo>
                  <a:pt x="640" y="419"/>
                </a:lnTo>
                <a:lnTo>
                  <a:pt x="640" y="421"/>
                </a:lnTo>
                <a:lnTo>
                  <a:pt x="642" y="423"/>
                </a:lnTo>
                <a:lnTo>
                  <a:pt x="644" y="423"/>
                </a:lnTo>
                <a:lnTo>
                  <a:pt x="646" y="423"/>
                </a:lnTo>
                <a:lnTo>
                  <a:pt x="648" y="425"/>
                </a:lnTo>
                <a:lnTo>
                  <a:pt x="650" y="427"/>
                </a:lnTo>
                <a:lnTo>
                  <a:pt x="653" y="427"/>
                </a:lnTo>
                <a:lnTo>
                  <a:pt x="655" y="427"/>
                </a:lnTo>
                <a:lnTo>
                  <a:pt x="657" y="427"/>
                </a:lnTo>
                <a:lnTo>
                  <a:pt x="659" y="429"/>
                </a:lnTo>
                <a:lnTo>
                  <a:pt x="659" y="427"/>
                </a:lnTo>
                <a:lnTo>
                  <a:pt x="659" y="425"/>
                </a:lnTo>
                <a:lnTo>
                  <a:pt x="661" y="423"/>
                </a:lnTo>
                <a:lnTo>
                  <a:pt x="663" y="421"/>
                </a:lnTo>
                <a:lnTo>
                  <a:pt x="666" y="419"/>
                </a:lnTo>
                <a:lnTo>
                  <a:pt x="668" y="419"/>
                </a:lnTo>
                <a:lnTo>
                  <a:pt x="670" y="421"/>
                </a:lnTo>
                <a:lnTo>
                  <a:pt x="670" y="423"/>
                </a:lnTo>
                <a:lnTo>
                  <a:pt x="670" y="425"/>
                </a:lnTo>
                <a:lnTo>
                  <a:pt x="672" y="427"/>
                </a:lnTo>
                <a:lnTo>
                  <a:pt x="674" y="427"/>
                </a:lnTo>
                <a:lnTo>
                  <a:pt x="676" y="427"/>
                </a:lnTo>
                <a:lnTo>
                  <a:pt x="676" y="429"/>
                </a:lnTo>
                <a:lnTo>
                  <a:pt x="678" y="429"/>
                </a:lnTo>
                <a:lnTo>
                  <a:pt x="681" y="429"/>
                </a:lnTo>
                <a:lnTo>
                  <a:pt x="683" y="429"/>
                </a:lnTo>
                <a:lnTo>
                  <a:pt x="685" y="429"/>
                </a:lnTo>
                <a:lnTo>
                  <a:pt x="687" y="427"/>
                </a:lnTo>
                <a:lnTo>
                  <a:pt x="689" y="429"/>
                </a:lnTo>
                <a:lnTo>
                  <a:pt x="691" y="431"/>
                </a:lnTo>
                <a:lnTo>
                  <a:pt x="693" y="433"/>
                </a:lnTo>
                <a:lnTo>
                  <a:pt x="696" y="435"/>
                </a:lnTo>
                <a:lnTo>
                  <a:pt x="698" y="435"/>
                </a:lnTo>
                <a:lnTo>
                  <a:pt x="698" y="437"/>
                </a:lnTo>
                <a:lnTo>
                  <a:pt x="700" y="437"/>
                </a:lnTo>
                <a:lnTo>
                  <a:pt x="702" y="439"/>
                </a:lnTo>
                <a:lnTo>
                  <a:pt x="702" y="441"/>
                </a:lnTo>
                <a:lnTo>
                  <a:pt x="702" y="443"/>
                </a:lnTo>
                <a:lnTo>
                  <a:pt x="700" y="445"/>
                </a:lnTo>
                <a:lnTo>
                  <a:pt x="700" y="447"/>
                </a:lnTo>
                <a:lnTo>
                  <a:pt x="700" y="449"/>
                </a:lnTo>
                <a:lnTo>
                  <a:pt x="698" y="449"/>
                </a:lnTo>
                <a:lnTo>
                  <a:pt x="696" y="447"/>
                </a:lnTo>
                <a:lnTo>
                  <a:pt x="693" y="449"/>
                </a:lnTo>
                <a:lnTo>
                  <a:pt x="696" y="451"/>
                </a:lnTo>
                <a:lnTo>
                  <a:pt x="693" y="453"/>
                </a:lnTo>
                <a:lnTo>
                  <a:pt x="693" y="455"/>
                </a:lnTo>
                <a:lnTo>
                  <a:pt x="691" y="457"/>
                </a:lnTo>
                <a:lnTo>
                  <a:pt x="691" y="459"/>
                </a:lnTo>
                <a:lnTo>
                  <a:pt x="689" y="459"/>
                </a:lnTo>
                <a:lnTo>
                  <a:pt x="687" y="459"/>
                </a:lnTo>
                <a:lnTo>
                  <a:pt x="687" y="461"/>
                </a:lnTo>
                <a:lnTo>
                  <a:pt x="685" y="463"/>
                </a:lnTo>
                <a:lnTo>
                  <a:pt x="683" y="463"/>
                </a:lnTo>
                <a:lnTo>
                  <a:pt x="683" y="465"/>
                </a:lnTo>
                <a:lnTo>
                  <a:pt x="683" y="467"/>
                </a:lnTo>
                <a:lnTo>
                  <a:pt x="681" y="469"/>
                </a:lnTo>
                <a:lnTo>
                  <a:pt x="681" y="471"/>
                </a:lnTo>
                <a:lnTo>
                  <a:pt x="681" y="473"/>
                </a:lnTo>
                <a:lnTo>
                  <a:pt x="683" y="473"/>
                </a:lnTo>
                <a:lnTo>
                  <a:pt x="685" y="473"/>
                </a:lnTo>
                <a:lnTo>
                  <a:pt x="687" y="473"/>
                </a:lnTo>
                <a:lnTo>
                  <a:pt x="689" y="473"/>
                </a:lnTo>
                <a:lnTo>
                  <a:pt x="691" y="475"/>
                </a:lnTo>
                <a:lnTo>
                  <a:pt x="693" y="475"/>
                </a:lnTo>
                <a:lnTo>
                  <a:pt x="696" y="475"/>
                </a:lnTo>
                <a:lnTo>
                  <a:pt x="698" y="477"/>
                </a:lnTo>
                <a:lnTo>
                  <a:pt x="698" y="479"/>
                </a:lnTo>
                <a:lnTo>
                  <a:pt x="700" y="479"/>
                </a:lnTo>
                <a:lnTo>
                  <a:pt x="700" y="481"/>
                </a:lnTo>
                <a:lnTo>
                  <a:pt x="702" y="481"/>
                </a:lnTo>
                <a:lnTo>
                  <a:pt x="704" y="483"/>
                </a:lnTo>
                <a:lnTo>
                  <a:pt x="704" y="485"/>
                </a:lnTo>
                <a:lnTo>
                  <a:pt x="706" y="485"/>
                </a:lnTo>
                <a:lnTo>
                  <a:pt x="708" y="487"/>
                </a:lnTo>
                <a:lnTo>
                  <a:pt x="711" y="487"/>
                </a:lnTo>
                <a:lnTo>
                  <a:pt x="713" y="487"/>
                </a:lnTo>
                <a:lnTo>
                  <a:pt x="715" y="487"/>
                </a:lnTo>
                <a:lnTo>
                  <a:pt x="715" y="489"/>
                </a:lnTo>
                <a:lnTo>
                  <a:pt x="715" y="491"/>
                </a:lnTo>
                <a:lnTo>
                  <a:pt x="715" y="493"/>
                </a:lnTo>
                <a:lnTo>
                  <a:pt x="713" y="495"/>
                </a:lnTo>
                <a:lnTo>
                  <a:pt x="713" y="497"/>
                </a:lnTo>
                <a:lnTo>
                  <a:pt x="713" y="499"/>
                </a:lnTo>
                <a:lnTo>
                  <a:pt x="715" y="499"/>
                </a:lnTo>
                <a:lnTo>
                  <a:pt x="717" y="501"/>
                </a:lnTo>
                <a:lnTo>
                  <a:pt x="717" y="503"/>
                </a:lnTo>
                <a:lnTo>
                  <a:pt x="719" y="503"/>
                </a:lnTo>
                <a:lnTo>
                  <a:pt x="721" y="505"/>
                </a:lnTo>
                <a:lnTo>
                  <a:pt x="721" y="507"/>
                </a:lnTo>
                <a:lnTo>
                  <a:pt x="724" y="509"/>
                </a:lnTo>
                <a:lnTo>
                  <a:pt x="724" y="511"/>
                </a:lnTo>
                <a:lnTo>
                  <a:pt x="721" y="513"/>
                </a:lnTo>
                <a:lnTo>
                  <a:pt x="724" y="513"/>
                </a:lnTo>
                <a:lnTo>
                  <a:pt x="724" y="515"/>
                </a:lnTo>
                <a:lnTo>
                  <a:pt x="726" y="517"/>
                </a:lnTo>
                <a:lnTo>
                  <a:pt x="726" y="519"/>
                </a:lnTo>
                <a:lnTo>
                  <a:pt x="726" y="521"/>
                </a:lnTo>
                <a:lnTo>
                  <a:pt x="726" y="523"/>
                </a:lnTo>
                <a:lnTo>
                  <a:pt x="728" y="523"/>
                </a:lnTo>
                <a:lnTo>
                  <a:pt x="730" y="523"/>
                </a:lnTo>
                <a:lnTo>
                  <a:pt x="728" y="525"/>
                </a:lnTo>
                <a:lnTo>
                  <a:pt x="726" y="527"/>
                </a:lnTo>
                <a:lnTo>
                  <a:pt x="724" y="528"/>
                </a:lnTo>
                <a:lnTo>
                  <a:pt x="721" y="530"/>
                </a:lnTo>
                <a:lnTo>
                  <a:pt x="721" y="532"/>
                </a:lnTo>
                <a:lnTo>
                  <a:pt x="719" y="534"/>
                </a:lnTo>
                <a:lnTo>
                  <a:pt x="719" y="536"/>
                </a:lnTo>
                <a:lnTo>
                  <a:pt x="719" y="538"/>
                </a:lnTo>
                <a:lnTo>
                  <a:pt x="721" y="536"/>
                </a:lnTo>
                <a:lnTo>
                  <a:pt x="724" y="536"/>
                </a:lnTo>
                <a:lnTo>
                  <a:pt x="726" y="534"/>
                </a:lnTo>
                <a:lnTo>
                  <a:pt x="728" y="534"/>
                </a:lnTo>
                <a:lnTo>
                  <a:pt x="730" y="532"/>
                </a:lnTo>
                <a:lnTo>
                  <a:pt x="732" y="532"/>
                </a:lnTo>
                <a:lnTo>
                  <a:pt x="734" y="534"/>
                </a:lnTo>
                <a:lnTo>
                  <a:pt x="734" y="536"/>
                </a:lnTo>
                <a:lnTo>
                  <a:pt x="736" y="536"/>
                </a:lnTo>
                <a:lnTo>
                  <a:pt x="736" y="538"/>
                </a:lnTo>
                <a:lnTo>
                  <a:pt x="739" y="538"/>
                </a:lnTo>
                <a:lnTo>
                  <a:pt x="739" y="536"/>
                </a:lnTo>
                <a:lnTo>
                  <a:pt x="741" y="536"/>
                </a:lnTo>
                <a:lnTo>
                  <a:pt x="743" y="534"/>
                </a:lnTo>
                <a:lnTo>
                  <a:pt x="743" y="536"/>
                </a:lnTo>
                <a:lnTo>
                  <a:pt x="745" y="536"/>
                </a:lnTo>
                <a:lnTo>
                  <a:pt x="745" y="538"/>
                </a:lnTo>
                <a:lnTo>
                  <a:pt x="745" y="540"/>
                </a:lnTo>
                <a:lnTo>
                  <a:pt x="745" y="542"/>
                </a:lnTo>
                <a:lnTo>
                  <a:pt x="747" y="542"/>
                </a:lnTo>
                <a:lnTo>
                  <a:pt x="749" y="542"/>
                </a:lnTo>
                <a:lnTo>
                  <a:pt x="751" y="544"/>
                </a:lnTo>
                <a:lnTo>
                  <a:pt x="754" y="542"/>
                </a:lnTo>
                <a:lnTo>
                  <a:pt x="756" y="542"/>
                </a:lnTo>
                <a:lnTo>
                  <a:pt x="756" y="540"/>
                </a:lnTo>
                <a:lnTo>
                  <a:pt x="758" y="538"/>
                </a:lnTo>
                <a:lnTo>
                  <a:pt x="758" y="536"/>
                </a:lnTo>
                <a:lnTo>
                  <a:pt x="758" y="534"/>
                </a:lnTo>
                <a:lnTo>
                  <a:pt x="758" y="532"/>
                </a:lnTo>
                <a:lnTo>
                  <a:pt x="760" y="532"/>
                </a:lnTo>
                <a:lnTo>
                  <a:pt x="760" y="530"/>
                </a:lnTo>
                <a:lnTo>
                  <a:pt x="762" y="528"/>
                </a:lnTo>
                <a:lnTo>
                  <a:pt x="762" y="527"/>
                </a:lnTo>
                <a:lnTo>
                  <a:pt x="762" y="525"/>
                </a:lnTo>
                <a:lnTo>
                  <a:pt x="762" y="523"/>
                </a:lnTo>
                <a:lnTo>
                  <a:pt x="762" y="521"/>
                </a:lnTo>
                <a:lnTo>
                  <a:pt x="764" y="521"/>
                </a:lnTo>
                <a:lnTo>
                  <a:pt x="766" y="521"/>
                </a:lnTo>
                <a:lnTo>
                  <a:pt x="769" y="519"/>
                </a:lnTo>
                <a:lnTo>
                  <a:pt x="769" y="517"/>
                </a:lnTo>
                <a:lnTo>
                  <a:pt x="771" y="517"/>
                </a:lnTo>
                <a:lnTo>
                  <a:pt x="771" y="515"/>
                </a:lnTo>
                <a:lnTo>
                  <a:pt x="771" y="513"/>
                </a:lnTo>
                <a:lnTo>
                  <a:pt x="773" y="513"/>
                </a:lnTo>
                <a:lnTo>
                  <a:pt x="773" y="511"/>
                </a:lnTo>
                <a:lnTo>
                  <a:pt x="773" y="509"/>
                </a:lnTo>
                <a:lnTo>
                  <a:pt x="771" y="511"/>
                </a:lnTo>
                <a:lnTo>
                  <a:pt x="771" y="509"/>
                </a:lnTo>
                <a:lnTo>
                  <a:pt x="771" y="507"/>
                </a:lnTo>
                <a:lnTo>
                  <a:pt x="771" y="505"/>
                </a:lnTo>
                <a:lnTo>
                  <a:pt x="769" y="505"/>
                </a:lnTo>
                <a:lnTo>
                  <a:pt x="766" y="505"/>
                </a:lnTo>
                <a:lnTo>
                  <a:pt x="764" y="503"/>
                </a:lnTo>
                <a:lnTo>
                  <a:pt x="764" y="501"/>
                </a:lnTo>
                <a:lnTo>
                  <a:pt x="762" y="503"/>
                </a:lnTo>
                <a:lnTo>
                  <a:pt x="762" y="501"/>
                </a:lnTo>
                <a:lnTo>
                  <a:pt x="760" y="499"/>
                </a:lnTo>
                <a:lnTo>
                  <a:pt x="758" y="499"/>
                </a:lnTo>
                <a:lnTo>
                  <a:pt x="756" y="499"/>
                </a:lnTo>
                <a:lnTo>
                  <a:pt x="754" y="499"/>
                </a:lnTo>
                <a:lnTo>
                  <a:pt x="751" y="497"/>
                </a:lnTo>
                <a:lnTo>
                  <a:pt x="754" y="495"/>
                </a:lnTo>
                <a:lnTo>
                  <a:pt x="751" y="495"/>
                </a:lnTo>
                <a:lnTo>
                  <a:pt x="751" y="493"/>
                </a:lnTo>
                <a:lnTo>
                  <a:pt x="751" y="491"/>
                </a:lnTo>
                <a:lnTo>
                  <a:pt x="751" y="489"/>
                </a:lnTo>
                <a:lnTo>
                  <a:pt x="751" y="487"/>
                </a:lnTo>
                <a:lnTo>
                  <a:pt x="749" y="485"/>
                </a:lnTo>
                <a:lnTo>
                  <a:pt x="747" y="483"/>
                </a:lnTo>
                <a:lnTo>
                  <a:pt x="745" y="483"/>
                </a:lnTo>
                <a:lnTo>
                  <a:pt x="743" y="481"/>
                </a:lnTo>
                <a:lnTo>
                  <a:pt x="745" y="481"/>
                </a:lnTo>
                <a:lnTo>
                  <a:pt x="745" y="479"/>
                </a:lnTo>
                <a:lnTo>
                  <a:pt x="745" y="477"/>
                </a:lnTo>
                <a:lnTo>
                  <a:pt x="747" y="477"/>
                </a:lnTo>
                <a:lnTo>
                  <a:pt x="749" y="477"/>
                </a:lnTo>
                <a:lnTo>
                  <a:pt x="749" y="475"/>
                </a:lnTo>
                <a:lnTo>
                  <a:pt x="749" y="473"/>
                </a:lnTo>
                <a:lnTo>
                  <a:pt x="751" y="473"/>
                </a:lnTo>
                <a:lnTo>
                  <a:pt x="754" y="473"/>
                </a:lnTo>
                <a:lnTo>
                  <a:pt x="756" y="471"/>
                </a:lnTo>
                <a:lnTo>
                  <a:pt x="754" y="469"/>
                </a:lnTo>
                <a:lnTo>
                  <a:pt x="754" y="467"/>
                </a:lnTo>
                <a:lnTo>
                  <a:pt x="754" y="465"/>
                </a:lnTo>
                <a:lnTo>
                  <a:pt x="754" y="463"/>
                </a:lnTo>
                <a:lnTo>
                  <a:pt x="754" y="461"/>
                </a:lnTo>
                <a:lnTo>
                  <a:pt x="751" y="461"/>
                </a:lnTo>
                <a:lnTo>
                  <a:pt x="749" y="459"/>
                </a:lnTo>
                <a:lnTo>
                  <a:pt x="749" y="457"/>
                </a:lnTo>
                <a:lnTo>
                  <a:pt x="749" y="455"/>
                </a:lnTo>
                <a:lnTo>
                  <a:pt x="749" y="453"/>
                </a:lnTo>
                <a:lnTo>
                  <a:pt x="751" y="453"/>
                </a:lnTo>
                <a:lnTo>
                  <a:pt x="751" y="451"/>
                </a:lnTo>
                <a:lnTo>
                  <a:pt x="751" y="449"/>
                </a:lnTo>
                <a:lnTo>
                  <a:pt x="754" y="447"/>
                </a:lnTo>
                <a:lnTo>
                  <a:pt x="756" y="447"/>
                </a:lnTo>
                <a:lnTo>
                  <a:pt x="758" y="445"/>
                </a:lnTo>
                <a:lnTo>
                  <a:pt x="760" y="445"/>
                </a:lnTo>
                <a:lnTo>
                  <a:pt x="762" y="443"/>
                </a:lnTo>
                <a:lnTo>
                  <a:pt x="764" y="443"/>
                </a:lnTo>
                <a:lnTo>
                  <a:pt x="766" y="443"/>
                </a:lnTo>
                <a:lnTo>
                  <a:pt x="769" y="443"/>
                </a:lnTo>
                <a:lnTo>
                  <a:pt x="771" y="443"/>
                </a:lnTo>
                <a:lnTo>
                  <a:pt x="771" y="441"/>
                </a:lnTo>
                <a:lnTo>
                  <a:pt x="771" y="439"/>
                </a:lnTo>
                <a:lnTo>
                  <a:pt x="771" y="437"/>
                </a:lnTo>
                <a:lnTo>
                  <a:pt x="773" y="435"/>
                </a:lnTo>
                <a:lnTo>
                  <a:pt x="775" y="433"/>
                </a:lnTo>
                <a:lnTo>
                  <a:pt x="773" y="431"/>
                </a:lnTo>
                <a:lnTo>
                  <a:pt x="773" y="429"/>
                </a:lnTo>
                <a:lnTo>
                  <a:pt x="771" y="427"/>
                </a:lnTo>
                <a:lnTo>
                  <a:pt x="771" y="425"/>
                </a:lnTo>
                <a:lnTo>
                  <a:pt x="771" y="423"/>
                </a:lnTo>
                <a:lnTo>
                  <a:pt x="769" y="423"/>
                </a:lnTo>
                <a:lnTo>
                  <a:pt x="769" y="421"/>
                </a:lnTo>
                <a:lnTo>
                  <a:pt x="769" y="419"/>
                </a:lnTo>
                <a:lnTo>
                  <a:pt x="771" y="419"/>
                </a:lnTo>
                <a:lnTo>
                  <a:pt x="775" y="417"/>
                </a:lnTo>
                <a:lnTo>
                  <a:pt x="777" y="417"/>
                </a:lnTo>
                <a:lnTo>
                  <a:pt x="779" y="415"/>
                </a:lnTo>
                <a:lnTo>
                  <a:pt x="779" y="413"/>
                </a:lnTo>
                <a:lnTo>
                  <a:pt x="781" y="413"/>
                </a:lnTo>
                <a:lnTo>
                  <a:pt x="784" y="413"/>
                </a:lnTo>
                <a:lnTo>
                  <a:pt x="784" y="411"/>
                </a:lnTo>
                <a:lnTo>
                  <a:pt x="786" y="409"/>
                </a:lnTo>
                <a:lnTo>
                  <a:pt x="786" y="407"/>
                </a:lnTo>
                <a:lnTo>
                  <a:pt x="788" y="407"/>
                </a:lnTo>
                <a:lnTo>
                  <a:pt x="788" y="405"/>
                </a:lnTo>
                <a:lnTo>
                  <a:pt x="790" y="405"/>
                </a:lnTo>
                <a:lnTo>
                  <a:pt x="792" y="403"/>
                </a:lnTo>
                <a:lnTo>
                  <a:pt x="794" y="403"/>
                </a:lnTo>
                <a:lnTo>
                  <a:pt x="794" y="401"/>
                </a:lnTo>
                <a:lnTo>
                  <a:pt x="794" y="399"/>
                </a:lnTo>
                <a:lnTo>
                  <a:pt x="797" y="399"/>
                </a:lnTo>
                <a:lnTo>
                  <a:pt x="799" y="397"/>
                </a:lnTo>
                <a:lnTo>
                  <a:pt x="801" y="397"/>
                </a:lnTo>
                <a:lnTo>
                  <a:pt x="803" y="399"/>
                </a:lnTo>
                <a:lnTo>
                  <a:pt x="803" y="397"/>
                </a:lnTo>
                <a:lnTo>
                  <a:pt x="805" y="395"/>
                </a:lnTo>
                <a:lnTo>
                  <a:pt x="805" y="393"/>
                </a:lnTo>
                <a:lnTo>
                  <a:pt x="807" y="391"/>
                </a:lnTo>
                <a:lnTo>
                  <a:pt x="805" y="389"/>
                </a:lnTo>
                <a:lnTo>
                  <a:pt x="807" y="387"/>
                </a:lnTo>
                <a:lnTo>
                  <a:pt x="807" y="385"/>
                </a:lnTo>
                <a:lnTo>
                  <a:pt x="809" y="383"/>
                </a:lnTo>
                <a:lnTo>
                  <a:pt x="809" y="381"/>
                </a:lnTo>
                <a:lnTo>
                  <a:pt x="812" y="381"/>
                </a:lnTo>
                <a:lnTo>
                  <a:pt x="814" y="381"/>
                </a:lnTo>
                <a:lnTo>
                  <a:pt x="814" y="379"/>
                </a:lnTo>
                <a:lnTo>
                  <a:pt x="814" y="377"/>
                </a:lnTo>
                <a:lnTo>
                  <a:pt x="814" y="375"/>
                </a:lnTo>
                <a:lnTo>
                  <a:pt x="816" y="373"/>
                </a:lnTo>
                <a:lnTo>
                  <a:pt x="818" y="373"/>
                </a:lnTo>
                <a:lnTo>
                  <a:pt x="820" y="373"/>
                </a:lnTo>
                <a:lnTo>
                  <a:pt x="822" y="373"/>
                </a:lnTo>
                <a:lnTo>
                  <a:pt x="822" y="371"/>
                </a:lnTo>
                <a:lnTo>
                  <a:pt x="822" y="369"/>
                </a:lnTo>
                <a:lnTo>
                  <a:pt x="822" y="367"/>
                </a:lnTo>
                <a:lnTo>
                  <a:pt x="822" y="365"/>
                </a:lnTo>
                <a:lnTo>
                  <a:pt x="822" y="363"/>
                </a:lnTo>
                <a:lnTo>
                  <a:pt x="824" y="361"/>
                </a:lnTo>
                <a:lnTo>
                  <a:pt x="824" y="359"/>
                </a:lnTo>
                <a:lnTo>
                  <a:pt x="824" y="357"/>
                </a:lnTo>
                <a:lnTo>
                  <a:pt x="827" y="357"/>
                </a:lnTo>
                <a:lnTo>
                  <a:pt x="827" y="355"/>
                </a:lnTo>
                <a:lnTo>
                  <a:pt x="827" y="353"/>
                </a:lnTo>
                <a:lnTo>
                  <a:pt x="829" y="351"/>
                </a:lnTo>
                <a:lnTo>
                  <a:pt x="831" y="349"/>
                </a:lnTo>
                <a:lnTo>
                  <a:pt x="833" y="347"/>
                </a:lnTo>
                <a:lnTo>
                  <a:pt x="833" y="345"/>
                </a:lnTo>
                <a:lnTo>
                  <a:pt x="833" y="343"/>
                </a:lnTo>
                <a:lnTo>
                  <a:pt x="833" y="341"/>
                </a:lnTo>
                <a:lnTo>
                  <a:pt x="833" y="339"/>
                </a:lnTo>
                <a:lnTo>
                  <a:pt x="835" y="339"/>
                </a:lnTo>
                <a:lnTo>
                  <a:pt x="837" y="337"/>
                </a:lnTo>
                <a:lnTo>
                  <a:pt x="837" y="335"/>
                </a:lnTo>
                <a:lnTo>
                  <a:pt x="839" y="333"/>
                </a:lnTo>
                <a:lnTo>
                  <a:pt x="837" y="333"/>
                </a:lnTo>
                <a:lnTo>
                  <a:pt x="837" y="331"/>
                </a:lnTo>
                <a:lnTo>
                  <a:pt x="835" y="329"/>
                </a:lnTo>
                <a:lnTo>
                  <a:pt x="837" y="327"/>
                </a:lnTo>
                <a:lnTo>
                  <a:pt x="837" y="325"/>
                </a:lnTo>
                <a:lnTo>
                  <a:pt x="837" y="323"/>
                </a:lnTo>
                <a:lnTo>
                  <a:pt x="837" y="321"/>
                </a:lnTo>
                <a:lnTo>
                  <a:pt x="835" y="321"/>
                </a:lnTo>
                <a:lnTo>
                  <a:pt x="833" y="321"/>
                </a:lnTo>
                <a:lnTo>
                  <a:pt x="833" y="319"/>
                </a:lnTo>
                <a:lnTo>
                  <a:pt x="831" y="317"/>
                </a:lnTo>
                <a:lnTo>
                  <a:pt x="831" y="315"/>
                </a:lnTo>
                <a:lnTo>
                  <a:pt x="831" y="313"/>
                </a:lnTo>
                <a:lnTo>
                  <a:pt x="833" y="311"/>
                </a:lnTo>
                <a:lnTo>
                  <a:pt x="833" y="309"/>
                </a:lnTo>
                <a:lnTo>
                  <a:pt x="831" y="307"/>
                </a:lnTo>
                <a:lnTo>
                  <a:pt x="831" y="305"/>
                </a:lnTo>
                <a:lnTo>
                  <a:pt x="833" y="303"/>
                </a:lnTo>
                <a:lnTo>
                  <a:pt x="833" y="301"/>
                </a:lnTo>
                <a:lnTo>
                  <a:pt x="833" y="299"/>
                </a:lnTo>
                <a:lnTo>
                  <a:pt x="831" y="297"/>
                </a:lnTo>
                <a:lnTo>
                  <a:pt x="831" y="295"/>
                </a:lnTo>
                <a:lnTo>
                  <a:pt x="829" y="295"/>
                </a:lnTo>
                <a:lnTo>
                  <a:pt x="827" y="295"/>
                </a:lnTo>
                <a:lnTo>
                  <a:pt x="827" y="293"/>
                </a:lnTo>
                <a:lnTo>
                  <a:pt x="824" y="293"/>
                </a:lnTo>
                <a:lnTo>
                  <a:pt x="824" y="291"/>
                </a:lnTo>
                <a:lnTo>
                  <a:pt x="822" y="289"/>
                </a:lnTo>
                <a:lnTo>
                  <a:pt x="822" y="287"/>
                </a:lnTo>
                <a:lnTo>
                  <a:pt x="822" y="285"/>
                </a:lnTo>
                <a:lnTo>
                  <a:pt x="822" y="283"/>
                </a:lnTo>
                <a:lnTo>
                  <a:pt x="824" y="283"/>
                </a:lnTo>
                <a:lnTo>
                  <a:pt x="827" y="283"/>
                </a:lnTo>
                <a:lnTo>
                  <a:pt x="829" y="281"/>
                </a:lnTo>
                <a:lnTo>
                  <a:pt x="831" y="279"/>
                </a:lnTo>
                <a:lnTo>
                  <a:pt x="831" y="277"/>
                </a:lnTo>
                <a:lnTo>
                  <a:pt x="831" y="275"/>
                </a:lnTo>
                <a:lnTo>
                  <a:pt x="831" y="273"/>
                </a:lnTo>
                <a:lnTo>
                  <a:pt x="831" y="271"/>
                </a:lnTo>
                <a:lnTo>
                  <a:pt x="831" y="269"/>
                </a:lnTo>
                <a:lnTo>
                  <a:pt x="831" y="267"/>
                </a:lnTo>
                <a:lnTo>
                  <a:pt x="833" y="265"/>
                </a:lnTo>
                <a:lnTo>
                  <a:pt x="833" y="263"/>
                </a:lnTo>
                <a:lnTo>
                  <a:pt x="835" y="263"/>
                </a:lnTo>
                <a:lnTo>
                  <a:pt x="837" y="263"/>
                </a:lnTo>
                <a:lnTo>
                  <a:pt x="839" y="261"/>
                </a:lnTo>
                <a:lnTo>
                  <a:pt x="842" y="259"/>
                </a:lnTo>
                <a:lnTo>
                  <a:pt x="844" y="259"/>
                </a:lnTo>
                <a:lnTo>
                  <a:pt x="846" y="259"/>
                </a:lnTo>
                <a:lnTo>
                  <a:pt x="848" y="259"/>
                </a:lnTo>
                <a:lnTo>
                  <a:pt x="850" y="259"/>
                </a:lnTo>
                <a:lnTo>
                  <a:pt x="852" y="259"/>
                </a:lnTo>
                <a:lnTo>
                  <a:pt x="855" y="259"/>
                </a:lnTo>
                <a:lnTo>
                  <a:pt x="857" y="259"/>
                </a:lnTo>
                <a:lnTo>
                  <a:pt x="859" y="259"/>
                </a:lnTo>
                <a:lnTo>
                  <a:pt x="861" y="261"/>
                </a:lnTo>
                <a:lnTo>
                  <a:pt x="861" y="263"/>
                </a:lnTo>
                <a:lnTo>
                  <a:pt x="859" y="263"/>
                </a:lnTo>
                <a:lnTo>
                  <a:pt x="861" y="265"/>
                </a:lnTo>
                <a:lnTo>
                  <a:pt x="861" y="267"/>
                </a:lnTo>
                <a:lnTo>
                  <a:pt x="863" y="269"/>
                </a:lnTo>
                <a:lnTo>
                  <a:pt x="865" y="271"/>
                </a:lnTo>
                <a:lnTo>
                  <a:pt x="867" y="273"/>
                </a:lnTo>
                <a:lnTo>
                  <a:pt x="867" y="275"/>
                </a:lnTo>
                <a:lnTo>
                  <a:pt x="870" y="275"/>
                </a:lnTo>
                <a:lnTo>
                  <a:pt x="872" y="275"/>
                </a:lnTo>
                <a:lnTo>
                  <a:pt x="874" y="275"/>
                </a:lnTo>
                <a:lnTo>
                  <a:pt x="874" y="273"/>
                </a:lnTo>
                <a:lnTo>
                  <a:pt x="876" y="273"/>
                </a:lnTo>
                <a:lnTo>
                  <a:pt x="876" y="271"/>
                </a:lnTo>
                <a:lnTo>
                  <a:pt x="876" y="269"/>
                </a:lnTo>
                <a:lnTo>
                  <a:pt x="876" y="267"/>
                </a:lnTo>
                <a:lnTo>
                  <a:pt x="878" y="265"/>
                </a:lnTo>
                <a:lnTo>
                  <a:pt x="878" y="263"/>
                </a:lnTo>
                <a:lnTo>
                  <a:pt x="880" y="263"/>
                </a:lnTo>
                <a:lnTo>
                  <a:pt x="882" y="263"/>
                </a:lnTo>
                <a:lnTo>
                  <a:pt x="885" y="261"/>
                </a:lnTo>
                <a:lnTo>
                  <a:pt x="885" y="259"/>
                </a:lnTo>
                <a:lnTo>
                  <a:pt x="887" y="259"/>
                </a:lnTo>
                <a:lnTo>
                  <a:pt x="889" y="259"/>
                </a:lnTo>
                <a:lnTo>
                  <a:pt x="887" y="259"/>
                </a:lnTo>
                <a:lnTo>
                  <a:pt x="887" y="261"/>
                </a:lnTo>
                <a:lnTo>
                  <a:pt x="887" y="263"/>
                </a:lnTo>
                <a:lnTo>
                  <a:pt x="887" y="265"/>
                </a:lnTo>
                <a:lnTo>
                  <a:pt x="887" y="267"/>
                </a:lnTo>
                <a:lnTo>
                  <a:pt x="887" y="269"/>
                </a:lnTo>
                <a:lnTo>
                  <a:pt x="889" y="271"/>
                </a:lnTo>
                <a:lnTo>
                  <a:pt x="889" y="273"/>
                </a:lnTo>
                <a:lnTo>
                  <a:pt x="889" y="275"/>
                </a:lnTo>
                <a:lnTo>
                  <a:pt x="887" y="277"/>
                </a:lnTo>
                <a:lnTo>
                  <a:pt x="887" y="279"/>
                </a:lnTo>
                <a:lnTo>
                  <a:pt x="887" y="281"/>
                </a:lnTo>
                <a:lnTo>
                  <a:pt x="887" y="283"/>
                </a:lnTo>
                <a:lnTo>
                  <a:pt x="887" y="285"/>
                </a:lnTo>
                <a:lnTo>
                  <a:pt x="887" y="287"/>
                </a:lnTo>
                <a:lnTo>
                  <a:pt x="887" y="289"/>
                </a:lnTo>
                <a:lnTo>
                  <a:pt x="887" y="291"/>
                </a:lnTo>
                <a:lnTo>
                  <a:pt x="887" y="293"/>
                </a:lnTo>
                <a:lnTo>
                  <a:pt x="887" y="295"/>
                </a:lnTo>
                <a:lnTo>
                  <a:pt x="887" y="297"/>
                </a:lnTo>
                <a:lnTo>
                  <a:pt x="889" y="299"/>
                </a:lnTo>
                <a:lnTo>
                  <a:pt x="889" y="301"/>
                </a:lnTo>
                <a:lnTo>
                  <a:pt x="889" y="303"/>
                </a:lnTo>
                <a:lnTo>
                  <a:pt x="889" y="305"/>
                </a:lnTo>
                <a:lnTo>
                  <a:pt x="891" y="307"/>
                </a:lnTo>
                <a:lnTo>
                  <a:pt x="889" y="309"/>
                </a:lnTo>
                <a:lnTo>
                  <a:pt x="889" y="311"/>
                </a:lnTo>
                <a:lnTo>
                  <a:pt x="889" y="313"/>
                </a:lnTo>
                <a:lnTo>
                  <a:pt x="891" y="315"/>
                </a:lnTo>
                <a:lnTo>
                  <a:pt x="893" y="315"/>
                </a:lnTo>
                <a:lnTo>
                  <a:pt x="895" y="317"/>
                </a:lnTo>
                <a:lnTo>
                  <a:pt x="897" y="317"/>
                </a:lnTo>
                <a:lnTo>
                  <a:pt x="900" y="319"/>
                </a:lnTo>
                <a:lnTo>
                  <a:pt x="900" y="321"/>
                </a:lnTo>
                <a:lnTo>
                  <a:pt x="902" y="323"/>
                </a:lnTo>
                <a:lnTo>
                  <a:pt x="902" y="325"/>
                </a:lnTo>
                <a:lnTo>
                  <a:pt x="904" y="325"/>
                </a:lnTo>
                <a:lnTo>
                  <a:pt x="904" y="327"/>
                </a:lnTo>
                <a:lnTo>
                  <a:pt x="904" y="329"/>
                </a:lnTo>
                <a:lnTo>
                  <a:pt x="904" y="331"/>
                </a:lnTo>
                <a:lnTo>
                  <a:pt x="906" y="333"/>
                </a:lnTo>
                <a:lnTo>
                  <a:pt x="908" y="335"/>
                </a:lnTo>
                <a:lnTo>
                  <a:pt x="908" y="337"/>
                </a:lnTo>
                <a:lnTo>
                  <a:pt x="910" y="339"/>
                </a:lnTo>
                <a:lnTo>
                  <a:pt x="912" y="341"/>
                </a:lnTo>
                <a:lnTo>
                  <a:pt x="915" y="343"/>
                </a:lnTo>
                <a:lnTo>
                  <a:pt x="917" y="343"/>
                </a:lnTo>
                <a:lnTo>
                  <a:pt x="917" y="341"/>
                </a:lnTo>
                <a:lnTo>
                  <a:pt x="919" y="341"/>
                </a:lnTo>
                <a:lnTo>
                  <a:pt x="921" y="343"/>
                </a:lnTo>
                <a:lnTo>
                  <a:pt x="921" y="345"/>
                </a:lnTo>
                <a:lnTo>
                  <a:pt x="923" y="345"/>
                </a:lnTo>
                <a:lnTo>
                  <a:pt x="925" y="347"/>
                </a:lnTo>
                <a:lnTo>
                  <a:pt x="928" y="347"/>
                </a:lnTo>
                <a:lnTo>
                  <a:pt x="930" y="347"/>
                </a:lnTo>
                <a:lnTo>
                  <a:pt x="932" y="347"/>
                </a:lnTo>
                <a:lnTo>
                  <a:pt x="934" y="347"/>
                </a:lnTo>
                <a:lnTo>
                  <a:pt x="936" y="349"/>
                </a:lnTo>
                <a:lnTo>
                  <a:pt x="938" y="349"/>
                </a:lnTo>
                <a:lnTo>
                  <a:pt x="940" y="349"/>
                </a:lnTo>
                <a:lnTo>
                  <a:pt x="943" y="349"/>
                </a:lnTo>
                <a:lnTo>
                  <a:pt x="945" y="349"/>
                </a:lnTo>
                <a:lnTo>
                  <a:pt x="947" y="349"/>
                </a:lnTo>
                <a:lnTo>
                  <a:pt x="947" y="347"/>
                </a:lnTo>
                <a:lnTo>
                  <a:pt x="949" y="347"/>
                </a:lnTo>
                <a:lnTo>
                  <a:pt x="951" y="345"/>
                </a:lnTo>
                <a:lnTo>
                  <a:pt x="953" y="345"/>
                </a:lnTo>
                <a:lnTo>
                  <a:pt x="953" y="343"/>
                </a:lnTo>
                <a:lnTo>
                  <a:pt x="955" y="343"/>
                </a:lnTo>
                <a:lnTo>
                  <a:pt x="955" y="345"/>
                </a:lnTo>
                <a:lnTo>
                  <a:pt x="958" y="345"/>
                </a:lnTo>
                <a:lnTo>
                  <a:pt x="958" y="347"/>
                </a:lnTo>
                <a:lnTo>
                  <a:pt x="960" y="347"/>
                </a:lnTo>
                <a:lnTo>
                  <a:pt x="962" y="347"/>
                </a:lnTo>
                <a:lnTo>
                  <a:pt x="964" y="347"/>
                </a:lnTo>
                <a:lnTo>
                  <a:pt x="966" y="347"/>
                </a:lnTo>
                <a:lnTo>
                  <a:pt x="966" y="345"/>
                </a:lnTo>
                <a:lnTo>
                  <a:pt x="966" y="343"/>
                </a:lnTo>
                <a:lnTo>
                  <a:pt x="966" y="341"/>
                </a:lnTo>
                <a:lnTo>
                  <a:pt x="968" y="341"/>
                </a:lnTo>
                <a:lnTo>
                  <a:pt x="970" y="339"/>
                </a:lnTo>
                <a:lnTo>
                  <a:pt x="970" y="337"/>
                </a:lnTo>
                <a:lnTo>
                  <a:pt x="970" y="335"/>
                </a:lnTo>
                <a:lnTo>
                  <a:pt x="968" y="335"/>
                </a:lnTo>
                <a:lnTo>
                  <a:pt x="966" y="333"/>
                </a:lnTo>
                <a:lnTo>
                  <a:pt x="968" y="333"/>
                </a:lnTo>
                <a:lnTo>
                  <a:pt x="970" y="331"/>
                </a:lnTo>
                <a:lnTo>
                  <a:pt x="970" y="329"/>
                </a:lnTo>
                <a:lnTo>
                  <a:pt x="968" y="327"/>
                </a:lnTo>
                <a:lnTo>
                  <a:pt x="970" y="325"/>
                </a:lnTo>
                <a:lnTo>
                  <a:pt x="973" y="323"/>
                </a:lnTo>
                <a:lnTo>
                  <a:pt x="975" y="323"/>
                </a:lnTo>
                <a:lnTo>
                  <a:pt x="977" y="325"/>
                </a:lnTo>
                <a:lnTo>
                  <a:pt x="979" y="325"/>
                </a:lnTo>
                <a:lnTo>
                  <a:pt x="981" y="327"/>
                </a:lnTo>
                <a:lnTo>
                  <a:pt x="981" y="329"/>
                </a:lnTo>
                <a:lnTo>
                  <a:pt x="983" y="329"/>
                </a:lnTo>
                <a:lnTo>
                  <a:pt x="986" y="329"/>
                </a:lnTo>
                <a:lnTo>
                  <a:pt x="988" y="329"/>
                </a:lnTo>
                <a:lnTo>
                  <a:pt x="988" y="327"/>
                </a:lnTo>
                <a:lnTo>
                  <a:pt x="990" y="327"/>
                </a:lnTo>
                <a:lnTo>
                  <a:pt x="992" y="325"/>
                </a:lnTo>
                <a:lnTo>
                  <a:pt x="994" y="325"/>
                </a:lnTo>
                <a:lnTo>
                  <a:pt x="996" y="323"/>
                </a:lnTo>
                <a:lnTo>
                  <a:pt x="998" y="323"/>
                </a:lnTo>
                <a:lnTo>
                  <a:pt x="1001" y="321"/>
                </a:lnTo>
                <a:lnTo>
                  <a:pt x="1003" y="319"/>
                </a:lnTo>
                <a:lnTo>
                  <a:pt x="1005" y="319"/>
                </a:lnTo>
                <a:lnTo>
                  <a:pt x="1007" y="317"/>
                </a:lnTo>
                <a:lnTo>
                  <a:pt x="1009" y="317"/>
                </a:lnTo>
                <a:lnTo>
                  <a:pt x="1011" y="317"/>
                </a:lnTo>
                <a:lnTo>
                  <a:pt x="1013" y="317"/>
                </a:lnTo>
                <a:lnTo>
                  <a:pt x="1016" y="317"/>
                </a:lnTo>
                <a:lnTo>
                  <a:pt x="1016" y="315"/>
                </a:lnTo>
                <a:lnTo>
                  <a:pt x="1018" y="315"/>
                </a:lnTo>
                <a:lnTo>
                  <a:pt x="1018" y="313"/>
                </a:lnTo>
                <a:lnTo>
                  <a:pt x="1020" y="313"/>
                </a:lnTo>
                <a:lnTo>
                  <a:pt x="1022" y="311"/>
                </a:lnTo>
                <a:lnTo>
                  <a:pt x="1024" y="311"/>
                </a:lnTo>
                <a:lnTo>
                  <a:pt x="1026" y="311"/>
                </a:lnTo>
                <a:lnTo>
                  <a:pt x="1028" y="313"/>
                </a:lnTo>
                <a:lnTo>
                  <a:pt x="1031" y="315"/>
                </a:lnTo>
                <a:lnTo>
                  <a:pt x="1033" y="315"/>
                </a:lnTo>
                <a:lnTo>
                  <a:pt x="1033" y="313"/>
                </a:lnTo>
                <a:lnTo>
                  <a:pt x="1035" y="313"/>
                </a:lnTo>
                <a:lnTo>
                  <a:pt x="1035" y="311"/>
                </a:lnTo>
                <a:lnTo>
                  <a:pt x="1037" y="311"/>
                </a:lnTo>
                <a:lnTo>
                  <a:pt x="1039" y="311"/>
                </a:lnTo>
                <a:lnTo>
                  <a:pt x="1041" y="311"/>
                </a:lnTo>
                <a:lnTo>
                  <a:pt x="1039" y="313"/>
                </a:lnTo>
                <a:lnTo>
                  <a:pt x="1041" y="315"/>
                </a:lnTo>
                <a:lnTo>
                  <a:pt x="1041" y="317"/>
                </a:lnTo>
                <a:lnTo>
                  <a:pt x="1043" y="317"/>
                </a:lnTo>
                <a:lnTo>
                  <a:pt x="1046" y="319"/>
                </a:lnTo>
                <a:lnTo>
                  <a:pt x="1048" y="319"/>
                </a:lnTo>
                <a:lnTo>
                  <a:pt x="1048" y="321"/>
                </a:lnTo>
                <a:lnTo>
                  <a:pt x="1050" y="321"/>
                </a:lnTo>
                <a:lnTo>
                  <a:pt x="1052" y="321"/>
                </a:lnTo>
                <a:lnTo>
                  <a:pt x="1052" y="323"/>
                </a:lnTo>
                <a:lnTo>
                  <a:pt x="1052" y="325"/>
                </a:lnTo>
                <a:lnTo>
                  <a:pt x="1052" y="327"/>
                </a:lnTo>
                <a:lnTo>
                  <a:pt x="1050" y="329"/>
                </a:lnTo>
                <a:lnTo>
                  <a:pt x="1050" y="331"/>
                </a:lnTo>
                <a:lnTo>
                  <a:pt x="1048" y="331"/>
                </a:lnTo>
                <a:lnTo>
                  <a:pt x="1048" y="333"/>
                </a:lnTo>
                <a:lnTo>
                  <a:pt x="1050" y="335"/>
                </a:lnTo>
                <a:lnTo>
                  <a:pt x="1052" y="337"/>
                </a:lnTo>
                <a:lnTo>
                  <a:pt x="1054" y="337"/>
                </a:lnTo>
                <a:lnTo>
                  <a:pt x="1054" y="339"/>
                </a:lnTo>
                <a:lnTo>
                  <a:pt x="1054" y="341"/>
                </a:lnTo>
                <a:lnTo>
                  <a:pt x="1054" y="343"/>
                </a:lnTo>
                <a:lnTo>
                  <a:pt x="1052" y="345"/>
                </a:lnTo>
                <a:lnTo>
                  <a:pt x="1052" y="347"/>
                </a:lnTo>
                <a:lnTo>
                  <a:pt x="1052" y="349"/>
                </a:lnTo>
                <a:lnTo>
                  <a:pt x="1054" y="351"/>
                </a:lnTo>
                <a:lnTo>
                  <a:pt x="1056" y="351"/>
                </a:lnTo>
                <a:lnTo>
                  <a:pt x="1059" y="351"/>
                </a:lnTo>
                <a:lnTo>
                  <a:pt x="1061" y="351"/>
                </a:lnTo>
                <a:lnTo>
                  <a:pt x="1063" y="353"/>
                </a:lnTo>
                <a:lnTo>
                  <a:pt x="1065" y="353"/>
                </a:lnTo>
                <a:lnTo>
                  <a:pt x="1067" y="355"/>
                </a:lnTo>
                <a:lnTo>
                  <a:pt x="1069" y="355"/>
                </a:lnTo>
                <a:lnTo>
                  <a:pt x="1069" y="357"/>
                </a:lnTo>
                <a:lnTo>
                  <a:pt x="1071" y="357"/>
                </a:lnTo>
                <a:lnTo>
                  <a:pt x="1071" y="359"/>
                </a:lnTo>
                <a:lnTo>
                  <a:pt x="1071" y="361"/>
                </a:lnTo>
                <a:lnTo>
                  <a:pt x="1074" y="363"/>
                </a:lnTo>
                <a:lnTo>
                  <a:pt x="1071" y="365"/>
                </a:lnTo>
                <a:lnTo>
                  <a:pt x="1071" y="367"/>
                </a:lnTo>
                <a:lnTo>
                  <a:pt x="1071" y="369"/>
                </a:lnTo>
                <a:lnTo>
                  <a:pt x="1071" y="371"/>
                </a:lnTo>
                <a:lnTo>
                  <a:pt x="1069" y="371"/>
                </a:lnTo>
                <a:lnTo>
                  <a:pt x="1069" y="373"/>
                </a:lnTo>
                <a:lnTo>
                  <a:pt x="1071" y="373"/>
                </a:lnTo>
                <a:lnTo>
                  <a:pt x="1074" y="375"/>
                </a:lnTo>
                <a:lnTo>
                  <a:pt x="1076" y="377"/>
                </a:lnTo>
                <a:lnTo>
                  <a:pt x="1078" y="375"/>
                </a:lnTo>
                <a:lnTo>
                  <a:pt x="1080" y="375"/>
                </a:lnTo>
                <a:lnTo>
                  <a:pt x="1080" y="373"/>
                </a:lnTo>
                <a:lnTo>
                  <a:pt x="1082" y="373"/>
                </a:lnTo>
                <a:lnTo>
                  <a:pt x="1084" y="373"/>
                </a:lnTo>
                <a:lnTo>
                  <a:pt x="1086" y="373"/>
                </a:lnTo>
                <a:lnTo>
                  <a:pt x="1089" y="373"/>
                </a:lnTo>
                <a:lnTo>
                  <a:pt x="1091" y="373"/>
                </a:lnTo>
                <a:lnTo>
                  <a:pt x="1093" y="373"/>
                </a:lnTo>
                <a:lnTo>
                  <a:pt x="1095" y="373"/>
                </a:lnTo>
                <a:lnTo>
                  <a:pt x="1097" y="373"/>
                </a:lnTo>
                <a:lnTo>
                  <a:pt x="1099" y="371"/>
                </a:lnTo>
                <a:lnTo>
                  <a:pt x="1101" y="369"/>
                </a:lnTo>
                <a:lnTo>
                  <a:pt x="1101" y="367"/>
                </a:lnTo>
                <a:lnTo>
                  <a:pt x="1104" y="365"/>
                </a:lnTo>
                <a:lnTo>
                  <a:pt x="1106" y="363"/>
                </a:lnTo>
                <a:lnTo>
                  <a:pt x="1108" y="361"/>
                </a:lnTo>
                <a:lnTo>
                  <a:pt x="1108" y="359"/>
                </a:lnTo>
                <a:lnTo>
                  <a:pt x="1108" y="357"/>
                </a:lnTo>
                <a:lnTo>
                  <a:pt x="1106" y="355"/>
                </a:lnTo>
                <a:lnTo>
                  <a:pt x="1104" y="353"/>
                </a:lnTo>
                <a:lnTo>
                  <a:pt x="1104" y="351"/>
                </a:lnTo>
                <a:lnTo>
                  <a:pt x="1104" y="349"/>
                </a:lnTo>
                <a:lnTo>
                  <a:pt x="1101" y="349"/>
                </a:lnTo>
                <a:lnTo>
                  <a:pt x="1101" y="347"/>
                </a:lnTo>
                <a:lnTo>
                  <a:pt x="1101" y="345"/>
                </a:lnTo>
                <a:lnTo>
                  <a:pt x="1099" y="345"/>
                </a:lnTo>
                <a:lnTo>
                  <a:pt x="1097" y="343"/>
                </a:lnTo>
                <a:lnTo>
                  <a:pt x="1097" y="341"/>
                </a:lnTo>
                <a:lnTo>
                  <a:pt x="1095" y="339"/>
                </a:lnTo>
                <a:lnTo>
                  <a:pt x="1093" y="339"/>
                </a:lnTo>
                <a:lnTo>
                  <a:pt x="1091" y="337"/>
                </a:lnTo>
                <a:lnTo>
                  <a:pt x="1089" y="335"/>
                </a:lnTo>
                <a:lnTo>
                  <a:pt x="1089" y="333"/>
                </a:lnTo>
                <a:lnTo>
                  <a:pt x="1089" y="331"/>
                </a:lnTo>
                <a:lnTo>
                  <a:pt x="1086" y="329"/>
                </a:lnTo>
                <a:lnTo>
                  <a:pt x="1086" y="327"/>
                </a:lnTo>
                <a:lnTo>
                  <a:pt x="1086" y="325"/>
                </a:lnTo>
                <a:lnTo>
                  <a:pt x="1086" y="323"/>
                </a:lnTo>
                <a:lnTo>
                  <a:pt x="1086" y="321"/>
                </a:lnTo>
                <a:lnTo>
                  <a:pt x="1089" y="321"/>
                </a:lnTo>
                <a:lnTo>
                  <a:pt x="1091" y="319"/>
                </a:lnTo>
                <a:lnTo>
                  <a:pt x="1093" y="317"/>
                </a:lnTo>
                <a:lnTo>
                  <a:pt x="1093" y="315"/>
                </a:lnTo>
                <a:lnTo>
                  <a:pt x="1093" y="313"/>
                </a:lnTo>
                <a:lnTo>
                  <a:pt x="1093" y="311"/>
                </a:lnTo>
                <a:lnTo>
                  <a:pt x="1095" y="309"/>
                </a:lnTo>
                <a:lnTo>
                  <a:pt x="1097" y="307"/>
                </a:lnTo>
                <a:lnTo>
                  <a:pt x="1099" y="307"/>
                </a:lnTo>
                <a:lnTo>
                  <a:pt x="1101" y="307"/>
                </a:lnTo>
                <a:lnTo>
                  <a:pt x="1104" y="307"/>
                </a:lnTo>
                <a:lnTo>
                  <a:pt x="1104" y="305"/>
                </a:lnTo>
                <a:lnTo>
                  <a:pt x="1104" y="303"/>
                </a:lnTo>
                <a:lnTo>
                  <a:pt x="1104" y="301"/>
                </a:lnTo>
                <a:lnTo>
                  <a:pt x="1104" y="299"/>
                </a:lnTo>
                <a:lnTo>
                  <a:pt x="1106" y="297"/>
                </a:lnTo>
                <a:lnTo>
                  <a:pt x="1104" y="297"/>
                </a:lnTo>
                <a:lnTo>
                  <a:pt x="1104" y="295"/>
                </a:lnTo>
                <a:lnTo>
                  <a:pt x="1101" y="295"/>
                </a:lnTo>
                <a:lnTo>
                  <a:pt x="1099" y="295"/>
                </a:lnTo>
                <a:lnTo>
                  <a:pt x="1099" y="293"/>
                </a:lnTo>
                <a:lnTo>
                  <a:pt x="1097" y="291"/>
                </a:lnTo>
                <a:lnTo>
                  <a:pt x="1097" y="289"/>
                </a:lnTo>
                <a:lnTo>
                  <a:pt x="1095" y="289"/>
                </a:lnTo>
                <a:lnTo>
                  <a:pt x="1093" y="289"/>
                </a:lnTo>
                <a:lnTo>
                  <a:pt x="1091" y="289"/>
                </a:lnTo>
                <a:lnTo>
                  <a:pt x="1089" y="291"/>
                </a:lnTo>
                <a:lnTo>
                  <a:pt x="1086" y="289"/>
                </a:lnTo>
                <a:lnTo>
                  <a:pt x="1086" y="291"/>
                </a:lnTo>
                <a:lnTo>
                  <a:pt x="1084" y="291"/>
                </a:lnTo>
                <a:lnTo>
                  <a:pt x="1082" y="293"/>
                </a:lnTo>
                <a:lnTo>
                  <a:pt x="1080" y="293"/>
                </a:lnTo>
                <a:lnTo>
                  <a:pt x="1078" y="291"/>
                </a:lnTo>
                <a:lnTo>
                  <a:pt x="1076" y="289"/>
                </a:lnTo>
                <a:lnTo>
                  <a:pt x="1074" y="291"/>
                </a:lnTo>
                <a:lnTo>
                  <a:pt x="1071" y="291"/>
                </a:lnTo>
                <a:lnTo>
                  <a:pt x="1071" y="289"/>
                </a:lnTo>
                <a:lnTo>
                  <a:pt x="1071" y="287"/>
                </a:lnTo>
                <a:lnTo>
                  <a:pt x="1071" y="285"/>
                </a:lnTo>
                <a:lnTo>
                  <a:pt x="1069" y="285"/>
                </a:lnTo>
                <a:lnTo>
                  <a:pt x="1067" y="285"/>
                </a:lnTo>
                <a:lnTo>
                  <a:pt x="1065" y="283"/>
                </a:lnTo>
                <a:lnTo>
                  <a:pt x="1067" y="281"/>
                </a:lnTo>
                <a:lnTo>
                  <a:pt x="1067" y="279"/>
                </a:lnTo>
                <a:lnTo>
                  <a:pt x="1069" y="277"/>
                </a:lnTo>
                <a:lnTo>
                  <a:pt x="1069" y="275"/>
                </a:lnTo>
                <a:lnTo>
                  <a:pt x="1069" y="273"/>
                </a:lnTo>
                <a:lnTo>
                  <a:pt x="1069" y="271"/>
                </a:lnTo>
                <a:lnTo>
                  <a:pt x="1067" y="271"/>
                </a:lnTo>
                <a:lnTo>
                  <a:pt x="1067" y="269"/>
                </a:lnTo>
                <a:lnTo>
                  <a:pt x="1067" y="267"/>
                </a:lnTo>
                <a:lnTo>
                  <a:pt x="1067" y="265"/>
                </a:lnTo>
                <a:lnTo>
                  <a:pt x="1067" y="263"/>
                </a:lnTo>
                <a:lnTo>
                  <a:pt x="1067" y="261"/>
                </a:lnTo>
                <a:lnTo>
                  <a:pt x="1067" y="259"/>
                </a:lnTo>
                <a:lnTo>
                  <a:pt x="1067" y="257"/>
                </a:lnTo>
                <a:lnTo>
                  <a:pt x="1067" y="255"/>
                </a:lnTo>
                <a:lnTo>
                  <a:pt x="1069" y="255"/>
                </a:lnTo>
                <a:lnTo>
                  <a:pt x="1069" y="253"/>
                </a:lnTo>
                <a:lnTo>
                  <a:pt x="1069" y="251"/>
                </a:lnTo>
                <a:lnTo>
                  <a:pt x="1069" y="249"/>
                </a:lnTo>
                <a:lnTo>
                  <a:pt x="1069" y="247"/>
                </a:lnTo>
                <a:lnTo>
                  <a:pt x="1067" y="245"/>
                </a:lnTo>
                <a:lnTo>
                  <a:pt x="1067" y="243"/>
                </a:lnTo>
                <a:lnTo>
                  <a:pt x="1069" y="241"/>
                </a:lnTo>
                <a:lnTo>
                  <a:pt x="1071" y="241"/>
                </a:lnTo>
                <a:lnTo>
                  <a:pt x="1074" y="239"/>
                </a:lnTo>
                <a:lnTo>
                  <a:pt x="1074" y="237"/>
                </a:lnTo>
                <a:lnTo>
                  <a:pt x="1076" y="235"/>
                </a:lnTo>
                <a:lnTo>
                  <a:pt x="1078" y="233"/>
                </a:lnTo>
                <a:lnTo>
                  <a:pt x="1078" y="231"/>
                </a:lnTo>
                <a:lnTo>
                  <a:pt x="1078" y="229"/>
                </a:lnTo>
                <a:lnTo>
                  <a:pt x="1080" y="229"/>
                </a:lnTo>
                <a:lnTo>
                  <a:pt x="1082" y="227"/>
                </a:lnTo>
                <a:lnTo>
                  <a:pt x="1084" y="225"/>
                </a:lnTo>
                <a:lnTo>
                  <a:pt x="1084" y="223"/>
                </a:lnTo>
                <a:lnTo>
                  <a:pt x="1082" y="223"/>
                </a:lnTo>
                <a:lnTo>
                  <a:pt x="1082" y="221"/>
                </a:lnTo>
                <a:lnTo>
                  <a:pt x="1082" y="219"/>
                </a:lnTo>
                <a:lnTo>
                  <a:pt x="1082" y="217"/>
                </a:lnTo>
                <a:lnTo>
                  <a:pt x="1084" y="215"/>
                </a:lnTo>
                <a:lnTo>
                  <a:pt x="1084" y="213"/>
                </a:lnTo>
                <a:lnTo>
                  <a:pt x="1086" y="215"/>
                </a:lnTo>
                <a:lnTo>
                  <a:pt x="1089" y="215"/>
                </a:lnTo>
                <a:lnTo>
                  <a:pt x="1091" y="217"/>
                </a:lnTo>
                <a:lnTo>
                  <a:pt x="1093" y="215"/>
                </a:lnTo>
                <a:lnTo>
                  <a:pt x="1095" y="215"/>
                </a:lnTo>
                <a:lnTo>
                  <a:pt x="1097" y="213"/>
                </a:lnTo>
                <a:lnTo>
                  <a:pt x="1099" y="213"/>
                </a:lnTo>
                <a:lnTo>
                  <a:pt x="1101" y="211"/>
                </a:lnTo>
                <a:lnTo>
                  <a:pt x="1104" y="211"/>
                </a:lnTo>
                <a:lnTo>
                  <a:pt x="1106" y="211"/>
                </a:lnTo>
                <a:lnTo>
                  <a:pt x="1108" y="209"/>
                </a:lnTo>
                <a:lnTo>
                  <a:pt x="1110" y="207"/>
                </a:lnTo>
                <a:lnTo>
                  <a:pt x="1112" y="209"/>
                </a:lnTo>
                <a:lnTo>
                  <a:pt x="1114" y="209"/>
                </a:lnTo>
                <a:lnTo>
                  <a:pt x="1117" y="209"/>
                </a:lnTo>
                <a:lnTo>
                  <a:pt x="1119" y="211"/>
                </a:lnTo>
                <a:lnTo>
                  <a:pt x="1119" y="209"/>
                </a:lnTo>
                <a:lnTo>
                  <a:pt x="1121" y="207"/>
                </a:lnTo>
                <a:lnTo>
                  <a:pt x="1121" y="205"/>
                </a:lnTo>
                <a:lnTo>
                  <a:pt x="1123" y="205"/>
                </a:lnTo>
                <a:lnTo>
                  <a:pt x="1125" y="203"/>
                </a:lnTo>
                <a:lnTo>
                  <a:pt x="1125" y="205"/>
                </a:lnTo>
                <a:lnTo>
                  <a:pt x="1127" y="207"/>
                </a:lnTo>
                <a:lnTo>
                  <a:pt x="1127" y="209"/>
                </a:lnTo>
                <a:lnTo>
                  <a:pt x="1129" y="211"/>
                </a:lnTo>
                <a:lnTo>
                  <a:pt x="1132" y="213"/>
                </a:lnTo>
                <a:lnTo>
                  <a:pt x="1132" y="215"/>
                </a:lnTo>
                <a:lnTo>
                  <a:pt x="1129" y="217"/>
                </a:lnTo>
                <a:lnTo>
                  <a:pt x="1127" y="219"/>
                </a:lnTo>
                <a:lnTo>
                  <a:pt x="1127" y="221"/>
                </a:lnTo>
                <a:lnTo>
                  <a:pt x="1127" y="223"/>
                </a:lnTo>
                <a:lnTo>
                  <a:pt x="1127" y="225"/>
                </a:lnTo>
                <a:lnTo>
                  <a:pt x="1127" y="227"/>
                </a:lnTo>
                <a:lnTo>
                  <a:pt x="1129" y="229"/>
                </a:lnTo>
                <a:lnTo>
                  <a:pt x="1132" y="229"/>
                </a:lnTo>
                <a:lnTo>
                  <a:pt x="1134" y="227"/>
                </a:lnTo>
                <a:lnTo>
                  <a:pt x="1136" y="227"/>
                </a:lnTo>
                <a:lnTo>
                  <a:pt x="1136" y="229"/>
                </a:lnTo>
                <a:lnTo>
                  <a:pt x="1138" y="229"/>
                </a:lnTo>
                <a:lnTo>
                  <a:pt x="1140" y="229"/>
                </a:lnTo>
                <a:lnTo>
                  <a:pt x="1142" y="231"/>
                </a:lnTo>
                <a:lnTo>
                  <a:pt x="1142" y="233"/>
                </a:lnTo>
                <a:lnTo>
                  <a:pt x="1144" y="235"/>
                </a:lnTo>
                <a:lnTo>
                  <a:pt x="1142" y="237"/>
                </a:lnTo>
                <a:lnTo>
                  <a:pt x="1144" y="239"/>
                </a:lnTo>
                <a:lnTo>
                  <a:pt x="1147" y="239"/>
                </a:lnTo>
                <a:lnTo>
                  <a:pt x="1149" y="239"/>
                </a:lnTo>
                <a:lnTo>
                  <a:pt x="1151" y="239"/>
                </a:lnTo>
                <a:lnTo>
                  <a:pt x="1153" y="237"/>
                </a:lnTo>
                <a:lnTo>
                  <a:pt x="1155" y="239"/>
                </a:lnTo>
                <a:lnTo>
                  <a:pt x="1155" y="241"/>
                </a:lnTo>
                <a:lnTo>
                  <a:pt x="1157" y="241"/>
                </a:lnTo>
                <a:lnTo>
                  <a:pt x="1159" y="239"/>
                </a:lnTo>
                <a:lnTo>
                  <a:pt x="1159" y="237"/>
                </a:lnTo>
                <a:lnTo>
                  <a:pt x="1162" y="235"/>
                </a:lnTo>
                <a:lnTo>
                  <a:pt x="1164" y="235"/>
                </a:lnTo>
                <a:lnTo>
                  <a:pt x="1166" y="237"/>
                </a:lnTo>
                <a:lnTo>
                  <a:pt x="1168" y="237"/>
                </a:lnTo>
                <a:lnTo>
                  <a:pt x="1170" y="237"/>
                </a:lnTo>
                <a:lnTo>
                  <a:pt x="1172" y="239"/>
                </a:lnTo>
                <a:lnTo>
                  <a:pt x="1174" y="241"/>
                </a:lnTo>
                <a:lnTo>
                  <a:pt x="1177" y="239"/>
                </a:lnTo>
                <a:lnTo>
                  <a:pt x="1179" y="239"/>
                </a:lnTo>
                <a:lnTo>
                  <a:pt x="1181" y="237"/>
                </a:lnTo>
                <a:lnTo>
                  <a:pt x="1183" y="239"/>
                </a:lnTo>
                <a:lnTo>
                  <a:pt x="1185" y="241"/>
                </a:lnTo>
                <a:lnTo>
                  <a:pt x="1187" y="243"/>
                </a:lnTo>
                <a:lnTo>
                  <a:pt x="1192" y="245"/>
                </a:lnTo>
                <a:lnTo>
                  <a:pt x="1192" y="243"/>
                </a:lnTo>
                <a:lnTo>
                  <a:pt x="1194" y="243"/>
                </a:lnTo>
                <a:lnTo>
                  <a:pt x="1194" y="241"/>
                </a:lnTo>
                <a:lnTo>
                  <a:pt x="1196" y="241"/>
                </a:lnTo>
                <a:lnTo>
                  <a:pt x="1198" y="241"/>
                </a:lnTo>
                <a:lnTo>
                  <a:pt x="1198" y="239"/>
                </a:lnTo>
                <a:lnTo>
                  <a:pt x="1198" y="237"/>
                </a:lnTo>
                <a:lnTo>
                  <a:pt x="1198" y="235"/>
                </a:lnTo>
                <a:lnTo>
                  <a:pt x="1198" y="233"/>
                </a:lnTo>
                <a:lnTo>
                  <a:pt x="1198" y="231"/>
                </a:lnTo>
                <a:lnTo>
                  <a:pt x="1198" y="229"/>
                </a:lnTo>
                <a:lnTo>
                  <a:pt x="1200" y="227"/>
                </a:lnTo>
                <a:lnTo>
                  <a:pt x="1200" y="225"/>
                </a:lnTo>
                <a:lnTo>
                  <a:pt x="1200" y="223"/>
                </a:lnTo>
                <a:lnTo>
                  <a:pt x="1202" y="221"/>
                </a:lnTo>
                <a:lnTo>
                  <a:pt x="1200" y="221"/>
                </a:lnTo>
                <a:lnTo>
                  <a:pt x="1202" y="219"/>
                </a:lnTo>
                <a:lnTo>
                  <a:pt x="1202" y="217"/>
                </a:lnTo>
                <a:lnTo>
                  <a:pt x="1200" y="215"/>
                </a:lnTo>
                <a:lnTo>
                  <a:pt x="1202" y="213"/>
                </a:lnTo>
                <a:lnTo>
                  <a:pt x="1202" y="211"/>
                </a:lnTo>
                <a:lnTo>
                  <a:pt x="1200" y="209"/>
                </a:lnTo>
                <a:lnTo>
                  <a:pt x="1198" y="207"/>
                </a:lnTo>
                <a:lnTo>
                  <a:pt x="1196" y="205"/>
                </a:lnTo>
                <a:lnTo>
                  <a:pt x="1194" y="203"/>
                </a:lnTo>
                <a:lnTo>
                  <a:pt x="1192" y="201"/>
                </a:lnTo>
                <a:lnTo>
                  <a:pt x="1190" y="199"/>
                </a:lnTo>
                <a:lnTo>
                  <a:pt x="1187" y="201"/>
                </a:lnTo>
                <a:lnTo>
                  <a:pt x="1185" y="201"/>
                </a:lnTo>
                <a:lnTo>
                  <a:pt x="1183" y="201"/>
                </a:lnTo>
                <a:lnTo>
                  <a:pt x="1181" y="201"/>
                </a:lnTo>
                <a:lnTo>
                  <a:pt x="1179" y="201"/>
                </a:lnTo>
                <a:lnTo>
                  <a:pt x="1179" y="203"/>
                </a:lnTo>
                <a:lnTo>
                  <a:pt x="1177" y="203"/>
                </a:lnTo>
                <a:lnTo>
                  <a:pt x="1174" y="201"/>
                </a:lnTo>
                <a:lnTo>
                  <a:pt x="1174" y="199"/>
                </a:lnTo>
                <a:lnTo>
                  <a:pt x="1174" y="197"/>
                </a:lnTo>
                <a:lnTo>
                  <a:pt x="1174" y="195"/>
                </a:lnTo>
                <a:lnTo>
                  <a:pt x="1172" y="195"/>
                </a:lnTo>
                <a:lnTo>
                  <a:pt x="1172" y="193"/>
                </a:lnTo>
                <a:lnTo>
                  <a:pt x="1172" y="191"/>
                </a:lnTo>
                <a:lnTo>
                  <a:pt x="1172" y="189"/>
                </a:lnTo>
                <a:lnTo>
                  <a:pt x="1172" y="187"/>
                </a:lnTo>
                <a:lnTo>
                  <a:pt x="1170" y="185"/>
                </a:lnTo>
                <a:lnTo>
                  <a:pt x="1168" y="183"/>
                </a:lnTo>
                <a:lnTo>
                  <a:pt x="1170" y="181"/>
                </a:lnTo>
                <a:lnTo>
                  <a:pt x="1172" y="179"/>
                </a:lnTo>
                <a:lnTo>
                  <a:pt x="1172" y="177"/>
                </a:lnTo>
                <a:lnTo>
                  <a:pt x="1174" y="177"/>
                </a:lnTo>
                <a:lnTo>
                  <a:pt x="1174" y="175"/>
                </a:lnTo>
                <a:lnTo>
                  <a:pt x="1177" y="173"/>
                </a:lnTo>
                <a:lnTo>
                  <a:pt x="1179" y="173"/>
                </a:lnTo>
                <a:lnTo>
                  <a:pt x="1179" y="171"/>
                </a:lnTo>
                <a:lnTo>
                  <a:pt x="1179" y="169"/>
                </a:lnTo>
                <a:lnTo>
                  <a:pt x="1179" y="168"/>
                </a:lnTo>
                <a:lnTo>
                  <a:pt x="1177" y="166"/>
                </a:lnTo>
                <a:lnTo>
                  <a:pt x="1177" y="164"/>
                </a:lnTo>
                <a:lnTo>
                  <a:pt x="1174" y="164"/>
                </a:lnTo>
                <a:lnTo>
                  <a:pt x="1174" y="162"/>
                </a:lnTo>
                <a:lnTo>
                  <a:pt x="1177" y="162"/>
                </a:lnTo>
                <a:lnTo>
                  <a:pt x="1177" y="160"/>
                </a:lnTo>
                <a:lnTo>
                  <a:pt x="1179" y="158"/>
                </a:lnTo>
                <a:lnTo>
                  <a:pt x="1181" y="158"/>
                </a:lnTo>
                <a:lnTo>
                  <a:pt x="1183" y="156"/>
                </a:lnTo>
                <a:lnTo>
                  <a:pt x="1185" y="154"/>
                </a:lnTo>
                <a:lnTo>
                  <a:pt x="1187" y="154"/>
                </a:lnTo>
                <a:lnTo>
                  <a:pt x="1187" y="152"/>
                </a:lnTo>
                <a:lnTo>
                  <a:pt x="1187" y="150"/>
                </a:lnTo>
                <a:lnTo>
                  <a:pt x="1187" y="148"/>
                </a:lnTo>
                <a:lnTo>
                  <a:pt x="1187" y="146"/>
                </a:lnTo>
                <a:lnTo>
                  <a:pt x="1185" y="146"/>
                </a:lnTo>
                <a:lnTo>
                  <a:pt x="1183" y="144"/>
                </a:lnTo>
                <a:lnTo>
                  <a:pt x="1183" y="142"/>
                </a:lnTo>
                <a:lnTo>
                  <a:pt x="1181" y="142"/>
                </a:lnTo>
                <a:lnTo>
                  <a:pt x="1181" y="140"/>
                </a:lnTo>
                <a:lnTo>
                  <a:pt x="1183" y="138"/>
                </a:lnTo>
                <a:lnTo>
                  <a:pt x="1183" y="136"/>
                </a:lnTo>
                <a:lnTo>
                  <a:pt x="1185" y="136"/>
                </a:lnTo>
                <a:lnTo>
                  <a:pt x="1187" y="136"/>
                </a:lnTo>
                <a:lnTo>
                  <a:pt x="1187" y="134"/>
                </a:lnTo>
                <a:lnTo>
                  <a:pt x="1190" y="132"/>
                </a:lnTo>
                <a:lnTo>
                  <a:pt x="1190" y="130"/>
                </a:lnTo>
                <a:lnTo>
                  <a:pt x="1192" y="128"/>
                </a:lnTo>
                <a:lnTo>
                  <a:pt x="1190" y="128"/>
                </a:lnTo>
                <a:lnTo>
                  <a:pt x="1192" y="126"/>
                </a:lnTo>
                <a:lnTo>
                  <a:pt x="1192" y="124"/>
                </a:lnTo>
                <a:lnTo>
                  <a:pt x="1192" y="122"/>
                </a:lnTo>
                <a:lnTo>
                  <a:pt x="1192" y="120"/>
                </a:lnTo>
                <a:lnTo>
                  <a:pt x="1194" y="120"/>
                </a:lnTo>
                <a:lnTo>
                  <a:pt x="1194" y="118"/>
                </a:lnTo>
                <a:lnTo>
                  <a:pt x="1194" y="116"/>
                </a:lnTo>
                <a:lnTo>
                  <a:pt x="1194" y="114"/>
                </a:lnTo>
                <a:lnTo>
                  <a:pt x="1194" y="112"/>
                </a:lnTo>
                <a:lnTo>
                  <a:pt x="1198" y="110"/>
                </a:lnTo>
                <a:lnTo>
                  <a:pt x="1198" y="112"/>
                </a:lnTo>
                <a:lnTo>
                  <a:pt x="1200" y="114"/>
                </a:lnTo>
                <a:lnTo>
                  <a:pt x="1202" y="114"/>
                </a:lnTo>
                <a:lnTo>
                  <a:pt x="1205" y="116"/>
                </a:lnTo>
                <a:lnTo>
                  <a:pt x="1207" y="116"/>
                </a:lnTo>
                <a:lnTo>
                  <a:pt x="1209" y="116"/>
                </a:lnTo>
                <a:lnTo>
                  <a:pt x="1211" y="116"/>
                </a:lnTo>
                <a:lnTo>
                  <a:pt x="1213" y="114"/>
                </a:lnTo>
                <a:lnTo>
                  <a:pt x="1215" y="114"/>
                </a:lnTo>
                <a:lnTo>
                  <a:pt x="1217" y="114"/>
                </a:lnTo>
                <a:lnTo>
                  <a:pt x="1220" y="114"/>
                </a:lnTo>
                <a:lnTo>
                  <a:pt x="1220" y="116"/>
                </a:lnTo>
                <a:lnTo>
                  <a:pt x="1220" y="118"/>
                </a:lnTo>
                <a:lnTo>
                  <a:pt x="1217" y="118"/>
                </a:lnTo>
                <a:lnTo>
                  <a:pt x="1220" y="118"/>
                </a:lnTo>
                <a:lnTo>
                  <a:pt x="1222" y="118"/>
                </a:lnTo>
                <a:lnTo>
                  <a:pt x="1224" y="118"/>
                </a:lnTo>
                <a:lnTo>
                  <a:pt x="1226" y="116"/>
                </a:lnTo>
                <a:lnTo>
                  <a:pt x="1226" y="114"/>
                </a:lnTo>
                <a:lnTo>
                  <a:pt x="1228" y="114"/>
                </a:lnTo>
                <a:lnTo>
                  <a:pt x="1230" y="114"/>
                </a:lnTo>
                <a:lnTo>
                  <a:pt x="1232" y="112"/>
                </a:lnTo>
                <a:lnTo>
                  <a:pt x="1232" y="110"/>
                </a:lnTo>
                <a:lnTo>
                  <a:pt x="1235" y="110"/>
                </a:lnTo>
                <a:lnTo>
                  <a:pt x="1237" y="110"/>
                </a:lnTo>
                <a:lnTo>
                  <a:pt x="1239" y="110"/>
                </a:lnTo>
                <a:lnTo>
                  <a:pt x="1239" y="108"/>
                </a:lnTo>
                <a:lnTo>
                  <a:pt x="1241" y="108"/>
                </a:lnTo>
                <a:lnTo>
                  <a:pt x="1243" y="108"/>
                </a:lnTo>
                <a:lnTo>
                  <a:pt x="1245" y="108"/>
                </a:lnTo>
                <a:lnTo>
                  <a:pt x="1248" y="106"/>
                </a:lnTo>
                <a:lnTo>
                  <a:pt x="1250" y="106"/>
                </a:lnTo>
                <a:lnTo>
                  <a:pt x="1252" y="106"/>
                </a:lnTo>
                <a:lnTo>
                  <a:pt x="1252" y="104"/>
                </a:lnTo>
                <a:lnTo>
                  <a:pt x="1254" y="102"/>
                </a:lnTo>
                <a:lnTo>
                  <a:pt x="1254" y="104"/>
                </a:lnTo>
                <a:lnTo>
                  <a:pt x="1256" y="104"/>
                </a:lnTo>
                <a:lnTo>
                  <a:pt x="1258" y="104"/>
                </a:lnTo>
                <a:lnTo>
                  <a:pt x="1260" y="106"/>
                </a:lnTo>
                <a:lnTo>
                  <a:pt x="1263" y="106"/>
                </a:lnTo>
                <a:lnTo>
                  <a:pt x="1263" y="108"/>
                </a:lnTo>
                <a:lnTo>
                  <a:pt x="1263" y="110"/>
                </a:lnTo>
                <a:lnTo>
                  <a:pt x="1263" y="112"/>
                </a:lnTo>
                <a:lnTo>
                  <a:pt x="1265" y="112"/>
                </a:lnTo>
                <a:lnTo>
                  <a:pt x="1265" y="114"/>
                </a:lnTo>
                <a:lnTo>
                  <a:pt x="1267" y="114"/>
                </a:lnTo>
                <a:lnTo>
                  <a:pt x="1269" y="114"/>
                </a:lnTo>
                <a:lnTo>
                  <a:pt x="1269" y="116"/>
                </a:lnTo>
                <a:lnTo>
                  <a:pt x="1271" y="118"/>
                </a:lnTo>
                <a:lnTo>
                  <a:pt x="1273" y="118"/>
                </a:lnTo>
                <a:lnTo>
                  <a:pt x="1275" y="118"/>
                </a:lnTo>
                <a:lnTo>
                  <a:pt x="1275" y="120"/>
                </a:lnTo>
                <a:lnTo>
                  <a:pt x="1278" y="120"/>
                </a:lnTo>
                <a:lnTo>
                  <a:pt x="1280" y="120"/>
                </a:lnTo>
                <a:lnTo>
                  <a:pt x="1282" y="120"/>
                </a:lnTo>
                <a:lnTo>
                  <a:pt x="1282" y="122"/>
                </a:lnTo>
                <a:lnTo>
                  <a:pt x="1284" y="124"/>
                </a:lnTo>
                <a:lnTo>
                  <a:pt x="1282" y="126"/>
                </a:lnTo>
                <a:lnTo>
                  <a:pt x="1280" y="128"/>
                </a:lnTo>
                <a:lnTo>
                  <a:pt x="1280" y="130"/>
                </a:lnTo>
                <a:lnTo>
                  <a:pt x="1278" y="132"/>
                </a:lnTo>
                <a:lnTo>
                  <a:pt x="1278" y="134"/>
                </a:lnTo>
                <a:lnTo>
                  <a:pt x="1275" y="134"/>
                </a:lnTo>
                <a:lnTo>
                  <a:pt x="1273" y="134"/>
                </a:lnTo>
                <a:lnTo>
                  <a:pt x="1273" y="136"/>
                </a:lnTo>
                <a:lnTo>
                  <a:pt x="1273" y="138"/>
                </a:lnTo>
                <a:lnTo>
                  <a:pt x="1275" y="138"/>
                </a:lnTo>
                <a:lnTo>
                  <a:pt x="1278" y="138"/>
                </a:lnTo>
                <a:lnTo>
                  <a:pt x="1280" y="138"/>
                </a:lnTo>
                <a:lnTo>
                  <a:pt x="1282" y="140"/>
                </a:lnTo>
                <a:lnTo>
                  <a:pt x="1284" y="140"/>
                </a:lnTo>
                <a:lnTo>
                  <a:pt x="1284" y="138"/>
                </a:lnTo>
                <a:lnTo>
                  <a:pt x="1286" y="138"/>
                </a:lnTo>
                <a:lnTo>
                  <a:pt x="1288" y="138"/>
                </a:lnTo>
                <a:lnTo>
                  <a:pt x="1290" y="136"/>
                </a:lnTo>
                <a:lnTo>
                  <a:pt x="1290" y="134"/>
                </a:lnTo>
                <a:lnTo>
                  <a:pt x="1293" y="136"/>
                </a:lnTo>
                <a:lnTo>
                  <a:pt x="1295" y="136"/>
                </a:lnTo>
                <a:lnTo>
                  <a:pt x="1295" y="138"/>
                </a:lnTo>
                <a:lnTo>
                  <a:pt x="1297" y="140"/>
                </a:lnTo>
                <a:lnTo>
                  <a:pt x="1299" y="142"/>
                </a:lnTo>
                <a:lnTo>
                  <a:pt x="1301" y="144"/>
                </a:lnTo>
                <a:lnTo>
                  <a:pt x="1303" y="144"/>
                </a:lnTo>
                <a:lnTo>
                  <a:pt x="1305" y="142"/>
                </a:lnTo>
                <a:lnTo>
                  <a:pt x="1305" y="140"/>
                </a:lnTo>
                <a:lnTo>
                  <a:pt x="1308" y="140"/>
                </a:lnTo>
                <a:lnTo>
                  <a:pt x="1310" y="142"/>
                </a:lnTo>
                <a:lnTo>
                  <a:pt x="1312" y="144"/>
                </a:lnTo>
                <a:lnTo>
                  <a:pt x="1314" y="144"/>
                </a:lnTo>
                <a:lnTo>
                  <a:pt x="1316" y="144"/>
                </a:lnTo>
                <a:lnTo>
                  <a:pt x="1316" y="146"/>
                </a:lnTo>
                <a:lnTo>
                  <a:pt x="1318" y="148"/>
                </a:lnTo>
                <a:lnTo>
                  <a:pt x="1321" y="148"/>
                </a:lnTo>
                <a:lnTo>
                  <a:pt x="1323" y="148"/>
                </a:lnTo>
                <a:lnTo>
                  <a:pt x="1325" y="146"/>
                </a:lnTo>
                <a:lnTo>
                  <a:pt x="1327" y="146"/>
                </a:lnTo>
                <a:lnTo>
                  <a:pt x="1329" y="144"/>
                </a:lnTo>
                <a:lnTo>
                  <a:pt x="1331" y="144"/>
                </a:lnTo>
                <a:lnTo>
                  <a:pt x="1333" y="142"/>
                </a:lnTo>
                <a:lnTo>
                  <a:pt x="1333" y="144"/>
                </a:lnTo>
                <a:lnTo>
                  <a:pt x="1336" y="142"/>
                </a:lnTo>
                <a:lnTo>
                  <a:pt x="1338" y="142"/>
                </a:lnTo>
                <a:lnTo>
                  <a:pt x="1340" y="142"/>
                </a:lnTo>
                <a:lnTo>
                  <a:pt x="1342" y="142"/>
                </a:lnTo>
                <a:lnTo>
                  <a:pt x="1344" y="142"/>
                </a:lnTo>
                <a:lnTo>
                  <a:pt x="1346" y="144"/>
                </a:lnTo>
                <a:lnTo>
                  <a:pt x="1348" y="144"/>
                </a:lnTo>
                <a:lnTo>
                  <a:pt x="1351" y="144"/>
                </a:lnTo>
                <a:lnTo>
                  <a:pt x="1353" y="146"/>
                </a:lnTo>
                <a:lnTo>
                  <a:pt x="1355" y="146"/>
                </a:lnTo>
                <a:lnTo>
                  <a:pt x="1357" y="146"/>
                </a:lnTo>
                <a:lnTo>
                  <a:pt x="1359" y="144"/>
                </a:lnTo>
                <a:lnTo>
                  <a:pt x="1361" y="144"/>
                </a:lnTo>
                <a:lnTo>
                  <a:pt x="1363" y="146"/>
                </a:lnTo>
                <a:lnTo>
                  <a:pt x="1363" y="144"/>
                </a:lnTo>
                <a:lnTo>
                  <a:pt x="1366" y="142"/>
                </a:lnTo>
                <a:lnTo>
                  <a:pt x="1366" y="140"/>
                </a:lnTo>
                <a:lnTo>
                  <a:pt x="1366" y="138"/>
                </a:lnTo>
                <a:lnTo>
                  <a:pt x="1368" y="136"/>
                </a:lnTo>
                <a:lnTo>
                  <a:pt x="1368" y="134"/>
                </a:lnTo>
                <a:lnTo>
                  <a:pt x="1370" y="132"/>
                </a:lnTo>
                <a:lnTo>
                  <a:pt x="1370" y="130"/>
                </a:lnTo>
                <a:lnTo>
                  <a:pt x="1370" y="128"/>
                </a:lnTo>
                <a:lnTo>
                  <a:pt x="1372" y="128"/>
                </a:lnTo>
                <a:lnTo>
                  <a:pt x="1374" y="128"/>
                </a:lnTo>
                <a:lnTo>
                  <a:pt x="1376" y="126"/>
                </a:lnTo>
                <a:lnTo>
                  <a:pt x="1376" y="124"/>
                </a:lnTo>
                <a:lnTo>
                  <a:pt x="1379" y="124"/>
                </a:lnTo>
                <a:lnTo>
                  <a:pt x="1381" y="122"/>
                </a:lnTo>
                <a:lnTo>
                  <a:pt x="1381" y="120"/>
                </a:lnTo>
                <a:lnTo>
                  <a:pt x="1381" y="118"/>
                </a:lnTo>
                <a:lnTo>
                  <a:pt x="1381" y="116"/>
                </a:lnTo>
                <a:lnTo>
                  <a:pt x="1379" y="116"/>
                </a:lnTo>
                <a:lnTo>
                  <a:pt x="1379" y="114"/>
                </a:lnTo>
                <a:lnTo>
                  <a:pt x="1379" y="112"/>
                </a:lnTo>
                <a:lnTo>
                  <a:pt x="1379" y="110"/>
                </a:lnTo>
                <a:lnTo>
                  <a:pt x="1379" y="108"/>
                </a:lnTo>
                <a:lnTo>
                  <a:pt x="1381" y="106"/>
                </a:lnTo>
                <a:lnTo>
                  <a:pt x="1381" y="104"/>
                </a:lnTo>
                <a:lnTo>
                  <a:pt x="1381" y="102"/>
                </a:lnTo>
                <a:lnTo>
                  <a:pt x="1383" y="100"/>
                </a:lnTo>
                <a:lnTo>
                  <a:pt x="1383" y="98"/>
                </a:lnTo>
                <a:lnTo>
                  <a:pt x="1385" y="96"/>
                </a:lnTo>
                <a:lnTo>
                  <a:pt x="1387" y="94"/>
                </a:lnTo>
                <a:lnTo>
                  <a:pt x="1385" y="92"/>
                </a:lnTo>
                <a:lnTo>
                  <a:pt x="1385" y="90"/>
                </a:lnTo>
                <a:lnTo>
                  <a:pt x="1385" y="88"/>
                </a:lnTo>
                <a:lnTo>
                  <a:pt x="1385" y="86"/>
                </a:lnTo>
                <a:lnTo>
                  <a:pt x="1385" y="84"/>
                </a:lnTo>
                <a:lnTo>
                  <a:pt x="1387" y="82"/>
                </a:lnTo>
                <a:lnTo>
                  <a:pt x="1389" y="82"/>
                </a:lnTo>
                <a:lnTo>
                  <a:pt x="1389" y="80"/>
                </a:lnTo>
                <a:lnTo>
                  <a:pt x="1389" y="78"/>
                </a:lnTo>
                <a:lnTo>
                  <a:pt x="1389" y="76"/>
                </a:lnTo>
                <a:lnTo>
                  <a:pt x="1391" y="76"/>
                </a:lnTo>
                <a:lnTo>
                  <a:pt x="1394" y="78"/>
                </a:lnTo>
                <a:lnTo>
                  <a:pt x="1396" y="78"/>
                </a:lnTo>
                <a:lnTo>
                  <a:pt x="1398" y="78"/>
                </a:lnTo>
                <a:lnTo>
                  <a:pt x="1400" y="76"/>
                </a:lnTo>
                <a:lnTo>
                  <a:pt x="1402" y="74"/>
                </a:lnTo>
                <a:lnTo>
                  <a:pt x="1404" y="74"/>
                </a:lnTo>
                <a:lnTo>
                  <a:pt x="1404" y="72"/>
                </a:lnTo>
                <a:lnTo>
                  <a:pt x="1406" y="70"/>
                </a:lnTo>
                <a:lnTo>
                  <a:pt x="1404" y="70"/>
                </a:lnTo>
                <a:lnTo>
                  <a:pt x="1404" y="68"/>
                </a:lnTo>
                <a:lnTo>
                  <a:pt x="1404" y="66"/>
                </a:lnTo>
                <a:lnTo>
                  <a:pt x="1404" y="64"/>
                </a:lnTo>
                <a:lnTo>
                  <a:pt x="1404" y="62"/>
                </a:lnTo>
                <a:lnTo>
                  <a:pt x="1406" y="62"/>
                </a:lnTo>
                <a:lnTo>
                  <a:pt x="1409" y="64"/>
                </a:lnTo>
                <a:lnTo>
                  <a:pt x="1411" y="62"/>
                </a:lnTo>
                <a:lnTo>
                  <a:pt x="1411" y="60"/>
                </a:lnTo>
                <a:lnTo>
                  <a:pt x="1413" y="60"/>
                </a:lnTo>
                <a:lnTo>
                  <a:pt x="1415" y="60"/>
                </a:lnTo>
                <a:lnTo>
                  <a:pt x="1417" y="60"/>
                </a:lnTo>
                <a:lnTo>
                  <a:pt x="1417" y="62"/>
                </a:lnTo>
                <a:lnTo>
                  <a:pt x="1419" y="62"/>
                </a:lnTo>
                <a:lnTo>
                  <a:pt x="1421" y="60"/>
                </a:lnTo>
                <a:lnTo>
                  <a:pt x="1424" y="60"/>
                </a:lnTo>
                <a:lnTo>
                  <a:pt x="1426" y="60"/>
                </a:lnTo>
                <a:lnTo>
                  <a:pt x="1428" y="60"/>
                </a:lnTo>
                <a:lnTo>
                  <a:pt x="1430" y="58"/>
                </a:lnTo>
                <a:lnTo>
                  <a:pt x="1432" y="58"/>
                </a:lnTo>
                <a:lnTo>
                  <a:pt x="1434" y="56"/>
                </a:lnTo>
                <a:lnTo>
                  <a:pt x="1436" y="56"/>
                </a:lnTo>
                <a:lnTo>
                  <a:pt x="1439" y="54"/>
                </a:lnTo>
                <a:lnTo>
                  <a:pt x="1441" y="54"/>
                </a:lnTo>
                <a:lnTo>
                  <a:pt x="1443" y="52"/>
                </a:lnTo>
                <a:lnTo>
                  <a:pt x="1445" y="52"/>
                </a:lnTo>
                <a:lnTo>
                  <a:pt x="1445" y="54"/>
                </a:lnTo>
                <a:lnTo>
                  <a:pt x="1447" y="54"/>
                </a:lnTo>
                <a:lnTo>
                  <a:pt x="1449" y="52"/>
                </a:lnTo>
                <a:lnTo>
                  <a:pt x="1449" y="50"/>
                </a:lnTo>
                <a:lnTo>
                  <a:pt x="1452" y="50"/>
                </a:lnTo>
                <a:lnTo>
                  <a:pt x="1454" y="50"/>
                </a:lnTo>
                <a:lnTo>
                  <a:pt x="1456" y="50"/>
                </a:lnTo>
                <a:lnTo>
                  <a:pt x="1456" y="52"/>
                </a:lnTo>
                <a:lnTo>
                  <a:pt x="1458" y="52"/>
                </a:lnTo>
                <a:lnTo>
                  <a:pt x="1460" y="50"/>
                </a:lnTo>
                <a:lnTo>
                  <a:pt x="1462" y="50"/>
                </a:lnTo>
                <a:lnTo>
                  <a:pt x="1464" y="50"/>
                </a:lnTo>
                <a:lnTo>
                  <a:pt x="1467" y="52"/>
                </a:lnTo>
                <a:lnTo>
                  <a:pt x="1467" y="54"/>
                </a:lnTo>
                <a:lnTo>
                  <a:pt x="1469" y="54"/>
                </a:lnTo>
                <a:lnTo>
                  <a:pt x="1469" y="56"/>
                </a:lnTo>
                <a:lnTo>
                  <a:pt x="1471" y="58"/>
                </a:lnTo>
                <a:lnTo>
                  <a:pt x="1473" y="58"/>
                </a:lnTo>
                <a:lnTo>
                  <a:pt x="1475" y="60"/>
                </a:lnTo>
                <a:lnTo>
                  <a:pt x="1477" y="60"/>
                </a:lnTo>
                <a:lnTo>
                  <a:pt x="1479" y="60"/>
                </a:lnTo>
                <a:lnTo>
                  <a:pt x="1482" y="60"/>
                </a:lnTo>
                <a:lnTo>
                  <a:pt x="1482" y="58"/>
                </a:lnTo>
                <a:lnTo>
                  <a:pt x="1484" y="58"/>
                </a:lnTo>
                <a:lnTo>
                  <a:pt x="1486" y="58"/>
                </a:lnTo>
                <a:lnTo>
                  <a:pt x="1486" y="56"/>
                </a:lnTo>
                <a:lnTo>
                  <a:pt x="1488" y="56"/>
                </a:lnTo>
                <a:lnTo>
                  <a:pt x="1490" y="54"/>
                </a:lnTo>
                <a:lnTo>
                  <a:pt x="1490" y="52"/>
                </a:lnTo>
                <a:lnTo>
                  <a:pt x="1490" y="50"/>
                </a:lnTo>
                <a:lnTo>
                  <a:pt x="1492" y="50"/>
                </a:lnTo>
                <a:lnTo>
                  <a:pt x="1492" y="48"/>
                </a:lnTo>
                <a:lnTo>
                  <a:pt x="1494" y="48"/>
                </a:lnTo>
                <a:lnTo>
                  <a:pt x="1497" y="48"/>
                </a:lnTo>
                <a:lnTo>
                  <a:pt x="1497" y="46"/>
                </a:lnTo>
                <a:lnTo>
                  <a:pt x="1497" y="44"/>
                </a:lnTo>
                <a:lnTo>
                  <a:pt x="1499" y="42"/>
                </a:lnTo>
                <a:lnTo>
                  <a:pt x="1501" y="40"/>
                </a:lnTo>
                <a:lnTo>
                  <a:pt x="1503" y="40"/>
                </a:lnTo>
                <a:lnTo>
                  <a:pt x="1505" y="42"/>
                </a:lnTo>
                <a:lnTo>
                  <a:pt x="1507" y="40"/>
                </a:lnTo>
                <a:lnTo>
                  <a:pt x="1507" y="42"/>
                </a:lnTo>
                <a:lnTo>
                  <a:pt x="1510" y="42"/>
                </a:lnTo>
                <a:lnTo>
                  <a:pt x="1512" y="44"/>
                </a:lnTo>
                <a:lnTo>
                  <a:pt x="1512" y="46"/>
                </a:lnTo>
                <a:lnTo>
                  <a:pt x="1514" y="46"/>
                </a:lnTo>
                <a:lnTo>
                  <a:pt x="1516" y="48"/>
                </a:lnTo>
                <a:lnTo>
                  <a:pt x="1518" y="52"/>
                </a:lnTo>
                <a:lnTo>
                  <a:pt x="1520" y="50"/>
                </a:lnTo>
                <a:lnTo>
                  <a:pt x="1522" y="48"/>
                </a:lnTo>
                <a:lnTo>
                  <a:pt x="1525" y="48"/>
                </a:lnTo>
                <a:lnTo>
                  <a:pt x="1527" y="48"/>
                </a:lnTo>
                <a:lnTo>
                  <a:pt x="1529" y="46"/>
                </a:lnTo>
                <a:lnTo>
                  <a:pt x="1531" y="46"/>
                </a:lnTo>
                <a:lnTo>
                  <a:pt x="1531" y="44"/>
                </a:lnTo>
                <a:lnTo>
                  <a:pt x="1533" y="42"/>
                </a:lnTo>
                <a:lnTo>
                  <a:pt x="1535" y="42"/>
                </a:lnTo>
                <a:lnTo>
                  <a:pt x="1537" y="42"/>
                </a:lnTo>
                <a:lnTo>
                  <a:pt x="1540" y="40"/>
                </a:lnTo>
                <a:lnTo>
                  <a:pt x="1542" y="38"/>
                </a:lnTo>
                <a:lnTo>
                  <a:pt x="1544" y="38"/>
                </a:lnTo>
                <a:lnTo>
                  <a:pt x="1546" y="40"/>
                </a:lnTo>
                <a:lnTo>
                  <a:pt x="1548" y="42"/>
                </a:lnTo>
                <a:lnTo>
                  <a:pt x="1550" y="44"/>
                </a:lnTo>
                <a:lnTo>
                  <a:pt x="1552" y="44"/>
                </a:lnTo>
                <a:lnTo>
                  <a:pt x="1555" y="46"/>
                </a:lnTo>
                <a:lnTo>
                  <a:pt x="1557" y="46"/>
                </a:lnTo>
                <a:lnTo>
                  <a:pt x="1559" y="46"/>
                </a:lnTo>
                <a:lnTo>
                  <a:pt x="1561" y="46"/>
                </a:lnTo>
                <a:lnTo>
                  <a:pt x="1563" y="46"/>
                </a:lnTo>
                <a:lnTo>
                  <a:pt x="1565" y="46"/>
                </a:lnTo>
                <a:lnTo>
                  <a:pt x="1568" y="46"/>
                </a:lnTo>
                <a:lnTo>
                  <a:pt x="1570" y="46"/>
                </a:lnTo>
                <a:lnTo>
                  <a:pt x="1572" y="46"/>
                </a:lnTo>
                <a:lnTo>
                  <a:pt x="1572" y="48"/>
                </a:lnTo>
                <a:lnTo>
                  <a:pt x="1572" y="50"/>
                </a:lnTo>
                <a:lnTo>
                  <a:pt x="1574" y="50"/>
                </a:lnTo>
                <a:lnTo>
                  <a:pt x="1574" y="52"/>
                </a:lnTo>
                <a:lnTo>
                  <a:pt x="1576" y="54"/>
                </a:lnTo>
                <a:lnTo>
                  <a:pt x="1578" y="54"/>
                </a:lnTo>
                <a:lnTo>
                  <a:pt x="1580" y="56"/>
                </a:lnTo>
                <a:lnTo>
                  <a:pt x="1583" y="54"/>
                </a:lnTo>
                <a:lnTo>
                  <a:pt x="1585" y="54"/>
                </a:lnTo>
                <a:lnTo>
                  <a:pt x="1587" y="54"/>
                </a:lnTo>
                <a:lnTo>
                  <a:pt x="1587" y="52"/>
                </a:lnTo>
                <a:lnTo>
                  <a:pt x="1589" y="50"/>
                </a:lnTo>
                <a:lnTo>
                  <a:pt x="1589" y="48"/>
                </a:lnTo>
                <a:lnTo>
                  <a:pt x="1591" y="48"/>
                </a:lnTo>
                <a:lnTo>
                  <a:pt x="1591" y="46"/>
                </a:lnTo>
                <a:lnTo>
                  <a:pt x="1593" y="46"/>
                </a:lnTo>
                <a:lnTo>
                  <a:pt x="1595" y="46"/>
                </a:lnTo>
                <a:lnTo>
                  <a:pt x="1598" y="46"/>
                </a:lnTo>
                <a:lnTo>
                  <a:pt x="1600" y="46"/>
                </a:lnTo>
                <a:lnTo>
                  <a:pt x="1602" y="46"/>
                </a:lnTo>
                <a:lnTo>
                  <a:pt x="1604" y="46"/>
                </a:lnTo>
                <a:lnTo>
                  <a:pt x="1606" y="44"/>
                </a:lnTo>
                <a:lnTo>
                  <a:pt x="1608" y="44"/>
                </a:lnTo>
                <a:lnTo>
                  <a:pt x="1610" y="42"/>
                </a:lnTo>
                <a:lnTo>
                  <a:pt x="1613" y="42"/>
                </a:lnTo>
                <a:lnTo>
                  <a:pt x="1613" y="40"/>
                </a:lnTo>
                <a:lnTo>
                  <a:pt x="1615" y="40"/>
                </a:lnTo>
                <a:lnTo>
                  <a:pt x="1615" y="38"/>
                </a:lnTo>
                <a:lnTo>
                  <a:pt x="1617" y="36"/>
                </a:lnTo>
                <a:lnTo>
                  <a:pt x="1619" y="36"/>
                </a:lnTo>
                <a:lnTo>
                  <a:pt x="1621" y="36"/>
                </a:lnTo>
                <a:lnTo>
                  <a:pt x="1621" y="34"/>
                </a:lnTo>
                <a:lnTo>
                  <a:pt x="1623" y="34"/>
                </a:lnTo>
                <a:lnTo>
                  <a:pt x="1625" y="34"/>
                </a:lnTo>
                <a:lnTo>
                  <a:pt x="1625" y="32"/>
                </a:lnTo>
                <a:lnTo>
                  <a:pt x="1628" y="32"/>
                </a:lnTo>
                <a:lnTo>
                  <a:pt x="1630" y="30"/>
                </a:lnTo>
                <a:lnTo>
                  <a:pt x="1632" y="30"/>
                </a:lnTo>
                <a:lnTo>
                  <a:pt x="1632" y="28"/>
                </a:lnTo>
                <a:lnTo>
                  <a:pt x="1634" y="26"/>
                </a:lnTo>
                <a:lnTo>
                  <a:pt x="1636" y="26"/>
                </a:lnTo>
                <a:lnTo>
                  <a:pt x="1638" y="26"/>
                </a:lnTo>
                <a:lnTo>
                  <a:pt x="1641" y="26"/>
                </a:lnTo>
                <a:lnTo>
                  <a:pt x="1643" y="26"/>
                </a:lnTo>
                <a:lnTo>
                  <a:pt x="1643" y="24"/>
                </a:lnTo>
                <a:lnTo>
                  <a:pt x="1645" y="22"/>
                </a:lnTo>
                <a:lnTo>
                  <a:pt x="1645" y="24"/>
                </a:lnTo>
                <a:lnTo>
                  <a:pt x="1647" y="24"/>
                </a:lnTo>
                <a:lnTo>
                  <a:pt x="1649" y="22"/>
                </a:lnTo>
                <a:lnTo>
                  <a:pt x="1649" y="20"/>
                </a:lnTo>
                <a:lnTo>
                  <a:pt x="1651" y="20"/>
                </a:lnTo>
                <a:lnTo>
                  <a:pt x="1653" y="20"/>
                </a:lnTo>
                <a:lnTo>
                  <a:pt x="1656" y="20"/>
                </a:lnTo>
                <a:lnTo>
                  <a:pt x="1658" y="20"/>
                </a:lnTo>
                <a:lnTo>
                  <a:pt x="1660" y="20"/>
                </a:lnTo>
                <a:lnTo>
                  <a:pt x="1662" y="20"/>
                </a:lnTo>
                <a:lnTo>
                  <a:pt x="1664" y="20"/>
                </a:lnTo>
                <a:lnTo>
                  <a:pt x="1666" y="18"/>
                </a:lnTo>
                <a:lnTo>
                  <a:pt x="1668" y="16"/>
                </a:lnTo>
                <a:lnTo>
                  <a:pt x="1668" y="14"/>
                </a:lnTo>
                <a:lnTo>
                  <a:pt x="1671" y="14"/>
                </a:lnTo>
                <a:lnTo>
                  <a:pt x="1673" y="14"/>
                </a:lnTo>
                <a:lnTo>
                  <a:pt x="1675" y="14"/>
                </a:lnTo>
                <a:lnTo>
                  <a:pt x="1677" y="14"/>
                </a:lnTo>
                <a:lnTo>
                  <a:pt x="1679" y="14"/>
                </a:lnTo>
                <a:lnTo>
                  <a:pt x="1681" y="14"/>
                </a:lnTo>
                <a:lnTo>
                  <a:pt x="1681" y="12"/>
                </a:lnTo>
                <a:lnTo>
                  <a:pt x="1683" y="10"/>
                </a:lnTo>
                <a:lnTo>
                  <a:pt x="1683" y="8"/>
                </a:lnTo>
                <a:lnTo>
                  <a:pt x="1686" y="8"/>
                </a:lnTo>
                <a:lnTo>
                  <a:pt x="1686" y="6"/>
                </a:lnTo>
                <a:lnTo>
                  <a:pt x="1688" y="6"/>
                </a:lnTo>
                <a:lnTo>
                  <a:pt x="1690" y="8"/>
                </a:lnTo>
                <a:lnTo>
                  <a:pt x="1692" y="8"/>
                </a:lnTo>
                <a:lnTo>
                  <a:pt x="1694" y="8"/>
                </a:lnTo>
                <a:lnTo>
                  <a:pt x="1696" y="6"/>
                </a:lnTo>
                <a:lnTo>
                  <a:pt x="1699" y="6"/>
                </a:lnTo>
                <a:lnTo>
                  <a:pt x="1701" y="6"/>
                </a:lnTo>
                <a:lnTo>
                  <a:pt x="1703" y="6"/>
                </a:lnTo>
                <a:lnTo>
                  <a:pt x="1705" y="4"/>
                </a:lnTo>
                <a:lnTo>
                  <a:pt x="1707" y="4"/>
                </a:lnTo>
                <a:lnTo>
                  <a:pt x="1707" y="2"/>
                </a:lnTo>
                <a:lnTo>
                  <a:pt x="1709" y="2"/>
                </a:lnTo>
                <a:lnTo>
                  <a:pt x="1711" y="2"/>
                </a:lnTo>
                <a:lnTo>
                  <a:pt x="1714" y="0"/>
                </a:lnTo>
                <a:lnTo>
                  <a:pt x="1716" y="2"/>
                </a:lnTo>
                <a:lnTo>
                  <a:pt x="1718" y="2"/>
                </a:lnTo>
                <a:lnTo>
                  <a:pt x="1720" y="2"/>
                </a:lnTo>
                <a:lnTo>
                  <a:pt x="1722" y="2"/>
                </a:lnTo>
                <a:lnTo>
                  <a:pt x="1724" y="2"/>
                </a:lnTo>
                <a:lnTo>
                  <a:pt x="1726" y="4"/>
                </a:lnTo>
                <a:lnTo>
                  <a:pt x="1729" y="6"/>
                </a:lnTo>
                <a:lnTo>
                  <a:pt x="1729" y="8"/>
                </a:lnTo>
                <a:lnTo>
                  <a:pt x="1731" y="10"/>
                </a:lnTo>
                <a:lnTo>
                  <a:pt x="1729" y="10"/>
                </a:lnTo>
                <a:lnTo>
                  <a:pt x="1726" y="12"/>
                </a:lnTo>
                <a:lnTo>
                  <a:pt x="1724" y="12"/>
                </a:lnTo>
                <a:lnTo>
                  <a:pt x="1724" y="14"/>
                </a:lnTo>
                <a:lnTo>
                  <a:pt x="1722" y="14"/>
                </a:lnTo>
                <a:lnTo>
                  <a:pt x="1724" y="16"/>
                </a:lnTo>
                <a:lnTo>
                  <a:pt x="1724" y="18"/>
                </a:lnTo>
                <a:lnTo>
                  <a:pt x="1722" y="20"/>
                </a:lnTo>
                <a:lnTo>
                  <a:pt x="1722" y="22"/>
                </a:lnTo>
                <a:lnTo>
                  <a:pt x="1722" y="24"/>
                </a:lnTo>
                <a:lnTo>
                  <a:pt x="1720" y="24"/>
                </a:lnTo>
                <a:lnTo>
                  <a:pt x="1720" y="26"/>
                </a:lnTo>
                <a:lnTo>
                  <a:pt x="1718" y="26"/>
                </a:lnTo>
                <a:lnTo>
                  <a:pt x="1716" y="26"/>
                </a:lnTo>
                <a:lnTo>
                  <a:pt x="1714" y="28"/>
                </a:lnTo>
                <a:lnTo>
                  <a:pt x="1711" y="28"/>
                </a:lnTo>
                <a:lnTo>
                  <a:pt x="1709" y="30"/>
                </a:lnTo>
                <a:lnTo>
                  <a:pt x="1707" y="30"/>
                </a:lnTo>
                <a:lnTo>
                  <a:pt x="1705" y="28"/>
                </a:lnTo>
                <a:lnTo>
                  <a:pt x="1703" y="28"/>
                </a:lnTo>
                <a:lnTo>
                  <a:pt x="1701" y="30"/>
                </a:lnTo>
                <a:lnTo>
                  <a:pt x="1699" y="32"/>
                </a:lnTo>
                <a:lnTo>
                  <a:pt x="1696" y="34"/>
                </a:lnTo>
                <a:lnTo>
                  <a:pt x="1696" y="36"/>
                </a:lnTo>
                <a:lnTo>
                  <a:pt x="1696" y="38"/>
                </a:lnTo>
                <a:lnTo>
                  <a:pt x="1696" y="40"/>
                </a:lnTo>
                <a:lnTo>
                  <a:pt x="1699" y="42"/>
                </a:lnTo>
                <a:lnTo>
                  <a:pt x="1699" y="44"/>
                </a:lnTo>
                <a:lnTo>
                  <a:pt x="1699" y="46"/>
                </a:lnTo>
                <a:lnTo>
                  <a:pt x="1701" y="46"/>
                </a:lnTo>
                <a:lnTo>
                  <a:pt x="1701" y="48"/>
                </a:lnTo>
                <a:lnTo>
                  <a:pt x="1701" y="50"/>
                </a:lnTo>
                <a:lnTo>
                  <a:pt x="1701" y="52"/>
                </a:lnTo>
                <a:lnTo>
                  <a:pt x="1701" y="54"/>
                </a:lnTo>
                <a:lnTo>
                  <a:pt x="1699" y="54"/>
                </a:lnTo>
                <a:lnTo>
                  <a:pt x="1701" y="56"/>
                </a:lnTo>
                <a:lnTo>
                  <a:pt x="1703" y="58"/>
                </a:lnTo>
                <a:lnTo>
                  <a:pt x="1705" y="58"/>
                </a:lnTo>
                <a:lnTo>
                  <a:pt x="1707" y="58"/>
                </a:lnTo>
                <a:lnTo>
                  <a:pt x="1709" y="60"/>
                </a:lnTo>
                <a:lnTo>
                  <a:pt x="1709" y="62"/>
                </a:lnTo>
                <a:lnTo>
                  <a:pt x="1709" y="64"/>
                </a:lnTo>
                <a:lnTo>
                  <a:pt x="1711" y="64"/>
                </a:lnTo>
                <a:lnTo>
                  <a:pt x="1709" y="66"/>
                </a:lnTo>
                <a:lnTo>
                  <a:pt x="1709" y="68"/>
                </a:lnTo>
                <a:lnTo>
                  <a:pt x="1707" y="70"/>
                </a:lnTo>
                <a:lnTo>
                  <a:pt x="1707" y="72"/>
                </a:lnTo>
                <a:lnTo>
                  <a:pt x="1705" y="72"/>
                </a:lnTo>
                <a:lnTo>
                  <a:pt x="1703" y="74"/>
                </a:lnTo>
                <a:lnTo>
                  <a:pt x="1705" y="74"/>
                </a:lnTo>
                <a:lnTo>
                  <a:pt x="1707" y="74"/>
                </a:lnTo>
                <a:lnTo>
                  <a:pt x="1709" y="76"/>
                </a:lnTo>
                <a:lnTo>
                  <a:pt x="1711" y="76"/>
                </a:lnTo>
                <a:lnTo>
                  <a:pt x="1714" y="76"/>
                </a:lnTo>
                <a:lnTo>
                  <a:pt x="1716" y="76"/>
                </a:lnTo>
                <a:lnTo>
                  <a:pt x="1718" y="76"/>
                </a:lnTo>
                <a:lnTo>
                  <a:pt x="1718" y="78"/>
                </a:lnTo>
                <a:lnTo>
                  <a:pt x="1720" y="78"/>
                </a:lnTo>
                <a:lnTo>
                  <a:pt x="1720" y="80"/>
                </a:lnTo>
                <a:lnTo>
                  <a:pt x="1720" y="82"/>
                </a:lnTo>
                <a:lnTo>
                  <a:pt x="1720" y="84"/>
                </a:lnTo>
                <a:lnTo>
                  <a:pt x="1722" y="84"/>
                </a:lnTo>
                <a:lnTo>
                  <a:pt x="1722" y="86"/>
                </a:lnTo>
                <a:lnTo>
                  <a:pt x="1724" y="88"/>
                </a:lnTo>
                <a:lnTo>
                  <a:pt x="1726" y="90"/>
                </a:lnTo>
                <a:lnTo>
                  <a:pt x="1729" y="88"/>
                </a:lnTo>
                <a:lnTo>
                  <a:pt x="1731" y="86"/>
                </a:lnTo>
                <a:lnTo>
                  <a:pt x="1733" y="84"/>
                </a:lnTo>
                <a:lnTo>
                  <a:pt x="1733" y="82"/>
                </a:lnTo>
                <a:lnTo>
                  <a:pt x="1735" y="82"/>
                </a:lnTo>
                <a:lnTo>
                  <a:pt x="1737" y="84"/>
                </a:lnTo>
                <a:lnTo>
                  <a:pt x="1739" y="84"/>
                </a:lnTo>
                <a:lnTo>
                  <a:pt x="1741" y="84"/>
                </a:lnTo>
                <a:lnTo>
                  <a:pt x="1744" y="84"/>
                </a:lnTo>
                <a:lnTo>
                  <a:pt x="1744" y="86"/>
                </a:lnTo>
                <a:lnTo>
                  <a:pt x="1746" y="86"/>
                </a:lnTo>
                <a:lnTo>
                  <a:pt x="1744" y="88"/>
                </a:lnTo>
                <a:lnTo>
                  <a:pt x="1746" y="90"/>
                </a:lnTo>
                <a:lnTo>
                  <a:pt x="1746" y="92"/>
                </a:lnTo>
                <a:lnTo>
                  <a:pt x="1748" y="92"/>
                </a:lnTo>
                <a:lnTo>
                  <a:pt x="1750" y="94"/>
                </a:lnTo>
                <a:lnTo>
                  <a:pt x="1750" y="96"/>
                </a:lnTo>
                <a:lnTo>
                  <a:pt x="1750" y="98"/>
                </a:lnTo>
                <a:lnTo>
                  <a:pt x="1750" y="100"/>
                </a:lnTo>
                <a:lnTo>
                  <a:pt x="1752" y="102"/>
                </a:lnTo>
                <a:lnTo>
                  <a:pt x="1754" y="102"/>
                </a:lnTo>
                <a:lnTo>
                  <a:pt x="1754" y="104"/>
                </a:lnTo>
                <a:lnTo>
                  <a:pt x="1754" y="106"/>
                </a:lnTo>
                <a:lnTo>
                  <a:pt x="1752" y="106"/>
                </a:lnTo>
                <a:lnTo>
                  <a:pt x="1752" y="108"/>
                </a:lnTo>
                <a:lnTo>
                  <a:pt x="1750" y="110"/>
                </a:lnTo>
                <a:lnTo>
                  <a:pt x="1750" y="112"/>
                </a:lnTo>
                <a:lnTo>
                  <a:pt x="1748" y="112"/>
                </a:lnTo>
                <a:lnTo>
                  <a:pt x="1748" y="114"/>
                </a:lnTo>
                <a:lnTo>
                  <a:pt x="1750" y="116"/>
                </a:lnTo>
                <a:lnTo>
                  <a:pt x="1750" y="118"/>
                </a:lnTo>
                <a:lnTo>
                  <a:pt x="1750" y="120"/>
                </a:lnTo>
                <a:lnTo>
                  <a:pt x="1750" y="122"/>
                </a:lnTo>
                <a:lnTo>
                  <a:pt x="1748" y="122"/>
                </a:lnTo>
                <a:lnTo>
                  <a:pt x="1748" y="124"/>
                </a:lnTo>
                <a:lnTo>
                  <a:pt x="1748" y="126"/>
                </a:lnTo>
                <a:lnTo>
                  <a:pt x="1750" y="126"/>
                </a:lnTo>
                <a:lnTo>
                  <a:pt x="1752" y="126"/>
                </a:lnTo>
                <a:lnTo>
                  <a:pt x="1754" y="126"/>
                </a:lnTo>
                <a:lnTo>
                  <a:pt x="1756" y="126"/>
                </a:lnTo>
                <a:lnTo>
                  <a:pt x="1759" y="126"/>
                </a:lnTo>
                <a:lnTo>
                  <a:pt x="1761" y="126"/>
                </a:lnTo>
                <a:lnTo>
                  <a:pt x="1763" y="128"/>
                </a:lnTo>
                <a:lnTo>
                  <a:pt x="1765" y="128"/>
                </a:lnTo>
                <a:lnTo>
                  <a:pt x="1767" y="128"/>
                </a:lnTo>
                <a:lnTo>
                  <a:pt x="1769" y="128"/>
                </a:lnTo>
                <a:lnTo>
                  <a:pt x="1772" y="130"/>
                </a:lnTo>
                <a:lnTo>
                  <a:pt x="1772" y="132"/>
                </a:lnTo>
                <a:lnTo>
                  <a:pt x="1772" y="134"/>
                </a:lnTo>
                <a:lnTo>
                  <a:pt x="1774" y="134"/>
                </a:lnTo>
                <a:lnTo>
                  <a:pt x="1774" y="136"/>
                </a:lnTo>
                <a:lnTo>
                  <a:pt x="1774" y="138"/>
                </a:lnTo>
                <a:lnTo>
                  <a:pt x="1774" y="140"/>
                </a:lnTo>
                <a:lnTo>
                  <a:pt x="1776" y="142"/>
                </a:lnTo>
                <a:lnTo>
                  <a:pt x="1776" y="144"/>
                </a:lnTo>
                <a:lnTo>
                  <a:pt x="1776" y="146"/>
                </a:lnTo>
                <a:lnTo>
                  <a:pt x="1778" y="146"/>
                </a:lnTo>
                <a:lnTo>
                  <a:pt x="1778" y="148"/>
                </a:lnTo>
                <a:lnTo>
                  <a:pt x="1778" y="150"/>
                </a:lnTo>
                <a:lnTo>
                  <a:pt x="1780" y="152"/>
                </a:lnTo>
                <a:lnTo>
                  <a:pt x="1782" y="154"/>
                </a:lnTo>
                <a:lnTo>
                  <a:pt x="1784" y="154"/>
                </a:lnTo>
                <a:lnTo>
                  <a:pt x="1787" y="156"/>
                </a:lnTo>
                <a:lnTo>
                  <a:pt x="1789" y="158"/>
                </a:lnTo>
                <a:lnTo>
                  <a:pt x="1791" y="160"/>
                </a:lnTo>
                <a:lnTo>
                  <a:pt x="1793" y="160"/>
                </a:lnTo>
                <a:lnTo>
                  <a:pt x="1795" y="160"/>
                </a:lnTo>
                <a:lnTo>
                  <a:pt x="1795" y="162"/>
                </a:lnTo>
                <a:lnTo>
                  <a:pt x="1797" y="162"/>
                </a:lnTo>
                <a:lnTo>
                  <a:pt x="1799" y="164"/>
                </a:lnTo>
                <a:lnTo>
                  <a:pt x="1799" y="162"/>
                </a:lnTo>
                <a:lnTo>
                  <a:pt x="1802" y="164"/>
                </a:lnTo>
                <a:lnTo>
                  <a:pt x="1804" y="164"/>
                </a:lnTo>
                <a:lnTo>
                  <a:pt x="1806" y="164"/>
                </a:lnTo>
                <a:lnTo>
                  <a:pt x="1808" y="164"/>
                </a:lnTo>
                <a:lnTo>
                  <a:pt x="1810" y="166"/>
                </a:lnTo>
                <a:lnTo>
                  <a:pt x="1810" y="168"/>
                </a:lnTo>
                <a:lnTo>
                  <a:pt x="1812" y="168"/>
                </a:lnTo>
                <a:lnTo>
                  <a:pt x="1814" y="168"/>
                </a:lnTo>
                <a:lnTo>
                  <a:pt x="1817" y="168"/>
                </a:lnTo>
                <a:lnTo>
                  <a:pt x="1819" y="166"/>
                </a:lnTo>
                <a:lnTo>
                  <a:pt x="1819" y="168"/>
                </a:lnTo>
                <a:lnTo>
                  <a:pt x="1821" y="166"/>
                </a:lnTo>
                <a:lnTo>
                  <a:pt x="1823" y="168"/>
                </a:lnTo>
                <a:lnTo>
                  <a:pt x="1825" y="168"/>
                </a:lnTo>
                <a:lnTo>
                  <a:pt x="1825" y="169"/>
                </a:lnTo>
                <a:lnTo>
                  <a:pt x="1827" y="171"/>
                </a:lnTo>
                <a:lnTo>
                  <a:pt x="1830" y="171"/>
                </a:lnTo>
                <a:lnTo>
                  <a:pt x="1830" y="173"/>
                </a:lnTo>
                <a:lnTo>
                  <a:pt x="1832" y="173"/>
                </a:lnTo>
                <a:lnTo>
                  <a:pt x="1834" y="173"/>
                </a:lnTo>
                <a:lnTo>
                  <a:pt x="1836" y="175"/>
                </a:lnTo>
                <a:lnTo>
                  <a:pt x="1836" y="177"/>
                </a:lnTo>
                <a:lnTo>
                  <a:pt x="1838" y="177"/>
                </a:lnTo>
                <a:lnTo>
                  <a:pt x="1838" y="175"/>
                </a:lnTo>
                <a:lnTo>
                  <a:pt x="1840" y="175"/>
                </a:lnTo>
                <a:lnTo>
                  <a:pt x="1842" y="175"/>
                </a:lnTo>
                <a:lnTo>
                  <a:pt x="1845" y="175"/>
                </a:lnTo>
                <a:lnTo>
                  <a:pt x="1847" y="175"/>
                </a:lnTo>
                <a:lnTo>
                  <a:pt x="1849" y="175"/>
                </a:lnTo>
                <a:lnTo>
                  <a:pt x="1851" y="173"/>
                </a:lnTo>
                <a:lnTo>
                  <a:pt x="1853" y="171"/>
                </a:lnTo>
                <a:lnTo>
                  <a:pt x="1855" y="171"/>
                </a:lnTo>
                <a:lnTo>
                  <a:pt x="1857" y="173"/>
                </a:lnTo>
                <a:lnTo>
                  <a:pt x="1857" y="175"/>
                </a:lnTo>
                <a:lnTo>
                  <a:pt x="1860" y="175"/>
                </a:lnTo>
                <a:lnTo>
                  <a:pt x="1862" y="175"/>
                </a:lnTo>
                <a:lnTo>
                  <a:pt x="1864" y="175"/>
                </a:lnTo>
                <a:lnTo>
                  <a:pt x="1864" y="173"/>
                </a:lnTo>
                <a:lnTo>
                  <a:pt x="1866" y="173"/>
                </a:lnTo>
                <a:lnTo>
                  <a:pt x="1868" y="173"/>
                </a:lnTo>
                <a:lnTo>
                  <a:pt x="1870" y="173"/>
                </a:lnTo>
                <a:lnTo>
                  <a:pt x="1872" y="173"/>
                </a:lnTo>
                <a:lnTo>
                  <a:pt x="1875" y="173"/>
                </a:lnTo>
                <a:lnTo>
                  <a:pt x="1877" y="173"/>
                </a:lnTo>
                <a:lnTo>
                  <a:pt x="1879" y="175"/>
                </a:lnTo>
                <a:lnTo>
                  <a:pt x="1881" y="175"/>
                </a:lnTo>
                <a:lnTo>
                  <a:pt x="1883" y="175"/>
                </a:lnTo>
                <a:lnTo>
                  <a:pt x="1885" y="177"/>
                </a:lnTo>
                <a:lnTo>
                  <a:pt x="1885" y="179"/>
                </a:lnTo>
                <a:lnTo>
                  <a:pt x="1887" y="179"/>
                </a:lnTo>
                <a:lnTo>
                  <a:pt x="1887" y="181"/>
                </a:lnTo>
                <a:lnTo>
                  <a:pt x="1890" y="181"/>
                </a:lnTo>
                <a:lnTo>
                  <a:pt x="1892" y="179"/>
                </a:lnTo>
                <a:lnTo>
                  <a:pt x="1894" y="177"/>
                </a:lnTo>
                <a:lnTo>
                  <a:pt x="1896" y="177"/>
                </a:lnTo>
                <a:lnTo>
                  <a:pt x="1896" y="175"/>
                </a:lnTo>
                <a:lnTo>
                  <a:pt x="1898" y="175"/>
                </a:lnTo>
                <a:lnTo>
                  <a:pt x="1900" y="175"/>
                </a:lnTo>
                <a:lnTo>
                  <a:pt x="1903" y="175"/>
                </a:lnTo>
                <a:lnTo>
                  <a:pt x="1905" y="177"/>
                </a:lnTo>
                <a:lnTo>
                  <a:pt x="1907" y="177"/>
                </a:lnTo>
                <a:lnTo>
                  <a:pt x="1909" y="177"/>
                </a:lnTo>
                <a:lnTo>
                  <a:pt x="1909" y="179"/>
                </a:lnTo>
                <a:lnTo>
                  <a:pt x="1911" y="181"/>
                </a:lnTo>
                <a:lnTo>
                  <a:pt x="1913" y="181"/>
                </a:lnTo>
                <a:lnTo>
                  <a:pt x="1915" y="183"/>
                </a:lnTo>
                <a:lnTo>
                  <a:pt x="1918" y="181"/>
                </a:lnTo>
                <a:lnTo>
                  <a:pt x="1920" y="183"/>
                </a:lnTo>
                <a:lnTo>
                  <a:pt x="1922" y="183"/>
                </a:lnTo>
                <a:lnTo>
                  <a:pt x="1920" y="185"/>
                </a:lnTo>
                <a:lnTo>
                  <a:pt x="1920" y="187"/>
                </a:lnTo>
                <a:lnTo>
                  <a:pt x="1920" y="189"/>
                </a:lnTo>
                <a:lnTo>
                  <a:pt x="1922" y="191"/>
                </a:lnTo>
                <a:lnTo>
                  <a:pt x="1924" y="191"/>
                </a:lnTo>
                <a:lnTo>
                  <a:pt x="1926" y="191"/>
                </a:lnTo>
                <a:lnTo>
                  <a:pt x="1928" y="191"/>
                </a:lnTo>
                <a:lnTo>
                  <a:pt x="1930" y="189"/>
                </a:lnTo>
                <a:lnTo>
                  <a:pt x="1933" y="189"/>
                </a:lnTo>
                <a:lnTo>
                  <a:pt x="1935" y="191"/>
                </a:lnTo>
                <a:lnTo>
                  <a:pt x="1937" y="191"/>
                </a:lnTo>
                <a:lnTo>
                  <a:pt x="1939" y="189"/>
                </a:lnTo>
                <a:lnTo>
                  <a:pt x="1941" y="189"/>
                </a:lnTo>
                <a:lnTo>
                  <a:pt x="1943" y="189"/>
                </a:lnTo>
                <a:lnTo>
                  <a:pt x="1945" y="189"/>
                </a:lnTo>
                <a:lnTo>
                  <a:pt x="1948" y="189"/>
                </a:lnTo>
                <a:lnTo>
                  <a:pt x="1950" y="189"/>
                </a:lnTo>
                <a:lnTo>
                  <a:pt x="1952" y="189"/>
                </a:lnTo>
                <a:lnTo>
                  <a:pt x="1952" y="191"/>
                </a:lnTo>
                <a:lnTo>
                  <a:pt x="1954" y="191"/>
                </a:lnTo>
                <a:lnTo>
                  <a:pt x="1956" y="191"/>
                </a:lnTo>
                <a:lnTo>
                  <a:pt x="1958" y="189"/>
                </a:lnTo>
                <a:lnTo>
                  <a:pt x="1961" y="191"/>
                </a:lnTo>
                <a:lnTo>
                  <a:pt x="1963" y="191"/>
                </a:lnTo>
                <a:lnTo>
                  <a:pt x="1965" y="191"/>
                </a:lnTo>
                <a:lnTo>
                  <a:pt x="1967" y="191"/>
                </a:lnTo>
                <a:lnTo>
                  <a:pt x="1967" y="193"/>
                </a:lnTo>
                <a:lnTo>
                  <a:pt x="1969" y="191"/>
                </a:lnTo>
                <a:lnTo>
                  <a:pt x="1971" y="191"/>
                </a:lnTo>
                <a:lnTo>
                  <a:pt x="1973" y="191"/>
                </a:lnTo>
                <a:lnTo>
                  <a:pt x="1976" y="191"/>
                </a:lnTo>
                <a:lnTo>
                  <a:pt x="1978" y="191"/>
                </a:lnTo>
                <a:lnTo>
                  <a:pt x="1980" y="191"/>
                </a:lnTo>
                <a:lnTo>
                  <a:pt x="1982" y="193"/>
                </a:lnTo>
                <a:lnTo>
                  <a:pt x="1984" y="193"/>
                </a:lnTo>
                <a:lnTo>
                  <a:pt x="1986" y="193"/>
                </a:lnTo>
                <a:lnTo>
                  <a:pt x="1988" y="193"/>
                </a:lnTo>
                <a:lnTo>
                  <a:pt x="1991" y="191"/>
                </a:lnTo>
                <a:lnTo>
                  <a:pt x="1993" y="191"/>
                </a:lnTo>
                <a:lnTo>
                  <a:pt x="1995" y="191"/>
                </a:lnTo>
                <a:lnTo>
                  <a:pt x="1997" y="191"/>
                </a:lnTo>
                <a:lnTo>
                  <a:pt x="1997" y="189"/>
                </a:lnTo>
                <a:lnTo>
                  <a:pt x="1999" y="191"/>
                </a:lnTo>
                <a:lnTo>
                  <a:pt x="2001" y="191"/>
                </a:lnTo>
                <a:lnTo>
                  <a:pt x="2003" y="193"/>
                </a:lnTo>
                <a:lnTo>
                  <a:pt x="2006" y="191"/>
                </a:lnTo>
                <a:lnTo>
                  <a:pt x="2006" y="193"/>
                </a:lnTo>
                <a:lnTo>
                  <a:pt x="2008" y="193"/>
                </a:lnTo>
                <a:lnTo>
                  <a:pt x="2010" y="193"/>
                </a:lnTo>
                <a:lnTo>
                  <a:pt x="2012" y="193"/>
                </a:lnTo>
                <a:lnTo>
                  <a:pt x="2014" y="193"/>
                </a:lnTo>
                <a:lnTo>
                  <a:pt x="2014" y="195"/>
                </a:lnTo>
                <a:lnTo>
                  <a:pt x="2016" y="195"/>
                </a:lnTo>
                <a:lnTo>
                  <a:pt x="2018" y="195"/>
                </a:lnTo>
                <a:lnTo>
                  <a:pt x="2021" y="195"/>
                </a:lnTo>
                <a:lnTo>
                  <a:pt x="2023" y="193"/>
                </a:lnTo>
                <a:lnTo>
                  <a:pt x="2023" y="195"/>
                </a:lnTo>
                <a:lnTo>
                  <a:pt x="2025" y="197"/>
                </a:lnTo>
                <a:lnTo>
                  <a:pt x="2027" y="199"/>
                </a:lnTo>
                <a:lnTo>
                  <a:pt x="2029" y="199"/>
                </a:lnTo>
                <a:lnTo>
                  <a:pt x="2031" y="199"/>
                </a:lnTo>
                <a:lnTo>
                  <a:pt x="2031" y="201"/>
                </a:lnTo>
                <a:lnTo>
                  <a:pt x="2034" y="201"/>
                </a:lnTo>
                <a:lnTo>
                  <a:pt x="2036" y="201"/>
                </a:lnTo>
                <a:lnTo>
                  <a:pt x="2038" y="201"/>
                </a:lnTo>
                <a:lnTo>
                  <a:pt x="2040" y="201"/>
                </a:lnTo>
                <a:lnTo>
                  <a:pt x="2040" y="203"/>
                </a:lnTo>
                <a:lnTo>
                  <a:pt x="2042" y="205"/>
                </a:lnTo>
                <a:lnTo>
                  <a:pt x="2044" y="205"/>
                </a:lnTo>
                <a:lnTo>
                  <a:pt x="2044" y="207"/>
                </a:lnTo>
                <a:lnTo>
                  <a:pt x="2046" y="207"/>
                </a:lnTo>
                <a:lnTo>
                  <a:pt x="2049" y="207"/>
                </a:lnTo>
                <a:lnTo>
                  <a:pt x="2049" y="205"/>
                </a:lnTo>
                <a:lnTo>
                  <a:pt x="2051" y="205"/>
                </a:lnTo>
                <a:lnTo>
                  <a:pt x="2053" y="205"/>
                </a:lnTo>
                <a:lnTo>
                  <a:pt x="2055" y="203"/>
                </a:lnTo>
                <a:lnTo>
                  <a:pt x="2057" y="205"/>
                </a:lnTo>
                <a:lnTo>
                  <a:pt x="2059" y="205"/>
                </a:lnTo>
                <a:lnTo>
                  <a:pt x="2061" y="205"/>
                </a:lnTo>
                <a:lnTo>
                  <a:pt x="2064" y="203"/>
                </a:lnTo>
                <a:lnTo>
                  <a:pt x="2064" y="205"/>
                </a:lnTo>
                <a:lnTo>
                  <a:pt x="2066" y="205"/>
                </a:lnTo>
                <a:lnTo>
                  <a:pt x="2068" y="207"/>
                </a:lnTo>
                <a:lnTo>
                  <a:pt x="2070" y="207"/>
                </a:lnTo>
                <a:lnTo>
                  <a:pt x="2072" y="205"/>
                </a:lnTo>
                <a:lnTo>
                  <a:pt x="2074" y="203"/>
                </a:lnTo>
                <a:lnTo>
                  <a:pt x="2076" y="201"/>
                </a:lnTo>
                <a:lnTo>
                  <a:pt x="2079" y="199"/>
                </a:lnTo>
                <a:lnTo>
                  <a:pt x="2079" y="201"/>
                </a:lnTo>
                <a:lnTo>
                  <a:pt x="2081" y="199"/>
                </a:lnTo>
                <a:lnTo>
                  <a:pt x="2083" y="199"/>
                </a:lnTo>
                <a:lnTo>
                  <a:pt x="2085" y="199"/>
                </a:lnTo>
                <a:lnTo>
                  <a:pt x="2085" y="197"/>
                </a:lnTo>
                <a:lnTo>
                  <a:pt x="2085" y="195"/>
                </a:lnTo>
                <a:lnTo>
                  <a:pt x="2087" y="195"/>
                </a:lnTo>
                <a:lnTo>
                  <a:pt x="2089" y="195"/>
                </a:lnTo>
                <a:lnTo>
                  <a:pt x="2092" y="195"/>
                </a:lnTo>
                <a:lnTo>
                  <a:pt x="2094" y="197"/>
                </a:lnTo>
                <a:lnTo>
                  <a:pt x="2096" y="197"/>
                </a:lnTo>
                <a:lnTo>
                  <a:pt x="2098" y="199"/>
                </a:lnTo>
                <a:lnTo>
                  <a:pt x="2096" y="199"/>
                </a:lnTo>
                <a:lnTo>
                  <a:pt x="2098" y="201"/>
                </a:lnTo>
                <a:lnTo>
                  <a:pt x="2100" y="201"/>
                </a:lnTo>
                <a:lnTo>
                  <a:pt x="2100" y="203"/>
                </a:lnTo>
                <a:lnTo>
                  <a:pt x="2102" y="203"/>
                </a:lnTo>
                <a:lnTo>
                  <a:pt x="2104" y="203"/>
                </a:lnTo>
                <a:lnTo>
                  <a:pt x="2107" y="203"/>
                </a:lnTo>
                <a:lnTo>
                  <a:pt x="2109" y="203"/>
                </a:lnTo>
                <a:lnTo>
                  <a:pt x="2111" y="203"/>
                </a:lnTo>
                <a:lnTo>
                  <a:pt x="2113" y="201"/>
                </a:lnTo>
                <a:lnTo>
                  <a:pt x="2115" y="203"/>
                </a:lnTo>
                <a:lnTo>
                  <a:pt x="2117" y="201"/>
                </a:lnTo>
                <a:lnTo>
                  <a:pt x="2119" y="201"/>
                </a:lnTo>
                <a:lnTo>
                  <a:pt x="2122" y="201"/>
                </a:lnTo>
                <a:lnTo>
                  <a:pt x="2124" y="199"/>
                </a:lnTo>
                <a:lnTo>
                  <a:pt x="2126" y="199"/>
                </a:lnTo>
                <a:lnTo>
                  <a:pt x="2128" y="199"/>
                </a:lnTo>
                <a:lnTo>
                  <a:pt x="2128" y="201"/>
                </a:lnTo>
                <a:lnTo>
                  <a:pt x="2128" y="203"/>
                </a:lnTo>
                <a:lnTo>
                  <a:pt x="2130" y="205"/>
                </a:lnTo>
                <a:lnTo>
                  <a:pt x="2132" y="205"/>
                </a:lnTo>
                <a:lnTo>
                  <a:pt x="2134" y="205"/>
                </a:lnTo>
                <a:lnTo>
                  <a:pt x="2137" y="205"/>
                </a:lnTo>
                <a:lnTo>
                  <a:pt x="2137" y="203"/>
                </a:lnTo>
                <a:lnTo>
                  <a:pt x="2139" y="203"/>
                </a:lnTo>
                <a:lnTo>
                  <a:pt x="2141" y="203"/>
                </a:lnTo>
                <a:lnTo>
                  <a:pt x="2143" y="203"/>
                </a:lnTo>
                <a:lnTo>
                  <a:pt x="2145" y="203"/>
                </a:lnTo>
                <a:lnTo>
                  <a:pt x="2145" y="205"/>
                </a:lnTo>
                <a:lnTo>
                  <a:pt x="2147" y="207"/>
                </a:lnTo>
                <a:lnTo>
                  <a:pt x="2149" y="209"/>
                </a:lnTo>
                <a:lnTo>
                  <a:pt x="2152" y="207"/>
                </a:lnTo>
                <a:lnTo>
                  <a:pt x="2154" y="205"/>
                </a:lnTo>
                <a:lnTo>
                  <a:pt x="2156" y="205"/>
                </a:lnTo>
                <a:lnTo>
                  <a:pt x="2158" y="205"/>
                </a:lnTo>
                <a:lnTo>
                  <a:pt x="2160" y="205"/>
                </a:lnTo>
                <a:lnTo>
                  <a:pt x="2162" y="205"/>
                </a:lnTo>
                <a:lnTo>
                  <a:pt x="2165" y="207"/>
                </a:lnTo>
                <a:lnTo>
                  <a:pt x="2167" y="207"/>
                </a:lnTo>
                <a:lnTo>
                  <a:pt x="2169" y="209"/>
                </a:lnTo>
                <a:lnTo>
                  <a:pt x="2171" y="209"/>
                </a:lnTo>
                <a:lnTo>
                  <a:pt x="2173" y="209"/>
                </a:lnTo>
                <a:lnTo>
                  <a:pt x="2175" y="211"/>
                </a:lnTo>
                <a:lnTo>
                  <a:pt x="2177" y="211"/>
                </a:lnTo>
                <a:lnTo>
                  <a:pt x="2180" y="213"/>
                </a:lnTo>
                <a:lnTo>
                  <a:pt x="2182" y="213"/>
                </a:lnTo>
                <a:lnTo>
                  <a:pt x="2184" y="213"/>
                </a:lnTo>
                <a:lnTo>
                  <a:pt x="2186" y="213"/>
                </a:lnTo>
                <a:lnTo>
                  <a:pt x="2188" y="213"/>
                </a:lnTo>
                <a:lnTo>
                  <a:pt x="2190" y="213"/>
                </a:lnTo>
                <a:lnTo>
                  <a:pt x="2192" y="213"/>
                </a:lnTo>
                <a:lnTo>
                  <a:pt x="2192" y="215"/>
                </a:lnTo>
                <a:lnTo>
                  <a:pt x="2192" y="217"/>
                </a:lnTo>
                <a:lnTo>
                  <a:pt x="2192" y="219"/>
                </a:lnTo>
                <a:lnTo>
                  <a:pt x="2190" y="221"/>
                </a:lnTo>
                <a:lnTo>
                  <a:pt x="2190" y="223"/>
                </a:lnTo>
                <a:lnTo>
                  <a:pt x="2190" y="225"/>
                </a:lnTo>
                <a:lnTo>
                  <a:pt x="2190" y="227"/>
                </a:lnTo>
                <a:lnTo>
                  <a:pt x="2190" y="229"/>
                </a:lnTo>
                <a:lnTo>
                  <a:pt x="2190" y="231"/>
                </a:lnTo>
                <a:lnTo>
                  <a:pt x="2188" y="233"/>
                </a:lnTo>
                <a:lnTo>
                  <a:pt x="2188" y="235"/>
                </a:lnTo>
                <a:lnTo>
                  <a:pt x="2186" y="237"/>
                </a:lnTo>
                <a:lnTo>
                  <a:pt x="2188" y="237"/>
                </a:lnTo>
                <a:lnTo>
                  <a:pt x="2188" y="239"/>
                </a:lnTo>
                <a:lnTo>
                  <a:pt x="2188" y="241"/>
                </a:lnTo>
                <a:lnTo>
                  <a:pt x="2188" y="243"/>
                </a:lnTo>
                <a:lnTo>
                  <a:pt x="2188" y="245"/>
                </a:lnTo>
                <a:lnTo>
                  <a:pt x="2186" y="247"/>
                </a:lnTo>
                <a:lnTo>
                  <a:pt x="2184" y="249"/>
                </a:lnTo>
                <a:lnTo>
                  <a:pt x="2182" y="247"/>
                </a:lnTo>
                <a:lnTo>
                  <a:pt x="2180" y="247"/>
                </a:lnTo>
                <a:lnTo>
                  <a:pt x="2177" y="247"/>
                </a:lnTo>
                <a:lnTo>
                  <a:pt x="2175" y="247"/>
                </a:lnTo>
                <a:lnTo>
                  <a:pt x="2175" y="245"/>
                </a:lnTo>
                <a:lnTo>
                  <a:pt x="2173" y="245"/>
                </a:lnTo>
                <a:lnTo>
                  <a:pt x="2171" y="247"/>
                </a:lnTo>
                <a:lnTo>
                  <a:pt x="2169" y="247"/>
                </a:lnTo>
                <a:lnTo>
                  <a:pt x="2167" y="247"/>
                </a:lnTo>
                <a:lnTo>
                  <a:pt x="2165" y="249"/>
                </a:lnTo>
                <a:lnTo>
                  <a:pt x="2162" y="249"/>
                </a:lnTo>
                <a:lnTo>
                  <a:pt x="2160" y="249"/>
                </a:lnTo>
                <a:lnTo>
                  <a:pt x="2158" y="249"/>
                </a:lnTo>
                <a:lnTo>
                  <a:pt x="2156" y="251"/>
                </a:lnTo>
                <a:lnTo>
                  <a:pt x="2154" y="253"/>
                </a:lnTo>
                <a:lnTo>
                  <a:pt x="2154" y="255"/>
                </a:lnTo>
                <a:lnTo>
                  <a:pt x="2154" y="257"/>
                </a:lnTo>
                <a:lnTo>
                  <a:pt x="2152" y="259"/>
                </a:lnTo>
                <a:lnTo>
                  <a:pt x="2154" y="261"/>
                </a:lnTo>
                <a:lnTo>
                  <a:pt x="2152" y="263"/>
                </a:lnTo>
                <a:lnTo>
                  <a:pt x="2149" y="265"/>
                </a:lnTo>
                <a:lnTo>
                  <a:pt x="2149" y="267"/>
                </a:lnTo>
                <a:lnTo>
                  <a:pt x="2147" y="267"/>
                </a:lnTo>
                <a:lnTo>
                  <a:pt x="2147" y="269"/>
                </a:lnTo>
                <a:lnTo>
                  <a:pt x="2145" y="269"/>
                </a:lnTo>
                <a:lnTo>
                  <a:pt x="2143" y="269"/>
                </a:lnTo>
                <a:lnTo>
                  <a:pt x="2143" y="271"/>
                </a:lnTo>
                <a:lnTo>
                  <a:pt x="2141" y="273"/>
                </a:lnTo>
                <a:lnTo>
                  <a:pt x="2139" y="271"/>
                </a:lnTo>
                <a:lnTo>
                  <a:pt x="2137" y="271"/>
                </a:lnTo>
                <a:lnTo>
                  <a:pt x="2134" y="273"/>
                </a:lnTo>
                <a:lnTo>
                  <a:pt x="2134" y="275"/>
                </a:lnTo>
                <a:lnTo>
                  <a:pt x="2134" y="277"/>
                </a:lnTo>
                <a:lnTo>
                  <a:pt x="2132" y="277"/>
                </a:lnTo>
                <a:lnTo>
                  <a:pt x="2130" y="277"/>
                </a:lnTo>
                <a:lnTo>
                  <a:pt x="2128" y="279"/>
                </a:lnTo>
                <a:lnTo>
                  <a:pt x="2126" y="279"/>
                </a:lnTo>
                <a:lnTo>
                  <a:pt x="2124" y="281"/>
                </a:lnTo>
                <a:lnTo>
                  <a:pt x="2124" y="283"/>
                </a:lnTo>
                <a:lnTo>
                  <a:pt x="2122" y="283"/>
                </a:lnTo>
                <a:lnTo>
                  <a:pt x="2119" y="283"/>
                </a:lnTo>
                <a:lnTo>
                  <a:pt x="2117" y="283"/>
                </a:lnTo>
                <a:lnTo>
                  <a:pt x="2115" y="283"/>
                </a:lnTo>
                <a:lnTo>
                  <a:pt x="2113" y="283"/>
                </a:lnTo>
                <a:lnTo>
                  <a:pt x="2113" y="285"/>
                </a:lnTo>
                <a:lnTo>
                  <a:pt x="2111" y="285"/>
                </a:lnTo>
                <a:lnTo>
                  <a:pt x="2111" y="287"/>
                </a:lnTo>
                <a:lnTo>
                  <a:pt x="2113" y="289"/>
                </a:lnTo>
                <a:lnTo>
                  <a:pt x="2113" y="291"/>
                </a:lnTo>
                <a:lnTo>
                  <a:pt x="2113" y="293"/>
                </a:lnTo>
                <a:lnTo>
                  <a:pt x="2115" y="293"/>
                </a:lnTo>
                <a:lnTo>
                  <a:pt x="2115" y="295"/>
                </a:lnTo>
                <a:lnTo>
                  <a:pt x="2115" y="297"/>
                </a:lnTo>
                <a:lnTo>
                  <a:pt x="2113" y="297"/>
                </a:lnTo>
                <a:lnTo>
                  <a:pt x="2113" y="299"/>
                </a:lnTo>
                <a:lnTo>
                  <a:pt x="2111" y="301"/>
                </a:lnTo>
                <a:lnTo>
                  <a:pt x="2109" y="301"/>
                </a:lnTo>
                <a:lnTo>
                  <a:pt x="2107" y="303"/>
                </a:lnTo>
                <a:lnTo>
                  <a:pt x="2107" y="305"/>
                </a:lnTo>
                <a:lnTo>
                  <a:pt x="2107" y="307"/>
                </a:lnTo>
                <a:lnTo>
                  <a:pt x="2104" y="307"/>
                </a:lnTo>
                <a:lnTo>
                  <a:pt x="2102" y="307"/>
                </a:lnTo>
                <a:lnTo>
                  <a:pt x="2102" y="309"/>
                </a:lnTo>
                <a:lnTo>
                  <a:pt x="2100" y="311"/>
                </a:lnTo>
                <a:lnTo>
                  <a:pt x="2098" y="311"/>
                </a:lnTo>
                <a:lnTo>
                  <a:pt x="2096" y="311"/>
                </a:lnTo>
                <a:lnTo>
                  <a:pt x="2094" y="311"/>
                </a:lnTo>
                <a:lnTo>
                  <a:pt x="2094" y="313"/>
                </a:lnTo>
                <a:lnTo>
                  <a:pt x="2096" y="315"/>
                </a:lnTo>
                <a:lnTo>
                  <a:pt x="2098" y="315"/>
                </a:lnTo>
                <a:lnTo>
                  <a:pt x="2098" y="317"/>
                </a:lnTo>
                <a:lnTo>
                  <a:pt x="2098" y="319"/>
                </a:lnTo>
                <a:lnTo>
                  <a:pt x="2100" y="319"/>
                </a:lnTo>
                <a:lnTo>
                  <a:pt x="2100" y="321"/>
                </a:lnTo>
                <a:lnTo>
                  <a:pt x="2100" y="323"/>
                </a:lnTo>
                <a:lnTo>
                  <a:pt x="2100" y="325"/>
                </a:lnTo>
                <a:lnTo>
                  <a:pt x="2102" y="327"/>
                </a:lnTo>
                <a:lnTo>
                  <a:pt x="2102" y="329"/>
                </a:lnTo>
                <a:lnTo>
                  <a:pt x="2104" y="331"/>
                </a:lnTo>
                <a:lnTo>
                  <a:pt x="2104" y="333"/>
                </a:lnTo>
                <a:lnTo>
                  <a:pt x="2107" y="335"/>
                </a:lnTo>
                <a:lnTo>
                  <a:pt x="2109" y="337"/>
                </a:lnTo>
                <a:lnTo>
                  <a:pt x="2109" y="339"/>
                </a:lnTo>
                <a:lnTo>
                  <a:pt x="2107" y="339"/>
                </a:lnTo>
                <a:lnTo>
                  <a:pt x="2107" y="341"/>
                </a:lnTo>
                <a:lnTo>
                  <a:pt x="2109" y="341"/>
                </a:lnTo>
                <a:lnTo>
                  <a:pt x="2109" y="343"/>
                </a:lnTo>
                <a:lnTo>
                  <a:pt x="2107" y="345"/>
                </a:lnTo>
                <a:lnTo>
                  <a:pt x="2109" y="347"/>
                </a:lnTo>
                <a:lnTo>
                  <a:pt x="2111" y="347"/>
                </a:lnTo>
                <a:lnTo>
                  <a:pt x="2113" y="347"/>
                </a:lnTo>
                <a:lnTo>
                  <a:pt x="2115" y="345"/>
                </a:lnTo>
                <a:lnTo>
                  <a:pt x="2117" y="345"/>
                </a:lnTo>
                <a:lnTo>
                  <a:pt x="2117" y="343"/>
                </a:lnTo>
                <a:lnTo>
                  <a:pt x="2117" y="341"/>
                </a:lnTo>
                <a:lnTo>
                  <a:pt x="2117" y="339"/>
                </a:lnTo>
                <a:lnTo>
                  <a:pt x="2119" y="339"/>
                </a:lnTo>
                <a:lnTo>
                  <a:pt x="2122" y="339"/>
                </a:lnTo>
                <a:lnTo>
                  <a:pt x="2124" y="341"/>
                </a:lnTo>
                <a:lnTo>
                  <a:pt x="2126" y="339"/>
                </a:lnTo>
                <a:lnTo>
                  <a:pt x="2128" y="339"/>
                </a:lnTo>
                <a:lnTo>
                  <a:pt x="2130" y="341"/>
                </a:lnTo>
                <a:lnTo>
                  <a:pt x="2132" y="341"/>
                </a:lnTo>
                <a:lnTo>
                  <a:pt x="2134" y="343"/>
                </a:lnTo>
                <a:lnTo>
                  <a:pt x="2137" y="343"/>
                </a:lnTo>
                <a:lnTo>
                  <a:pt x="2139" y="343"/>
                </a:lnTo>
                <a:lnTo>
                  <a:pt x="2141" y="343"/>
                </a:lnTo>
                <a:lnTo>
                  <a:pt x="2141" y="341"/>
                </a:lnTo>
                <a:lnTo>
                  <a:pt x="2143" y="341"/>
                </a:lnTo>
                <a:lnTo>
                  <a:pt x="2143" y="343"/>
                </a:lnTo>
                <a:lnTo>
                  <a:pt x="2145" y="343"/>
                </a:lnTo>
                <a:lnTo>
                  <a:pt x="2147" y="343"/>
                </a:lnTo>
                <a:lnTo>
                  <a:pt x="2149" y="345"/>
                </a:lnTo>
                <a:lnTo>
                  <a:pt x="2152" y="345"/>
                </a:lnTo>
                <a:lnTo>
                  <a:pt x="2154" y="347"/>
                </a:lnTo>
                <a:lnTo>
                  <a:pt x="2154" y="349"/>
                </a:lnTo>
                <a:lnTo>
                  <a:pt x="2156" y="349"/>
                </a:lnTo>
                <a:lnTo>
                  <a:pt x="2154" y="351"/>
                </a:lnTo>
                <a:lnTo>
                  <a:pt x="2154" y="353"/>
                </a:lnTo>
                <a:lnTo>
                  <a:pt x="2156" y="355"/>
                </a:lnTo>
                <a:lnTo>
                  <a:pt x="2158" y="355"/>
                </a:lnTo>
                <a:lnTo>
                  <a:pt x="2160" y="353"/>
                </a:lnTo>
                <a:lnTo>
                  <a:pt x="2162" y="353"/>
                </a:lnTo>
                <a:lnTo>
                  <a:pt x="2165" y="353"/>
                </a:lnTo>
                <a:lnTo>
                  <a:pt x="2167" y="353"/>
                </a:lnTo>
                <a:lnTo>
                  <a:pt x="2169" y="353"/>
                </a:lnTo>
                <a:lnTo>
                  <a:pt x="2171" y="353"/>
                </a:lnTo>
                <a:lnTo>
                  <a:pt x="2173" y="353"/>
                </a:lnTo>
                <a:lnTo>
                  <a:pt x="2175" y="351"/>
                </a:lnTo>
                <a:lnTo>
                  <a:pt x="2177" y="351"/>
                </a:lnTo>
                <a:lnTo>
                  <a:pt x="2180" y="351"/>
                </a:lnTo>
                <a:lnTo>
                  <a:pt x="2180" y="353"/>
                </a:lnTo>
                <a:lnTo>
                  <a:pt x="2182" y="353"/>
                </a:lnTo>
                <a:lnTo>
                  <a:pt x="2184" y="355"/>
                </a:lnTo>
                <a:lnTo>
                  <a:pt x="2186" y="355"/>
                </a:lnTo>
                <a:lnTo>
                  <a:pt x="2186" y="357"/>
                </a:lnTo>
                <a:lnTo>
                  <a:pt x="2186" y="359"/>
                </a:lnTo>
                <a:lnTo>
                  <a:pt x="2186" y="361"/>
                </a:lnTo>
                <a:lnTo>
                  <a:pt x="2184" y="361"/>
                </a:lnTo>
                <a:lnTo>
                  <a:pt x="2184" y="363"/>
                </a:lnTo>
                <a:lnTo>
                  <a:pt x="2184" y="365"/>
                </a:lnTo>
                <a:lnTo>
                  <a:pt x="2184" y="367"/>
                </a:lnTo>
                <a:lnTo>
                  <a:pt x="2182" y="369"/>
                </a:lnTo>
                <a:lnTo>
                  <a:pt x="2182" y="371"/>
                </a:lnTo>
                <a:lnTo>
                  <a:pt x="2182" y="373"/>
                </a:lnTo>
                <a:lnTo>
                  <a:pt x="2180" y="373"/>
                </a:lnTo>
                <a:lnTo>
                  <a:pt x="2177" y="375"/>
                </a:lnTo>
                <a:lnTo>
                  <a:pt x="2175" y="377"/>
                </a:lnTo>
                <a:lnTo>
                  <a:pt x="2175" y="379"/>
                </a:lnTo>
                <a:lnTo>
                  <a:pt x="2173" y="379"/>
                </a:lnTo>
                <a:lnTo>
                  <a:pt x="2173" y="381"/>
                </a:lnTo>
                <a:lnTo>
                  <a:pt x="2171" y="383"/>
                </a:lnTo>
                <a:lnTo>
                  <a:pt x="2169" y="383"/>
                </a:lnTo>
                <a:lnTo>
                  <a:pt x="2167" y="385"/>
                </a:lnTo>
                <a:lnTo>
                  <a:pt x="2167" y="387"/>
                </a:lnTo>
                <a:lnTo>
                  <a:pt x="2165" y="389"/>
                </a:lnTo>
                <a:lnTo>
                  <a:pt x="2162" y="389"/>
                </a:lnTo>
                <a:lnTo>
                  <a:pt x="2162" y="391"/>
                </a:lnTo>
                <a:lnTo>
                  <a:pt x="2160" y="393"/>
                </a:lnTo>
                <a:lnTo>
                  <a:pt x="2160" y="395"/>
                </a:lnTo>
                <a:lnTo>
                  <a:pt x="2158" y="395"/>
                </a:lnTo>
                <a:lnTo>
                  <a:pt x="2156" y="395"/>
                </a:lnTo>
                <a:lnTo>
                  <a:pt x="2156" y="397"/>
                </a:lnTo>
                <a:lnTo>
                  <a:pt x="2154" y="397"/>
                </a:lnTo>
                <a:lnTo>
                  <a:pt x="2152" y="397"/>
                </a:lnTo>
                <a:lnTo>
                  <a:pt x="2152" y="399"/>
                </a:lnTo>
                <a:lnTo>
                  <a:pt x="2149" y="399"/>
                </a:lnTo>
                <a:lnTo>
                  <a:pt x="2149" y="401"/>
                </a:lnTo>
                <a:lnTo>
                  <a:pt x="2147" y="403"/>
                </a:lnTo>
                <a:lnTo>
                  <a:pt x="2147" y="405"/>
                </a:lnTo>
                <a:lnTo>
                  <a:pt x="2145" y="405"/>
                </a:lnTo>
                <a:lnTo>
                  <a:pt x="2143" y="405"/>
                </a:lnTo>
                <a:lnTo>
                  <a:pt x="2141" y="407"/>
                </a:lnTo>
                <a:lnTo>
                  <a:pt x="2139" y="407"/>
                </a:lnTo>
                <a:lnTo>
                  <a:pt x="2137" y="407"/>
                </a:lnTo>
                <a:lnTo>
                  <a:pt x="2137" y="409"/>
                </a:lnTo>
                <a:lnTo>
                  <a:pt x="2137" y="411"/>
                </a:lnTo>
                <a:lnTo>
                  <a:pt x="2139" y="413"/>
                </a:lnTo>
                <a:lnTo>
                  <a:pt x="2141" y="413"/>
                </a:lnTo>
                <a:lnTo>
                  <a:pt x="2141" y="415"/>
                </a:lnTo>
                <a:lnTo>
                  <a:pt x="2141" y="417"/>
                </a:lnTo>
                <a:lnTo>
                  <a:pt x="2141" y="419"/>
                </a:lnTo>
                <a:lnTo>
                  <a:pt x="2141" y="421"/>
                </a:lnTo>
                <a:lnTo>
                  <a:pt x="2139" y="423"/>
                </a:lnTo>
                <a:lnTo>
                  <a:pt x="2139" y="425"/>
                </a:lnTo>
                <a:lnTo>
                  <a:pt x="2137" y="427"/>
                </a:lnTo>
                <a:lnTo>
                  <a:pt x="2134" y="427"/>
                </a:lnTo>
                <a:lnTo>
                  <a:pt x="2132" y="427"/>
                </a:lnTo>
                <a:lnTo>
                  <a:pt x="2132" y="429"/>
                </a:lnTo>
                <a:lnTo>
                  <a:pt x="2132" y="431"/>
                </a:lnTo>
                <a:lnTo>
                  <a:pt x="2134" y="431"/>
                </a:lnTo>
                <a:lnTo>
                  <a:pt x="2134" y="433"/>
                </a:lnTo>
                <a:lnTo>
                  <a:pt x="2137" y="435"/>
                </a:lnTo>
                <a:lnTo>
                  <a:pt x="2137" y="437"/>
                </a:lnTo>
                <a:lnTo>
                  <a:pt x="2139" y="437"/>
                </a:lnTo>
                <a:lnTo>
                  <a:pt x="2139" y="439"/>
                </a:lnTo>
                <a:lnTo>
                  <a:pt x="2141" y="441"/>
                </a:lnTo>
                <a:lnTo>
                  <a:pt x="2143" y="441"/>
                </a:lnTo>
                <a:lnTo>
                  <a:pt x="2145" y="441"/>
                </a:lnTo>
                <a:lnTo>
                  <a:pt x="2147" y="443"/>
                </a:lnTo>
                <a:lnTo>
                  <a:pt x="2149" y="445"/>
                </a:lnTo>
                <a:lnTo>
                  <a:pt x="2152" y="445"/>
                </a:lnTo>
                <a:lnTo>
                  <a:pt x="2154" y="445"/>
                </a:lnTo>
                <a:lnTo>
                  <a:pt x="2156" y="443"/>
                </a:lnTo>
                <a:lnTo>
                  <a:pt x="2158" y="445"/>
                </a:lnTo>
                <a:lnTo>
                  <a:pt x="2160" y="445"/>
                </a:lnTo>
                <a:lnTo>
                  <a:pt x="2162" y="443"/>
                </a:lnTo>
                <a:lnTo>
                  <a:pt x="2162" y="441"/>
                </a:lnTo>
                <a:lnTo>
                  <a:pt x="2165" y="441"/>
                </a:lnTo>
                <a:lnTo>
                  <a:pt x="2165" y="439"/>
                </a:lnTo>
                <a:lnTo>
                  <a:pt x="2165" y="437"/>
                </a:lnTo>
                <a:lnTo>
                  <a:pt x="2167" y="437"/>
                </a:lnTo>
                <a:lnTo>
                  <a:pt x="2167" y="435"/>
                </a:lnTo>
                <a:lnTo>
                  <a:pt x="2169" y="435"/>
                </a:lnTo>
                <a:lnTo>
                  <a:pt x="2171" y="435"/>
                </a:lnTo>
                <a:lnTo>
                  <a:pt x="2173" y="437"/>
                </a:lnTo>
                <a:lnTo>
                  <a:pt x="2175" y="437"/>
                </a:lnTo>
                <a:lnTo>
                  <a:pt x="2177" y="437"/>
                </a:lnTo>
                <a:lnTo>
                  <a:pt x="2180" y="435"/>
                </a:lnTo>
                <a:lnTo>
                  <a:pt x="2182" y="435"/>
                </a:lnTo>
                <a:lnTo>
                  <a:pt x="2184" y="437"/>
                </a:lnTo>
                <a:lnTo>
                  <a:pt x="2184" y="439"/>
                </a:lnTo>
                <a:lnTo>
                  <a:pt x="2184" y="441"/>
                </a:lnTo>
                <a:lnTo>
                  <a:pt x="2184" y="443"/>
                </a:lnTo>
                <a:lnTo>
                  <a:pt x="2184" y="445"/>
                </a:lnTo>
                <a:lnTo>
                  <a:pt x="2182" y="447"/>
                </a:lnTo>
                <a:lnTo>
                  <a:pt x="2182" y="449"/>
                </a:lnTo>
                <a:lnTo>
                  <a:pt x="2182" y="451"/>
                </a:lnTo>
                <a:lnTo>
                  <a:pt x="2182" y="453"/>
                </a:lnTo>
                <a:lnTo>
                  <a:pt x="2184" y="455"/>
                </a:lnTo>
                <a:lnTo>
                  <a:pt x="2184" y="457"/>
                </a:lnTo>
                <a:lnTo>
                  <a:pt x="2182" y="459"/>
                </a:lnTo>
                <a:lnTo>
                  <a:pt x="2182" y="461"/>
                </a:lnTo>
                <a:lnTo>
                  <a:pt x="2180" y="461"/>
                </a:lnTo>
                <a:lnTo>
                  <a:pt x="2180" y="463"/>
                </a:lnTo>
                <a:lnTo>
                  <a:pt x="2180" y="465"/>
                </a:lnTo>
                <a:lnTo>
                  <a:pt x="2177" y="465"/>
                </a:lnTo>
                <a:lnTo>
                  <a:pt x="2177" y="467"/>
                </a:lnTo>
                <a:lnTo>
                  <a:pt x="2177" y="469"/>
                </a:lnTo>
                <a:lnTo>
                  <a:pt x="2177" y="471"/>
                </a:lnTo>
                <a:lnTo>
                  <a:pt x="2175" y="473"/>
                </a:lnTo>
                <a:lnTo>
                  <a:pt x="2173" y="473"/>
                </a:lnTo>
                <a:lnTo>
                  <a:pt x="2173" y="475"/>
                </a:lnTo>
                <a:lnTo>
                  <a:pt x="2171" y="475"/>
                </a:lnTo>
                <a:lnTo>
                  <a:pt x="2173" y="477"/>
                </a:lnTo>
                <a:lnTo>
                  <a:pt x="2171" y="477"/>
                </a:lnTo>
                <a:lnTo>
                  <a:pt x="2171" y="479"/>
                </a:lnTo>
                <a:lnTo>
                  <a:pt x="2171" y="481"/>
                </a:lnTo>
                <a:lnTo>
                  <a:pt x="2171" y="483"/>
                </a:lnTo>
                <a:lnTo>
                  <a:pt x="2169" y="485"/>
                </a:lnTo>
                <a:lnTo>
                  <a:pt x="2169" y="487"/>
                </a:lnTo>
                <a:lnTo>
                  <a:pt x="2169" y="489"/>
                </a:lnTo>
                <a:lnTo>
                  <a:pt x="2169" y="491"/>
                </a:lnTo>
                <a:lnTo>
                  <a:pt x="2167" y="491"/>
                </a:lnTo>
                <a:lnTo>
                  <a:pt x="2167" y="489"/>
                </a:lnTo>
                <a:lnTo>
                  <a:pt x="2167" y="491"/>
                </a:lnTo>
                <a:lnTo>
                  <a:pt x="2167" y="493"/>
                </a:lnTo>
                <a:lnTo>
                  <a:pt x="2167" y="495"/>
                </a:lnTo>
                <a:lnTo>
                  <a:pt x="2167" y="497"/>
                </a:lnTo>
                <a:lnTo>
                  <a:pt x="2169" y="497"/>
                </a:lnTo>
                <a:lnTo>
                  <a:pt x="2171" y="499"/>
                </a:lnTo>
                <a:lnTo>
                  <a:pt x="2171" y="501"/>
                </a:lnTo>
                <a:lnTo>
                  <a:pt x="2171" y="503"/>
                </a:lnTo>
                <a:lnTo>
                  <a:pt x="2173" y="505"/>
                </a:lnTo>
                <a:lnTo>
                  <a:pt x="2173" y="507"/>
                </a:lnTo>
                <a:lnTo>
                  <a:pt x="2173" y="509"/>
                </a:lnTo>
                <a:lnTo>
                  <a:pt x="2175" y="511"/>
                </a:lnTo>
                <a:lnTo>
                  <a:pt x="2177" y="511"/>
                </a:lnTo>
                <a:lnTo>
                  <a:pt x="2177" y="513"/>
                </a:lnTo>
                <a:lnTo>
                  <a:pt x="2180" y="513"/>
                </a:lnTo>
                <a:lnTo>
                  <a:pt x="2182" y="513"/>
                </a:lnTo>
                <a:lnTo>
                  <a:pt x="2184" y="515"/>
                </a:lnTo>
                <a:lnTo>
                  <a:pt x="2186" y="513"/>
                </a:lnTo>
                <a:lnTo>
                  <a:pt x="2188" y="513"/>
                </a:lnTo>
                <a:lnTo>
                  <a:pt x="2190" y="513"/>
                </a:lnTo>
                <a:lnTo>
                  <a:pt x="2192" y="513"/>
                </a:lnTo>
                <a:lnTo>
                  <a:pt x="2195" y="513"/>
                </a:lnTo>
                <a:lnTo>
                  <a:pt x="2197" y="513"/>
                </a:lnTo>
                <a:lnTo>
                  <a:pt x="2199" y="515"/>
                </a:lnTo>
                <a:lnTo>
                  <a:pt x="2201" y="515"/>
                </a:lnTo>
                <a:lnTo>
                  <a:pt x="2203" y="517"/>
                </a:lnTo>
                <a:lnTo>
                  <a:pt x="2205" y="519"/>
                </a:lnTo>
                <a:lnTo>
                  <a:pt x="2207" y="519"/>
                </a:lnTo>
                <a:lnTo>
                  <a:pt x="2207" y="521"/>
                </a:lnTo>
                <a:lnTo>
                  <a:pt x="2210" y="523"/>
                </a:lnTo>
                <a:lnTo>
                  <a:pt x="2212" y="523"/>
                </a:lnTo>
                <a:lnTo>
                  <a:pt x="2214" y="523"/>
                </a:lnTo>
                <a:lnTo>
                  <a:pt x="2216" y="525"/>
                </a:lnTo>
                <a:lnTo>
                  <a:pt x="2218" y="525"/>
                </a:lnTo>
                <a:lnTo>
                  <a:pt x="2218" y="527"/>
                </a:lnTo>
                <a:lnTo>
                  <a:pt x="2220" y="527"/>
                </a:lnTo>
                <a:lnTo>
                  <a:pt x="2220" y="528"/>
                </a:lnTo>
                <a:lnTo>
                  <a:pt x="2223" y="528"/>
                </a:lnTo>
                <a:lnTo>
                  <a:pt x="2225" y="528"/>
                </a:lnTo>
                <a:lnTo>
                  <a:pt x="2227" y="528"/>
                </a:lnTo>
                <a:lnTo>
                  <a:pt x="2229" y="530"/>
                </a:lnTo>
                <a:lnTo>
                  <a:pt x="2231" y="530"/>
                </a:lnTo>
                <a:lnTo>
                  <a:pt x="2233" y="530"/>
                </a:lnTo>
                <a:lnTo>
                  <a:pt x="2235" y="532"/>
                </a:lnTo>
                <a:lnTo>
                  <a:pt x="2238" y="532"/>
                </a:lnTo>
                <a:lnTo>
                  <a:pt x="2240" y="534"/>
                </a:lnTo>
                <a:lnTo>
                  <a:pt x="2240" y="536"/>
                </a:lnTo>
                <a:lnTo>
                  <a:pt x="2242" y="538"/>
                </a:lnTo>
                <a:lnTo>
                  <a:pt x="2242" y="540"/>
                </a:lnTo>
                <a:lnTo>
                  <a:pt x="2244" y="542"/>
                </a:lnTo>
                <a:lnTo>
                  <a:pt x="2246" y="542"/>
                </a:lnTo>
                <a:lnTo>
                  <a:pt x="2248" y="544"/>
                </a:lnTo>
                <a:lnTo>
                  <a:pt x="2250" y="546"/>
                </a:lnTo>
                <a:lnTo>
                  <a:pt x="2250" y="548"/>
                </a:lnTo>
                <a:lnTo>
                  <a:pt x="2250" y="550"/>
                </a:lnTo>
                <a:lnTo>
                  <a:pt x="2250" y="552"/>
                </a:lnTo>
                <a:lnTo>
                  <a:pt x="2250" y="554"/>
                </a:lnTo>
                <a:lnTo>
                  <a:pt x="2253" y="556"/>
                </a:lnTo>
                <a:lnTo>
                  <a:pt x="2255" y="556"/>
                </a:lnTo>
                <a:lnTo>
                  <a:pt x="2255" y="558"/>
                </a:lnTo>
                <a:lnTo>
                  <a:pt x="2257" y="560"/>
                </a:lnTo>
                <a:lnTo>
                  <a:pt x="2257" y="562"/>
                </a:lnTo>
                <a:lnTo>
                  <a:pt x="2259" y="562"/>
                </a:lnTo>
                <a:lnTo>
                  <a:pt x="2259" y="564"/>
                </a:lnTo>
                <a:lnTo>
                  <a:pt x="2261" y="566"/>
                </a:lnTo>
                <a:lnTo>
                  <a:pt x="2263" y="566"/>
                </a:lnTo>
                <a:lnTo>
                  <a:pt x="2265" y="568"/>
                </a:lnTo>
                <a:lnTo>
                  <a:pt x="2268" y="570"/>
                </a:lnTo>
                <a:lnTo>
                  <a:pt x="2270" y="570"/>
                </a:lnTo>
                <a:lnTo>
                  <a:pt x="2272" y="572"/>
                </a:lnTo>
                <a:lnTo>
                  <a:pt x="2274" y="572"/>
                </a:lnTo>
                <a:lnTo>
                  <a:pt x="2276" y="574"/>
                </a:lnTo>
                <a:lnTo>
                  <a:pt x="2278" y="576"/>
                </a:lnTo>
                <a:lnTo>
                  <a:pt x="2278" y="578"/>
                </a:lnTo>
                <a:lnTo>
                  <a:pt x="2276" y="578"/>
                </a:lnTo>
                <a:lnTo>
                  <a:pt x="2274" y="580"/>
                </a:lnTo>
                <a:lnTo>
                  <a:pt x="2274" y="582"/>
                </a:lnTo>
                <a:lnTo>
                  <a:pt x="2272" y="582"/>
                </a:lnTo>
                <a:lnTo>
                  <a:pt x="2270" y="584"/>
                </a:lnTo>
                <a:lnTo>
                  <a:pt x="2268" y="584"/>
                </a:lnTo>
                <a:lnTo>
                  <a:pt x="2268" y="586"/>
                </a:lnTo>
                <a:lnTo>
                  <a:pt x="2265" y="586"/>
                </a:lnTo>
                <a:lnTo>
                  <a:pt x="2263" y="588"/>
                </a:lnTo>
                <a:lnTo>
                  <a:pt x="2263" y="590"/>
                </a:lnTo>
                <a:lnTo>
                  <a:pt x="2263" y="592"/>
                </a:lnTo>
                <a:lnTo>
                  <a:pt x="2261" y="594"/>
                </a:lnTo>
                <a:lnTo>
                  <a:pt x="2259" y="594"/>
                </a:lnTo>
                <a:lnTo>
                  <a:pt x="2259" y="596"/>
                </a:lnTo>
                <a:lnTo>
                  <a:pt x="2259" y="598"/>
                </a:lnTo>
                <a:lnTo>
                  <a:pt x="2257" y="598"/>
                </a:lnTo>
                <a:lnTo>
                  <a:pt x="2255" y="598"/>
                </a:lnTo>
                <a:lnTo>
                  <a:pt x="2253" y="598"/>
                </a:lnTo>
                <a:lnTo>
                  <a:pt x="2250" y="598"/>
                </a:lnTo>
                <a:lnTo>
                  <a:pt x="2246" y="600"/>
                </a:lnTo>
                <a:lnTo>
                  <a:pt x="2244" y="600"/>
                </a:lnTo>
                <a:lnTo>
                  <a:pt x="2244" y="598"/>
                </a:lnTo>
                <a:lnTo>
                  <a:pt x="2242" y="598"/>
                </a:lnTo>
                <a:lnTo>
                  <a:pt x="2240" y="598"/>
                </a:lnTo>
                <a:lnTo>
                  <a:pt x="2238" y="598"/>
                </a:lnTo>
                <a:lnTo>
                  <a:pt x="2235" y="598"/>
                </a:lnTo>
                <a:lnTo>
                  <a:pt x="2233" y="596"/>
                </a:lnTo>
                <a:lnTo>
                  <a:pt x="2231" y="596"/>
                </a:lnTo>
                <a:lnTo>
                  <a:pt x="2229" y="596"/>
                </a:lnTo>
                <a:lnTo>
                  <a:pt x="2229" y="594"/>
                </a:lnTo>
                <a:lnTo>
                  <a:pt x="2227" y="594"/>
                </a:lnTo>
                <a:lnTo>
                  <a:pt x="2225" y="594"/>
                </a:lnTo>
                <a:lnTo>
                  <a:pt x="2223" y="594"/>
                </a:lnTo>
                <a:lnTo>
                  <a:pt x="2220" y="594"/>
                </a:lnTo>
                <a:lnTo>
                  <a:pt x="2218" y="596"/>
                </a:lnTo>
                <a:lnTo>
                  <a:pt x="2218" y="594"/>
                </a:lnTo>
                <a:lnTo>
                  <a:pt x="2218" y="592"/>
                </a:lnTo>
                <a:lnTo>
                  <a:pt x="2218" y="590"/>
                </a:lnTo>
                <a:lnTo>
                  <a:pt x="2220" y="590"/>
                </a:lnTo>
                <a:lnTo>
                  <a:pt x="2223" y="588"/>
                </a:lnTo>
                <a:lnTo>
                  <a:pt x="2225" y="590"/>
                </a:lnTo>
                <a:lnTo>
                  <a:pt x="2227" y="588"/>
                </a:lnTo>
                <a:lnTo>
                  <a:pt x="2229" y="590"/>
                </a:lnTo>
                <a:lnTo>
                  <a:pt x="2231" y="590"/>
                </a:lnTo>
                <a:lnTo>
                  <a:pt x="2233" y="590"/>
                </a:lnTo>
                <a:lnTo>
                  <a:pt x="2235" y="592"/>
                </a:lnTo>
                <a:lnTo>
                  <a:pt x="2238" y="592"/>
                </a:lnTo>
                <a:lnTo>
                  <a:pt x="2240" y="592"/>
                </a:lnTo>
                <a:lnTo>
                  <a:pt x="2242" y="590"/>
                </a:lnTo>
                <a:lnTo>
                  <a:pt x="2244" y="588"/>
                </a:lnTo>
                <a:lnTo>
                  <a:pt x="2246" y="586"/>
                </a:lnTo>
                <a:lnTo>
                  <a:pt x="2244" y="588"/>
                </a:lnTo>
                <a:lnTo>
                  <a:pt x="2242" y="586"/>
                </a:lnTo>
                <a:lnTo>
                  <a:pt x="2240" y="586"/>
                </a:lnTo>
                <a:lnTo>
                  <a:pt x="2238" y="586"/>
                </a:lnTo>
                <a:lnTo>
                  <a:pt x="2238" y="584"/>
                </a:lnTo>
                <a:lnTo>
                  <a:pt x="2235" y="586"/>
                </a:lnTo>
                <a:lnTo>
                  <a:pt x="2235" y="584"/>
                </a:lnTo>
                <a:lnTo>
                  <a:pt x="2233" y="582"/>
                </a:lnTo>
                <a:lnTo>
                  <a:pt x="2235" y="580"/>
                </a:lnTo>
                <a:lnTo>
                  <a:pt x="2235" y="578"/>
                </a:lnTo>
                <a:lnTo>
                  <a:pt x="2233" y="578"/>
                </a:lnTo>
                <a:lnTo>
                  <a:pt x="2231" y="578"/>
                </a:lnTo>
                <a:lnTo>
                  <a:pt x="2229" y="578"/>
                </a:lnTo>
                <a:lnTo>
                  <a:pt x="2227" y="578"/>
                </a:lnTo>
                <a:lnTo>
                  <a:pt x="2227" y="576"/>
                </a:lnTo>
                <a:lnTo>
                  <a:pt x="2225" y="576"/>
                </a:lnTo>
                <a:lnTo>
                  <a:pt x="2227" y="574"/>
                </a:lnTo>
                <a:lnTo>
                  <a:pt x="2227" y="572"/>
                </a:lnTo>
                <a:lnTo>
                  <a:pt x="2229" y="572"/>
                </a:lnTo>
                <a:lnTo>
                  <a:pt x="2229" y="574"/>
                </a:lnTo>
                <a:lnTo>
                  <a:pt x="2229" y="572"/>
                </a:lnTo>
                <a:lnTo>
                  <a:pt x="2231" y="572"/>
                </a:lnTo>
                <a:lnTo>
                  <a:pt x="2231" y="570"/>
                </a:lnTo>
                <a:lnTo>
                  <a:pt x="2231" y="568"/>
                </a:lnTo>
                <a:lnTo>
                  <a:pt x="2231" y="566"/>
                </a:lnTo>
                <a:lnTo>
                  <a:pt x="2229" y="566"/>
                </a:lnTo>
                <a:lnTo>
                  <a:pt x="2229" y="564"/>
                </a:lnTo>
                <a:lnTo>
                  <a:pt x="2227" y="564"/>
                </a:lnTo>
                <a:lnTo>
                  <a:pt x="2227" y="562"/>
                </a:lnTo>
                <a:lnTo>
                  <a:pt x="2227" y="560"/>
                </a:lnTo>
                <a:lnTo>
                  <a:pt x="2225" y="560"/>
                </a:lnTo>
                <a:lnTo>
                  <a:pt x="2227" y="558"/>
                </a:lnTo>
                <a:lnTo>
                  <a:pt x="2225" y="558"/>
                </a:lnTo>
                <a:lnTo>
                  <a:pt x="2225" y="556"/>
                </a:lnTo>
                <a:lnTo>
                  <a:pt x="2223" y="556"/>
                </a:lnTo>
                <a:lnTo>
                  <a:pt x="2220" y="554"/>
                </a:lnTo>
                <a:lnTo>
                  <a:pt x="2218" y="552"/>
                </a:lnTo>
                <a:lnTo>
                  <a:pt x="2216" y="552"/>
                </a:lnTo>
                <a:lnTo>
                  <a:pt x="2214" y="552"/>
                </a:lnTo>
                <a:lnTo>
                  <a:pt x="2212" y="550"/>
                </a:lnTo>
                <a:lnTo>
                  <a:pt x="2214" y="550"/>
                </a:lnTo>
                <a:lnTo>
                  <a:pt x="2214" y="548"/>
                </a:lnTo>
                <a:lnTo>
                  <a:pt x="2212" y="546"/>
                </a:lnTo>
                <a:lnTo>
                  <a:pt x="2210" y="546"/>
                </a:lnTo>
                <a:lnTo>
                  <a:pt x="2210" y="544"/>
                </a:lnTo>
                <a:lnTo>
                  <a:pt x="2207" y="544"/>
                </a:lnTo>
                <a:lnTo>
                  <a:pt x="2205" y="542"/>
                </a:lnTo>
                <a:lnTo>
                  <a:pt x="2203" y="540"/>
                </a:lnTo>
                <a:lnTo>
                  <a:pt x="2203" y="538"/>
                </a:lnTo>
                <a:lnTo>
                  <a:pt x="2201" y="538"/>
                </a:lnTo>
                <a:lnTo>
                  <a:pt x="2199" y="536"/>
                </a:lnTo>
                <a:lnTo>
                  <a:pt x="2197" y="534"/>
                </a:lnTo>
                <a:lnTo>
                  <a:pt x="2195" y="534"/>
                </a:lnTo>
                <a:lnTo>
                  <a:pt x="2195" y="532"/>
                </a:lnTo>
                <a:lnTo>
                  <a:pt x="2192" y="530"/>
                </a:lnTo>
                <a:lnTo>
                  <a:pt x="2190" y="530"/>
                </a:lnTo>
                <a:lnTo>
                  <a:pt x="2190" y="528"/>
                </a:lnTo>
                <a:lnTo>
                  <a:pt x="2188" y="528"/>
                </a:lnTo>
                <a:lnTo>
                  <a:pt x="2186" y="527"/>
                </a:lnTo>
                <a:lnTo>
                  <a:pt x="2186" y="525"/>
                </a:lnTo>
                <a:lnTo>
                  <a:pt x="2184" y="525"/>
                </a:lnTo>
                <a:lnTo>
                  <a:pt x="2182" y="525"/>
                </a:lnTo>
                <a:lnTo>
                  <a:pt x="2180" y="525"/>
                </a:lnTo>
                <a:lnTo>
                  <a:pt x="2177" y="525"/>
                </a:lnTo>
                <a:lnTo>
                  <a:pt x="2175" y="525"/>
                </a:lnTo>
                <a:lnTo>
                  <a:pt x="2173" y="523"/>
                </a:lnTo>
                <a:lnTo>
                  <a:pt x="2171" y="521"/>
                </a:lnTo>
                <a:lnTo>
                  <a:pt x="2169" y="521"/>
                </a:lnTo>
                <a:lnTo>
                  <a:pt x="2167" y="521"/>
                </a:lnTo>
                <a:lnTo>
                  <a:pt x="2165" y="521"/>
                </a:lnTo>
                <a:lnTo>
                  <a:pt x="2162" y="521"/>
                </a:lnTo>
                <a:lnTo>
                  <a:pt x="2162" y="519"/>
                </a:lnTo>
                <a:lnTo>
                  <a:pt x="2160" y="519"/>
                </a:lnTo>
                <a:lnTo>
                  <a:pt x="2158" y="517"/>
                </a:lnTo>
                <a:lnTo>
                  <a:pt x="2158" y="519"/>
                </a:lnTo>
                <a:lnTo>
                  <a:pt x="2158" y="517"/>
                </a:lnTo>
                <a:lnTo>
                  <a:pt x="2158" y="519"/>
                </a:lnTo>
                <a:lnTo>
                  <a:pt x="2156" y="519"/>
                </a:lnTo>
                <a:lnTo>
                  <a:pt x="2154" y="519"/>
                </a:lnTo>
                <a:lnTo>
                  <a:pt x="2156" y="521"/>
                </a:lnTo>
                <a:lnTo>
                  <a:pt x="2158" y="521"/>
                </a:lnTo>
                <a:lnTo>
                  <a:pt x="2158" y="519"/>
                </a:lnTo>
                <a:lnTo>
                  <a:pt x="2160" y="519"/>
                </a:lnTo>
                <a:lnTo>
                  <a:pt x="2158" y="521"/>
                </a:lnTo>
                <a:lnTo>
                  <a:pt x="2156" y="523"/>
                </a:lnTo>
                <a:lnTo>
                  <a:pt x="2156" y="525"/>
                </a:lnTo>
                <a:lnTo>
                  <a:pt x="2154" y="525"/>
                </a:lnTo>
                <a:lnTo>
                  <a:pt x="2154" y="527"/>
                </a:lnTo>
                <a:lnTo>
                  <a:pt x="2152" y="528"/>
                </a:lnTo>
                <a:lnTo>
                  <a:pt x="2152" y="530"/>
                </a:lnTo>
                <a:lnTo>
                  <a:pt x="2154" y="532"/>
                </a:lnTo>
                <a:lnTo>
                  <a:pt x="2152" y="534"/>
                </a:lnTo>
                <a:lnTo>
                  <a:pt x="2149" y="532"/>
                </a:lnTo>
                <a:lnTo>
                  <a:pt x="2147" y="532"/>
                </a:lnTo>
                <a:lnTo>
                  <a:pt x="2147" y="530"/>
                </a:lnTo>
                <a:lnTo>
                  <a:pt x="2145" y="530"/>
                </a:lnTo>
                <a:lnTo>
                  <a:pt x="2147" y="532"/>
                </a:lnTo>
                <a:lnTo>
                  <a:pt x="2149" y="534"/>
                </a:lnTo>
                <a:lnTo>
                  <a:pt x="2152" y="534"/>
                </a:lnTo>
                <a:lnTo>
                  <a:pt x="2154" y="534"/>
                </a:lnTo>
                <a:lnTo>
                  <a:pt x="2154" y="536"/>
                </a:lnTo>
                <a:lnTo>
                  <a:pt x="2152" y="536"/>
                </a:lnTo>
                <a:lnTo>
                  <a:pt x="2152" y="534"/>
                </a:lnTo>
                <a:lnTo>
                  <a:pt x="2152" y="536"/>
                </a:lnTo>
                <a:lnTo>
                  <a:pt x="2152" y="534"/>
                </a:lnTo>
                <a:lnTo>
                  <a:pt x="2149" y="534"/>
                </a:lnTo>
                <a:lnTo>
                  <a:pt x="2149" y="536"/>
                </a:lnTo>
                <a:lnTo>
                  <a:pt x="2152" y="536"/>
                </a:lnTo>
                <a:lnTo>
                  <a:pt x="2152" y="538"/>
                </a:lnTo>
                <a:lnTo>
                  <a:pt x="2154" y="540"/>
                </a:lnTo>
                <a:lnTo>
                  <a:pt x="2156" y="540"/>
                </a:lnTo>
                <a:lnTo>
                  <a:pt x="2158" y="540"/>
                </a:lnTo>
                <a:lnTo>
                  <a:pt x="2160" y="542"/>
                </a:lnTo>
                <a:lnTo>
                  <a:pt x="2162" y="542"/>
                </a:lnTo>
                <a:lnTo>
                  <a:pt x="2162" y="544"/>
                </a:lnTo>
                <a:lnTo>
                  <a:pt x="2160" y="544"/>
                </a:lnTo>
                <a:lnTo>
                  <a:pt x="2158" y="546"/>
                </a:lnTo>
                <a:lnTo>
                  <a:pt x="2156" y="546"/>
                </a:lnTo>
                <a:lnTo>
                  <a:pt x="2154" y="546"/>
                </a:lnTo>
                <a:lnTo>
                  <a:pt x="2152" y="548"/>
                </a:lnTo>
                <a:lnTo>
                  <a:pt x="2149" y="548"/>
                </a:lnTo>
                <a:lnTo>
                  <a:pt x="2149" y="550"/>
                </a:lnTo>
                <a:lnTo>
                  <a:pt x="2147" y="552"/>
                </a:lnTo>
                <a:lnTo>
                  <a:pt x="2145" y="552"/>
                </a:lnTo>
                <a:lnTo>
                  <a:pt x="2143" y="554"/>
                </a:lnTo>
                <a:lnTo>
                  <a:pt x="2141" y="554"/>
                </a:lnTo>
                <a:lnTo>
                  <a:pt x="2139" y="554"/>
                </a:lnTo>
                <a:lnTo>
                  <a:pt x="2137" y="552"/>
                </a:lnTo>
                <a:lnTo>
                  <a:pt x="2134" y="552"/>
                </a:lnTo>
                <a:lnTo>
                  <a:pt x="2132" y="552"/>
                </a:lnTo>
                <a:lnTo>
                  <a:pt x="2132" y="550"/>
                </a:lnTo>
                <a:lnTo>
                  <a:pt x="2130" y="548"/>
                </a:lnTo>
                <a:lnTo>
                  <a:pt x="2128" y="548"/>
                </a:lnTo>
                <a:lnTo>
                  <a:pt x="2128" y="550"/>
                </a:lnTo>
                <a:lnTo>
                  <a:pt x="2126" y="550"/>
                </a:lnTo>
                <a:lnTo>
                  <a:pt x="2128" y="548"/>
                </a:lnTo>
                <a:lnTo>
                  <a:pt x="2130" y="550"/>
                </a:lnTo>
                <a:lnTo>
                  <a:pt x="2132" y="550"/>
                </a:lnTo>
                <a:lnTo>
                  <a:pt x="2130" y="552"/>
                </a:lnTo>
                <a:lnTo>
                  <a:pt x="2132" y="552"/>
                </a:lnTo>
                <a:lnTo>
                  <a:pt x="2132" y="554"/>
                </a:lnTo>
                <a:lnTo>
                  <a:pt x="2132" y="556"/>
                </a:lnTo>
                <a:lnTo>
                  <a:pt x="2134" y="554"/>
                </a:lnTo>
                <a:lnTo>
                  <a:pt x="2134" y="552"/>
                </a:lnTo>
                <a:lnTo>
                  <a:pt x="2137" y="554"/>
                </a:lnTo>
                <a:lnTo>
                  <a:pt x="2137" y="556"/>
                </a:lnTo>
                <a:lnTo>
                  <a:pt x="2134" y="558"/>
                </a:lnTo>
                <a:lnTo>
                  <a:pt x="2132" y="560"/>
                </a:lnTo>
                <a:lnTo>
                  <a:pt x="2130" y="562"/>
                </a:lnTo>
                <a:lnTo>
                  <a:pt x="2128" y="564"/>
                </a:lnTo>
                <a:lnTo>
                  <a:pt x="2126" y="564"/>
                </a:lnTo>
                <a:lnTo>
                  <a:pt x="2126" y="566"/>
                </a:lnTo>
                <a:lnTo>
                  <a:pt x="2124" y="566"/>
                </a:lnTo>
                <a:lnTo>
                  <a:pt x="2122" y="566"/>
                </a:lnTo>
                <a:lnTo>
                  <a:pt x="2119" y="566"/>
                </a:lnTo>
                <a:lnTo>
                  <a:pt x="2117" y="566"/>
                </a:lnTo>
                <a:lnTo>
                  <a:pt x="2115" y="568"/>
                </a:lnTo>
                <a:lnTo>
                  <a:pt x="2113" y="568"/>
                </a:lnTo>
                <a:lnTo>
                  <a:pt x="2111" y="568"/>
                </a:lnTo>
                <a:lnTo>
                  <a:pt x="2111" y="566"/>
                </a:lnTo>
                <a:lnTo>
                  <a:pt x="2109" y="566"/>
                </a:lnTo>
                <a:lnTo>
                  <a:pt x="2109" y="564"/>
                </a:lnTo>
                <a:lnTo>
                  <a:pt x="2109" y="562"/>
                </a:lnTo>
                <a:lnTo>
                  <a:pt x="2107" y="562"/>
                </a:lnTo>
                <a:lnTo>
                  <a:pt x="2104" y="562"/>
                </a:lnTo>
                <a:lnTo>
                  <a:pt x="2102" y="560"/>
                </a:lnTo>
                <a:lnTo>
                  <a:pt x="2102" y="562"/>
                </a:lnTo>
                <a:lnTo>
                  <a:pt x="2100" y="562"/>
                </a:lnTo>
                <a:lnTo>
                  <a:pt x="2098" y="562"/>
                </a:lnTo>
                <a:lnTo>
                  <a:pt x="2096" y="560"/>
                </a:lnTo>
                <a:lnTo>
                  <a:pt x="2094" y="560"/>
                </a:lnTo>
                <a:lnTo>
                  <a:pt x="2092" y="560"/>
                </a:lnTo>
                <a:lnTo>
                  <a:pt x="2089" y="558"/>
                </a:lnTo>
                <a:lnTo>
                  <a:pt x="2087" y="558"/>
                </a:lnTo>
                <a:lnTo>
                  <a:pt x="2087" y="556"/>
                </a:lnTo>
                <a:lnTo>
                  <a:pt x="2085" y="556"/>
                </a:lnTo>
                <a:lnTo>
                  <a:pt x="2083" y="556"/>
                </a:lnTo>
                <a:lnTo>
                  <a:pt x="2081" y="556"/>
                </a:lnTo>
                <a:lnTo>
                  <a:pt x="2079" y="554"/>
                </a:lnTo>
                <a:lnTo>
                  <a:pt x="2076" y="556"/>
                </a:lnTo>
                <a:lnTo>
                  <a:pt x="2074" y="554"/>
                </a:lnTo>
                <a:lnTo>
                  <a:pt x="2072" y="554"/>
                </a:lnTo>
                <a:lnTo>
                  <a:pt x="2070" y="552"/>
                </a:lnTo>
                <a:lnTo>
                  <a:pt x="2068" y="554"/>
                </a:lnTo>
                <a:lnTo>
                  <a:pt x="2068" y="552"/>
                </a:lnTo>
                <a:lnTo>
                  <a:pt x="2066" y="552"/>
                </a:lnTo>
                <a:lnTo>
                  <a:pt x="2066" y="554"/>
                </a:lnTo>
                <a:lnTo>
                  <a:pt x="2064" y="554"/>
                </a:lnTo>
                <a:lnTo>
                  <a:pt x="2061" y="554"/>
                </a:lnTo>
                <a:lnTo>
                  <a:pt x="2059" y="554"/>
                </a:lnTo>
                <a:lnTo>
                  <a:pt x="2057" y="554"/>
                </a:lnTo>
                <a:lnTo>
                  <a:pt x="2055" y="554"/>
                </a:lnTo>
                <a:lnTo>
                  <a:pt x="2053" y="556"/>
                </a:lnTo>
                <a:lnTo>
                  <a:pt x="2051" y="556"/>
                </a:lnTo>
                <a:lnTo>
                  <a:pt x="2049" y="556"/>
                </a:lnTo>
                <a:lnTo>
                  <a:pt x="2046" y="558"/>
                </a:lnTo>
                <a:lnTo>
                  <a:pt x="2044" y="558"/>
                </a:lnTo>
                <a:lnTo>
                  <a:pt x="2042" y="560"/>
                </a:lnTo>
                <a:lnTo>
                  <a:pt x="2040" y="560"/>
                </a:lnTo>
                <a:lnTo>
                  <a:pt x="2038" y="562"/>
                </a:lnTo>
                <a:lnTo>
                  <a:pt x="2040" y="562"/>
                </a:lnTo>
                <a:lnTo>
                  <a:pt x="2038" y="564"/>
                </a:lnTo>
                <a:lnTo>
                  <a:pt x="2038" y="566"/>
                </a:lnTo>
                <a:lnTo>
                  <a:pt x="2036" y="566"/>
                </a:lnTo>
                <a:lnTo>
                  <a:pt x="2034" y="568"/>
                </a:lnTo>
                <a:lnTo>
                  <a:pt x="2034" y="570"/>
                </a:lnTo>
                <a:lnTo>
                  <a:pt x="2031" y="570"/>
                </a:lnTo>
                <a:lnTo>
                  <a:pt x="2029" y="572"/>
                </a:lnTo>
                <a:lnTo>
                  <a:pt x="2029" y="574"/>
                </a:lnTo>
                <a:lnTo>
                  <a:pt x="2027" y="574"/>
                </a:lnTo>
                <a:lnTo>
                  <a:pt x="2027" y="576"/>
                </a:lnTo>
                <a:lnTo>
                  <a:pt x="2025" y="578"/>
                </a:lnTo>
                <a:lnTo>
                  <a:pt x="2025" y="580"/>
                </a:lnTo>
                <a:lnTo>
                  <a:pt x="2025" y="582"/>
                </a:lnTo>
                <a:lnTo>
                  <a:pt x="2025" y="584"/>
                </a:lnTo>
                <a:lnTo>
                  <a:pt x="2023" y="586"/>
                </a:lnTo>
                <a:lnTo>
                  <a:pt x="2023" y="588"/>
                </a:lnTo>
                <a:lnTo>
                  <a:pt x="2023" y="590"/>
                </a:lnTo>
                <a:lnTo>
                  <a:pt x="2021" y="590"/>
                </a:lnTo>
                <a:lnTo>
                  <a:pt x="2018" y="590"/>
                </a:lnTo>
                <a:lnTo>
                  <a:pt x="2016" y="590"/>
                </a:lnTo>
                <a:lnTo>
                  <a:pt x="2014" y="590"/>
                </a:lnTo>
                <a:lnTo>
                  <a:pt x="2012" y="590"/>
                </a:lnTo>
                <a:lnTo>
                  <a:pt x="2010" y="590"/>
                </a:lnTo>
                <a:lnTo>
                  <a:pt x="2008" y="590"/>
                </a:lnTo>
                <a:lnTo>
                  <a:pt x="2006" y="592"/>
                </a:lnTo>
                <a:lnTo>
                  <a:pt x="2003" y="592"/>
                </a:lnTo>
                <a:lnTo>
                  <a:pt x="2001" y="592"/>
                </a:lnTo>
                <a:lnTo>
                  <a:pt x="1999" y="592"/>
                </a:lnTo>
                <a:lnTo>
                  <a:pt x="1997" y="592"/>
                </a:lnTo>
                <a:lnTo>
                  <a:pt x="1995" y="592"/>
                </a:lnTo>
                <a:lnTo>
                  <a:pt x="1993" y="594"/>
                </a:lnTo>
                <a:lnTo>
                  <a:pt x="1991" y="594"/>
                </a:lnTo>
                <a:lnTo>
                  <a:pt x="1988" y="594"/>
                </a:lnTo>
                <a:lnTo>
                  <a:pt x="1986" y="594"/>
                </a:lnTo>
                <a:lnTo>
                  <a:pt x="1984" y="596"/>
                </a:lnTo>
                <a:lnTo>
                  <a:pt x="1982" y="596"/>
                </a:lnTo>
                <a:lnTo>
                  <a:pt x="1980" y="596"/>
                </a:lnTo>
                <a:lnTo>
                  <a:pt x="1978" y="596"/>
                </a:lnTo>
                <a:lnTo>
                  <a:pt x="1976" y="598"/>
                </a:lnTo>
                <a:lnTo>
                  <a:pt x="1973" y="598"/>
                </a:lnTo>
                <a:lnTo>
                  <a:pt x="1971" y="600"/>
                </a:lnTo>
                <a:lnTo>
                  <a:pt x="1969" y="600"/>
                </a:lnTo>
                <a:lnTo>
                  <a:pt x="1967" y="600"/>
                </a:lnTo>
                <a:lnTo>
                  <a:pt x="1965" y="600"/>
                </a:lnTo>
                <a:lnTo>
                  <a:pt x="1963" y="600"/>
                </a:lnTo>
                <a:lnTo>
                  <a:pt x="1963" y="602"/>
                </a:lnTo>
                <a:lnTo>
                  <a:pt x="1961" y="602"/>
                </a:lnTo>
                <a:lnTo>
                  <a:pt x="1961" y="604"/>
                </a:lnTo>
                <a:lnTo>
                  <a:pt x="1961" y="606"/>
                </a:lnTo>
                <a:lnTo>
                  <a:pt x="1958" y="608"/>
                </a:lnTo>
                <a:lnTo>
                  <a:pt x="1956" y="608"/>
                </a:lnTo>
                <a:lnTo>
                  <a:pt x="1954" y="610"/>
                </a:lnTo>
                <a:lnTo>
                  <a:pt x="1952" y="610"/>
                </a:lnTo>
                <a:lnTo>
                  <a:pt x="1952" y="612"/>
                </a:lnTo>
                <a:lnTo>
                  <a:pt x="1950" y="612"/>
                </a:lnTo>
                <a:lnTo>
                  <a:pt x="1948" y="614"/>
                </a:lnTo>
                <a:lnTo>
                  <a:pt x="1945" y="614"/>
                </a:lnTo>
                <a:lnTo>
                  <a:pt x="1943" y="616"/>
                </a:lnTo>
                <a:lnTo>
                  <a:pt x="1941" y="616"/>
                </a:lnTo>
                <a:lnTo>
                  <a:pt x="1941" y="618"/>
                </a:lnTo>
                <a:lnTo>
                  <a:pt x="1939" y="618"/>
                </a:lnTo>
                <a:lnTo>
                  <a:pt x="1937" y="620"/>
                </a:lnTo>
                <a:lnTo>
                  <a:pt x="1935" y="622"/>
                </a:lnTo>
                <a:lnTo>
                  <a:pt x="1933" y="622"/>
                </a:lnTo>
                <a:lnTo>
                  <a:pt x="1930" y="624"/>
                </a:lnTo>
                <a:lnTo>
                  <a:pt x="1928" y="626"/>
                </a:lnTo>
                <a:lnTo>
                  <a:pt x="1926" y="626"/>
                </a:lnTo>
                <a:lnTo>
                  <a:pt x="1926" y="628"/>
                </a:lnTo>
                <a:lnTo>
                  <a:pt x="1924" y="628"/>
                </a:lnTo>
                <a:lnTo>
                  <a:pt x="1922" y="630"/>
                </a:lnTo>
                <a:lnTo>
                  <a:pt x="1922" y="632"/>
                </a:lnTo>
                <a:lnTo>
                  <a:pt x="1920" y="632"/>
                </a:lnTo>
                <a:lnTo>
                  <a:pt x="1918" y="634"/>
                </a:lnTo>
                <a:lnTo>
                  <a:pt x="1915" y="634"/>
                </a:lnTo>
                <a:lnTo>
                  <a:pt x="1915" y="636"/>
                </a:lnTo>
                <a:lnTo>
                  <a:pt x="1913" y="636"/>
                </a:lnTo>
                <a:lnTo>
                  <a:pt x="1911" y="638"/>
                </a:lnTo>
                <a:lnTo>
                  <a:pt x="1909" y="636"/>
                </a:lnTo>
                <a:lnTo>
                  <a:pt x="1909" y="638"/>
                </a:lnTo>
                <a:lnTo>
                  <a:pt x="1907" y="640"/>
                </a:lnTo>
                <a:lnTo>
                  <a:pt x="1905" y="640"/>
                </a:lnTo>
                <a:lnTo>
                  <a:pt x="1907" y="640"/>
                </a:lnTo>
                <a:lnTo>
                  <a:pt x="1905" y="640"/>
                </a:lnTo>
                <a:lnTo>
                  <a:pt x="1903" y="640"/>
                </a:lnTo>
                <a:lnTo>
                  <a:pt x="1900" y="642"/>
                </a:lnTo>
                <a:lnTo>
                  <a:pt x="1898" y="642"/>
                </a:lnTo>
                <a:lnTo>
                  <a:pt x="1896" y="644"/>
                </a:lnTo>
                <a:lnTo>
                  <a:pt x="1894" y="644"/>
                </a:lnTo>
                <a:lnTo>
                  <a:pt x="1892" y="646"/>
                </a:lnTo>
                <a:lnTo>
                  <a:pt x="1890" y="648"/>
                </a:lnTo>
                <a:lnTo>
                  <a:pt x="1887" y="648"/>
                </a:lnTo>
                <a:lnTo>
                  <a:pt x="1885" y="650"/>
                </a:lnTo>
                <a:lnTo>
                  <a:pt x="1883" y="650"/>
                </a:lnTo>
                <a:lnTo>
                  <a:pt x="1881" y="650"/>
                </a:lnTo>
                <a:lnTo>
                  <a:pt x="1881" y="652"/>
                </a:lnTo>
                <a:lnTo>
                  <a:pt x="1879" y="652"/>
                </a:lnTo>
                <a:lnTo>
                  <a:pt x="1877" y="654"/>
                </a:lnTo>
                <a:lnTo>
                  <a:pt x="1875" y="654"/>
                </a:lnTo>
                <a:lnTo>
                  <a:pt x="1872" y="656"/>
                </a:lnTo>
                <a:lnTo>
                  <a:pt x="1870" y="658"/>
                </a:lnTo>
                <a:lnTo>
                  <a:pt x="1868" y="658"/>
                </a:lnTo>
                <a:lnTo>
                  <a:pt x="1866" y="660"/>
                </a:lnTo>
                <a:lnTo>
                  <a:pt x="1864" y="660"/>
                </a:lnTo>
                <a:lnTo>
                  <a:pt x="1862" y="662"/>
                </a:lnTo>
                <a:lnTo>
                  <a:pt x="1860" y="662"/>
                </a:lnTo>
                <a:lnTo>
                  <a:pt x="1857" y="664"/>
                </a:lnTo>
                <a:lnTo>
                  <a:pt x="1855" y="664"/>
                </a:lnTo>
                <a:lnTo>
                  <a:pt x="1853" y="666"/>
                </a:lnTo>
                <a:lnTo>
                  <a:pt x="1851" y="666"/>
                </a:lnTo>
                <a:lnTo>
                  <a:pt x="1849" y="668"/>
                </a:lnTo>
                <a:lnTo>
                  <a:pt x="1847" y="668"/>
                </a:lnTo>
                <a:lnTo>
                  <a:pt x="1847" y="670"/>
                </a:lnTo>
                <a:lnTo>
                  <a:pt x="1845" y="670"/>
                </a:lnTo>
                <a:lnTo>
                  <a:pt x="1842" y="670"/>
                </a:lnTo>
                <a:lnTo>
                  <a:pt x="1840" y="672"/>
                </a:lnTo>
                <a:lnTo>
                  <a:pt x="1838" y="672"/>
                </a:lnTo>
                <a:lnTo>
                  <a:pt x="1836" y="674"/>
                </a:lnTo>
                <a:lnTo>
                  <a:pt x="1834" y="674"/>
                </a:lnTo>
                <a:lnTo>
                  <a:pt x="1830" y="676"/>
                </a:lnTo>
                <a:lnTo>
                  <a:pt x="1830" y="678"/>
                </a:lnTo>
                <a:lnTo>
                  <a:pt x="1830" y="680"/>
                </a:lnTo>
                <a:lnTo>
                  <a:pt x="1830" y="682"/>
                </a:lnTo>
                <a:lnTo>
                  <a:pt x="1827" y="684"/>
                </a:lnTo>
                <a:lnTo>
                  <a:pt x="1825" y="684"/>
                </a:lnTo>
                <a:lnTo>
                  <a:pt x="1823" y="686"/>
                </a:lnTo>
                <a:lnTo>
                  <a:pt x="1821" y="686"/>
                </a:lnTo>
                <a:lnTo>
                  <a:pt x="1819" y="686"/>
                </a:lnTo>
                <a:lnTo>
                  <a:pt x="1817" y="684"/>
                </a:lnTo>
                <a:lnTo>
                  <a:pt x="1814" y="684"/>
                </a:lnTo>
                <a:lnTo>
                  <a:pt x="1812" y="686"/>
                </a:lnTo>
                <a:lnTo>
                  <a:pt x="1810" y="688"/>
                </a:lnTo>
                <a:lnTo>
                  <a:pt x="1808" y="690"/>
                </a:lnTo>
                <a:lnTo>
                  <a:pt x="1806" y="690"/>
                </a:lnTo>
                <a:lnTo>
                  <a:pt x="1804" y="690"/>
                </a:lnTo>
                <a:lnTo>
                  <a:pt x="1802" y="690"/>
                </a:lnTo>
                <a:lnTo>
                  <a:pt x="1802" y="692"/>
                </a:lnTo>
                <a:lnTo>
                  <a:pt x="1799" y="692"/>
                </a:lnTo>
                <a:lnTo>
                  <a:pt x="1797" y="694"/>
                </a:lnTo>
                <a:lnTo>
                  <a:pt x="1795" y="696"/>
                </a:lnTo>
                <a:lnTo>
                  <a:pt x="1793" y="698"/>
                </a:lnTo>
                <a:lnTo>
                  <a:pt x="1791" y="698"/>
                </a:lnTo>
                <a:lnTo>
                  <a:pt x="1791" y="700"/>
                </a:lnTo>
                <a:lnTo>
                  <a:pt x="1789" y="700"/>
                </a:lnTo>
                <a:lnTo>
                  <a:pt x="1787" y="702"/>
                </a:lnTo>
                <a:lnTo>
                  <a:pt x="1787" y="704"/>
                </a:lnTo>
                <a:lnTo>
                  <a:pt x="1784" y="706"/>
                </a:lnTo>
                <a:lnTo>
                  <a:pt x="1784" y="708"/>
                </a:lnTo>
                <a:lnTo>
                  <a:pt x="1784" y="710"/>
                </a:lnTo>
                <a:lnTo>
                  <a:pt x="1782" y="712"/>
                </a:lnTo>
                <a:lnTo>
                  <a:pt x="1782" y="714"/>
                </a:lnTo>
                <a:lnTo>
                  <a:pt x="1780" y="716"/>
                </a:lnTo>
                <a:lnTo>
                  <a:pt x="1778" y="718"/>
                </a:lnTo>
                <a:lnTo>
                  <a:pt x="1776" y="718"/>
                </a:lnTo>
                <a:lnTo>
                  <a:pt x="1774" y="720"/>
                </a:lnTo>
                <a:lnTo>
                  <a:pt x="1774" y="722"/>
                </a:lnTo>
                <a:lnTo>
                  <a:pt x="1772" y="722"/>
                </a:lnTo>
                <a:lnTo>
                  <a:pt x="1772" y="724"/>
                </a:lnTo>
                <a:lnTo>
                  <a:pt x="1772" y="726"/>
                </a:lnTo>
                <a:lnTo>
                  <a:pt x="1772" y="728"/>
                </a:lnTo>
                <a:lnTo>
                  <a:pt x="1772" y="730"/>
                </a:lnTo>
                <a:lnTo>
                  <a:pt x="1772" y="732"/>
                </a:lnTo>
                <a:lnTo>
                  <a:pt x="1772" y="734"/>
                </a:lnTo>
                <a:lnTo>
                  <a:pt x="1772" y="736"/>
                </a:lnTo>
                <a:lnTo>
                  <a:pt x="1772" y="738"/>
                </a:lnTo>
                <a:lnTo>
                  <a:pt x="1772" y="740"/>
                </a:lnTo>
                <a:lnTo>
                  <a:pt x="1772" y="742"/>
                </a:lnTo>
                <a:lnTo>
                  <a:pt x="1772" y="744"/>
                </a:lnTo>
                <a:lnTo>
                  <a:pt x="1772" y="746"/>
                </a:lnTo>
                <a:lnTo>
                  <a:pt x="1774" y="748"/>
                </a:lnTo>
                <a:lnTo>
                  <a:pt x="1774" y="750"/>
                </a:lnTo>
                <a:lnTo>
                  <a:pt x="1774" y="752"/>
                </a:lnTo>
                <a:lnTo>
                  <a:pt x="1774" y="754"/>
                </a:lnTo>
                <a:lnTo>
                  <a:pt x="1774" y="756"/>
                </a:lnTo>
                <a:lnTo>
                  <a:pt x="1774" y="758"/>
                </a:lnTo>
                <a:lnTo>
                  <a:pt x="1774" y="760"/>
                </a:lnTo>
                <a:lnTo>
                  <a:pt x="1774" y="762"/>
                </a:lnTo>
                <a:lnTo>
                  <a:pt x="1776" y="762"/>
                </a:lnTo>
                <a:lnTo>
                  <a:pt x="1776" y="764"/>
                </a:lnTo>
                <a:lnTo>
                  <a:pt x="1778" y="766"/>
                </a:lnTo>
                <a:lnTo>
                  <a:pt x="1778" y="768"/>
                </a:lnTo>
                <a:lnTo>
                  <a:pt x="1780" y="768"/>
                </a:lnTo>
                <a:lnTo>
                  <a:pt x="1780" y="770"/>
                </a:lnTo>
                <a:lnTo>
                  <a:pt x="1782" y="772"/>
                </a:lnTo>
                <a:lnTo>
                  <a:pt x="1784" y="772"/>
                </a:lnTo>
                <a:lnTo>
                  <a:pt x="1784" y="774"/>
                </a:lnTo>
                <a:lnTo>
                  <a:pt x="1784" y="776"/>
                </a:lnTo>
                <a:lnTo>
                  <a:pt x="1784" y="778"/>
                </a:lnTo>
                <a:lnTo>
                  <a:pt x="1787" y="780"/>
                </a:lnTo>
                <a:lnTo>
                  <a:pt x="1787" y="782"/>
                </a:lnTo>
                <a:lnTo>
                  <a:pt x="1787" y="784"/>
                </a:lnTo>
                <a:lnTo>
                  <a:pt x="1787" y="786"/>
                </a:lnTo>
                <a:lnTo>
                  <a:pt x="1789" y="788"/>
                </a:lnTo>
                <a:lnTo>
                  <a:pt x="1791" y="788"/>
                </a:lnTo>
                <a:lnTo>
                  <a:pt x="1791" y="790"/>
                </a:lnTo>
                <a:lnTo>
                  <a:pt x="1793" y="792"/>
                </a:lnTo>
                <a:lnTo>
                  <a:pt x="1793" y="794"/>
                </a:lnTo>
                <a:lnTo>
                  <a:pt x="1795" y="794"/>
                </a:lnTo>
                <a:lnTo>
                  <a:pt x="1793" y="796"/>
                </a:lnTo>
                <a:lnTo>
                  <a:pt x="1793" y="798"/>
                </a:lnTo>
                <a:lnTo>
                  <a:pt x="1793" y="800"/>
                </a:lnTo>
                <a:lnTo>
                  <a:pt x="1793" y="802"/>
                </a:lnTo>
                <a:lnTo>
                  <a:pt x="1793" y="804"/>
                </a:lnTo>
                <a:lnTo>
                  <a:pt x="1793" y="806"/>
                </a:lnTo>
                <a:lnTo>
                  <a:pt x="1791" y="808"/>
                </a:lnTo>
                <a:lnTo>
                  <a:pt x="1793" y="810"/>
                </a:lnTo>
                <a:lnTo>
                  <a:pt x="1793" y="812"/>
                </a:lnTo>
                <a:lnTo>
                  <a:pt x="1793" y="814"/>
                </a:lnTo>
                <a:lnTo>
                  <a:pt x="1793" y="816"/>
                </a:lnTo>
                <a:lnTo>
                  <a:pt x="1795" y="818"/>
                </a:lnTo>
                <a:lnTo>
                  <a:pt x="1795" y="820"/>
                </a:lnTo>
                <a:lnTo>
                  <a:pt x="1795" y="822"/>
                </a:lnTo>
                <a:lnTo>
                  <a:pt x="1797" y="824"/>
                </a:lnTo>
                <a:lnTo>
                  <a:pt x="1799" y="826"/>
                </a:lnTo>
                <a:lnTo>
                  <a:pt x="1802" y="828"/>
                </a:lnTo>
                <a:lnTo>
                  <a:pt x="1802" y="830"/>
                </a:lnTo>
                <a:lnTo>
                  <a:pt x="1804" y="832"/>
                </a:lnTo>
                <a:lnTo>
                  <a:pt x="1802" y="834"/>
                </a:lnTo>
                <a:lnTo>
                  <a:pt x="1804" y="834"/>
                </a:lnTo>
                <a:lnTo>
                  <a:pt x="1806" y="834"/>
                </a:lnTo>
                <a:lnTo>
                  <a:pt x="1808" y="834"/>
                </a:lnTo>
                <a:lnTo>
                  <a:pt x="1808" y="836"/>
                </a:lnTo>
                <a:lnTo>
                  <a:pt x="1810" y="836"/>
                </a:lnTo>
                <a:lnTo>
                  <a:pt x="1812" y="838"/>
                </a:lnTo>
                <a:lnTo>
                  <a:pt x="1812" y="840"/>
                </a:lnTo>
                <a:lnTo>
                  <a:pt x="1814" y="840"/>
                </a:lnTo>
                <a:lnTo>
                  <a:pt x="1817" y="842"/>
                </a:lnTo>
                <a:lnTo>
                  <a:pt x="1817" y="844"/>
                </a:lnTo>
                <a:lnTo>
                  <a:pt x="1819" y="842"/>
                </a:lnTo>
                <a:lnTo>
                  <a:pt x="1821" y="844"/>
                </a:lnTo>
                <a:lnTo>
                  <a:pt x="1821" y="846"/>
                </a:lnTo>
                <a:lnTo>
                  <a:pt x="1823" y="846"/>
                </a:lnTo>
                <a:lnTo>
                  <a:pt x="1825" y="848"/>
                </a:lnTo>
                <a:lnTo>
                  <a:pt x="1825" y="850"/>
                </a:lnTo>
                <a:lnTo>
                  <a:pt x="1827" y="850"/>
                </a:lnTo>
                <a:lnTo>
                  <a:pt x="1827" y="852"/>
                </a:lnTo>
                <a:lnTo>
                  <a:pt x="1830" y="852"/>
                </a:lnTo>
                <a:lnTo>
                  <a:pt x="1832" y="854"/>
                </a:lnTo>
                <a:lnTo>
                  <a:pt x="1834" y="854"/>
                </a:lnTo>
                <a:lnTo>
                  <a:pt x="1834" y="856"/>
                </a:lnTo>
                <a:lnTo>
                  <a:pt x="1836" y="858"/>
                </a:lnTo>
                <a:lnTo>
                  <a:pt x="1838" y="858"/>
                </a:lnTo>
                <a:lnTo>
                  <a:pt x="1838" y="860"/>
                </a:lnTo>
                <a:lnTo>
                  <a:pt x="1840" y="862"/>
                </a:lnTo>
                <a:lnTo>
                  <a:pt x="1842" y="862"/>
                </a:lnTo>
                <a:lnTo>
                  <a:pt x="1845" y="860"/>
                </a:lnTo>
                <a:lnTo>
                  <a:pt x="1847" y="860"/>
                </a:lnTo>
                <a:lnTo>
                  <a:pt x="1849" y="860"/>
                </a:lnTo>
                <a:lnTo>
                  <a:pt x="1851" y="860"/>
                </a:lnTo>
                <a:lnTo>
                  <a:pt x="1853" y="862"/>
                </a:lnTo>
                <a:lnTo>
                  <a:pt x="1853" y="864"/>
                </a:lnTo>
                <a:lnTo>
                  <a:pt x="1855" y="866"/>
                </a:lnTo>
                <a:lnTo>
                  <a:pt x="1857" y="868"/>
                </a:lnTo>
                <a:lnTo>
                  <a:pt x="1860" y="868"/>
                </a:lnTo>
                <a:lnTo>
                  <a:pt x="1862" y="870"/>
                </a:lnTo>
                <a:lnTo>
                  <a:pt x="1862" y="872"/>
                </a:lnTo>
                <a:lnTo>
                  <a:pt x="1862" y="874"/>
                </a:lnTo>
                <a:lnTo>
                  <a:pt x="1864" y="876"/>
                </a:lnTo>
                <a:lnTo>
                  <a:pt x="1862" y="876"/>
                </a:lnTo>
                <a:lnTo>
                  <a:pt x="1862" y="878"/>
                </a:lnTo>
                <a:lnTo>
                  <a:pt x="1862" y="880"/>
                </a:lnTo>
                <a:lnTo>
                  <a:pt x="1862" y="882"/>
                </a:lnTo>
                <a:lnTo>
                  <a:pt x="1860" y="884"/>
                </a:lnTo>
                <a:lnTo>
                  <a:pt x="1860" y="886"/>
                </a:lnTo>
                <a:lnTo>
                  <a:pt x="1857" y="887"/>
                </a:lnTo>
                <a:lnTo>
                  <a:pt x="1855" y="889"/>
                </a:lnTo>
                <a:lnTo>
                  <a:pt x="1855" y="891"/>
                </a:lnTo>
                <a:lnTo>
                  <a:pt x="1853" y="893"/>
                </a:lnTo>
                <a:lnTo>
                  <a:pt x="1853" y="895"/>
                </a:lnTo>
                <a:lnTo>
                  <a:pt x="1853" y="897"/>
                </a:lnTo>
                <a:lnTo>
                  <a:pt x="1853" y="899"/>
                </a:lnTo>
                <a:lnTo>
                  <a:pt x="1853" y="901"/>
                </a:lnTo>
                <a:lnTo>
                  <a:pt x="1851" y="903"/>
                </a:lnTo>
                <a:lnTo>
                  <a:pt x="1851" y="905"/>
                </a:lnTo>
                <a:lnTo>
                  <a:pt x="1849" y="907"/>
                </a:lnTo>
                <a:lnTo>
                  <a:pt x="1849" y="909"/>
                </a:lnTo>
                <a:lnTo>
                  <a:pt x="1849" y="911"/>
                </a:lnTo>
                <a:lnTo>
                  <a:pt x="1847" y="913"/>
                </a:lnTo>
                <a:lnTo>
                  <a:pt x="1847" y="915"/>
                </a:lnTo>
                <a:lnTo>
                  <a:pt x="1847" y="917"/>
                </a:lnTo>
                <a:lnTo>
                  <a:pt x="1845" y="919"/>
                </a:lnTo>
                <a:lnTo>
                  <a:pt x="1845" y="921"/>
                </a:lnTo>
                <a:lnTo>
                  <a:pt x="1845" y="923"/>
                </a:lnTo>
                <a:lnTo>
                  <a:pt x="1845" y="925"/>
                </a:lnTo>
                <a:lnTo>
                  <a:pt x="1842" y="925"/>
                </a:lnTo>
                <a:lnTo>
                  <a:pt x="1842" y="927"/>
                </a:lnTo>
                <a:lnTo>
                  <a:pt x="1840" y="927"/>
                </a:lnTo>
                <a:lnTo>
                  <a:pt x="1840" y="929"/>
                </a:lnTo>
                <a:lnTo>
                  <a:pt x="1840" y="931"/>
                </a:lnTo>
                <a:lnTo>
                  <a:pt x="1838" y="933"/>
                </a:lnTo>
                <a:lnTo>
                  <a:pt x="1836" y="933"/>
                </a:lnTo>
                <a:lnTo>
                  <a:pt x="1836" y="935"/>
                </a:lnTo>
                <a:lnTo>
                  <a:pt x="1834" y="937"/>
                </a:lnTo>
                <a:lnTo>
                  <a:pt x="1832" y="937"/>
                </a:lnTo>
                <a:lnTo>
                  <a:pt x="1832" y="939"/>
                </a:lnTo>
                <a:lnTo>
                  <a:pt x="1830" y="941"/>
                </a:lnTo>
                <a:lnTo>
                  <a:pt x="1827" y="941"/>
                </a:lnTo>
                <a:lnTo>
                  <a:pt x="1827" y="943"/>
                </a:lnTo>
                <a:lnTo>
                  <a:pt x="1825" y="943"/>
                </a:lnTo>
                <a:lnTo>
                  <a:pt x="1823" y="945"/>
                </a:lnTo>
                <a:lnTo>
                  <a:pt x="1821" y="945"/>
                </a:lnTo>
                <a:lnTo>
                  <a:pt x="1821" y="947"/>
                </a:lnTo>
                <a:lnTo>
                  <a:pt x="1819" y="949"/>
                </a:lnTo>
                <a:lnTo>
                  <a:pt x="1817" y="949"/>
                </a:lnTo>
                <a:lnTo>
                  <a:pt x="1814" y="949"/>
                </a:lnTo>
                <a:lnTo>
                  <a:pt x="1812" y="949"/>
                </a:lnTo>
                <a:lnTo>
                  <a:pt x="1810" y="947"/>
                </a:lnTo>
                <a:lnTo>
                  <a:pt x="1808" y="947"/>
                </a:lnTo>
                <a:lnTo>
                  <a:pt x="1806" y="945"/>
                </a:lnTo>
                <a:lnTo>
                  <a:pt x="1804" y="945"/>
                </a:lnTo>
                <a:lnTo>
                  <a:pt x="1802" y="945"/>
                </a:lnTo>
                <a:lnTo>
                  <a:pt x="1799" y="945"/>
                </a:lnTo>
                <a:lnTo>
                  <a:pt x="1797" y="945"/>
                </a:lnTo>
                <a:lnTo>
                  <a:pt x="1795" y="945"/>
                </a:lnTo>
                <a:lnTo>
                  <a:pt x="1793" y="943"/>
                </a:lnTo>
                <a:lnTo>
                  <a:pt x="1793" y="941"/>
                </a:lnTo>
                <a:lnTo>
                  <a:pt x="1795" y="943"/>
                </a:lnTo>
                <a:lnTo>
                  <a:pt x="1797" y="943"/>
                </a:lnTo>
                <a:lnTo>
                  <a:pt x="1799" y="943"/>
                </a:lnTo>
                <a:lnTo>
                  <a:pt x="1799" y="941"/>
                </a:lnTo>
                <a:lnTo>
                  <a:pt x="1799" y="939"/>
                </a:lnTo>
                <a:lnTo>
                  <a:pt x="1799" y="937"/>
                </a:lnTo>
                <a:lnTo>
                  <a:pt x="1802" y="937"/>
                </a:lnTo>
                <a:lnTo>
                  <a:pt x="1802" y="935"/>
                </a:lnTo>
                <a:lnTo>
                  <a:pt x="1802" y="933"/>
                </a:lnTo>
                <a:lnTo>
                  <a:pt x="1799" y="933"/>
                </a:lnTo>
                <a:lnTo>
                  <a:pt x="1799" y="931"/>
                </a:lnTo>
                <a:lnTo>
                  <a:pt x="1797" y="929"/>
                </a:lnTo>
                <a:lnTo>
                  <a:pt x="1795" y="929"/>
                </a:lnTo>
                <a:lnTo>
                  <a:pt x="1795" y="927"/>
                </a:lnTo>
                <a:lnTo>
                  <a:pt x="1793" y="927"/>
                </a:lnTo>
                <a:lnTo>
                  <a:pt x="1793" y="925"/>
                </a:lnTo>
                <a:lnTo>
                  <a:pt x="1791" y="927"/>
                </a:lnTo>
                <a:lnTo>
                  <a:pt x="1789" y="927"/>
                </a:lnTo>
                <a:lnTo>
                  <a:pt x="1787" y="927"/>
                </a:lnTo>
                <a:lnTo>
                  <a:pt x="1784" y="929"/>
                </a:lnTo>
                <a:lnTo>
                  <a:pt x="1784" y="931"/>
                </a:lnTo>
                <a:lnTo>
                  <a:pt x="1782" y="931"/>
                </a:lnTo>
                <a:lnTo>
                  <a:pt x="1782" y="933"/>
                </a:lnTo>
                <a:lnTo>
                  <a:pt x="1780" y="933"/>
                </a:lnTo>
                <a:lnTo>
                  <a:pt x="1778" y="935"/>
                </a:lnTo>
                <a:lnTo>
                  <a:pt x="1778" y="937"/>
                </a:lnTo>
                <a:lnTo>
                  <a:pt x="1776" y="937"/>
                </a:lnTo>
                <a:lnTo>
                  <a:pt x="1778" y="939"/>
                </a:lnTo>
                <a:lnTo>
                  <a:pt x="1780" y="937"/>
                </a:lnTo>
                <a:lnTo>
                  <a:pt x="1780" y="935"/>
                </a:lnTo>
                <a:lnTo>
                  <a:pt x="1782" y="935"/>
                </a:lnTo>
                <a:lnTo>
                  <a:pt x="1784" y="935"/>
                </a:lnTo>
                <a:lnTo>
                  <a:pt x="1782" y="935"/>
                </a:lnTo>
                <a:lnTo>
                  <a:pt x="1782" y="937"/>
                </a:lnTo>
                <a:lnTo>
                  <a:pt x="1782" y="939"/>
                </a:lnTo>
                <a:lnTo>
                  <a:pt x="1782" y="941"/>
                </a:lnTo>
                <a:lnTo>
                  <a:pt x="1780" y="943"/>
                </a:lnTo>
                <a:lnTo>
                  <a:pt x="1780" y="945"/>
                </a:lnTo>
                <a:lnTo>
                  <a:pt x="1778" y="947"/>
                </a:lnTo>
                <a:lnTo>
                  <a:pt x="1778" y="949"/>
                </a:lnTo>
                <a:lnTo>
                  <a:pt x="1778" y="951"/>
                </a:lnTo>
                <a:lnTo>
                  <a:pt x="1776" y="953"/>
                </a:lnTo>
                <a:lnTo>
                  <a:pt x="1776" y="955"/>
                </a:lnTo>
                <a:lnTo>
                  <a:pt x="1776" y="957"/>
                </a:lnTo>
                <a:lnTo>
                  <a:pt x="1776" y="959"/>
                </a:lnTo>
                <a:lnTo>
                  <a:pt x="1776" y="961"/>
                </a:lnTo>
                <a:lnTo>
                  <a:pt x="1774" y="963"/>
                </a:lnTo>
                <a:lnTo>
                  <a:pt x="1774" y="965"/>
                </a:lnTo>
                <a:lnTo>
                  <a:pt x="1774" y="967"/>
                </a:lnTo>
                <a:lnTo>
                  <a:pt x="1774" y="969"/>
                </a:lnTo>
                <a:lnTo>
                  <a:pt x="1774" y="971"/>
                </a:lnTo>
                <a:lnTo>
                  <a:pt x="1774" y="973"/>
                </a:lnTo>
                <a:lnTo>
                  <a:pt x="1774" y="975"/>
                </a:lnTo>
                <a:lnTo>
                  <a:pt x="1774" y="977"/>
                </a:lnTo>
                <a:lnTo>
                  <a:pt x="1774" y="979"/>
                </a:lnTo>
                <a:lnTo>
                  <a:pt x="1774" y="981"/>
                </a:lnTo>
                <a:lnTo>
                  <a:pt x="1774" y="983"/>
                </a:lnTo>
                <a:lnTo>
                  <a:pt x="1774" y="985"/>
                </a:lnTo>
                <a:lnTo>
                  <a:pt x="1774" y="987"/>
                </a:lnTo>
                <a:lnTo>
                  <a:pt x="1774" y="989"/>
                </a:lnTo>
                <a:lnTo>
                  <a:pt x="1774" y="991"/>
                </a:lnTo>
                <a:lnTo>
                  <a:pt x="1774" y="993"/>
                </a:lnTo>
                <a:lnTo>
                  <a:pt x="1774" y="995"/>
                </a:lnTo>
                <a:lnTo>
                  <a:pt x="1776" y="995"/>
                </a:lnTo>
                <a:lnTo>
                  <a:pt x="1776" y="997"/>
                </a:lnTo>
                <a:lnTo>
                  <a:pt x="1776" y="999"/>
                </a:lnTo>
                <a:lnTo>
                  <a:pt x="1776" y="1001"/>
                </a:lnTo>
                <a:lnTo>
                  <a:pt x="1776" y="1003"/>
                </a:lnTo>
                <a:lnTo>
                  <a:pt x="1776" y="1005"/>
                </a:lnTo>
                <a:lnTo>
                  <a:pt x="1778" y="1007"/>
                </a:lnTo>
                <a:lnTo>
                  <a:pt x="1778" y="1009"/>
                </a:lnTo>
                <a:lnTo>
                  <a:pt x="1778" y="1011"/>
                </a:lnTo>
                <a:lnTo>
                  <a:pt x="1780" y="1011"/>
                </a:lnTo>
                <a:lnTo>
                  <a:pt x="1782" y="1011"/>
                </a:lnTo>
                <a:lnTo>
                  <a:pt x="1782" y="1013"/>
                </a:lnTo>
                <a:lnTo>
                  <a:pt x="1784" y="1015"/>
                </a:lnTo>
                <a:lnTo>
                  <a:pt x="1787" y="1017"/>
                </a:lnTo>
                <a:lnTo>
                  <a:pt x="1787" y="1019"/>
                </a:lnTo>
                <a:lnTo>
                  <a:pt x="1789" y="1021"/>
                </a:lnTo>
                <a:lnTo>
                  <a:pt x="1789" y="1023"/>
                </a:lnTo>
                <a:lnTo>
                  <a:pt x="1789" y="1025"/>
                </a:lnTo>
                <a:lnTo>
                  <a:pt x="1789" y="1027"/>
                </a:lnTo>
                <a:lnTo>
                  <a:pt x="1791" y="1029"/>
                </a:lnTo>
                <a:lnTo>
                  <a:pt x="1791" y="1031"/>
                </a:lnTo>
                <a:lnTo>
                  <a:pt x="1791" y="1033"/>
                </a:lnTo>
                <a:lnTo>
                  <a:pt x="1791" y="1035"/>
                </a:lnTo>
                <a:lnTo>
                  <a:pt x="1791" y="1037"/>
                </a:lnTo>
                <a:lnTo>
                  <a:pt x="1791" y="1039"/>
                </a:lnTo>
                <a:lnTo>
                  <a:pt x="1789" y="1041"/>
                </a:lnTo>
                <a:lnTo>
                  <a:pt x="1789" y="1043"/>
                </a:lnTo>
                <a:lnTo>
                  <a:pt x="1789" y="1045"/>
                </a:lnTo>
                <a:lnTo>
                  <a:pt x="1789" y="1047"/>
                </a:lnTo>
                <a:lnTo>
                  <a:pt x="1789" y="1049"/>
                </a:lnTo>
                <a:lnTo>
                  <a:pt x="1789" y="1051"/>
                </a:lnTo>
                <a:lnTo>
                  <a:pt x="1789" y="1053"/>
                </a:lnTo>
                <a:lnTo>
                  <a:pt x="1789" y="1055"/>
                </a:lnTo>
                <a:lnTo>
                  <a:pt x="1789" y="1057"/>
                </a:lnTo>
                <a:lnTo>
                  <a:pt x="1789" y="1059"/>
                </a:lnTo>
                <a:lnTo>
                  <a:pt x="1789" y="1061"/>
                </a:lnTo>
                <a:lnTo>
                  <a:pt x="1789" y="1063"/>
                </a:lnTo>
                <a:lnTo>
                  <a:pt x="1789" y="1065"/>
                </a:lnTo>
                <a:lnTo>
                  <a:pt x="1789" y="1067"/>
                </a:lnTo>
                <a:lnTo>
                  <a:pt x="1789" y="1069"/>
                </a:lnTo>
                <a:lnTo>
                  <a:pt x="1791" y="1069"/>
                </a:lnTo>
                <a:lnTo>
                  <a:pt x="1793" y="1069"/>
                </a:lnTo>
                <a:lnTo>
                  <a:pt x="1795" y="1069"/>
                </a:lnTo>
                <a:lnTo>
                  <a:pt x="1797" y="1069"/>
                </a:lnTo>
                <a:lnTo>
                  <a:pt x="1799" y="1069"/>
                </a:lnTo>
                <a:lnTo>
                  <a:pt x="1797" y="1069"/>
                </a:lnTo>
                <a:lnTo>
                  <a:pt x="1795" y="1069"/>
                </a:lnTo>
                <a:lnTo>
                  <a:pt x="1793" y="1069"/>
                </a:lnTo>
                <a:lnTo>
                  <a:pt x="1791" y="1069"/>
                </a:lnTo>
                <a:lnTo>
                  <a:pt x="1789" y="1069"/>
                </a:lnTo>
                <a:lnTo>
                  <a:pt x="1791" y="1071"/>
                </a:lnTo>
                <a:lnTo>
                  <a:pt x="1793" y="1071"/>
                </a:lnTo>
                <a:lnTo>
                  <a:pt x="1791" y="1071"/>
                </a:lnTo>
                <a:lnTo>
                  <a:pt x="1791" y="1073"/>
                </a:lnTo>
                <a:lnTo>
                  <a:pt x="1793" y="1073"/>
                </a:lnTo>
                <a:lnTo>
                  <a:pt x="1795" y="1073"/>
                </a:lnTo>
                <a:lnTo>
                  <a:pt x="1795" y="1071"/>
                </a:lnTo>
                <a:lnTo>
                  <a:pt x="1797" y="1071"/>
                </a:lnTo>
                <a:lnTo>
                  <a:pt x="1799" y="1069"/>
                </a:lnTo>
                <a:lnTo>
                  <a:pt x="1799" y="1071"/>
                </a:lnTo>
                <a:lnTo>
                  <a:pt x="1797" y="1071"/>
                </a:lnTo>
                <a:lnTo>
                  <a:pt x="1795" y="1071"/>
                </a:lnTo>
                <a:lnTo>
                  <a:pt x="1793" y="1073"/>
                </a:lnTo>
                <a:lnTo>
                  <a:pt x="1791" y="1073"/>
                </a:lnTo>
                <a:lnTo>
                  <a:pt x="1791" y="1075"/>
                </a:lnTo>
                <a:lnTo>
                  <a:pt x="1791" y="1077"/>
                </a:lnTo>
                <a:lnTo>
                  <a:pt x="1791" y="1079"/>
                </a:lnTo>
                <a:lnTo>
                  <a:pt x="1791" y="1081"/>
                </a:lnTo>
                <a:lnTo>
                  <a:pt x="1793" y="1083"/>
                </a:lnTo>
                <a:lnTo>
                  <a:pt x="1793" y="1085"/>
                </a:lnTo>
                <a:lnTo>
                  <a:pt x="1793" y="1087"/>
                </a:lnTo>
                <a:lnTo>
                  <a:pt x="1795" y="1089"/>
                </a:lnTo>
                <a:lnTo>
                  <a:pt x="1795" y="1091"/>
                </a:lnTo>
                <a:lnTo>
                  <a:pt x="1795" y="1093"/>
                </a:lnTo>
                <a:lnTo>
                  <a:pt x="1797" y="1095"/>
                </a:lnTo>
                <a:lnTo>
                  <a:pt x="1797" y="1097"/>
                </a:lnTo>
                <a:lnTo>
                  <a:pt x="1799" y="1097"/>
                </a:lnTo>
                <a:lnTo>
                  <a:pt x="1799" y="1099"/>
                </a:lnTo>
                <a:lnTo>
                  <a:pt x="1799" y="1101"/>
                </a:lnTo>
                <a:lnTo>
                  <a:pt x="1802" y="1103"/>
                </a:lnTo>
                <a:lnTo>
                  <a:pt x="1802" y="1105"/>
                </a:lnTo>
                <a:lnTo>
                  <a:pt x="1804" y="1107"/>
                </a:lnTo>
                <a:lnTo>
                  <a:pt x="1804" y="1109"/>
                </a:lnTo>
                <a:lnTo>
                  <a:pt x="1804" y="1111"/>
                </a:lnTo>
                <a:lnTo>
                  <a:pt x="1804" y="1113"/>
                </a:lnTo>
                <a:lnTo>
                  <a:pt x="1804" y="1115"/>
                </a:lnTo>
                <a:lnTo>
                  <a:pt x="1804" y="1117"/>
                </a:lnTo>
                <a:lnTo>
                  <a:pt x="1804" y="1119"/>
                </a:lnTo>
                <a:lnTo>
                  <a:pt x="1804" y="1121"/>
                </a:lnTo>
                <a:lnTo>
                  <a:pt x="1804" y="1123"/>
                </a:lnTo>
                <a:lnTo>
                  <a:pt x="1806" y="1125"/>
                </a:lnTo>
                <a:lnTo>
                  <a:pt x="1806" y="1127"/>
                </a:lnTo>
                <a:lnTo>
                  <a:pt x="1806" y="1129"/>
                </a:lnTo>
                <a:lnTo>
                  <a:pt x="1808" y="1131"/>
                </a:lnTo>
                <a:lnTo>
                  <a:pt x="1808" y="1133"/>
                </a:lnTo>
                <a:lnTo>
                  <a:pt x="1810" y="1135"/>
                </a:lnTo>
                <a:lnTo>
                  <a:pt x="1810" y="1137"/>
                </a:lnTo>
                <a:lnTo>
                  <a:pt x="1810" y="1139"/>
                </a:lnTo>
                <a:lnTo>
                  <a:pt x="1812" y="1141"/>
                </a:lnTo>
                <a:lnTo>
                  <a:pt x="1812" y="1143"/>
                </a:lnTo>
                <a:lnTo>
                  <a:pt x="1814" y="1145"/>
                </a:lnTo>
                <a:lnTo>
                  <a:pt x="1814" y="1147"/>
                </a:lnTo>
                <a:lnTo>
                  <a:pt x="1814" y="1149"/>
                </a:lnTo>
                <a:lnTo>
                  <a:pt x="1814" y="1151"/>
                </a:lnTo>
                <a:lnTo>
                  <a:pt x="1814" y="1153"/>
                </a:lnTo>
                <a:lnTo>
                  <a:pt x="1814" y="1155"/>
                </a:lnTo>
                <a:lnTo>
                  <a:pt x="1817" y="1155"/>
                </a:lnTo>
                <a:lnTo>
                  <a:pt x="1817" y="1157"/>
                </a:lnTo>
                <a:lnTo>
                  <a:pt x="1817" y="1159"/>
                </a:lnTo>
                <a:lnTo>
                  <a:pt x="1817" y="1161"/>
                </a:lnTo>
                <a:lnTo>
                  <a:pt x="1819" y="1163"/>
                </a:lnTo>
                <a:lnTo>
                  <a:pt x="1819" y="1165"/>
                </a:lnTo>
                <a:lnTo>
                  <a:pt x="1819" y="1167"/>
                </a:lnTo>
                <a:lnTo>
                  <a:pt x="1821" y="1169"/>
                </a:lnTo>
                <a:lnTo>
                  <a:pt x="1821" y="1171"/>
                </a:lnTo>
                <a:lnTo>
                  <a:pt x="1823" y="1173"/>
                </a:lnTo>
                <a:lnTo>
                  <a:pt x="1823" y="1175"/>
                </a:lnTo>
                <a:lnTo>
                  <a:pt x="1825" y="1177"/>
                </a:lnTo>
                <a:lnTo>
                  <a:pt x="1825" y="1179"/>
                </a:lnTo>
                <a:lnTo>
                  <a:pt x="1827" y="1181"/>
                </a:lnTo>
                <a:lnTo>
                  <a:pt x="1827" y="1183"/>
                </a:lnTo>
                <a:lnTo>
                  <a:pt x="1830" y="1183"/>
                </a:lnTo>
                <a:lnTo>
                  <a:pt x="1830" y="1185"/>
                </a:lnTo>
                <a:lnTo>
                  <a:pt x="1832" y="1187"/>
                </a:lnTo>
                <a:lnTo>
                  <a:pt x="1832" y="1189"/>
                </a:lnTo>
                <a:lnTo>
                  <a:pt x="1834" y="1187"/>
                </a:lnTo>
                <a:lnTo>
                  <a:pt x="1834" y="1189"/>
                </a:lnTo>
                <a:lnTo>
                  <a:pt x="1836" y="1191"/>
                </a:lnTo>
                <a:lnTo>
                  <a:pt x="1836" y="1193"/>
                </a:lnTo>
                <a:lnTo>
                  <a:pt x="1838" y="1193"/>
                </a:lnTo>
                <a:lnTo>
                  <a:pt x="1838" y="1195"/>
                </a:lnTo>
                <a:lnTo>
                  <a:pt x="1840" y="1197"/>
                </a:lnTo>
                <a:lnTo>
                  <a:pt x="1842" y="1197"/>
                </a:lnTo>
                <a:lnTo>
                  <a:pt x="1842" y="1199"/>
                </a:lnTo>
                <a:lnTo>
                  <a:pt x="1845" y="1201"/>
                </a:lnTo>
                <a:lnTo>
                  <a:pt x="1847" y="1201"/>
                </a:lnTo>
                <a:lnTo>
                  <a:pt x="1847" y="1203"/>
                </a:lnTo>
                <a:lnTo>
                  <a:pt x="1849" y="1205"/>
                </a:lnTo>
                <a:lnTo>
                  <a:pt x="1851" y="1207"/>
                </a:lnTo>
                <a:lnTo>
                  <a:pt x="1853" y="1209"/>
                </a:lnTo>
                <a:lnTo>
                  <a:pt x="1855" y="1211"/>
                </a:lnTo>
                <a:lnTo>
                  <a:pt x="1855" y="1213"/>
                </a:lnTo>
                <a:lnTo>
                  <a:pt x="1857" y="1213"/>
                </a:lnTo>
                <a:lnTo>
                  <a:pt x="1860" y="1215"/>
                </a:lnTo>
                <a:lnTo>
                  <a:pt x="1860" y="1217"/>
                </a:lnTo>
                <a:lnTo>
                  <a:pt x="1862" y="1219"/>
                </a:lnTo>
                <a:lnTo>
                  <a:pt x="1864" y="1219"/>
                </a:lnTo>
                <a:lnTo>
                  <a:pt x="1864" y="1221"/>
                </a:lnTo>
                <a:lnTo>
                  <a:pt x="1866" y="1223"/>
                </a:lnTo>
                <a:lnTo>
                  <a:pt x="1868" y="1225"/>
                </a:lnTo>
                <a:lnTo>
                  <a:pt x="1870" y="1227"/>
                </a:lnTo>
                <a:lnTo>
                  <a:pt x="1872" y="1229"/>
                </a:lnTo>
                <a:lnTo>
                  <a:pt x="1875" y="1231"/>
                </a:lnTo>
                <a:lnTo>
                  <a:pt x="1877" y="1233"/>
                </a:lnTo>
                <a:lnTo>
                  <a:pt x="1879" y="1235"/>
                </a:lnTo>
                <a:lnTo>
                  <a:pt x="1881" y="1237"/>
                </a:lnTo>
                <a:lnTo>
                  <a:pt x="1883" y="1239"/>
                </a:lnTo>
                <a:lnTo>
                  <a:pt x="1885" y="1241"/>
                </a:lnTo>
                <a:lnTo>
                  <a:pt x="1887" y="1241"/>
                </a:lnTo>
                <a:lnTo>
                  <a:pt x="1890" y="1241"/>
                </a:lnTo>
                <a:lnTo>
                  <a:pt x="1890" y="1239"/>
                </a:lnTo>
                <a:lnTo>
                  <a:pt x="1892" y="1239"/>
                </a:lnTo>
                <a:lnTo>
                  <a:pt x="1892" y="1241"/>
                </a:lnTo>
                <a:lnTo>
                  <a:pt x="1894" y="1243"/>
                </a:lnTo>
                <a:lnTo>
                  <a:pt x="1896" y="1245"/>
                </a:lnTo>
                <a:lnTo>
                  <a:pt x="1896" y="1246"/>
                </a:lnTo>
                <a:lnTo>
                  <a:pt x="1898" y="1246"/>
                </a:lnTo>
                <a:lnTo>
                  <a:pt x="1898" y="1248"/>
                </a:lnTo>
                <a:lnTo>
                  <a:pt x="1900" y="1250"/>
                </a:lnTo>
                <a:lnTo>
                  <a:pt x="1903" y="1252"/>
                </a:lnTo>
                <a:lnTo>
                  <a:pt x="1905" y="1254"/>
                </a:lnTo>
                <a:lnTo>
                  <a:pt x="1905" y="1256"/>
                </a:lnTo>
                <a:lnTo>
                  <a:pt x="1907" y="1256"/>
                </a:lnTo>
                <a:lnTo>
                  <a:pt x="1909" y="1258"/>
                </a:lnTo>
                <a:lnTo>
                  <a:pt x="1909" y="1260"/>
                </a:lnTo>
                <a:lnTo>
                  <a:pt x="1913" y="1262"/>
                </a:lnTo>
                <a:lnTo>
                  <a:pt x="1913" y="1264"/>
                </a:lnTo>
                <a:lnTo>
                  <a:pt x="1915" y="1264"/>
                </a:lnTo>
                <a:lnTo>
                  <a:pt x="1918" y="1266"/>
                </a:lnTo>
                <a:lnTo>
                  <a:pt x="1920" y="1266"/>
                </a:lnTo>
                <a:lnTo>
                  <a:pt x="1920" y="1268"/>
                </a:lnTo>
                <a:lnTo>
                  <a:pt x="1922" y="1268"/>
                </a:lnTo>
                <a:lnTo>
                  <a:pt x="1922" y="1270"/>
                </a:lnTo>
                <a:lnTo>
                  <a:pt x="1924" y="1270"/>
                </a:lnTo>
                <a:lnTo>
                  <a:pt x="1926" y="1272"/>
                </a:lnTo>
                <a:lnTo>
                  <a:pt x="1928" y="1274"/>
                </a:lnTo>
                <a:lnTo>
                  <a:pt x="1930" y="1276"/>
                </a:lnTo>
                <a:lnTo>
                  <a:pt x="1933" y="1276"/>
                </a:lnTo>
                <a:lnTo>
                  <a:pt x="1935" y="1278"/>
                </a:lnTo>
                <a:lnTo>
                  <a:pt x="1937" y="1278"/>
                </a:lnTo>
                <a:lnTo>
                  <a:pt x="1939" y="1280"/>
                </a:lnTo>
                <a:lnTo>
                  <a:pt x="1941" y="1280"/>
                </a:lnTo>
                <a:lnTo>
                  <a:pt x="1943" y="1280"/>
                </a:lnTo>
                <a:lnTo>
                  <a:pt x="1943" y="1282"/>
                </a:lnTo>
                <a:lnTo>
                  <a:pt x="1948" y="1282"/>
                </a:lnTo>
                <a:lnTo>
                  <a:pt x="1950" y="1282"/>
                </a:lnTo>
                <a:lnTo>
                  <a:pt x="1950" y="1280"/>
                </a:lnTo>
                <a:lnTo>
                  <a:pt x="1952" y="1282"/>
                </a:lnTo>
                <a:lnTo>
                  <a:pt x="1954" y="1282"/>
                </a:lnTo>
                <a:lnTo>
                  <a:pt x="1956" y="1282"/>
                </a:lnTo>
                <a:lnTo>
                  <a:pt x="1958" y="1282"/>
                </a:lnTo>
                <a:lnTo>
                  <a:pt x="1961" y="1282"/>
                </a:lnTo>
                <a:lnTo>
                  <a:pt x="1963" y="1282"/>
                </a:lnTo>
                <a:lnTo>
                  <a:pt x="1965" y="1282"/>
                </a:lnTo>
                <a:lnTo>
                  <a:pt x="1967" y="1282"/>
                </a:lnTo>
                <a:lnTo>
                  <a:pt x="1969" y="1284"/>
                </a:lnTo>
                <a:lnTo>
                  <a:pt x="1971" y="1284"/>
                </a:lnTo>
                <a:lnTo>
                  <a:pt x="1973" y="1286"/>
                </a:lnTo>
                <a:lnTo>
                  <a:pt x="1976" y="1288"/>
                </a:lnTo>
                <a:lnTo>
                  <a:pt x="1978" y="1288"/>
                </a:lnTo>
                <a:lnTo>
                  <a:pt x="1980" y="1290"/>
                </a:lnTo>
                <a:lnTo>
                  <a:pt x="1982" y="1290"/>
                </a:lnTo>
                <a:lnTo>
                  <a:pt x="1984" y="1292"/>
                </a:lnTo>
                <a:lnTo>
                  <a:pt x="1986" y="1292"/>
                </a:lnTo>
                <a:lnTo>
                  <a:pt x="1988" y="1294"/>
                </a:lnTo>
                <a:lnTo>
                  <a:pt x="1991" y="1294"/>
                </a:lnTo>
                <a:lnTo>
                  <a:pt x="1991" y="1296"/>
                </a:lnTo>
                <a:lnTo>
                  <a:pt x="1993" y="1296"/>
                </a:lnTo>
                <a:lnTo>
                  <a:pt x="1995" y="1298"/>
                </a:lnTo>
                <a:lnTo>
                  <a:pt x="1997" y="1298"/>
                </a:lnTo>
                <a:lnTo>
                  <a:pt x="1999" y="1298"/>
                </a:lnTo>
                <a:lnTo>
                  <a:pt x="1999" y="1300"/>
                </a:lnTo>
                <a:lnTo>
                  <a:pt x="1999" y="1298"/>
                </a:lnTo>
                <a:lnTo>
                  <a:pt x="1999" y="1300"/>
                </a:lnTo>
                <a:lnTo>
                  <a:pt x="1999" y="1298"/>
                </a:lnTo>
                <a:lnTo>
                  <a:pt x="2001" y="1298"/>
                </a:lnTo>
                <a:lnTo>
                  <a:pt x="2003" y="1300"/>
                </a:lnTo>
                <a:lnTo>
                  <a:pt x="2006" y="1302"/>
                </a:lnTo>
                <a:lnTo>
                  <a:pt x="2008" y="1304"/>
                </a:lnTo>
                <a:lnTo>
                  <a:pt x="2010" y="1306"/>
                </a:lnTo>
                <a:lnTo>
                  <a:pt x="2012" y="1308"/>
                </a:lnTo>
                <a:lnTo>
                  <a:pt x="2014" y="1310"/>
                </a:lnTo>
                <a:lnTo>
                  <a:pt x="2016" y="1312"/>
                </a:lnTo>
                <a:lnTo>
                  <a:pt x="2018" y="1312"/>
                </a:lnTo>
                <a:lnTo>
                  <a:pt x="2018" y="1314"/>
                </a:lnTo>
                <a:lnTo>
                  <a:pt x="2021" y="1316"/>
                </a:lnTo>
                <a:lnTo>
                  <a:pt x="2023" y="1316"/>
                </a:lnTo>
                <a:lnTo>
                  <a:pt x="2023" y="1318"/>
                </a:lnTo>
                <a:lnTo>
                  <a:pt x="2025" y="1318"/>
                </a:lnTo>
                <a:lnTo>
                  <a:pt x="2027" y="1320"/>
                </a:lnTo>
                <a:lnTo>
                  <a:pt x="2029" y="1322"/>
                </a:lnTo>
                <a:lnTo>
                  <a:pt x="2031" y="1324"/>
                </a:lnTo>
                <a:lnTo>
                  <a:pt x="2034" y="1324"/>
                </a:lnTo>
                <a:lnTo>
                  <a:pt x="2036" y="1326"/>
                </a:lnTo>
                <a:lnTo>
                  <a:pt x="2038" y="1326"/>
                </a:lnTo>
                <a:lnTo>
                  <a:pt x="2038" y="1324"/>
                </a:lnTo>
                <a:lnTo>
                  <a:pt x="2038" y="1326"/>
                </a:lnTo>
                <a:lnTo>
                  <a:pt x="2040" y="1328"/>
                </a:lnTo>
                <a:lnTo>
                  <a:pt x="2042" y="1328"/>
                </a:lnTo>
                <a:lnTo>
                  <a:pt x="2044" y="1330"/>
                </a:lnTo>
                <a:lnTo>
                  <a:pt x="2046" y="1332"/>
                </a:lnTo>
                <a:lnTo>
                  <a:pt x="2049" y="1332"/>
                </a:lnTo>
                <a:lnTo>
                  <a:pt x="2051" y="1334"/>
                </a:lnTo>
                <a:lnTo>
                  <a:pt x="2053" y="1334"/>
                </a:lnTo>
                <a:lnTo>
                  <a:pt x="2053" y="1336"/>
                </a:lnTo>
                <a:lnTo>
                  <a:pt x="2055" y="1338"/>
                </a:lnTo>
                <a:lnTo>
                  <a:pt x="2057" y="1340"/>
                </a:lnTo>
                <a:lnTo>
                  <a:pt x="2059" y="1342"/>
                </a:lnTo>
                <a:lnTo>
                  <a:pt x="2061" y="1344"/>
                </a:lnTo>
                <a:lnTo>
                  <a:pt x="2064" y="1344"/>
                </a:lnTo>
                <a:lnTo>
                  <a:pt x="2064" y="1346"/>
                </a:lnTo>
                <a:lnTo>
                  <a:pt x="2066" y="1348"/>
                </a:lnTo>
                <a:lnTo>
                  <a:pt x="2068" y="1348"/>
                </a:lnTo>
                <a:lnTo>
                  <a:pt x="2070" y="1350"/>
                </a:lnTo>
                <a:lnTo>
                  <a:pt x="2070" y="1352"/>
                </a:lnTo>
                <a:lnTo>
                  <a:pt x="2072" y="1352"/>
                </a:lnTo>
                <a:lnTo>
                  <a:pt x="2074" y="1354"/>
                </a:lnTo>
                <a:lnTo>
                  <a:pt x="2076" y="1356"/>
                </a:lnTo>
                <a:lnTo>
                  <a:pt x="2079" y="1358"/>
                </a:lnTo>
                <a:lnTo>
                  <a:pt x="2081" y="1360"/>
                </a:lnTo>
                <a:lnTo>
                  <a:pt x="2083" y="1360"/>
                </a:lnTo>
                <a:lnTo>
                  <a:pt x="2085" y="1362"/>
                </a:lnTo>
                <a:lnTo>
                  <a:pt x="2087" y="1362"/>
                </a:lnTo>
                <a:lnTo>
                  <a:pt x="2087" y="1364"/>
                </a:lnTo>
                <a:lnTo>
                  <a:pt x="2089" y="1364"/>
                </a:lnTo>
                <a:lnTo>
                  <a:pt x="2092" y="1366"/>
                </a:lnTo>
                <a:lnTo>
                  <a:pt x="2094" y="1368"/>
                </a:lnTo>
                <a:lnTo>
                  <a:pt x="2096" y="1370"/>
                </a:lnTo>
                <a:lnTo>
                  <a:pt x="2098" y="1372"/>
                </a:lnTo>
                <a:lnTo>
                  <a:pt x="2100" y="1374"/>
                </a:lnTo>
                <a:lnTo>
                  <a:pt x="2102" y="1374"/>
                </a:lnTo>
                <a:lnTo>
                  <a:pt x="2102" y="1376"/>
                </a:lnTo>
                <a:lnTo>
                  <a:pt x="2104" y="1376"/>
                </a:lnTo>
                <a:lnTo>
                  <a:pt x="2107" y="1376"/>
                </a:lnTo>
                <a:lnTo>
                  <a:pt x="2107" y="1378"/>
                </a:lnTo>
                <a:lnTo>
                  <a:pt x="2109" y="1380"/>
                </a:lnTo>
                <a:lnTo>
                  <a:pt x="2111" y="1382"/>
                </a:lnTo>
                <a:lnTo>
                  <a:pt x="2113" y="1382"/>
                </a:lnTo>
                <a:lnTo>
                  <a:pt x="2113" y="1384"/>
                </a:lnTo>
                <a:lnTo>
                  <a:pt x="2115" y="1384"/>
                </a:lnTo>
                <a:lnTo>
                  <a:pt x="2117" y="1386"/>
                </a:lnTo>
                <a:lnTo>
                  <a:pt x="2119" y="1388"/>
                </a:lnTo>
                <a:lnTo>
                  <a:pt x="2122" y="1388"/>
                </a:lnTo>
                <a:lnTo>
                  <a:pt x="2124" y="1390"/>
                </a:lnTo>
                <a:lnTo>
                  <a:pt x="2126" y="1392"/>
                </a:lnTo>
                <a:lnTo>
                  <a:pt x="2128" y="1394"/>
                </a:lnTo>
                <a:lnTo>
                  <a:pt x="2130" y="1394"/>
                </a:lnTo>
                <a:lnTo>
                  <a:pt x="2132" y="1394"/>
                </a:lnTo>
                <a:lnTo>
                  <a:pt x="2132" y="1396"/>
                </a:lnTo>
                <a:lnTo>
                  <a:pt x="2134" y="1396"/>
                </a:lnTo>
                <a:lnTo>
                  <a:pt x="2137" y="1398"/>
                </a:lnTo>
                <a:lnTo>
                  <a:pt x="2139" y="1398"/>
                </a:lnTo>
                <a:lnTo>
                  <a:pt x="2141" y="1400"/>
                </a:lnTo>
                <a:lnTo>
                  <a:pt x="2143" y="1400"/>
                </a:lnTo>
                <a:lnTo>
                  <a:pt x="2143" y="1402"/>
                </a:lnTo>
                <a:lnTo>
                  <a:pt x="2145" y="1402"/>
                </a:lnTo>
                <a:lnTo>
                  <a:pt x="2147" y="1402"/>
                </a:lnTo>
                <a:lnTo>
                  <a:pt x="2149" y="1404"/>
                </a:lnTo>
                <a:lnTo>
                  <a:pt x="2152" y="1404"/>
                </a:lnTo>
                <a:lnTo>
                  <a:pt x="2154" y="1404"/>
                </a:lnTo>
                <a:lnTo>
                  <a:pt x="2156" y="1406"/>
                </a:lnTo>
                <a:lnTo>
                  <a:pt x="2158" y="1406"/>
                </a:lnTo>
                <a:lnTo>
                  <a:pt x="2160" y="1408"/>
                </a:lnTo>
                <a:lnTo>
                  <a:pt x="2162" y="1410"/>
                </a:lnTo>
                <a:lnTo>
                  <a:pt x="2165" y="1412"/>
                </a:lnTo>
                <a:lnTo>
                  <a:pt x="2167" y="1412"/>
                </a:lnTo>
                <a:lnTo>
                  <a:pt x="2169" y="1414"/>
                </a:lnTo>
                <a:lnTo>
                  <a:pt x="2171" y="1414"/>
                </a:lnTo>
                <a:lnTo>
                  <a:pt x="2173" y="1414"/>
                </a:lnTo>
                <a:lnTo>
                  <a:pt x="2173" y="1416"/>
                </a:lnTo>
                <a:lnTo>
                  <a:pt x="2175" y="1416"/>
                </a:lnTo>
                <a:lnTo>
                  <a:pt x="2177" y="1416"/>
                </a:lnTo>
                <a:lnTo>
                  <a:pt x="2180" y="1418"/>
                </a:lnTo>
                <a:lnTo>
                  <a:pt x="2182" y="1418"/>
                </a:lnTo>
                <a:lnTo>
                  <a:pt x="2184" y="1418"/>
                </a:lnTo>
                <a:lnTo>
                  <a:pt x="2186" y="1418"/>
                </a:lnTo>
                <a:lnTo>
                  <a:pt x="2188" y="1420"/>
                </a:lnTo>
                <a:lnTo>
                  <a:pt x="2190" y="1420"/>
                </a:lnTo>
                <a:lnTo>
                  <a:pt x="2192" y="1420"/>
                </a:lnTo>
                <a:lnTo>
                  <a:pt x="2195" y="1418"/>
                </a:lnTo>
                <a:lnTo>
                  <a:pt x="2197" y="1418"/>
                </a:lnTo>
                <a:lnTo>
                  <a:pt x="2197" y="1416"/>
                </a:lnTo>
                <a:lnTo>
                  <a:pt x="2199" y="1414"/>
                </a:lnTo>
                <a:lnTo>
                  <a:pt x="2199" y="1416"/>
                </a:lnTo>
                <a:lnTo>
                  <a:pt x="2201" y="1414"/>
                </a:lnTo>
                <a:lnTo>
                  <a:pt x="2201" y="1412"/>
                </a:lnTo>
                <a:lnTo>
                  <a:pt x="2199" y="1412"/>
                </a:lnTo>
                <a:lnTo>
                  <a:pt x="2197" y="1412"/>
                </a:lnTo>
                <a:lnTo>
                  <a:pt x="2199" y="1412"/>
                </a:lnTo>
                <a:lnTo>
                  <a:pt x="2201" y="1410"/>
                </a:lnTo>
                <a:lnTo>
                  <a:pt x="2201" y="1412"/>
                </a:lnTo>
                <a:lnTo>
                  <a:pt x="2203" y="1412"/>
                </a:lnTo>
                <a:lnTo>
                  <a:pt x="2205" y="1412"/>
                </a:lnTo>
                <a:lnTo>
                  <a:pt x="2207" y="1414"/>
                </a:lnTo>
                <a:lnTo>
                  <a:pt x="2210" y="1414"/>
                </a:lnTo>
                <a:lnTo>
                  <a:pt x="2210" y="1416"/>
                </a:lnTo>
                <a:lnTo>
                  <a:pt x="2212" y="1418"/>
                </a:lnTo>
                <a:lnTo>
                  <a:pt x="2214" y="1420"/>
                </a:lnTo>
                <a:lnTo>
                  <a:pt x="2216" y="1420"/>
                </a:lnTo>
                <a:lnTo>
                  <a:pt x="2216" y="1422"/>
                </a:lnTo>
                <a:lnTo>
                  <a:pt x="2218" y="1424"/>
                </a:lnTo>
                <a:lnTo>
                  <a:pt x="2220" y="1426"/>
                </a:lnTo>
                <a:lnTo>
                  <a:pt x="2220" y="1428"/>
                </a:lnTo>
                <a:lnTo>
                  <a:pt x="2223" y="1428"/>
                </a:lnTo>
                <a:lnTo>
                  <a:pt x="2220" y="1430"/>
                </a:lnTo>
                <a:lnTo>
                  <a:pt x="2220" y="1432"/>
                </a:lnTo>
                <a:lnTo>
                  <a:pt x="2223" y="1432"/>
                </a:lnTo>
                <a:lnTo>
                  <a:pt x="2225" y="1434"/>
                </a:lnTo>
                <a:lnTo>
                  <a:pt x="2227" y="1434"/>
                </a:lnTo>
                <a:lnTo>
                  <a:pt x="2227" y="1436"/>
                </a:lnTo>
                <a:lnTo>
                  <a:pt x="2229" y="1434"/>
                </a:lnTo>
                <a:lnTo>
                  <a:pt x="2231" y="1436"/>
                </a:lnTo>
                <a:lnTo>
                  <a:pt x="2233" y="1436"/>
                </a:lnTo>
                <a:lnTo>
                  <a:pt x="2233" y="1438"/>
                </a:lnTo>
                <a:lnTo>
                  <a:pt x="2235" y="1438"/>
                </a:lnTo>
                <a:lnTo>
                  <a:pt x="2238" y="1440"/>
                </a:lnTo>
                <a:lnTo>
                  <a:pt x="2240" y="1440"/>
                </a:lnTo>
                <a:lnTo>
                  <a:pt x="2242" y="1442"/>
                </a:lnTo>
                <a:lnTo>
                  <a:pt x="2242" y="1444"/>
                </a:lnTo>
                <a:lnTo>
                  <a:pt x="2240" y="1446"/>
                </a:lnTo>
                <a:lnTo>
                  <a:pt x="2240" y="1448"/>
                </a:lnTo>
                <a:lnTo>
                  <a:pt x="2240" y="1450"/>
                </a:lnTo>
                <a:lnTo>
                  <a:pt x="2240" y="1452"/>
                </a:lnTo>
                <a:lnTo>
                  <a:pt x="2240" y="1454"/>
                </a:lnTo>
                <a:lnTo>
                  <a:pt x="2242" y="1456"/>
                </a:lnTo>
                <a:lnTo>
                  <a:pt x="2242" y="1458"/>
                </a:lnTo>
                <a:lnTo>
                  <a:pt x="2240" y="1458"/>
                </a:lnTo>
                <a:lnTo>
                  <a:pt x="2240" y="1460"/>
                </a:lnTo>
                <a:lnTo>
                  <a:pt x="2242" y="1462"/>
                </a:lnTo>
                <a:lnTo>
                  <a:pt x="2242" y="1464"/>
                </a:lnTo>
                <a:lnTo>
                  <a:pt x="2244" y="1466"/>
                </a:lnTo>
                <a:lnTo>
                  <a:pt x="2246" y="1468"/>
                </a:lnTo>
                <a:lnTo>
                  <a:pt x="2246" y="1470"/>
                </a:lnTo>
                <a:lnTo>
                  <a:pt x="2248" y="1472"/>
                </a:lnTo>
                <a:lnTo>
                  <a:pt x="2248" y="1474"/>
                </a:lnTo>
                <a:lnTo>
                  <a:pt x="2250" y="1476"/>
                </a:lnTo>
                <a:lnTo>
                  <a:pt x="2250" y="1478"/>
                </a:lnTo>
                <a:lnTo>
                  <a:pt x="2250" y="1480"/>
                </a:lnTo>
                <a:lnTo>
                  <a:pt x="2253" y="1482"/>
                </a:lnTo>
                <a:lnTo>
                  <a:pt x="2255" y="1484"/>
                </a:lnTo>
                <a:lnTo>
                  <a:pt x="2255" y="1486"/>
                </a:lnTo>
                <a:lnTo>
                  <a:pt x="2257" y="1488"/>
                </a:lnTo>
                <a:lnTo>
                  <a:pt x="2257" y="1490"/>
                </a:lnTo>
                <a:lnTo>
                  <a:pt x="2259" y="1492"/>
                </a:lnTo>
                <a:lnTo>
                  <a:pt x="2259" y="1494"/>
                </a:lnTo>
                <a:lnTo>
                  <a:pt x="2259" y="1496"/>
                </a:lnTo>
                <a:lnTo>
                  <a:pt x="2261" y="1498"/>
                </a:lnTo>
                <a:lnTo>
                  <a:pt x="2261" y="1500"/>
                </a:lnTo>
                <a:lnTo>
                  <a:pt x="2261" y="1502"/>
                </a:lnTo>
                <a:lnTo>
                  <a:pt x="2263" y="1504"/>
                </a:lnTo>
                <a:lnTo>
                  <a:pt x="2263" y="1506"/>
                </a:lnTo>
                <a:lnTo>
                  <a:pt x="2265" y="1508"/>
                </a:lnTo>
                <a:lnTo>
                  <a:pt x="2265" y="1510"/>
                </a:lnTo>
                <a:lnTo>
                  <a:pt x="2265" y="1512"/>
                </a:lnTo>
                <a:lnTo>
                  <a:pt x="2268" y="1514"/>
                </a:lnTo>
                <a:lnTo>
                  <a:pt x="2268" y="1516"/>
                </a:lnTo>
                <a:lnTo>
                  <a:pt x="2270" y="1518"/>
                </a:lnTo>
                <a:lnTo>
                  <a:pt x="2270" y="1520"/>
                </a:lnTo>
                <a:lnTo>
                  <a:pt x="2270" y="1522"/>
                </a:lnTo>
                <a:lnTo>
                  <a:pt x="2270" y="1524"/>
                </a:lnTo>
                <a:lnTo>
                  <a:pt x="2270" y="1526"/>
                </a:lnTo>
                <a:lnTo>
                  <a:pt x="2270" y="1528"/>
                </a:lnTo>
                <a:lnTo>
                  <a:pt x="2272" y="1530"/>
                </a:lnTo>
                <a:lnTo>
                  <a:pt x="2274" y="1528"/>
                </a:lnTo>
                <a:lnTo>
                  <a:pt x="2274" y="1530"/>
                </a:lnTo>
                <a:lnTo>
                  <a:pt x="2276" y="1532"/>
                </a:lnTo>
                <a:lnTo>
                  <a:pt x="2276" y="1534"/>
                </a:lnTo>
                <a:lnTo>
                  <a:pt x="2278" y="1534"/>
                </a:lnTo>
                <a:lnTo>
                  <a:pt x="2278" y="1536"/>
                </a:lnTo>
                <a:lnTo>
                  <a:pt x="2280" y="1538"/>
                </a:lnTo>
                <a:lnTo>
                  <a:pt x="2283" y="1540"/>
                </a:lnTo>
                <a:lnTo>
                  <a:pt x="2283" y="1542"/>
                </a:lnTo>
                <a:lnTo>
                  <a:pt x="2285" y="1544"/>
                </a:lnTo>
                <a:lnTo>
                  <a:pt x="2287" y="1546"/>
                </a:lnTo>
                <a:lnTo>
                  <a:pt x="2287" y="1548"/>
                </a:lnTo>
                <a:lnTo>
                  <a:pt x="2287" y="1550"/>
                </a:lnTo>
                <a:lnTo>
                  <a:pt x="2289" y="1552"/>
                </a:lnTo>
                <a:lnTo>
                  <a:pt x="2289" y="1554"/>
                </a:lnTo>
                <a:lnTo>
                  <a:pt x="2291" y="1556"/>
                </a:lnTo>
                <a:lnTo>
                  <a:pt x="2291" y="1558"/>
                </a:lnTo>
                <a:lnTo>
                  <a:pt x="2293" y="1560"/>
                </a:lnTo>
                <a:lnTo>
                  <a:pt x="2293" y="1562"/>
                </a:lnTo>
                <a:lnTo>
                  <a:pt x="2293" y="1564"/>
                </a:lnTo>
                <a:lnTo>
                  <a:pt x="2296" y="1564"/>
                </a:lnTo>
                <a:lnTo>
                  <a:pt x="2296" y="1566"/>
                </a:lnTo>
                <a:lnTo>
                  <a:pt x="2298" y="1568"/>
                </a:lnTo>
                <a:lnTo>
                  <a:pt x="2298" y="1570"/>
                </a:lnTo>
                <a:lnTo>
                  <a:pt x="2300" y="1572"/>
                </a:lnTo>
                <a:lnTo>
                  <a:pt x="2300" y="1574"/>
                </a:lnTo>
                <a:lnTo>
                  <a:pt x="2300" y="1576"/>
                </a:lnTo>
                <a:lnTo>
                  <a:pt x="2302" y="1578"/>
                </a:lnTo>
                <a:lnTo>
                  <a:pt x="2302" y="1580"/>
                </a:lnTo>
                <a:lnTo>
                  <a:pt x="2302" y="1582"/>
                </a:lnTo>
                <a:lnTo>
                  <a:pt x="2302" y="1584"/>
                </a:lnTo>
                <a:lnTo>
                  <a:pt x="2304" y="1586"/>
                </a:lnTo>
                <a:lnTo>
                  <a:pt x="2304" y="1588"/>
                </a:lnTo>
                <a:lnTo>
                  <a:pt x="2306" y="1590"/>
                </a:lnTo>
                <a:lnTo>
                  <a:pt x="2306" y="1592"/>
                </a:lnTo>
                <a:lnTo>
                  <a:pt x="2308" y="1594"/>
                </a:lnTo>
                <a:lnTo>
                  <a:pt x="2308" y="1596"/>
                </a:lnTo>
                <a:lnTo>
                  <a:pt x="2311" y="1598"/>
                </a:lnTo>
                <a:lnTo>
                  <a:pt x="2311" y="1600"/>
                </a:lnTo>
                <a:lnTo>
                  <a:pt x="2311" y="1602"/>
                </a:lnTo>
                <a:lnTo>
                  <a:pt x="2313" y="1604"/>
                </a:lnTo>
                <a:lnTo>
                  <a:pt x="2315" y="1605"/>
                </a:lnTo>
                <a:lnTo>
                  <a:pt x="2315" y="1607"/>
                </a:lnTo>
                <a:lnTo>
                  <a:pt x="2315" y="1609"/>
                </a:lnTo>
                <a:lnTo>
                  <a:pt x="2317" y="1611"/>
                </a:lnTo>
                <a:lnTo>
                  <a:pt x="2317" y="1613"/>
                </a:lnTo>
                <a:lnTo>
                  <a:pt x="2319" y="1613"/>
                </a:lnTo>
                <a:lnTo>
                  <a:pt x="2319" y="1615"/>
                </a:lnTo>
                <a:lnTo>
                  <a:pt x="2319" y="1617"/>
                </a:lnTo>
                <a:lnTo>
                  <a:pt x="2321" y="1619"/>
                </a:lnTo>
                <a:lnTo>
                  <a:pt x="2321" y="1621"/>
                </a:lnTo>
                <a:lnTo>
                  <a:pt x="2323" y="1623"/>
                </a:lnTo>
                <a:lnTo>
                  <a:pt x="2323" y="1625"/>
                </a:lnTo>
                <a:lnTo>
                  <a:pt x="2323" y="1627"/>
                </a:lnTo>
                <a:lnTo>
                  <a:pt x="2323" y="1629"/>
                </a:lnTo>
                <a:lnTo>
                  <a:pt x="2323" y="1631"/>
                </a:lnTo>
                <a:lnTo>
                  <a:pt x="2326" y="1633"/>
                </a:lnTo>
                <a:lnTo>
                  <a:pt x="2326" y="1635"/>
                </a:lnTo>
                <a:lnTo>
                  <a:pt x="2326" y="1637"/>
                </a:lnTo>
                <a:lnTo>
                  <a:pt x="2326" y="1639"/>
                </a:lnTo>
                <a:lnTo>
                  <a:pt x="2326" y="1641"/>
                </a:lnTo>
                <a:lnTo>
                  <a:pt x="2328" y="1643"/>
                </a:lnTo>
                <a:lnTo>
                  <a:pt x="2328" y="1645"/>
                </a:lnTo>
                <a:lnTo>
                  <a:pt x="2328" y="1647"/>
                </a:lnTo>
                <a:lnTo>
                  <a:pt x="2330" y="1649"/>
                </a:lnTo>
                <a:lnTo>
                  <a:pt x="2330" y="1651"/>
                </a:lnTo>
                <a:lnTo>
                  <a:pt x="2330" y="1653"/>
                </a:lnTo>
                <a:lnTo>
                  <a:pt x="2330" y="1655"/>
                </a:lnTo>
                <a:lnTo>
                  <a:pt x="2332" y="1657"/>
                </a:lnTo>
                <a:lnTo>
                  <a:pt x="2332" y="1659"/>
                </a:lnTo>
                <a:lnTo>
                  <a:pt x="2332" y="1661"/>
                </a:lnTo>
                <a:lnTo>
                  <a:pt x="2334" y="1663"/>
                </a:lnTo>
                <a:lnTo>
                  <a:pt x="2334" y="1665"/>
                </a:lnTo>
                <a:lnTo>
                  <a:pt x="2334" y="1667"/>
                </a:lnTo>
                <a:lnTo>
                  <a:pt x="2334" y="1669"/>
                </a:lnTo>
                <a:lnTo>
                  <a:pt x="2336" y="1671"/>
                </a:lnTo>
                <a:lnTo>
                  <a:pt x="2336" y="1673"/>
                </a:lnTo>
                <a:lnTo>
                  <a:pt x="2336" y="1675"/>
                </a:lnTo>
                <a:lnTo>
                  <a:pt x="2338" y="1677"/>
                </a:lnTo>
                <a:lnTo>
                  <a:pt x="2338" y="1679"/>
                </a:lnTo>
                <a:lnTo>
                  <a:pt x="2341" y="1679"/>
                </a:lnTo>
                <a:lnTo>
                  <a:pt x="2338" y="1681"/>
                </a:lnTo>
                <a:lnTo>
                  <a:pt x="2341" y="1683"/>
                </a:lnTo>
                <a:lnTo>
                  <a:pt x="2341" y="1681"/>
                </a:lnTo>
                <a:lnTo>
                  <a:pt x="2343" y="1681"/>
                </a:lnTo>
                <a:lnTo>
                  <a:pt x="2341" y="1681"/>
                </a:lnTo>
                <a:lnTo>
                  <a:pt x="2341" y="1683"/>
                </a:lnTo>
                <a:lnTo>
                  <a:pt x="2341" y="1685"/>
                </a:lnTo>
                <a:lnTo>
                  <a:pt x="2341" y="1687"/>
                </a:lnTo>
                <a:lnTo>
                  <a:pt x="2343" y="1689"/>
                </a:lnTo>
                <a:lnTo>
                  <a:pt x="2345" y="1691"/>
                </a:lnTo>
                <a:lnTo>
                  <a:pt x="2345" y="1693"/>
                </a:lnTo>
                <a:lnTo>
                  <a:pt x="2345" y="1695"/>
                </a:lnTo>
                <a:lnTo>
                  <a:pt x="2347" y="1697"/>
                </a:lnTo>
                <a:lnTo>
                  <a:pt x="2349" y="1699"/>
                </a:lnTo>
                <a:lnTo>
                  <a:pt x="2349" y="1701"/>
                </a:lnTo>
                <a:lnTo>
                  <a:pt x="2351" y="1703"/>
                </a:lnTo>
                <a:lnTo>
                  <a:pt x="2351" y="1705"/>
                </a:lnTo>
                <a:lnTo>
                  <a:pt x="2354" y="1707"/>
                </a:lnTo>
                <a:lnTo>
                  <a:pt x="2354" y="1709"/>
                </a:lnTo>
                <a:lnTo>
                  <a:pt x="2354" y="1711"/>
                </a:lnTo>
                <a:lnTo>
                  <a:pt x="2354" y="1713"/>
                </a:lnTo>
                <a:lnTo>
                  <a:pt x="2356" y="1715"/>
                </a:lnTo>
                <a:lnTo>
                  <a:pt x="2356" y="1717"/>
                </a:lnTo>
                <a:lnTo>
                  <a:pt x="2356" y="1719"/>
                </a:lnTo>
                <a:lnTo>
                  <a:pt x="2356" y="1721"/>
                </a:lnTo>
                <a:lnTo>
                  <a:pt x="2358" y="1723"/>
                </a:lnTo>
                <a:lnTo>
                  <a:pt x="2358" y="1725"/>
                </a:lnTo>
                <a:lnTo>
                  <a:pt x="2358" y="1727"/>
                </a:lnTo>
                <a:lnTo>
                  <a:pt x="2358" y="1729"/>
                </a:lnTo>
                <a:lnTo>
                  <a:pt x="2358" y="1731"/>
                </a:lnTo>
                <a:lnTo>
                  <a:pt x="2360" y="1733"/>
                </a:lnTo>
                <a:lnTo>
                  <a:pt x="2360" y="1735"/>
                </a:lnTo>
                <a:lnTo>
                  <a:pt x="2360" y="1737"/>
                </a:lnTo>
                <a:lnTo>
                  <a:pt x="2360" y="1739"/>
                </a:lnTo>
                <a:lnTo>
                  <a:pt x="2362" y="1739"/>
                </a:lnTo>
                <a:lnTo>
                  <a:pt x="2362" y="1741"/>
                </a:lnTo>
                <a:lnTo>
                  <a:pt x="2362" y="1743"/>
                </a:lnTo>
                <a:lnTo>
                  <a:pt x="2364" y="1745"/>
                </a:lnTo>
                <a:lnTo>
                  <a:pt x="2364" y="1747"/>
                </a:lnTo>
                <a:lnTo>
                  <a:pt x="2364" y="1749"/>
                </a:lnTo>
                <a:lnTo>
                  <a:pt x="2366" y="1751"/>
                </a:lnTo>
                <a:lnTo>
                  <a:pt x="2369" y="1753"/>
                </a:lnTo>
                <a:lnTo>
                  <a:pt x="2369" y="1755"/>
                </a:lnTo>
                <a:lnTo>
                  <a:pt x="2369" y="1757"/>
                </a:lnTo>
                <a:lnTo>
                  <a:pt x="2371" y="1759"/>
                </a:lnTo>
                <a:lnTo>
                  <a:pt x="2371" y="1761"/>
                </a:lnTo>
                <a:lnTo>
                  <a:pt x="2373" y="1761"/>
                </a:lnTo>
                <a:lnTo>
                  <a:pt x="2373" y="1763"/>
                </a:lnTo>
                <a:lnTo>
                  <a:pt x="2375" y="1763"/>
                </a:lnTo>
                <a:lnTo>
                  <a:pt x="2373" y="1763"/>
                </a:lnTo>
                <a:lnTo>
                  <a:pt x="2375" y="1763"/>
                </a:lnTo>
                <a:lnTo>
                  <a:pt x="2375" y="1765"/>
                </a:lnTo>
                <a:lnTo>
                  <a:pt x="2375" y="1767"/>
                </a:lnTo>
                <a:lnTo>
                  <a:pt x="2377" y="1769"/>
                </a:lnTo>
                <a:lnTo>
                  <a:pt x="2377" y="1771"/>
                </a:lnTo>
                <a:lnTo>
                  <a:pt x="2379" y="1773"/>
                </a:lnTo>
                <a:lnTo>
                  <a:pt x="2379" y="1775"/>
                </a:lnTo>
                <a:lnTo>
                  <a:pt x="2379" y="1777"/>
                </a:lnTo>
                <a:lnTo>
                  <a:pt x="2381" y="1779"/>
                </a:lnTo>
                <a:lnTo>
                  <a:pt x="2384" y="1781"/>
                </a:lnTo>
                <a:lnTo>
                  <a:pt x="2384" y="1783"/>
                </a:lnTo>
                <a:lnTo>
                  <a:pt x="2384" y="1785"/>
                </a:lnTo>
                <a:lnTo>
                  <a:pt x="2386" y="1787"/>
                </a:lnTo>
                <a:lnTo>
                  <a:pt x="2388" y="1789"/>
                </a:lnTo>
                <a:lnTo>
                  <a:pt x="2388" y="1791"/>
                </a:lnTo>
                <a:lnTo>
                  <a:pt x="2390" y="1793"/>
                </a:lnTo>
                <a:lnTo>
                  <a:pt x="2390" y="1795"/>
                </a:lnTo>
                <a:lnTo>
                  <a:pt x="2392" y="1795"/>
                </a:lnTo>
                <a:lnTo>
                  <a:pt x="2392" y="1797"/>
                </a:lnTo>
                <a:lnTo>
                  <a:pt x="2394" y="1799"/>
                </a:lnTo>
                <a:lnTo>
                  <a:pt x="2396" y="1801"/>
                </a:lnTo>
                <a:lnTo>
                  <a:pt x="2399" y="1803"/>
                </a:lnTo>
                <a:lnTo>
                  <a:pt x="2399" y="1805"/>
                </a:lnTo>
                <a:lnTo>
                  <a:pt x="2401" y="1807"/>
                </a:lnTo>
                <a:lnTo>
                  <a:pt x="2401" y="1809"/>
                </a:lnTo>
                <a:lnTo>
                  <a:pt x="2403" y="1811"/>
                </a:lnTo>
                <a:lnTo>
                  <a:pt x="2403" y="1813"/>
                </a:lnTo>
                <a:lnTo>
                  <a:pt x="2405" y="1815"/>
                </a:lnTo>
                <a:lnTo>
                  <a:pt x="2407" y="1817"/>
                </a:lnTo>
                <a:lnTo>
                  <a:pt x="2407" y="1819"/>
                </a:lnTo>
                <a:lnTo>
                  <a:pt x="2409" y="1821"/>
                </a:lnTo>
                <a:lnTo>
                  <a:pt x="2409" y="1823"/>
                </a:lnTo>
                <a:lnTo>
                  <a:pt x="2411" y="1823"/>
                </a:lnTo>
                <a:lnTo>
                  <a:pt x="2411" y="1825"/>
                </a:lnTo>
                <a:lnTo>
                  <a:pt x="2414" y="1827"/>
                </a:lnTo>
                <a:lnTo>
                  <a:pt x="2416" y="1829"/>
                </a:lnTo>
                <a:lnTo>
                  <a:pt x="2416" y="1831"/>
                </a:lnTo>
                <a:lnTo>
                  <a:pt x="2418" y="1833"/>
                </a:lnTo>
                <a:lnTo>
                  <a:pt x="2420" y="1835"/>
                </a:lnTo>
                <a:lnTo>
                  <a:pt x="2420" y="1837"/>
                </a:lnTo>
                <a:lnTo>
                  <a:pt x="2422" y="1839"/>
                </a:lnTo>
                <a:lnTo>
                  <a:pt x="2424" y="1839"/>
                </a:lnTo>
                <a:lnTo>
                  <a:pt x="2424" y="1841"/>
                </a:lnTo>
                <a:lnTo>
                  <a:pt x="2427" y="1843"/>
                </a:lnTo>
                <a:lnTo>
                  <a:pt x="2429" y="1845"/>
                </a:lnTo>
                <a:lnTo>
                  <a:pt x="2431" y="1847"/>
                </a:lnTo>
                <a:lnTo>
                  <a:pt x="2433" y="1849"/>
                </a:lnTo>
                <a:lnTo>
                  <a:pt x="2435" y="1851"/>
                </a:lnTo>
                <a:lnTo>
                  <a:pt x="2437" y="1853"/>
                </a:lnTo>
                <a:lnTo>
                  <a:pt x="2439" y="1855"/>
                </a:lnTo>
                <a:lnTo>
                  <a:pt x="2442" y="1857"/>
                </a:lnTo>
                <a:lnTo>
                  <a:pt x="2444" y="1859"/>
                </a:lnTo>
                <a:lnTo>
                  <a:pt x="2446" y="1861"/>
                </a:lnTo>
                <a:lnTo>
                  <a:pt x="2446" y="1863"/>
                </a:lnTo>
                <a:lnTo>
                  <a:pt x="2448" y="1863"/>
                </a:lnTo>
                <a:lnTo>
                  <a:pt x="2448" y="1865"/>
                </a:lnTo>
                <a:lnTo>
                  <a:pt x="2450" y="1867"/>
                </a:lnTo>
                <a:lnTo>
                  <a:pt x="2452" y="1867"/>
                </a:lnTo>
                <a:lnTo>
                  <a:pt x="2452" y="1869"/>
                </a:lnTo>
                <a:lnTo>
                  <a:pt x="2454" y="1871"/>
                </a:lnTo>
                <a:lnTo>
                  <a:pt x="2457" y="1871"/>
                </a:lnTo>
                <a:lnTo>
                  <a:pt x="2457" y="1873"/>
                </a:lnTo>
                <a:lnTo>
                  <a:pt x="2459" y="1873"/>
                </a:lnTo>
                <a:lnTo>
                  <a:pt x="2461" y="1875"/>
                </a:lnTo>
                <a:lnTo>
                  <a:pt x="2463" y="1877"/>
                </a:lnTo>
                <a:lnTo>
                  <a:pt x="2465" y="1877"/>
                </a:lnTo>
                <a:lnTo>
                  <a:pt x="2465" y="1879"/>
                </a:lnTo>
                <a:lnTo>
                  <a:pt x="2467" y="1879"/>
                </a:lnTo>
                <a:lnTo>
                  <a:pt x="2467" y="1881"/>
                </a:lnTo>
                <a:lnTo>
                  <a:pt x="2469" y="1883"/>
                </a:lnTo>
                <a:lnTo>
                  <a:pt x="2472" y="1883"/>
                </a:lnTo>
                <a:lnTo>
                  <a:pt x="2474" y="1885"/>
                </a:lnTo>
                <a:lnTo>
                  <a:pt x="2476" y="1887"/>
                </a:lnTo>
                <a:lnTo>
                  <a:pt x="2478" y="1889"/>
                </a:lnTo>
                <a:lnTo>
                  <a:pt x="2480" y="1891"/>
                </a:lnTo>
                <a:lnTo>
                  <a:pt x="2482" y="1891"/>
                </a:lnTo>
                <a:lnTo>
                  <a:pt x="2485" y="1893"/>
                </a:lnTo>
                <a:lnTo>
                  <a:pt x="2487" y="1895"/>
                </a:lnTo>
                <a:lnTo>
                  <a:pt x="2489" y="1895"/>
                </a:lnTo>
                <a:lnTo>
                  <a:pt x="2491" y="1897"/>
                </a:lnTo>
                <a:lnTo>
                  <a:pt x="2493" y="1899"/>
                </a:lnTo>
                <a:lnTo>
                  <a:pt x="2495" y="1899"/>
                </a:lnTo>
                <a:lnTo>
                  <a:pt x="2497" y="1901"/>
                </a:lnTo>
                <a:lnTo>
                  <a:pt x="2500" y="1901"/>
                </a:lnTo>
                <a:lnTo>
                  <a:pt x="2500" y="1903"/>
                </a:lnTo>
                <a:lnTo>
                  <a:pt x="2502" y="1903"/>
                </a:lnTo>
                <a:lnTo>
                  <a:pt x="2504" y="1905"/>
                </a:lnTo>
                <a:lnTo>
                  <a:pt x="2506" y="1905"/>
                </a:lnTo>
                <a:lnTo>
                  <a:pt x="2508" y="1907"/>
                </a:lnTo>
                <a:lnTo>
                  <a:pt x="2510" y="1909"/>
                </a:lnTo>
                <a:lnTo>
                  <a:pt x="2512" y="1909"/>
                </a:lnTo>
                <a:lnTo>
                  <a:pt x="2515" y="1911"/>
                </a:lnTo>
                <a:lnTo>
                  <a:pt x="2517" y="1911"/>
                </a:lnTo>
                <a:lnTo>
                  <a:pt x="2519" y="1913"/>
                </a:lnTo>
                <a:lnTo>
                  <a:pt x="2521" y="1913"/>
                </a:lnTo>
                <a:lnTo>
                  <a:pt x="2523" y="1913"/>
                </a:lnTo>
                <a:lnTo>
                  <a:pt x="2523" y="1915"/>
                </a:lnTo>
                <a:lnTo>
                  <a:pt x="2525" y="1917"/>
                </a:lnTo>
                <a:lnTo>
                  <a:pt x="2527" y="1919"/>
                </a:lnTo>
                <a:lnTo>
                  <a:pt x="2530" y="1919"/>
                </a:lnTo>
                <a:lnTo>
                  <a:pt x="2532" y="1921"/>
                </a:lnTo>
                <a:lnTo>
                  <a:pt x="2532" y="1919"/>
                </a:lnTo>
                <a:lnTo>
                  <a:pt x="2530" y="1919"/>
                </a:lnTo>
                <a:lnTo>
                  <a:pt x="2527" y="1919"/>
                </a:lnTo>
                <a:lnTo>
                  <a:pt x="2527" y="1921"/>
                </a:lnTo>
                <a:lnTo>
                  <a:pt x="2527" y="1923"/>
                </a:lnTo>
                <a:lnTo>
                  <a:pt x="2530" y="1923"/>
                </a:lnTo>
                <a:lnTo>
                  <a:pt x="2532" y="1923"/>
                </a:lnTo>
                <a:lnTo>
                  <a:pt x="2530" y="1923"/>
                </a:lnTo>
                <a:lnTo>
                  <a:pt x="2530" y="1925"/>
                </a:lnTo>
                <a:lnTo>
                  <a:pt x="2532" y="1927"/>
                </a:lnTo>
                <a:lnTo>
                  <a:pt x="2534" y="1927"/>
                </a:lnTo>
                <a:lnTo>
                  <a:pt x="2534" y="1929"/>
                </a:lnTo>
                <a:lnTo>
                  <a:pt x="2534" y="1931"/>
                </a:lnTo>
                <a:lnTo>
                  <a:pt x="2534" y="1933"/>
                </a:lnTo>
                <a:lnTo>
                  <a:pt x="2536" y="1933"/>
                </a:lnTo>
                <a:lnTo>
                  <a:pt x="2538" y="1935"/>
                </a:lnTo>
                <a:lnTo>
                  <a:pt x="2538" y="1937"/>
                </a:lnTo>
                <a:lnTo>
                  <a:pt x="2540" y="1937"/>
                </a:lnTo>
                <a:lnTo>
                  <a:pt x="2543" y="1937"/>
                </a:lnTo>
                <a:lnTo>
                  <a:pt x="2543" y="1939"/>
                </a:lnTo>
                <a:lnTo>
                  <a:pt x="2545" y="1941"/>
                </a:lnTo>
                <a:lnTo>
                  <a:pt x="2547" y="1941"/>
                </a:lnTo>
                <a:lnTo>
                  <a:pt x="2549" y="1943"/>
                </a:lnTo>
                <a:lnTo>
                  <a:pt x="2551" y="1945"/>
                </a:lnTo>
                <a:lnTo>
                  <a:pt x="2553" y="1947"/>
                </a:lnTo>
                <a:lnTo>
                  <a:pt x="2555" y="1947"/>
                </a:lnTo>
                <a:lnTo>
                  <a:pt x="2555" y="1949"/>
                </a:lnTo>
                <a:lnTo>
                  <a:pt x="2558" y="1949"/>
                </a:lnTo>
                <a:lnTo>
                  <a:pt x="2560" y="1951"/>
                </a:lnTo>
                <a:lnTo>
                  <a:pt x="2560" y="1953"/>
                </a:lnTo>
                <a:lnTo>
                  <a:pt x="2562" y="1953"/>
                </a:lnTo>
                <a:lnTo>
                  <a:pt x="2560" y="1955"/>
                </a:lnTo>
                <a:lnTo>
                  <a:pt x="2562" y="1957"/>
                </a:lnTo>
                <a:lnTo>
                  <a:pt x="2562" y="1959"/>
                </a:lnTo>
                <a:lnTo>
                  <a:pt x="2564" y="1961"/>
                </a:lnTo>
                <a:lnTo>
                  <a:pt x="2566" y="1963"/>
                </a:lnTo>
                <a:lnTo>
                  <a:pt x="2568" y="1963"/>
                </a:lnTo>
                <a:lnTo>
                  <a:pt x="2570" y="1964"/>
                </a:lnTo>
                <a:lnTo>
                  <a:pt x="2573" y="1964"/>
                </a:lnTo>
                <a:lnTo>
                  <a:pt x="2575" y="1966"/>
                </a:lnTo>
                <a:lnTo>
                  <a:pt x="2577" y="1966"/>
                </a:lnTo>
                <a:lnTo>
                  <a:pt x="2575" y="1966"/>
                </a:lnTo>
                <a:lnTo>
                  <a:pt x="2577" y="1966"/>
                </a:lnTo>
                <a:lnTo>
                  <a:pt x="2579" y="1968"/>
                </a:lnTo>
                <a:lnTo>
                  <a:pt x="2581" y="1970"/>
                </a:lnTo>
                <a:lnTo>
                  <a:pt x="2583" y="1970"/>
                </a:lnTo>
                <a:lnTo>
                  <a:pt x="2585" y="1972"/>
                </a:lnTo>
                <a:lnTo>
                  <a:pt x="2588" y="1972"/>
                </a:lnTo>
                <a:lnTo>
                  <a:pt x="2590" y="1974"/>
                </a:lnTo>
                <a:lnTo>
                  <a:pt x="2592" y="1974"/>
                </a:lnTo>
                <a:lnTo>
                  <a:pt x="2594" y="1976"/>
                </a:lnTo>
                <a:lnTo>
                  <a:pt x="2596" y="1976"/>
                </a:lnTo>
                <a:lnTo>
                  <a:pt x="2598" y="1978"/>
                </a:lnTo>
                <a:lnTo>
                  <a:pt x="2600" y="1978"/>
                </a:lnTo>
                <a:lnTo>
                  <a:pt x="2603" y="1980"/>
                </a:lnTo>
                <a:lnTo>
                  <a:pt x="2605" y="1980"/>
                </a:lnTo>
                <a:lnTo>
                  <a:pt x="2607" y="1980"/>
                </a:lnTo>
                <a:lnTo>
                  <a:pt x="2609" y="1982"/>
                </a:lnTo>
                <a:lnTo>
                  <a:pt x="2611" y="1982"/>
                </a:lnTo>
                <a:lnTo>
                  <a:pt x="2613" y="1982"/>
                </a:lnTo>
                <a:lnTo>
                  <a:pt x="2616" y="1984"/>
                </a:lnTo>
                <a:lnTo>
                  <a:pt x="2618" y="1984"/>
                </a:lnTo>
                <a:lnTo>
                  <a:pt x="2620" y="1984"/>
                </a:lnTo>
                <a:lnTo>
                  <a:pt x="2622" y="1986"/>
                </a:lnTo>
                <a:lnTo>
                  <a:pt x="2624" y="1986"/>
                </a:lnTo>
                <a:lnTo>
                  <a:pt x="2626" y="1986"/>
                </a:lnTo>
                <a:lnTo>
                  <a:pt x="2626" y="1988"/>
                </a:lnTo>
                <a:lnTo>
                  <a:pt x="2628" y="1988"/>
                </a:lnTo>
                <a:lnTo>
                  <a:pt x="2631" y="1988"/>
                </a:lnTo>
                <a:lnTo>
                  <a:pt x="2633" y="1988"/>
                </a:lnTo>
                <a:lnTo>
                  <a:pt x="2633" y="1986"/>
                </a:lnTo>
                <a:lnTo>
                  <a:pt x="2633" y="1988"/>
                </a:lnTo>
                <a:lnTo>
                  <a:pt x="2635" y="1988"/>
                </a:lnTo>
                <a:lnTo>
                  <a:pt x="2635" y="1990"/>
                </a:lnTo>
                <a:lnTo>
                  <a:pt x="2635" y="1992"/>
                </a:lnTo>
                <a:lnTo>
                  <a:pt x="2637" y="1996"/>
                </a:lnTo>
                <a:lnTo>
                  <a:pt x="2635" y="1996"/>
                </a:lnTo>
                <a:lnTo>
                  <a:pt x="2635" y="1998"/>
                </a:lnTo>
                <a:lnTo>
                  <a:pt x="2637" y="2000"/>
                </a:lnTo>
                <a:lnTo>
                  <a:pt x="2637" y="2002"/>
                </a:lnTo>
                <a:lnTo>
                  <a:pt x="2637" y="2004"/>
                </a:lnTo>
                <a:lnTo>
                  <a:pt x="2637" y="2006"/>
                </a:lnTo>
                <a:lnTo>
                  <a:pt x="2637" y="2008"/>
                </a:lnTo>
                <a:lnTo>
                  <a:pt x="2637" y="2010"/>
                </a:lnTo>
                <a:lnTo>
                  <a:pt x="2637" y="2012"/>
                </a:lnTo>
                <a:lnTo>
                  <a:pt x="2637" y="2014"/>
                </a:lnTo>
                <a:lnTo>
                  <a:pt x="2637" y="2016"/>
                </a:lnTo>
                <a:lnTo>
                  <a:pt x="2637" y="2018"/>
                </a:lnTo>
                <a:lnTo>
                  <a:pt x="2639" y="2018"/>
                </a:lnTo>
                <a:lnTo>
                  <a:pt x="2639" y="2020"/>
                </a:lnTo>
                <a:lnTo>
                  <a:pt x="2641" y="2020"/>
                </a:lnTo>
                <a:lnTo>
                  <a:pt x="2643" y="2022"/>
                </a:lnTo>
                <a:lnTo>
                  <a:pt x="2646" y="2024"/>
                </a:lnTo>
                <a:lnTo>
                  <a:pt x="2648" y="2026"/>
                </a:lnTo>
                <a:lnTo>
                  <a:pt x="2650" y="2026"/>
                </a:lnTo>
                <a:lnTo>
                  <a:pt x="2652" y="2026"/>
                </a:lnTo>
                <a:lnTo>
                  <a:pt x="2654" y="2028"/>
                </a:lnTo>
                <a:lnTo>
                  <a:pt x="2656" y="2028"/>
                </a:lnTo>
                <a:lnTo>
                  <a:pt x="2658" y="2030"/>
                </a:lnTo>
                <a:lnTo>
                  <a:pt x="2661" y="2030"/>
                </a:lnTo>
                <a:lnTo>
                  <a:pt x="2663" y="2030"/>
                </a:lnTo>
                <a:lnTo>
                  <a:pt x="2663" y="2032"/>
                </a:lnTo>
                <a:lnTo>
                  <a:pt x="2665" y="2032"/>
                </a:lnTo>
                <a:lnTo>
                  <a:pt x="2667" y="2032"/>
                </a:lnTo>
                <a:lnTo>
                  <a:pt x="2669" y="2034"/>
                </a:lnTo>
                <a:lnTo>
                  <a:pt x="2671" y="2034"/>
                </a:lnTo>
                <a:lnTo>
                  <a:pt x="2671" y="2036"/>
                </a:lnTo>
                <a:lnTo>
                  <a:pt x="2674" y="2036"/>
                </a:lnTo>
                <a:lnTo>
                  <a:pt x="2676" y="2038"/>
                </a:lnTo>
                <a:lnTo>
                  <a:pt x="2678" y="2038"/>
                </a:lnTo>
                <a:lnTo>
                  <a:pt x="2680" y="2040"/>
                </a:lnTo>
                <a:lnTo>
                  <a:pt x="2682" y="2042"/>
                </a:lnTo>
                <a:lnTo>
                  <a:pt x="2684" y="2042"/>
                </a:lnTo>
                <a:lnTo>
                  <a:pt x="2686" y="2042"/>
                </a:lnTo>
                <a:lnTo>
                  <a:pt x="2689" y="2044"/>
                </a:lnTo>
                <a:lnTo>
                  <a:pt x="2691" y="2044"/>
                </a:lnTo>
                <a:lnTo>
                  <a:pt x="2693" y="2044"/>
                </a:lnTo>
                <a:lnTo>
                  <a:pt x="2693" y="2046"/>
                </a:lnTo>
                <a:lnTo>
                  <a:pt x="2695" y="2046"/>
                </a:lnTo>
                <a:lnTo>
                  <a:pt x="2697" y="2046"/>
                </a:lnTo>
                <a:lnTo>
                  <a:pt x="2699" y="2046"/>
                </a:lnTo>
                <a:lnTo>
                  <a:pt x="2701" y="2048"/>
                </a:lnTo>
                <a:lnTo>
                  <a:pt x="2704" y="2048"/>
                </a:lnTo>
                <a:lnTo>
                  <a:pt x="2706" y="2048"/>
                </a:lnTo>
                <a:lnTo>
                  <a:pt x="2708" y="2048"/>
                </a:lnTo>
                <a:lnTo>
                  <a:pt x="2710" y="2048"/>
                </a:lnTo>
                <a:lnTo>
                  <a:pt x="2712" y="2048"/>
                </a:lnTo>
                <a:lnTo>
                  <a:pt x="2712" y="2050"/>
                </a:lnTo>
                <a:lnTo>
                  <a:pt x="2714" y="2050"/>
                </a:lnTo>
                <a:lnTo>
                  <a:pt x="2716" y="2050"/>
                </a:lnTo>
                <a:lnTo>
                  <a:pt x="2719" y="2050"/>
                </a:lnTo>
                <a:lnTo>
                  <a:pt x="2721" y="2050"/>
                </a:lnTo>
                <a:lnTo>
                  <a:pt x="2723" y="2050"/>
                </a:lnTo>
                <a:lnTo>
                  <a:pt x="2725" y="2052"/>
                </a:lnTo>
                <a:lnTo>
                  <a:pt x="2727" y="2052"/>
                </a:lnTo>
                <a:lnTo>
                  <a:pt x="2729" y="2052"/>
                </a:lnTo>
                <a:lnTo>
                  <a:pt x="2731" y="2052"/>
                </a:lnTo>
                <a:lnTo>
                  <a:pt x="2734" y="2052"/>
                </a:lnTo>
                <a:lnTo>
                  <a:pt x="2734" y="2054"/>
                </a:lnTo>
                <a:lnTo>
                  <a:pt x="2734" y="2056"/>
                </a:lnTo>
                <a:lnTo>
                  <a:pt x="2736" y="2056"/>
                </a:lnTo>
                <a:lnTo>
                  <a:pt x="2736" y="2058"/>
                </a:lnTo>
                <a:lnTo>
                  <a:pt x="2738" y="2058"/>
                </a:lnTo>
                <a:lnTo>
                  <a:pt x="2740" y="2060"/>
                </a:lnTo>
                <a:lnTo>
                  <a:pt x="2742" y="2060"/>
                </a:lnTo>
                <a:lnTo>
                  <a:pt x="2744" y="2062"/>
                </a:lnTo>
                <a:lnTo>
                  <a:pt x="2747" y="2062"/>
                </a:lnTo>
                <a:lnTo>
                  <a:pt x="2749" y="2064"/>
                </a:lnTo>
                <a:lnTo>
                  <a:pt x="2751" y="2066"/>
                </a:lnTo>
                <a:lnTo>
                  <a:pt x="2753" y="2068"/>
                </a:lnTo>
                <a:lnTo>
                  <a:pt x="2755" y="2070"/>
                </a:lnTo>
                <a:lnTo>
                  <a:pt x="2757" y="2072"/>
                </a:lnTo>
                <a:lnTo>
                  <a:pt x="2759" y="2074"/>
                </a:lnTo>
                <a:lnTo>
                  <a:pt x="2762" y="2076"/>
                </a:lnTo>
                <a:lnTo>
                  <a:pt x="2764" y="2076"/>
                </a:lnTo>
                <a:lnTo>
                  <a:pt x="2766" y="2078"/>
                </a:lnTo>
                <a:lnTo>
                  <a:pt x="2768" y="2078"/>
                </a:lnTo>
                <a:lnTo>
                  <a:pt x="2770" y="2078"/>
                </a:lnTo>
                <a:lnTo>
                  <a:pt x="2772" y="2080"/>
                </a:lnTo>
                <a:lnTo>
                  <a:pt x="2774" y="2080"/>
                </a:lnTo>
                <a:lnTo>
                  <a:pt x="2777" y="2080"/>
                </a:lnTo>
                <a:lnTo>
                  <a:pt x="2779" y="2080"/>
                </a:lnTo>
                <a:lnTo>
                  <a:pt x="2781" y="2080"/>
                </a:lnTo>
                <a:lnTo>
                  <a:pt x="2783" y="2082"/>
                </a:lnTo>
                <a:lnTo>
                  <a:pt x="2785" y="2082"/>
                </a:lnTo>
                <a:lnTo>
                  <a:pt x="2787" y="2082"/>
                </a:lnTo>
                <a:lnTo>
                  <a:pt x="2789" y="2082"/>
                </a:lnTo>
                <a:lnTo>
                  <a:pt x="2792" y="2082"/>
                </a:lnTo>
                <a:lnTo>
                  <a:pt x="2794" y="2082"/>
                </a:lnTo>
                <a:lnTo>
                  <a:pt x="2796" y="2082"/>
                </a:lnTo>
                <a:lnTo>
                  <a:pt x="2798" y="2082"/>
                </a:lnTo>
                <a:lnTo>
                  <a:pt x="2800" y="2082"/>
                </a:lnTo>
                <a:lnTo>
                  <a:pt x="2802" y="2082"/>
                </a:lnTo>
                <a:lnTo>
                  <a:pt x="2805" y="2082"/>
                </a:lnTo>
                <a:lnTo>
                  <a:pt x="2807" y="2082"/>
                </a:lnTo>
                <a:lnTo>
                  <a:pt x="2809" y="2082"/>
                </a:lnTo>
                <a:lnTo>
                  <a:pt x="2811" y="2082"/>
                </a:lnTo>
                <a:lnTo>
                  <a:pt x="2813" y="2082"/>
                </a:lnTo>
                <a:lnTo>
                  <a:pt x="2815" y="2082"/>
                </a:lnTo>
                <a:lnTo>
                  <a:pt x="2817" y="2082"/>
                </a:lnTo>
                <a:lnTo>
                  <a:pt x="2820" y="2082"/>
                </a:lnTo>
                <a:lnTo>
                  <a:pt x="2822" y="2080"/>
                </a:lnTo>
                <a:lnTo>
                  <a:pt x="2824" y="2080"/>
                </a:lnTo>
                <a:lnTo>
                  <a:pt x="2826" y="2080"/>
                </a:lnTo>
                <a:lnTo>
                  <a:pt x="2828" y="2080"/>
                </a:lnTo>
                <a:lnTo>
                  <a:pt x="2830" y="2080"/>
                </a:lnTo>
                <a:lnTo>
                  <a:pt x="2832" y="2080"/>
                </a:lnTo>
                <a:lnTo>
                  <a:pt x="2835" y="2080"/>
                </a:lnTo>
                <a:lnTo>
                  <a:pt x="2837" y="2080"/>
                </a:lnTo>
                <a:lnTo>
                  <a:pt x="2839" y="2080"/>
                </a:lnTo>
                <a:lnTo>
                  <a:pt x="2841" y="2080"/>
                </a:lnTo>
                <a:lnTo>
                  <a:pt x="2843" y="2080"/>
                </a:lnTo>
                <a:lnTo>
                  <a:pt x="2845" y="2080"/>
                </a:lnTo>
                <a:lnTo>
                  <a:pt x="2847" y="2080"/>
                </a:lnTo>
                <a:lnTo>
                  <a:pt x="2850" y="2080"/>
                </a:lnTo>
                <a:lnTo>
                  <a:pt x="2852" y="2082"/>
                </a:lnTo>
                <a:lnTo>
                  <a:pt x="2852" y="2084"/>
                </a:lnTo>
                <a:lnTo>
                  <a:pt x="2854" y="2084"/>
                </a:lnTo>
                <a:lnTo>
                  <a:pt x="2856" y="2086"/>
                </a:lnTo>
                <a:lnTo>
                  <a:pt x="2858" y="2086"/>
                </a:lnTo>
                <a:lnTo>
                  <a:pt x="2860" y="2086"/>
                </a:lnTo>
                <a:lnTo>
                  <a:pt x="2862" y="2086"/>
                </a:lnTo>
                <a:lnTo>
                  <a:pt x="2865" y="2086"/>
                </a:lnTo>
                <a:lnTo>
                  <a:pt x="2867" y="2086"/>
                </a:lnTo>
                <a:lnTo>
                  <a:pt x="2869" y="2086"/>
                </a:lnTo>
                <a:lnTo>
                  <a:pt x="2871" y="2086"/>
                </a:lnTo>
                <a:lnTo>
                  <a:pt x="2873" y="2086"/>
                </a:lnTo>
                <a:lnTo>
                  <a:pt x="2875" y="2086"/>
                </a:lnTo>
                <a:lnTo>
                  <a:pt x="2878" y="2084"/>
                </a:lnTo>
                <a:lnTo>
                  <a:pt x="2880" y="2084"/>
                </a:lnTo>
                <a:lnTo>
                  <a:pt x="2882" y="2084"/>
                </a:lnTo>
                <a:lnTo>
                  <a:pt x="2884" y="2084"/>
                </a:lnTo>
                <a:lnTo>
                  <a:pt x="2886" y="2084"/>
                </a:lnTo>
                <a:lnTo>
                  <a:pt x="2888" y="2084"/>
                </a:lnTo>
                <a:lnTo>
                  <a:pt x="2890" y="2082"/>
                </a:lnTo>
                <a:lnTo>
                  <a:pt x="2893" y="2082"/>
                </a:lnTo>
                <a:lnTo>
                  <a:pt x="2895" y="2082"/>
                </a:lnTo>
                <a:lnTo>
                  <a:pt x="2897" y="2082"/>
                </a:lnTo>
                <a:lnTo>
                  <a:pt x="2899" y="2080"/>
                </a:lnTo>
                <a:lnTo>
                  <a:pt x="2901" y="2080"/>
                </a:lnTo>
                <a:lnTo>
                  <a:pt x="2903" y="2080"/>
                </a:lnTo>
                <a:lnTo>
                  <a:pt x="2905" y="2080"/>
                </a:lnTo>
                <a:lnTo>
                  <a:pt x="2908" y="2080"/>
                </a:lnTo>
                <a:lnTo>
                  <a:pt x="2910" y="2078"/>
                </a:lnTo>
                <a:lnTo>
                  <a:pt x="2912" y="2078"/>
                </a:lnTo>
                <a:lnTo>
                  <a:pt x="2914" y="2076"/>
                </a:lnTo>
                <a:lnTo>
                  <a:pt x="2916" y="2076"/>
                </a:lnTo>
                <a:lnTo>
                  <a:pt x="2918" y="2076"/>
                </a:lnTo>
                <a:lnTo>
                  <a:pt x="2920" y="2076"/>
                </a:lnTo>
                <a:lnTo>
                  <a:pt x="2923" y="2076"/>
                </a:lnTo>
                <a:lnTo>
                  <a:pt x="2925" y="2074"/>
                </a:lnTo>
                <a:lnTo>
                  <a:pt x="2927" y="2074"/>
                </a:lnTo>
                <a:lnTo>
                  <a:pt x="2929" y="2074"/>
                </a:lnTo>
                <a:lnTo>
                  <a:pt x="2929" y="2072"/>
                </a:lnTo>
                <a:lnTo>
                  <a:pt x="2931" y="2072"/>
                </a:lnTo>
                <a:lnTo>
                  <a:pt x="2933" y="2072"/>
                </a:lnTo>
                <a:lnTo>
                  <a:pt x="2936" y="2072"/>
                </a:lnTo>
                <a:lnTo>
                  <a:pt x="2938" y="2070"/>
                </a:lnTo>
                <a:lnTo>
                  <a:pt x="2940" y="2070"/>
                </a:lnTo>
                <a:lnTo>
                  <a:pt x="2942" y="2070"/>
                </a:lnTo>
                <a:lnTo>
                  <a:pt x="2944" y="2070"/>
                </a:lnTo>
                <a:lnTo>
                  <a:pt x="2946" y="2070"/>
                </a:lnTo>
                <a:lnTo>
                  <a:pt x="2948" y="2070"/>
                </a:lnTo>
                <a:lnTo>
                  <a:pt x="2951" y="2070"/>
                </a:lnTo>
                <a:lnTo>
                  <a:pt x="2953" y="2072"/>
                </a:lnTo>
                <a:lnTo>
                  <a:pt x="2955" y="2070"/>
                </a:lnTo>
                <a:lnTo>
                  <a:pt x="2957" y="2072"/>
                </a:lnTo>
                <a:lnTo>
                  <a:pt x="2959" y="2072"/>
                </a:lnTo>
                <a:lnTo>
                  <a:pt x="2959" y="2074"/>
                </a:lnTo>
                <a:lnTo>
                  <a:pt x="2959" y="2072"/>
                </a:lnTo>
                <a:lnTo>
                  <a:pt x="2961" y="2074"/>
                </a:lnTo>
                <a:lnTo>
                  <a:pt x="2963" y="2074"/>
                </a:lnTo>
                <a:lnTo>
                  <a:pt x="2966" y="2074"/>
                </a:lnTo>
                <a:lnTo>
                  <a:pt x="2968" y="2072"/>
                </a:lnTo>
                <a:lnTo>
                  <a:pt x="2970" y="2072"/>
                </a:lnTo>
                <a:lnTo>
                  <a:pt x="2972" y="2072"/>
                </a:lnTo>
                <a:lnTo>
                  <a:pt x="2974" y="2072"/>
                </a:lnTo>
                <a:lnTo>
                  <a:pt x="2976" y="2072"/>
                </a:lnTo>
                <a:lnTo>
                  <a:pt x="2978" y="2072"/>
                </a:lnTo>
                <a:lnTo>
                  <a:pt x="2981" y="2072"/>
                </a:lnTo>
                <a:lnTo>
                  <a:pt x="2983" y="2070"/>
                </a:lnTo>
                <a:lnTo>
                  <a:pt x="2985" y="2070"/>
                </a:lnTo>
                <a:lnTo>
                  <a:pt x="2987" y="2070"/>
                </a:lnTo>
                <a:lnTo>
                  <a:pt x="2989" y="2070"/>
                </a:lnTo>
                <a:lnTo>
                  <a:pt x="2991" y="2070"/>
                </a:lnTo>
                <a:lnTo>
                  <a:pt x="2993" y="2070"/>
                </a:lnTo>
                <a:lnTo>
                  <a:pt x="2996" y="2070"/>
                </a:lnTo>
                <a:lnTo>
                  <a:pt x="2998" y="2068"/>
                </a:lnTo>
                <a:lnTo>
                  <a:pt x="3000" y="2068"/>
                </a:lnTo>
                <a:lnTo>
                  <a:pt x="3002" y="2068"/>
                </a:lnTo>
                <a:lnTo>
                  <a:pt x="3004" y="2068"/>
                </a:lnTo>
                <a:lnTo>
                  <a:pt x="3006" y="2066"/>
                </a:lnTo>
                <a:lnTo>
                  <a:pt x="3009" y="2066"/>
                </a:lnTo>
                <a:lnTo>
                  <a:pt x="3011" y="2066"/>
                </a:lnTo>
                <a:lnTo>
                  <a:pt x="3013" y="2066"/>
                </a:lnTo>
                <a:lnTo>
                  <a:pt x="3015" y="2064"/>
                </a:lnTo>
                <a:lnTo>
                  <a:pt x="3017" y="2064"/>
                </a:lnTo>
                <a:lnTo>
                  <a:pt x="3019" y="2064"/>
                </a:lnTo>
                <a:lnTo>
                  <a:pt x="3021" y="2064"/>
                </a:lnTo>
                <a:lnTo>
                  <a:pt x="3024" y="2064"/>
                </a:lnTo>
                <a:lnTo>
                  <a:pt x="3026" y="2062"/>
                </a:lnTo>
                <a:lnTo>
                  <a:pt x="3028" y="2062"/>
                </a:lnTo>
                <a:lnTo>
                  <a:pt x="3030" y="2062"/>
                </a:lnTo>
                <a:lnTo>
                  <a:pt x="3032" y="2062"/>
                </a:lnTo>
                <a:lnTo>
                  <a:pt x="3034" y="2062"/>
                </a:lnTo>
                <a:lnTo>
                  <a:pt x="3036" y="2062"/>
                </a:lnTo>
                <a:lnTo>
                  <a:pt x="3039" y="2060"/>
                </a:lnTo>
                <a:lnTo>
                  <a:pt x="3041" y="2060"/>
                </a:lnTo>
                <a:lnTo>
                  <a:pt x="3043" y="2060"/>
                </a:lnTo>
                <a:lnTo>
                  <a:pt x="3045" y="2058"/>
                </a:lnTo>
                <a:lnTo>
                  <a:pt x="3047" y="2058"/>
                </a:lnTo>
                <a:lnTo>
                  <a:pt x="3049" y="2058"/>
                </a:lnTo>
                <a:lnTo>
                  <a:pt x="3051" y="2058"/>
                </a:lnTo>
                <a:lnTo>
                  <a:pt x="3054" y="2056"/>
                </a:lnTo>
                <a:lnTo>
                  <a:pt x="3056" y="2056"/>
                </a:lnTo>
                <a:lnTo>
                  <a:pt x="3058" y="2056"/>
                </a:lnTo>
                <a:lnTo>
                  <a:pt x="3058" y="2054"/>
                </a:lnTo>
                <a:lnTo>
                  <a:pt x="3060" y="2054"/>
                </a:lnTo>
                <a:lnTo>
                  <a:pt x="3062" y="2054"/>
                </a:lnTo>
                <a:lnTo>
                  <a:pt x="3064" y="2052"/>
                </a:lnTo>
                <a:lnTo>
                  <a:pt x="3067" y="2052"/>
                </a:lnTo>
                <a:lnTo>
                  <a:pt x="3069" y="2052"/>
                </a:lnTo>
                <a:lnTo>
                  <a:pt x="3071" y="2052"/>
                </a:lnTo>
                <a:lnTo>
                  <a:pt x="3071" y="2050"/>
                </a:lnTo>
                <a:lnTo>
                  <a:pt x="3073" y="2050"/>
                </a:lnTo>
                <a:lnTo>
                  <a:pt x="3075" y="2050"/>
                </a:lnTo>
                <a:lnTo>
                  <a:pt x="3075" y="2052"/>
                </a:lnTo>
                <a:lnTo>
                  <a:pt x="3077" y="2050"/>
                </a:lnTo>
                <a:lnTo>
                  <a:pt x="3077" y="2052"/>
                </a:lnTo>
                <a:lnTo>
                  <a:pt x="3079" y="2052"/>
                </a:lnTo>
                <a:lnTo>
                  <a:pt x="3082" y="2050"/>
                </a:lnTo>
                <a:lnTo>
                  <a:pt x="3084" y="2050"/>
                </a:lnTo>
                <a:lnTo>
                  <a:pt x="3086" y="2050"/>
                </a:lnTo>
                <a:lnTo>
                  <a:pt x="3086" y="2052"/>
                </a:lnTo>
                <a:lnTo>
                  <a:pt x="3086" y="2050"/>
                </a:lnTo>
                <a:lnTo>
                  <a:pt x="3088" y="2052"/>
                </a:lnTo>
                <a:lnTo>
                  <a:pt x="3090" y="2052"/>
                </a:lnTo>
                <a:lnTo>
                  <a:pt x="3092" y="2052"/>
                </a:lnTo>
                <a:lnTo>
                  <a:pt x="3094" y="2052"/>
                </a:lnTo>
                <a:lnTo>
                  <a:pt x="3097" y="2054"/>
                </a:lnTo>
                <a:lnTo>
                  <a:pt x="3099" y="2056"/>
                </a:lnTo>
                <a:lnTo>
                  <a:pt x="3101" y="2056"/>
                </a:lnTo>
                <a:lnTo>
                  <a:pt x="3103" y="2056"/>
                </a:lnTo>
                <a:lnTo>
                  <a:pt x="3103" y="2058"/>
                </a:lnTo>
                <a:lnTo>
                  <a:pt x="3105" y="2060"/>
                </a:lnTo>
                <a:lnTo>
                  <a:pt x="3107" y="2062"/>
                </a:lnTo>
                <a:lnTo>
                  <a:pt x="3109" y="2062"/>
                </a:lnTo>
                <a:lnTo>
                  <a:pt x="3112" y="2062"/>
                </a:lnTo>
                <a:lnTo>
                  <a:pt x="3114" y="2062"/>
                </a:lnTo>
                <a:lnTo>
                  <a:pt x="3116" y="2062"/>
                </a:lnTo>
                <a:lnTo>
                  <a:pt x="3118" y="2064"/>
                </a:lnTo>
                <a:lnTo>
                  <a:pt x="3118" y="2066"/>
                </a:lnTo>
                <a:lnTo>
                  <a:pt x="3120" y="2066"/>
                </a:lnTo>
                <a:lnTo>
                  <a:pt x="3120" y="2068"/>
                </a:lnTo>
                <a:lnTo>
                  <a:pt x="3120" y="2070"/>
                </a:lnTo>
                <a:lnTo>
                  <a:pt x="3122" y="2070"/>
                </a:lnTo>
                <a:lnTo>
                  <a:pt x="3124" y="2072"/>
                </a:lnTo>
                <a:lnTo>
                  <a:pt x="3127" y="2072"/>
                </a:lnTo>
                <a:lnTo>
                  <a:pt x="3127" y="2074"/>
                </a:lnTo>
                <a:lnTo>
                  <a:pt x="3129" y="2072"/>
                </a:lnTo>
                <a:lnTo>
                  <a:pt x="3131" y="2074"/>
                </a:lnTo>
                <a:lnTo>
                  <a:pt x="3129" y="2074"/>
                </a:lnTo>
                <a:lnTo>
                  <a:pt x="3129" y="2076"/>
                </a:lnTo>
                <a:lnTo>
                  <a:pt x="3129" y="2078"/>
                </a:lnTo>
                <a:lnTo>
                  <a:pt x="3129" y="2080"/>
                </a:lnTo>
                <a:lnTo>
                  <a:pt x="3129" y="2082"/>
                </a:lnTo>
                <a:lnTo>
                  <a:pt x="3129" y="2084"/>
                </a:lnTo>
                <a:lnTo>
                  <a:pt x="3129" y="2086"/>
                </a:lnTo>
                <a:lnTo>
                  <a:pt x="3129" y="2088"/>
                </a:lnTo>
                <a:lnTo>
                  <a:pt x="3131" y="2090"/>
                </a:lnTo>
                <a:lnTo>
                  <a:pt x="3133" y="2092"/>
                </a:lnTo>
                <a:lnTo>
                  <a:pt x="3135" y="2092"/>
                </a:lnTo>
                <a:lnTo>
                  <a:pt x="3133" y="2094"/>
                </a:lnTo>
                <a:lnTo>
                  <a:pt x="3135" y="2096"/>
                </a:lnTo>
                <a:lnTo>
                  <a:pt x="3133" y="2096"/>
                </a:lnTo>
                <a:lnTo>
                  <a:pt x="3135" y="2096"/>
                </a:lnTo>
                <a:lnTo>
                  <a:pt x="3137" y="2096"/>
                </a:lnTo>
                <a:lnTo>
                  <a:pt x="3137" y="2098"/>
                </a:lnTo>
                <a:lnTo>
                  <a:pt x="3135" y="2098"/>
                </a:lnTo>
                <a:lnTo>
                  <a:pt x="3135" y="2100"/>
                </a:lnTo>
                <a:lnTo>
                  <a:pt x="3135" y="2102"/>
                </a:lnTo>
                <a:lnTo>
                  <a:pt x="3137" y="2102"/>
                </a:lnTo>
                <a:lnTo>
                  <a:pt x="3135" y="2104"/>
                </a:lnTo>
                <a:lnTo>
                  <a:pt x="3137" y="2104"/>
                </a:lnTo>
                <a:lnTo>
                  <a:pt x="3137" y="2106"/>
                </a:lnTo>
                <a:lnTo>
                  <a:pt x="3137" y="2108"/>
                </a:lnTo>
                <a:lnTo>
                  <a:pt x="3137" y="2110"/>
                </a:lnTo>
                <a:lnTo>
                  <a:pt x="3137" y="2112"/>
                </a:lnTo>
                <a:lnTo>
                  <a:pt x="3135" y="2114"/>
                </a:lnTo>
                <a:lnTo>
                  <a:pt x="3137" y="2116"/>
                </a:lnTo>
                <a:lnTo>
                  <a:pt x="3135" y="2116"/>
                </a:lnTo>
                <a:lnTo>
                  <a:pt x="3135" y="2118"/>
                </a:lnTo>
                <a:lnTo>
                  <a:pt x="3135" y="2120"/>
                </a:lnTo>
                <a:lnTo>
                  <a:pt x="3133" y="2120"/>
                </a:lnTo>
                <a:lnTo>
                  <a:pt x="3133" y="2122"/>
                </a:lnTo>
                <a:lnTo>
                  <a:pt x="3131" y="2122"/>
                </a:lnTo>
                <a:lnTo>
                  <a:pt x="3129" y="2122"/>
                </a:lnTo>
                <a:lnTo>
                  <a:pt x="3129" y="2124"/>
                </a:lnTo>
                <a:lnTo>
                  <a:pt x="3129" y="2126"/>
                </a:lnTo>
                <a:lnTo>
                  <a:pt x="3129" y="2128"/>
                </a:lnTo>
                <a:lnTo>
                  <a:pt x="3127" y="2128"/>
                </a:lnTo>
                <a:lnTo>
                  <a:pt x="3124" y="2128"/>
                </a:lnTo>
                <a:lnTo>
                  <a:pt x="3124" y="2130"/>
                </a:lnTo>
                <a:lnTo>
                  <a:pt x="3122" y="2130"/>
                </a:lnTo>
                <a:lnTo>
                  <a:pt x="3122" y="2132"/>
                </a:lnTo>
                <a:lnTo>
                  <a:pt x="3120" y="2134"/>
                </a:lnTo>
                <a:lnTo>
                  <a:pt x="3118" y="2134"/>
                </a:lnTo>
                <a:lnTo>
                  <a:pt x="3114" y="2134"/>
                </a:lnTo>
                <a:lnTo>
                  <a:pt x="3114" y="2136"/>
                </a:lnTo>
                <a:lnTo>
                  <a:pt x="3114" y="2138"/>
                </a:lnTo>
                <a:lnTo>
                  <a:pt x="3112" y="2138"/>
                </a:lnTo>
                <a:lnTo>
                  <a:pt x="3109" y="2140"/>
                </a:lnTo>
                <a:lnTo>
                  <a:pt x="3107" y="2142"/>
                </a:lnTo>
                <a:lnTo>
                  <a:pt x="3107" y="2144"/>
                </a:lnTo>
                <a:lnTo>
                  <a:pt x="3105" y="2144"/>
                </a:lnTo>
                <a:lnTo>
                  <a:pt x="3105" y="2146"/>
                </a:lnTo>
                <a:lnTo>
                  <a:pt x="3103" y="2146"/>
                </a:lnTo>
                <a:lnTo>
                  <a:pt x="3101" y="2148"/>
                </a:lnTo>
                <a:lnTo>
                  <a:pt x="3099" y="2148"/>
                </a:lnTo>
                <a:lnTo>
                  <a:pt x="3099" y="2150"/>
                </a:lnTo>
                <a:lnTo>
                  <a:pt x="3099" y="2152"/>
                </a:lnTo>
                <a:lnTo>
                  <a:pt x="3099" y="2154"/>
                </a:lnTo>
                <a:lnTo>
                  <a:pt x="3097" y="2156"/>
                </a:lnTo>
                <a:lnTo>
                  <a:pt x="3094" y="2156"/>
                </a:lnTo>
                <a:lnTo>
                  <a:pt x="3092" y="2158"/>
                </a:lnTo>
                <a:lnTo>
                  <a:pt x="3092" y="2160"/>
                </a:lnTo>
                <a:lnTo>
                  <a:pt x="3090" y="2160"/>
                </a:lnTo>
                <a:lnTo>
                  <a:pt x="3088" y="2162"/>
                </a:lnTo>
                <a:lnTo>
                  <a:pt x="3086" y="2164"/>
                </a:lnTo>
                <a:lnTo>
                  <a:pt x="3084" y="2164"/>
                </a:lnTo>
                <a:lnTo>
                  <a:pt x="3084" y="2166"/>
                </a:lnTo>
                <a:lnTo>
                  <a:pt x="3082" y="2166"/>
                </a:lnTo>
                <a:lnTo>
                  <a:pt x="3079" y="2168"/>
                </a:lnTo>
                <a:lnTo>
                  <a:pt x="3077" y="2168"/>
                </a:lnTo>
                <a:lnTo>
                  <a:pt x="3075" y="2170"/>
                </a:lnTo>
                <a:lnTo>
                  <a:pt x="3073" y="2170"/>
                </a:lnTo>
                <a:lnTo>
                  <a:pt x="3071" y="2172"/>
                </a:lnTo>
                <a:lnTo>
                  <a:pt x="3071" y="2174"/>
                </a:lnTo>
                <a:lnTo>
                  <a:pt x="3069" y="2174"/>
                </a:lnTo>
                <a:lnTo>
                  <a:pt x="3067" y="2174"/>
                </a:lnTo>
                <a:lnTo>
                  <a:pt x="3067" y="2176"/>
                </a:lnTo>
                <a:lnTo>
                  <a:pt x="3064" y="2176"/>
                </a:lnTo>
                <a:lnTo>
                  <a:pt x="3062" y="2178"/>
                </a:lnTo>
                <a:lnTo>
                  <a:pt x="3060" y="2178"/>
                </a:lnTo>
                <a:lnTo>
                  <a:pt x="3058" y="2180"/>
                </a:lnTo>
                <a:lnTo>
                  <a:pt x="3056" y="2182"/>
                </a:lnTo>
                <a:lnTo>
                  <a:pt x="3054" y="2184"/>
                </a:lnTo>
                <a:lnTo>
                  <a:pt x="3054" y="2186"/>
                </a:lnTo>
                <a:lnTo>
                  <a:pt x="3054" y="2188"/>
                </a:lnTo>
                <a:lnTo>
                  <a:pt x="3054" y="2186"/>
                </a:lnTo>
                <a:lnTo>
                  <a:pt x="3051" y="2186"/>
                </a:lnTo>
                <a:lnTo>
                  <a:pt x="3051" y="2188"/>
                </a:lnTo>
                <a:lnTo>
                  <a:pt x="3049" y="2188"/>
                </a:lnTo>
                <a:lnTo>
                  <a:pt x="3051" y="2188"/>
                </a:lnTo>
                <a:lnTo>
                  <a:pt x="3054" y="2188"/>
                </a:lnTo>
                <a:lnTo>
                  <a:pt x="3051" y="2188"/>
                </a:lnTo>
                <a:lnTo>
                  <a:pt x="3049" y="2188"/>
                </a:lnTo>
                <a:lnTo>
                  <a:pt x="3047" y="2190"/>
                </a:lnTo>
                <a:lnTo>
                  <a:pt x="3045" y="2192"/>
                </a:lnTo>
                <a:lnTo>
                  <a:pt x="3045" y="2194"/>
                </a:lnTo>
                <a:lnTo>
                  <a:pt x="3045" y="2196"/>
                </a:lnTo>
                <a:lnTo>
                  <a:pt x="3045" y="2198"/>
                </a:lnTo>
                <a:lnTo>
                  <a:pt x="3045" y="2200"/>
                </a:lnTo>
                <a:lnTo>
                  <a:pt x="3045" y="2202"/>
                </a:lnTo>
                <a:lnTo>
                  <a:pt x="3045" y="2204"/>
                </a:lnTo>
                <a:lnTo>
                  <a:pt x="3045" y="2206"/>
                </a:lnTo>
                <a:lnTo>
                  <a:pt x="3045" y="2208"/>
                </a:lnTo>
                <a:lnTo>
                  <a:pt x="3045" y="2210"/>
                </a:lnTo>
                <a:lnTo>
                  <a:pt x="3045" y="2212"/>
                </a:lnTo>
                <a:lnTo>
                  <a:pt x="3047" y="2214"/>
                </a:lnTo>
                <a:lnTo>
                  <a:pt x="3047" y="2216"/>
                </a:lnTo>
                <a:lnTo>
                  <a:pt x="3047" y="2218"/>
                </a:lnTo>
                <a:lnTo>
                  <a:pt x="3047" y="2220"/>
                </a:lnTo>
                <a:lnTo>
                  <a:pt x="3049" y="2222"/>
                </a:lnTo>
                <a:lnTo>
                  <a:pt x="3049" y="2224"/>
                </a:lnTo>
                <a:lnTo>
                  <a:pt x="3049" y="2226"/>
                </a:lnTo>
                <a:lnTo>
                  <a:pt x="3051" y="2228"/>
                </a:lnTo>
                <a:lnTo>
                  <a:pt x="3051" y="2230"/>
                </a:lnTo>
                <a:lnTo>
                  <a:pt x="3054" y="2230"/>
                </a:lnTo>
                <a:lnTo>
                  <a:pt x="3054" y="2232"/>
                </a:lnTo>
                <a:lnTo>
                  <a:pt x="3054" y="2234"/>
                </a:lnTo>
                <a:lnTo>
                  <a:pt x="3056" y="2236"/>
                </a:lnTo>
                <a:lnTo>
                  <a:pt x="3056" y="2238"/>
                </a:lnTo>
                <a:lnTo>
                  <a:pt x="3058" y="2240"/>
                </a:lnTo>
                <a:lnTo>
                  <a:pt x="3060" y="2242"/>
                </a:lnTo>
                <a:lnTo>
                  <a:pt x="3060" y="2244"/>
                </a:lnTo>
                <a:lnTo>
                  <a:pt x="3062" y="2246"/>
                </a:lnTo>
                <a:lnTo>
                  <a:pt x="3064" y="2248"/>
                </a:lnTo>
                <a:lnTo>
                  <a:pt x="3064" y="2250"/>
                </a:lnTo>
                <a:lnTo>
                  <a:pt x="3067" y="2250"/>
                </a:lnTo>
                <a:lnTo>
                  <a:pt x="3069" y="2252"/>
                </a:lnTo>
                <a:lnTo>
                  <a:pt x="3069" y="2254"/>
                </a:lnTo>
                <a:lnTo>
                  <a:pt x="3071" y="2254"/>
                </a:lnTo>
                <a:lnTo>
                  <a:pt x="3073" y="2256"/>
                </a:lnTo>
                <a:lnTo>
                  <a:pt x="3075" y="2258"/>
                </a:lnTo>
                <a:lnTo>
                  <a:pt x="3077" y="2258"/>
                </a:lnTo>
                <a:lnTo>
                  <a:pt x="3079" y="2260"/>
                </a:lnTo>
                <a:lnTo>
                  <a:pt x="3082" y="2262"/>
                </a:lnTo>
                <a:lnTo>
                  <a:pt x="3084" y="2264"/>
                </a:lnTo>
                <a:lnTo>
                  <a:pt x="3086" y="2264"/>
                </a:lnTo>
                <a:lnTo>
                  <a:pt x="3088" y="2264"/>
                </a:lnTo>
                <a:lnTo>
                  <a:pt x="3090" y="2266"/>
                </a:lnTo>
                <a:lnTo>
                  <a:pt x="3092" y="2266"/>
                </a:lnTo>
                <a:lnTo>
                  <a:pt x="3094" y="2266"/>
                </a:lnTo>
                <a:lnTo>
                  <a:pt x="3094" y="2268"/>
                </a:lnTo>
                <a:lnTo>
                  <a:pt x="3097" y="2268"/>
                </a:lnTo>
                <a:lnTo>
                  <a:pt x="3099" y="2268"/>
                </a:lnTo>
                <a:lnTo>
                  <a:pt x="3101" y="2268"/>
                </a:lnTo>
                <a:lnTo>
                  <a:pt x="3103" y="2270"/>
                </a:lnTo>
                <a:lnTo>
                  <a:pt x="3105" y="2270"/>
                </a:lnTo>
                <a:lnTo>
                  <a:pt x="3107" y="2272"/>
                </a:lnTo>
                <a:lnTo>
                  <a:pt x="3109" y="2272"/>
                </a:lnTo>
                <a:lnTo>
                  <a:pt x="3112" y="2272"/>
                </a:lnTo>
                <a:lnTo>
                  <a:pt x="3114" y="2274"/>
                </a:lnTo>
                <a:lnTo>
                  <a:pt x="3116" y="2274"/>
                </a:lnTo>
                <a:lnTo>
                  <a:pt x="3118" y="2276"/>
                </a:lnTo>
                <a:lnTo>
                  <a:pt x="3120" y="2276"/>
                </a:lnTo>
                <a:lnTo>
                  <a:pt x="3122" y="2278"/>
                </a:lnTo>
                <a:lnTo>
                  <a:pt x="3124" y="2278"/>
                </a:lnTo>
                <a:lnTo>
                  <a:pt x="3127" y="2278"/>
                </a:lnTo>
                <a:lnTo>
                  <a:pt x="3129" y="2280"/>
                </a:lnTo>
                <a:lnTo>
                  <a:pt x="3131" y="2280"/>
                </a:lnTo>
                <a:lnTo>
                  <a:pt x="3133" y="2282"/>
                </a:lnTo>
                <a:lnTo>
                  <a:pt x="3135" y="2282"/>
                </a:lnTo>
                <a:lnTo>
                  <a:pt x="3137" y="2284"/>
                </a:lnTo>
                <a:lnTo>
                  <a:pt x="3140" y="2286"/>
                </a:lnTo>
                <a:lnTo>
                  <a:pt x="3142" y="2286"/>
                </a:lnTo>
                <a:lnTo>
                  <a:pt x="3144" y="2286"/>
                </a:lnTo>
                <a:lnTo>
                  <a:pt x="3146" y="2288"/>
                </a:lnTo>
                <a:lnTo>
                  <a:pt x="3148" y="2288"/>
                </a:lnTo>
                <a:lnTo>
                  <a:pt x="3150" y="2288"/>
                </a:lnTo>
                <a:lnTo>
                  <a:pt x="3152" y="2288"/>
                </a:lnTo>
                <a:lnTo>
                  <a:pt x="3155" y="2288"/>
                </a:lnTo>
                <a:lnTo>
                  <a:pt x="3152" y="2290"/>
                </a:lnTo>
                <a:lnTo>
                  <a:pt x="3155" y="2288"/>
                </a:lnTo>
                <a:lnTo>
                  <a:pt x="3157" y="2288"/>
                </a:lnTo>
                <a:lnTo>
                  <a:pt x="3159" y="2290"/>
                </a:lnTo>
                <a:lnTo>
                  <a:pt x="3161" y="2292"/>
                </a:lnTo>
                <a:lnTo>
                  <a:pt x="3163" y="2292"/>
                </a:lnTo>
                <a:lnTo>
                  <a:pt x="3163" y="2294"/>
                </a:lnTo>
                <a:lnTo>
                  <a:pt x="3165" y="2294"/>
                </a:lnTo>
                <a:lnTo>
                  <a:pt x="3167" y="2296"/>
                </a:lnTo>
                <a:lnTo>
                  <a:pt x="3170" y="2298"/>
                </a:lnTo>
                <a:lnTo>
                  <a:pt x="3172" y="2298"/>
                </a:lnTo>
                <a:lnTo>
                  <a:pt x="3174" y="2300"/>
                </a:lnTo>
                <a:lnTo>
                  <a:pt x="3176" y="2300"/>
                </a:lnTo>
                <a:lnTo>
                  <a:pt x="3176" y="2302"/>
                </a:lnTo>
                <a:lnTo>
                  <a:pt x="3178" y="2302"/>
                </a:lnTo>
                <a:lnTo>
                  <a:pt x="3180" y="2302"/>
                </a:lnTo>
                <a:lnTo>
                  <a:pt x="3182" y="2302"/>
                </a:lnTo>
                <a:lnTo>
                  <a:pt x="3185" y="2302"/>
                </a:lnTo>
                <a:lnTo>
                  <a:pt x="3185" y="2300"/>
                </a:lnTo>
                <a:lnTo>
                  <a:pt x="3187" y="2300"/>
                </a:lnTo>
                <a:lnTo>
                  <a:pt x="3185" y="2300"/>
                </a:lnTo>
                <a:lnTo>
                  <a:pt x="3185" y="2302"/>
                </a:lnTo>
                <a:lnTo>
                  <a:pt x="3187" y="2304"/>
                </a:lnTo>
                <a:lnTo>
                  <a:pt x="3189" y="2302"/>
                </a:lnTo>
                <a:lnTo>
                  <a:pt x="3189" y="2300"/>
                </a:lnTo>
                <a:lnTo>
                  <a:pt x="3189" y="2302"/>
                </a:lnTo>
                <a:lnTo>
                  <a:pt x="3189" y="2304"/>
                </a:lnTo>
                <a:lnTo>
                  <a:pt x="3191" y="2304"/>
                </a:lnTo>
                <a:lnTo>
                  <a:pt x="3193" y="2304"/>
                </a:lnTo>
                <a:lnTo>
                  <a:pt x="3195" y="2304"/>
                </a:lnTo>
                <a:lnTo>
                  <a:pt x="3195" y="2306"/>
                </a:lnTo>
                <a:lnTo>
                  <a:pt x="3198" y="2306"/>
                </a:lnTo>
                <a:lnTo>
                  <a:pt x="3200" y="2306"/>
                </a:lnTo>
                <a:lnTo>
                  <a:pt x="3202" y="2306"/>
                </a:lnTo>
                <a:lnTo>
                  <a:pt x="3204" y="2306"/>
                </a:lnTo>
                <a:lnTo>
                  <a:pt x="3206" y="2306"/>
                </a:lnTo>
                <a:lnTo>
                  <a:pt x="3208" y="2308"/>
                </a:lnTo>
                <a:lnTo>
                  <a:pt x="3210" y="2308"/>
                </a:lnTo>
                <a:lnTo>
                  <a:pt x="3213" y="2310"/>
                </a:lnTo>
                <a:lnTo>
                  <a:pt x="3215" y="2310"/>
                </a:lnTo>
                <a:lnTo>
                  <a:pt x="3217" y="2312"/>
                </a:lnTo>
                <a:lnTo>
                  <a:pt x="3219" y="2312"/>
                </a:lnTo>
                <a:lnTo>
                  <a:pt x="3219" y="2314"/>
                </a:lnTo>
                <a:lnTo>
                  <a:pt x="3221" y="2314"/>
                </a:lnTo>
                <a:lnTo>
                  <a:pt x="3223" y="2316"/>
                </a:lnTo>
                <a:lnTo>
                  <a:pt x="3225" y="2316"/>
                </a:lnTo>
                <a:lnTo>
                  <a:pt x="3228" y="2316"/>
                </a:lnTo>
                <a:lnTo>
                  <a:pt x="3230" y="2316"/>
                </a:lnTo>
                <a:lnTo>
                  <a:pt x="3232" y="2316"/>
                </a:lnTo>
                <a:lnTo>
                  <a:pt x="3232" y="2318"/>
                </a:lnTo>
                <a:lnTo>
                  <a:pt x="3232" y="2316"/>
                </a:lnTo>
                <a:lnTo>
                  <a:pt x="3234" y="2318"/>
                </a:lnTo>
                <a:lnTo>
                  <a:pt x="3234" y="2320"/>
                </a:lnTo>
                <a:lnTo>
                  <a:pt x="3236" y="2320"/>
                </a:lnTo>
                <a:lnTo>
                  <a:pt x="3238" y="2320"/>
                </a:lnTo>
                <a:lnTo>
                  <a:pt x="3238" y="2321"/>
                </a:lnTo>
                <a:lnTo>
                  <a:pt x="3240" y="2321"/>
                </a:lnTo>
                <a:lnTo>
                  <a:pt x="3243" y="2323"/>
                </a:lnTo>
                <a:lnTo>
                  <a:pt x="3245" y="2323"/>
                </a:lnTo>
                <a:lnTo>
                  <a:pt x="3247" y="2325"/>
                </a:lnTo>
                <a:lnTo>
                  <a:pt x="3249" y="2325"/>
                </a:lnTo>
                <a:lnTo>
                  <a:pt x="3251" y="2325"/>
                </a:lnTo>
                <a:lnTo>
                  <a:pt x="3253" y="2325"/>
                </a:lnTo>
                <a:lnTo>
                  <a:pt x="3255" y="2327"/>
                </a:lnTo>
                <a:lnTo>
                  <a:pt x="3258" y="2327"/>
                </a:lnTo>
                <a:lnTo>
                  <a:pt x="3260" y="2327"/>
                </a:lnTo>
                <a:lnTo>
                  <a:pt x="3262" y="2329"/>
                </a:lnTo>
                <a:lnTo>
                  <a:pt x="3264" y="2329"/>
                </a:lnTo>
                <a:lnTo>
                  <a:pt x="3266" y="2329"/>
                </a:lnTo>
                <a:lnTo>
                  <a:pt x="3268" y="2329"/>
                </a:lnTo>
                <a:lnTo>
                  <a:pt x="3271" y="2331"/>
                </a:lnTo>
                <a:lnTo>
                  <a:pt x="3273" y="2331"/>
                </a:lnTo>
                <a:lnTo>
                  <a:pt x="3273" y="2333"/>
                </a:lnTo>
                <a:lnTo>
                  <a:pt x="3275" y="2333"/>
                </a:lnTo>
                <a:lnTo>
                  <a:pt x="3277" y="2335"/>
                </a:lnTo>
                <a:lnTo>
                  <a:pt x="3279" y="2335"/>
                </a:lnTo>
                <a:lnTo>
                  <a:pt x="3281" y="2335"/>
                </a:lnTo>
                <a:lnTo>
                  <a:pt x="3281" y="2337"/>
                </a:lnTo>
                <a:lnTo>
                  <a:pt x="3283" y="2337"/>
                </a:lnTo>
                <a:lnTo>
                  <a:pt x="3286" y="2337"/>
                </a:lnTo>
                <a:lnTo>
                  <a:pt x="3286" y="2339"/>
                </a:lnTo>
                <a:lnTo>
                  <a:pt x="3288" y="2339"/>
                </a:lnTo>
                <a:lnTo>
                  <a:pt x="3288" y="2341"/>
                </a:lnTo>
                <a:lnTo>
                  <a:pt x="3290" y="2341"/>
                </a:lnTo>
                <a:lnTo>
                  <a:pt x="3292" y="2341"/>
                </a:lnTo>
                <a:lnTo>
                  <a:pt x="3292" y="2343"/>
                </a:lnTo>
                <a:lnTo>
                  <a:pt x="3294" y="2341"/>
                </a:lnTo>
                <a:lnTo>
                  <a:pt x="3292" y="2341"/>
                </a:lnTo>
                <a:lnTo>
                  <a:pt x="3292" y="2339"/>
                </a:lnTo>
                <a:lnTo>
                  <a:pt x="3294" y="2341"/>
                </a:lnTo>
                <a:lnTo>
                  <a:pt x="3296" y="2343"/>
                </a:lnTo>
                <a:lnTo>
                  <a:pt x="3298" y="2343"/>
                </a:lnTo>
                <a:lnTo>
                  <a:pt x="3301" y="2345"/>
                </a:lnTo>
                <a:lnTo>
                  <a:pt x="3303" y="2345"/>
                </a:lnTo>
                <a:lnTo>
                  <a:pt x="3305" y="2345"/>
                </a:lnTo>
                <a:lnTo>
                  <a:pt x="3307" y="2347"/>
                </a:lnTo>
                <a:lnTo>
                  <a:pt x="3309" y="2345"/>
                </a:lnTo>
                <a:lnTo>
                  <a:pt x="3311" y="2347"/>
                </a:lnTo>
                <a:lnTo>
                  <a:pt x="3313" y="2347"/>
                </a:lnTo>
                <a:lnTo>
                  <a:pt x="3316" y="2347"/>
                </a:lnTo>
                <a:lnTo>
                  <a:pt x="3318" y="2347"/>
                </a:lnTo>
                <a:lnTo>
                  <a:pt x="3320" y="2347"/>
                </a:lnTo>
                <a:lnTo>
                  <a:pt x="3322" y="2349"/>
                </a:lnTo>
                <a:lnTo>
                  <a:pt x="3324" y="2349"/>
                </a:lnTo>
                <a:lnTo>
                  <a:pt x="3326" y="2351"/>
                </a:lnTo>
                <a:lnTo>
                  <a:pt x="3329" y="2351"/>
                </a:lnTo>
                <a:lnTo>
                  <a:pt x="3331" y="2351"/>
                </a:lnTo>
                <a:lnTo>
                  <a:pt x="3333" y="2351"/>
                </a:lnTo>
                <a:lnTo>
                  <a:pt x="3335" y="2353"/>
                </a:lnTo>
                <a:lnTo>
                  <a:pt x="3337" y="2353"/>
                </a:lnTo>
                <a:lnTo>
                  <a:pt x="3339" y="2353"/>
                </a:lnTo>
                <a:lnTo>
                  <a:pt x="3341" y="2353"/>
                </a:lnTo>
                <a:lnTo>
                  <a:pt x="3344" y="2353"/>
                </a:lnTo>
                <a:lnTo>
                  <a:pt x="3346" y="2353"/>
                </a:lnTo>
                <a:lnTo>
                  <a:pt x="3346" y="2355"/>
                </a:lnTo>
                <a:lnTo>
                  <a:pt x="3348" y="2355"/>
                </a:lnTo>
                <a:lnTo>
                  <a:pt x="3350" y="2355"/>
                </a:lnTo>
                <a:lnTo>
                  <a:pt x="3352" y="2357"/>
                </a:lnTo>
                <a:lnTo>
                  <a:pt x="3354" y="2355"/>
                </a:lnTo>
                <a:lnTo>
                  <a:pt x="3356" y="2355"/>
                </a:lnTo>
                <a:lnTo>
                  <a:pt x="3359" y="2357"/>
                </a:lnTo>
                <a:lnTo>
                  <a:pt x="3361" y="2359"/>
                </a:lnTo>
                <a:lnTo>
                  <a:pt x="3361" y="2361"/>
                </a:lnTo>
                <a:lnTo>
                  <a:pt x="3363" y="2361"/>
                </a:lnTo>
                <a:lnTo>
                  <a:pt x="3365" y="2363"/>
                </a:lnTo>
                <a:lnTo>
                  <a:pt x="3367" y="2363"/>
                </a:lnTo>
                <a:lnTo>
                  <a:pt x="3369" y="2363"/>
                </a:lnTo>
                <a:lnTo>
                  <a:pt x="3371" y="2363"/>
                </a:lnTo>
                <a:lnTo>
                  <a:pt x="3374" y="2365"/>
                </a:lnTo>
                <a:lnTo>
                  <a:pt x="3376" y="2363"/>
                </a:lnTo>
                <a:lnTo>
                  <a:pt x="3378" y="2363"/>
                </a:lnTo>
                <a:lnTo>
                  <a:pt x="3380" y="2363"/>
                </a:lnTo>
                <a:lnTo>
                  <a:pt x="3382" y="2361"/>
                </a:lnTo>
                <a:lnTo>
                  <a:pt x="3380" y="2363"/>
                </a:lnTo>
                <a:lnTo>
                  <a:pt x="3380" y="2365"/>
                </a:lnTo>
                <a:lnTo>
                  <a:pt x="3382" y="2365"/>
                </a:lnTo>
                <a:lnTo>
                  <a:pt x="3384" y="2367"/>
                </a:lnTo>
                <a:lnTo>
                  <a:pt x="3386" y="2367"/>
                </a:lnTo>
                <a:lnTo>
                  <a:pt x="3386" y="2365"/>
                </a:lnTo>
                <a:lnTo>
                  <a:pt x="3386" y="2367"/>
                </a:lnTo>
                <a:lnTo>
                  <a:pt x="3386" y="2365"/>
                </a:lnTo>
                <a:lnTo>
                  <a:pt x="3389" y="2363"/>
                </a:lnTo>
                <a:lnTo>
                  <a:pt x="3386" y="2363"/>
                </a:lnTo>
                <a:lnTo>
                  <a:pt x="3389" y="2363"/>
                </a:lnTo>
                <a:lnTo>
                  <a:pt x="3389" y="2361"/>
                </a:lnTo>
                <a:lnTo>
                  <a:pt x="3386" y="2361"/>
                </a:lnTo>
                <a:lnTo>
                  <a:pt x="3384" y="2361"/>
                </a:lnTo>
                <a:lnTo>
                  <a:pt x="3382" y="2361"/>
                </a:lnTo>
                <a:lnTo>
                  <a:pt x="3384" y="2361"/>
                </a:lnTo>
                <a:lnTo>
                  <a:pt x="3386" y="2361"/>
                </a:lnTo>
                <a:lnTo>
                  <a:pt x="3389" y="2361"/>
                </a:lnTo>
                <a:lnTo>
                  <a:pt x="3389" y="2363"/>
                </a:lnTo>
                <a:lnTo>
                  <a:pt x="3389" y="2365"/>
                </a:lnTo>
                <a:lnTo>
                  <a:pt x="3391" y="2367"/>
                </a:lnTo>
                <a:lnTo>
                  <a:pt x="3389" y="2367"/>
                </a:lnTo>
                <a:lnTo>
                  <a:pt x="3391" y="2367"/>
                </a:lnTo>
                <a:lnTo>
                  <a:pt x="3391" y="2369"/>
                </a:lnTo>
                <a:lnTo>
                  <a:pt x="3393" y="2369"/>
                </a:lnTo>
                <a:lnTo>
                  <a:pt x="3395" y="2369"/>
                </a:lnTo>
                <a:lnTo>
                  <a:pt x="3397" y="2369"/>
                </a:lnTo>
                <a:lnTo>
                  <a:pt x="3399" y="2369"/>
                </a:lnTo>
                <a:lnTo>
                  <a:pt x="3402" y="2371"/>
                </a:lnTo>
                <a:lnTo>
                  <a:pt x="3404" y="2371"/>
                </a:lnTo>
                <a:lnTo>
                  <a:pt x="3406" y="2371"/>
                </a:lnTo>
                <a:lnTo>
                  <a:pt x="3408" y="2371"/>
                </a:lnTo>
                <a:lnTo>
                  <a:pt x="3410" y="2373"/>
                </a:lnTo>
                <a:lnTo>
                  <a:pt x="3412" y="2373"/>
                </a:lnTo>
                <a:lnTo>
                  <a:pt x="3414" y="2375"/>
                </a:lnTo>
                <a:lnTo>
                  <a:pt x="3417" y="2375"/>
                </a:lnTo>
                <a:lnTo>
                  <a:pt x="3419" y="2375"/>
                </a:lnTo>
                <a:lnTo>
                  <a:pt x="3419" y="2377"/>
                </a:lnTo>
                <a:lnTo>
                  <a:pt x="3421" y="2377"/>
                </a:lnTo>
                <a:lnTo>
                  <a:pt x="3423" y="2377"/>
                </a:lnTo>
                <a:lnTo>
                  <a:pt x="3425" y="2377"/>
                </a:lnTo>
                <a:lnTo>
                  <a:pt x="3427" y="2377"/>
                </a:lnTo>
                <a:lnTo>
                  <a:pt x="3429" y="2377"/>
                </a:lnTo>
                <a:lnTo>
                  <a:pt x="3432" y="2379"/>
                </a:lnTo>
                <a:lnTo>
                  <a:pt x="3434" y="2379"/>
                </a:lnTo>
                <a:lnTo>
                  <a:pt x="3436" y="2379"/>
                </a:lnTo>
                <a:lnTo>
                  <a:pt x="3438" y="2381"/>
                </a:lnTo>
                <a:lnTo>
                  <a:pt x="3440" y="2381"/>
                </a:lnTo>
                <a:lnTo>
                  <a:pt x="3442" y="2381"/>
                </a:lnTo>
                <a:lnTo>
                  <a:pt x="3444" y="2381"/>
                </a:lnTo>
                <a:lnTo>
                  <a:pt x="3447" y="2381"/>
                </a:lnTo>
                <a:lnTo>
                  <a:pt x="3449" y="2381"/>
                </a:lnTo>
                <a:lnTo>
                  <a:pt x="3451" y="2381"/>
                </a:lnTo>
                <a:lnTo>
                  <a:pt x="3453" y="2383"/>
                </a:lnTo>
                <a:lnTo>
                  <a:pt x="3455" y="2383"/>
                </a:lnTo>
                <a:lnTo>
                  <a:pt x="3457" y="2385"/>
                </a:lnTo>
                <a:lnTo>
                  <a:pt x="3460" y="2385"/>
                </a:lnTo>
                <a:lnTo>
                  <a:pt x="3462" y="2385"/>
                </a:lnTo>
                <a:lnTo>
                  <a:pt x="3464" y="2387"/>
                </a:lnTo>
                <a:lnTo>
                  <a:pt x="3466" y="2387"/>
                </a:lnTo>
                <a:lnTo>
                  <a:pt x="3468" y="2387"/>
                </a:lnTo>
                <a:lnTo>
                  <a:pt x="3468" y="2389"/>
                </a:lnTo>
                <a:lnTo>
                  <a:pt x="3470" y="2389"/>
                </a:lnTo>
                <a:lnTo>
                  <a:pt x="3472" y="2391"/>
                </a:lnTo>
                <a:lnTo>
                  <a:pt x="3475" y="2391"/>
                </a:lnTo>
                <a:lnTo>
                  <a:pt x="3477" y="2393"/>
                </a:lnTo>
                <a:lnTo>
                  <a:pt x="3479" y="2393"/>
                </a:lnTo>
                <a:lnTo>
                  <a:pt x="3481" y="2395"/>
                </a:lnTo>
                <a:lnTo>
                  <a:pt x="3483" y="2395"/>
                </a:lnTo>
                <a:lnTo>
                  <a:pt x="3485" y="2397"/>
                </a:lnTo>
                <a:lnTo>
                  <a:pt x="3487" y="2397"/>
                </a:lnTo>
                <a:lnTo>
                  <a:pt x="3490" y="2397"/>
                </a:lnTo>
                <a:lnTo>
                  <a:pt x="3492" y="2399"/>
                </a:lnTo>
                <a:lnTo>
                  <a:pt x="3494" y="2397"/>
                </a:lnTo>
                <a:lnTo>
                  <a:pt x="3494" y="2399"/>
                </a:lnTo>
                <a:lnTo>
                  <a:pt x="3496" y="2399"/>
                </a:lnTo>
                <a:lnTo>
                  <a:pt x="3498" y="2401"/>
                </a:lnTo>
                <a:lnTo>
                  <a:pt x="3500" y="2403"/>
                </a:lnTo>
                <a:lnTo>
                  <a:pt x="3502" y="2403"/>
                </a:lnTo>
                <a:lnTo>
                  <a:pt x="3502" y="2405"/>
                </a:lnTo>
                <a:lnTo>
                  <a:pt x="3505" y="2405"/>
                </a:lnTo>
                <a:lnTo>
                  <a:pt x="3505" y="2407"/>
                </a:lnTo>
                <a:lnTo>
                  <a:pt x="3505" y="2409"/>
                </a:lnTo>
                <a:lnTo>
                  <a:pt x="3507" y="2409"/>
                </a:lnTo>
                <a:lnTo>
                  <a:pt x="3509" y="2409"/>
                </a:lnTo>
                <a:lnTo>
                  <a:pt x="3511" y="2411"/>
                </a:lnTo>
                <a:lnTo>
                  <a:pt x="3513" y="2411"/>
                </a:lnTo>
                <a:lnTo>
                  <a:pt x="3515" y="2411"/>
                </a:lnTo>
                <a:lnTo>
                  <a:pt x="3518" y="2411"/>
                </a:lnTo>
                <a:lnTo>
                  <a:pt x="3518" y="2413"/>
                </a:lnTo>
                <a:lnTo>
                  <a:pt x="3520" y="2413"/>
                </a:lnTo>
                <a:lnTo>
                  <a:pt x="3522" y="2415"/>
                </a:lnTo>
                <a:lnTo>
                  <a:pt x="3524" y="2415"/>
                </a:lnTo>
                <a:lnTo>
                  <a:pt x="3526" y="2417"/>
                </a:lnTo>
                <a:lnTo>
                  <a:pt x="3528" y="2419"/>
                </a:lnTo>
                <a:lnTo>
                  <a:pt x="3530" y="2419"/>
                </a:lnTo>
                <a:lnTo>
                  <a:pt x="3533" y="2419"/>
                </a:lnTo>
                <a:lnTo>
                  <a:pt x="3535" y="2421"/>
                </a:lnTo>
                <a:lnTo>
                  <a:pt x="3535" y="2423"/>
                </a:lnTo>
                <a:lnTo>
                  <a:pt x="3537" y="2423"/>
                </a:lnTo>
                <a:lnTo>
                  <a:pt x="3539" y="2423"/>
                </a:lnTo>
                <a:lnTo>
                  <a:pt x="3541" y="2423"/>
                </a:lnTo>
                <a:lnTo>
                  <a:pt x="3543" y="2425"/>
                </a:lnTo>
                <a:lnTo>
                  <a:pt x="3541" y="2425"/>
                </a:lnTo>
                <a:lnTo>
                  <a:pt x="3543" y="2425"/>
                </a:lnTo>
                <a:lnTo>
                  <a:pt x="3543" y="2427"/>
                </a:lnTo>
                <a:lnTo>
                  <a:pt x="3543" y="2429"/>
                </a:lnTo>
                <a:lnTo>
                  <a:pt x="3545" y="2429"/>
                </a:lnTo>
                <a:lnTo>
                  <a:pt x="3548" y="2431"/>
                </a:lnTo>
                <a:lnTo>
                  <a:pt x="3550" y="2433"/>
                </a:lnTo>
                <a:lnTo>
                  <a:pt x="3552" y="2433"/>
                </a:lnTo>
                <a:lnTo>
                  <a:pt x="3552" y="2435"/>
                </a:lnTo>
                <a:lnTo>
                  <a:pt x="3554" y="2435"/>
                </a:lnTo>
                <a:lnTo>
                  <a:pt x="3554" y="2437"/>
                </a:lnTo>
                <a:lnTo>
                  <a:pt x="3556" y="2437"/>
                </a:lnTo>
                <a:lnTo>
                  <a:pt x="3556" y="2439"/>
                </a:lnTo>
                <a:lnTo>
                  <a:pt x="3556" y="2441"/>
                </a:lnTo>
                <a:lnTo>
                  <a:pt x="3558" y="2443"/>
                </a:lnTo>
                <a:lnTo>
                  <a:pt x="3560" y="2445"/>
                </a:lnTo>
                <a:lnTo>
                  <a:pt x="3563" y="2445"/>
                </a:lnTo>
                <a:lnTo>
                  <a:pt x="3563" y="2447"/>
                </a:lnTo>
                <a:lnTo>
                  <a:pt x="3565" y="2447"/>
                </a:lnTo>
                <a:lnTo>
                  <a:pt x="3567" y="2447"/>
                </a:lnTo>
                <a:lnTo>
                  <a:pt x="3569" y="2447"/>
                </a:lnTo>
                <a:lnTo>
                  <a:pt x="3571" y="2447"/>
                </a:lnTo>
                <a:lnTo>
                  <a:pt x="3573" y="2449"/>
                </a:lnTo>
                <a:lnTo>
                  <a:pt x="3575" y="2451"/>
                </a:lnTo>
                <a:lnTo>
                  <a:pt x="3578" y="2451"/>
                </a:lnTo>
                <a:lnTo>
                  <a:pt x="3578" y="2453"/>
                </a:lnTo>
                <a:lnTo>
                  <a:pt x="3580" y="2453"/>
                </a:lnTo>
                <a:lnTo>
                  <a:pt x="3580" y="2455"/>
                </a:lnTo>
                <a:lnTo>
                  <a:pt x="3582" y="2455"/>
                </a:lnTo>
                <a:lnTo>
                  <a:pt x="3582" y="2457"/>
                </a:lnTo>
                <a:lnTo>
                  <a:pt x="3584" y="2457"/>
                </a:lnTo>
                <a:lnTo>
                  <a:pt x="3584" y="2459"/>
                </a:lnTo>
                <a:lnTo>
                  <a:pt x="3586" y="2459"/>
                </a:lnTo>
                <a:lnTo>
                  <a:pt x="3588" y="2459"/>
                </a:lnTo>
                <a:lnTo>
                  <a:pt x="3588" y="2461"/>
                </a:lnTo>
                <a:lnTo>
                  <a:pt x="3591" y="2461"/>
                </a:lnTo>
                <a:lnTo>
                  <a:pt x="3593" y="2461"/>
                </a:lnTo>
                <a:lnTo>
                  <a:pt x="3593" y="2463"/>
                </a:lnTo>
                <a:lnTo>
                  <a:pt x="3595" y="2463"/>
                </a:lnTo>
                <a:lnTo>
                  <a:pt x="3597" y="2465"/>
                </a:lnTo>
                <a:lnTo>
                  <a:pt x="3599" y="2465"/>
                </a:lnTo>
                <a:lnTo>
                  <a:pt x="3601" y="2467"/>
                </a:lnTo>
                <a:lnTo>
                  <a:pt x="3603" y="2467"/>
                </a:lnTo>
                <a:lnTo>
                  <a:pt x="3601" y="2469"/>
                </a:lnTo>
                <a:lnTo>
                  <a:pt x="3603" y="2471"/>
                </a:lnTo>
                <a:lnTo>
                  <a:pt x="3606" y="2471"/>
                </a:lnTo>
                <a:lnTo>
                  <a:pt x="3606" y="2473"/>
                </a:lnTo>
                <a:lnTo>
                  <a:pt x="3608" y="2473"/>
                </a:lnTo>
                <a:lnTo>
                  <a:pt x="3610" y="2473"/>
                </a:lnTo>
                <a:lnTo>
                  <a:pt x="3612" y="2475"/>
                </a:lnTo>
                <a:lnTo>
                  <a:pt x="3614" y="2475"/>
                </a:lnTo>
                <a:lnTo>
                  <a:pt x="3616" y="2475"/>
                </a:lnTo>
                <a:lnTo>
                  <a:pt x="3616" y="2477"/>
                </a:lnTo>
                <a:lnTo>
                  <a:pt x="3618" y="2477"/>
                </a:lnTo>
                <a:lnTo>
                  <a:pt x="3621" y="2477"/>
                </a:lnTo>
                <a:lnTo>
                  <a:pt x="3623" y="2479"/>
                </a:lnTo>
                <a:lnTo>
                  <a:pt x="3625" y="2479"/>
                </a:lnTo>
                <a:lnTo>
                  <a:pt x="3627" y="2479"/>
                </a:lnTo>
                <a:lnTo>
                  <a:pt x="3629" y="2481"/>
                </a:lnTo>
                <a:lnTo>
                  <a:pt x="3631" y="2481"/>
                </a:lnTo>
                <a:lnTo>
                  <a:pt x="3633" y="2483"/>
                </a:lnTo>
                <a:lnTo>
                  <a:pt x="3636" y="2483"/>
                </a:lnTo>
                <a:lnTo>
                  <a:pt x="3638" y="2483"/>
                </a:lnTo>
                <a:lnTo>
                  <a:pt x="3640" y="2483"/>
                </a:lnTo>
                <a:lnTo>
                  <a:pt x="3642" y="2483"/>
                </a:lnTo>
                <a:lnTo>
                  <a:pt x="3644" y="2485"/>
                </a:lnTo>
                <a:lnTo>
                  <a:pt x="3646" y="2485"/>
                </a:lnTo>
                <a:lnTo>
                  <a:pt x="3649" y="2485"/>
                </a:lnTo>
                <a:lnTo>
                  <a:pt x="3651" y="2485"/>
                </a:lnTo>
                <a:lnTo>
                  <a:pt x="3651" y="2487"/>
                </a:lnTo>
                <a:lnTo>
                  <a:pt x="3653" y="2487"/>
                </a:lnTo>
                <a:lnTo>
                  <a:pt x="3653" y="2485"/>
                </a:lnTo>
                <a:lnTo>
                  <a:pt x="3655" y="2487"/>
                </a:lnTo>
                <a:lnTo>
                  <a:pt x="3657" y="2487"/>
                </a:lnTo>
                <a:lnTo>
                  <a:pt x="3659" y="2487"/>
                </a:lnTo>
                <a:lnTo>
                  <a:pt x="3661" y="2487"/>
                </a:lnTo>
                <a:lnTo>
                  <a:pt x="3664" y="2489"/>
                </a:lnTo>
                <a:lnTo>
                  <a:pt x="3666" y="2489"/>
                </a:lnTo>
                <a:lnTo>
                  <a:pt x="3668" y="2489"/>
                </a:lnTo>
                <a:lnTo>
                  <a:pt x="3670" y="2491"/>
                </a:lnTo>
                <a:lnTo>
                  <a:pt x="3672" y="2491"/>
                </a:lnTo>
                <a:lnTo>
                  <a:pt x="3674" y="2491"/>
                </a:lnTo>
                <a:lnTo>
                  <a:pt x="3676" y="2491"/>
                </a:lnTo>
                <a:lnTo>
                  <a:pt x="3679" y="2491"/>
                </a:lnTo>
                <a:lnTo>
                  <a:pt x="3679" y="2493"/>
                </a:lnTo>
                <a:lnTo>
                  <a:pt x="3681" y="2493"/>
                </a:lnTo>
                <a:lnTo>
                  <a:pt x="3683" y="2493"/>
                </a:lnTo>
                <a:lnTo>
                  <a:pt x="3683" y="2495"/>
                </a:lnTo>
                <a:lnTo>
                  <a:pt x="3685" y="2493"/>
                </a:lnTo>
                <a:lnTo>
                  <a:pt x="3685" y="2495"/>
                </a:lnTo>
                <a:lnTo>
                  <a:pt x="3687" y="2495"/>
                </a:lnTo>
                <a:lnTo>
                  <a:pt x="3689" y="2495"/>
                </a:lnTo>
                <a:lnTo>
                  <a:pt x="3691" y="2497"/>
                </a:lnTo>
                <a:lnTo>
                  <a:pt x="3694" y="2497"/>
                </a:lnTo>
                <a:lnTo>
                  <a:pt x="3696" y="2499"/>
                </a:lnTo>
                <a:lnTo>
                  <a:pt x="3698" y="2501"/>
                </a:lnTo>
                <a:lnTo>
                  <a:pt x="3700" y="2501"/>
                </a:lnTo>
                <a:lnTo>
                  <a:pt x="3700" y="2503"/>
                </a:lnTo>
                <a:lnTo>
                  <a:pt x="3702" y="2503"/>
                </a:lnTo>
                <a:lnTo>
                  <a:pt x="3704" y="2505"/>
                </a:lnTo>
                <a:lnTo>
                  <a:pt x="3706" y="2505"/>
                </a:lnTo>
                <a:lnTo>
                  <a:pt x="3709" y="2507"/>
                </a:lnTo>
                <a:lnTo>
                  <a:pt x="3711" y="2507"/>
                </a:lnTo>
                <a:lnTo>
                  <a:pt x="3711" y="2509"/>
                </a:lnTo>
                <a:lnTo>
                  <a:pt x="3713" y="2509"/>
                </a:lnTo>
                <a:lnTo>
                  <a:pt x="3715" y="2509"/>
                </a:lnTo>
                <a:lnTo>
                  <a:pt x="3717" y="2509"/>
                </a:lnTo>
                <a:lnTo>
                  <a:pt x="3719" y="2509"/>
                </a:lnTo>
                <a:lnTo>
                  <a:pt x="3719" y="2511"/>
                </a:lnTo>
                <a:lnTo>
                  <a:pt x="3722" y="2513"/>
                </a:lnTo>
                <a:lnTo>
                  <a:pt x="3724" y="2513"/>
                </a:lnTo>
                <a:lnTo>
                  <a:pt x="3726" y="2515"/>
                </a:lnTo>
                <a:lnTo>
                  <a:pt x="3728" y="2515"/>
                </a:lnTo>
                <a:lnTo>
                  <a:pt x="3730" y="2517"/>
                </a:lnTo>
                <a:lnTo>
                  <a:pt x="3732" y="2517"/>
                </a:lnTo>
                <a:lnTo>
                  <a:pt x="3734" y="2519"/>
                </a:lnTo>
                <a:lnTo>
                  <a:pt x="3737" y="2519"/>
                </a:lnTo>
                <a:lnTo>
                  <a:pt x="3739" y="2519"/>
                </a:lnTo>
                <a:lnTo>
                  <a:pt x="3741" y="2519"/>
                </a:lnTo>
                <a:lnTo>
                  <a:pt x="3743" y="2519"/>
                </a:lnTo>
                <a:lnTo>
                  <a:pt x="3745" y="2519"/>
                </a:lnTo>
                <a:lnTo>
                  <a:pt x="3747" y="2519"/>
                </a:lnTo>
                <a:lnTo>
                  <a:pt x="3749" y="2519"/>
                </a:lnTo>
                <a:lnTo>
                  <a:pt x="3752" y="2519"/>
                </a:lnTo>
                <a:lnTo>
                  <a:pt x="3754" y="2521"/>
                </a:lnTo>
                <a:lnTo>
                  <a:pt x="3756" y="2519"/>
                </a:lnTo>
                <a:lnTo>
                  <a:pt x="3758" y="2519"/>
                </a:lnTo>
                <a:lnTo>
                  <a:pt x="3760" y="2519"/>
                </a:lnTo>
                <a:lnTo>
                  <a:pt x="3760" y="2521"/>
                </a:lnTo>
                <a:lnTo>
                  <a:pt x="3762" y="2519"/>
                </a:lnTo>
                <a:lnTo>
                  <a:pt x="3764" y="2521"/>
                </a:lnTo>
                <a:lnTo>
                  <a:pt x="3767" y="2519"/>
                </a:lnTo>
                <a:lnTo>
                  <a:pt x="3767" y="2517"/>
                </a:lnTo>
                <a:lnTo>
                  <a:pt x="3769" y="2519"/>
                </a:lnTo>
                <a:lnTo>
                  <a:pt x="3771" y="2521"/>
                </a:lnTo>
                <a:lnTo>
                  <a:pt x="3771" y="2523"/>
                </a:lnTo>
                <a:lnTo>
                  <a:pt x="3773" y="2523"/>
                </a:lnTo>
                <a:lnTo>
                  <a:pt x="3773" y="2525"/>
                </a:lnTo>
                <a:lnTo>
                  <a:pt x="3775" y="2525"/>
                </a:lnTo>
                <a:lnTo>
                  <a:pt x="3775" y="2527"/>
                </a:lnTo>
                <a:lnTo>
                  <a:pt x="3777" y="2525"/>
                </a:lnTo>
                <a:lnTo>
                  <a:pt x="3780" y="2525"/>
                </a:lnTo>
                <a:lnTo>
                  <a:pt x="3780" y="2527"/>
                </a:lnTo>
                <a:lnTo>
                  <a:pt x="3780" y="2529"/>
                </a:lnTo>
                <a:lnTo>
                  <a:pt x="3780" y="2527"/>
                </a:lnTo>
                <a:lnTo>
                  <a:pt x="3777" y="2525"/>
                </a:lnTo>
                <a:lnTo>
                  <a:pt x="3777" y="2527"/>
                </a:lnTo>
                <a:lnTo>
                  <a:pt x="3777" y="2529"/>
                </a:lnTo>
                <a:lnTo>
                  <a:pt x="3775" y="2529"/>
                </a:lnTo>
                <a:lnTo>
                  <a:pt x="3775" y="2531"/>
                </a:lnTo>
                <a:lnTo>
                  <a:pt x="3775" y="2533"/>
                </a:lnTo>
                <a:lnTo>
                  <a:pt x="3773" y="2535"/>
                </a:lnTo>
                <a:lnTo>
                  <a:pt x="3771" y="2533"/>
                </a:lnTo>
                <a:lnTo>
                  <a:pt x="3771" y="2535"/>
                </a:lnTo>
                <a:lnTo>
                  <a:pt x="3769" y="2535"/>
                </a:lnTo>
                <a:lnTo>
                  <a:pt x="3767" y="2537"/>
                </a:lnTo>
                <a:lnTo>
                  <a:pt x="3769" y="2537"/>
                </a:lnTo>
                <a:lnTo>
                  <a:pt x="3769" y="2535"/>
                </a:lnTo>
                <a:lnTo>
                  <a:pt x="3771" y="2535"/>
                </a:lnTo>
                <a:lnTo>
                  <a:pt x="3773" y="2535"/>
                </a:lnTo>
                <a:lnTo>
                  <a:pt x="3775" y="2537"/>
                </a:lnTo>
                <a:lnTo>
                  <a:pt x="3775" y="2539"/>
                </a:lnTo>
                <a:lnTo>
                  <a:pt x="3775" y="2537"/>
                </a:lnTo>
                <a:lnTo>
                  <a:pt x="3775" y="2535"/>
                </a:lnTo>
                <a:lnTo>
                  <a:pt x="3775" y="2533"/>
                </a:lnTo>
                <a:lnTo>
                  <a:pt x="3777" y="2533"/>
                </a:lnTo>
                <a:lnTo>
                  <a:pt x="3780" y="2533"/>
                </a:lnTo>
                <a:lnTo>
                  <a:pt x="3782" y="2533"/>
                </a:lnTo>
                <a:lnTo>
                  <a:pt x="3784" y="2533"/>
                </a:lnTo>
                <a:lnTo>
                  <a:pt x="3786" y="2533"/>
                </a:lnTo>
                <a:lnTo>
                  <a:pt x="3788" y="2531"/>
                </a:lnTo>
                <a:lnTo>
                  <a:pt x="3790" y="2531"/>
                </a:lnTo>
                <a:lnTo>
                  <a:pt x="3790" y="2529"/>
                </a:lnTo>
                <a:lnTo>
                  <a:pt x="3790" y="2527"/>
                </a:lnTo>
                <a:lnTo>
                  <a:pt x="3790" y="2529"/>
                </a:lnTo>
                <a:lnTo>
                  <a:pt x="3790" y="2531"/>
                </a:lnTo>
                <a:lnTo>
                  <a:pt x="3792" y="2533"/>
                </a:lnTo>
                <a:lnTo>
                  <a:pt x="3795" y="2533"/>
                </a:lnTo>
                <a:lnTo>
                  <a:pt x="3797" y="2533"/>
                </a:lnTo>
                <a:lnTo>
                  <a:pt x="3799" y="2533"/>
                </a:lnTo>
                <a:lnTo>
                  <a:pt x="3797" y="2533"/>
                </a:lnTo>
                <a:lnTo>
                  <a:pt x="3797" y="2535"/>
                </a:lnTo>
                <a:lnTo>
                  <a:pt x="3797" y="2537"/>
                </a:lnTo>
                <a:lnTo>
                  <a:pt x="3797" y="2539"/>
                </a:lnTo>
                <a:lnTo>
                  <a:pt x="3799" y="2541"/>
                </a:lnTo>
                <a:lnTo>
                  <a:pt x="3799" y="2543"/>
                </a:lnTo>
                <a:lnTo>
                  <a:pt x="3801" y="2543"/>
                </a:lnTo>
                <a:lnTo>
                  <a:pt x="3801" y="2545"/>
                </a:lnTo>
                <a:lnTo>
                  <a:pt x="3803" y="2547"/>
                </a:lnTo>
                <a:lnTo>
                  <a:pt x="3805" y="2547"/>
                </a:lnTo>
                <a:lnTo>
                  <a:pt x="3805" y="2549"/>
                </a:lnTo>
                <a:lnTo>
                  <a:pt x="3807" y="2549"/>
                </a:lnTo>
                <a:lnTo>
                  <a:pt x="3807" y="2551"/>
                </a:lnTo>
                <a:lnTo>
                  <a:pt x="3807" y="2553"/>
                </a:lnTo>
                <a:lnTo>
                  <a:pt x="3807" y="2555"/>
                </a:lnTo>
                <a:lnTo>
                  <a:pt x="3807" y="2557"/>
                </a:lnTo>
                <a:lnTo>
                  <a:pt x="3807" y="2559"/>
                </a:lnTo>
                <a:lnTo>
                  <a:pt x="3805" y="2559"/>
                </a:lnTo>
                <a:lnTo>
                  <a:pt x="3805" y="2561"/>
                </a:lnTo>
                <a:lnTo>
                  <a:pt x="3807" y="2563"/>
                </a:lnTo>
                <a:lnTo>
                  <a:pt x="3807" y="2565"/>
                </a:lnTo>
                <a:lnTo>
                  <a:pt x="3810" y="2567"/>
                </a:lnTo>
                <a:lnTo>
                  <a:pt x="3812" y="2569"/>
                </a:lnTo>
                <a:lnTo>
                  <a:pt x="3814" y="2569"/>
                </a:lnTo>
                <a:lnTo>
                  <a:pt x="3816" y="2571"/>
                </a:lnTo>
                <a:lnTo>
                  <a:pt x="3818" y="2573"/>
                </a:lnTo>
                <a:lnTo>
                  <a:pt x="3820" y="2573"/>
                </a:lnTo>
                <a:lnTo>
                  <a:pt x="3822" y="2575"/>
                </a:lnTo>
                <a:lnTo>
                  <a:pt x="3822" y="2577"/>
                </a:lnTo>
                <a:lnTo>
                  <a:pt x="3825" y="2579"/>
                </a:lnTo>
                <a:lnTo>
                  <a:pt x="3825" y="2581"/>
                </a:lnTo>
                <a:lnTo>
                  <a:pt x="3827" y="2581"/>
                </a:lnTo>
                <a:lnTo>
                  <a:pt x="3829" y="2581"/>
                </a:lnTo>
                <a:lnTo>
                  <a:pt x="3831" y="2583"/>
                </a:lnTo>
                <a:lnTo>
                  <a:pt x="3833" y="2585"/>
                </a:lnTo>
                <a:lnTo>
                  <a:pt x="3835" y="2585"/>
                </a:lnTo>
                <a:lnTo>
                  <a:pt x="3837" y="2587"/>
                </a:lnTo>
                <a:lnTo>
                  <a:pt x="3840" y="2589"/>
                </a:lnTo>
                <a:lnTo>
                  <a:pt x="3842" y="2591"/>
                </a:lnTo>
                <a:lnTo>
                  <a:pt x="3844" y="2591"/>
                </a:lnTo>
                <a:lnTo>
                  <a:pt x="3846" y="2593"/>
                </a:lnTo>
                <a:lnTo>
                  <a:pt x="3848" y="2593"/>
                </a:lnTo>
                <a:lnTo>
                  <a:pt x="3850" y="2593"/>
                </a:lnTo>
                <a:lnTo>
                  <a:pt x="3853" y="2595"/>
                </a:lnTo>
                <a:lnTo>
                  <a:pt x="3855" y="2595"/>
                </a:lnTo>
                <a:lnTo>
                  <a:pt x="3857" y="2595"/>
                </a:lnTo>
                <a:lnTo>
                  <a:pt x="3859" y="2597"/>
                </a:lnTo>
                <a:lnTo>
                  <a:pt x="3861" y="2597"/>
                </a:lnTo>
                <a:lnTo>
                  <a:pt x="3863" y="2599"/>
                </a:lnTo>
                <a:lnTo>
                  <a:pt x="3865" y="2599"/>
                </a:lnTo>
                <a:lnTo>
                  <a:pt x="3868" y="2599"/>
                </a:lnTo>
                <a:lnTo>
                  <a:pt x="3870" y="2599"/>
                </a:lnTo>
                <a:lnTo>
                  <a:pt x="3872" y="2601"/>
                </a:lnTo>
                <a:lnTo>
                  <a:pt x="3874" y="2603"/>
                </a:lnTo>
                <a:lnTo>
                  <a:pt x="3876" y="2605"/>
                </a:lnTo>
                <a:lnTo>
                  <a:pt x="3878" y="2605"/>
                </a:lnTo>
                <a:lnTo>
                  <a:pt x="3880" y="2607"/>
                </a:lnTo>
                <a:lnTo>
                  <a:pt x="3883" y="2607"/>
                </a:lnTo>
                <a:lnTo>
                  <a:pt x="3885" y="2609"/>
                </a:lnTo>
                <a:lnTo>
                  <a:pt x="3885" y="2611"/>
                </a:lnTo>
                <a:lnTo>
                  <a:pt x="3887" y="2613"/>
                </a:lnTo>
                <a:lnTo>
                  <a:pt x="3889" y="2613"/>
                </a:lnTo>
                <a:lnTo>
                  <a:pt x="3889" y="2615"/>
                </a:lnTo>
                <a:lnTo>
                  <a:pt x="3891" y="2617"/>
                </a:lnTo>
                <a:lnTo>
                  <a:pt x="3893" y="2617"/>
                </a:lnTo>
                <a:lnTo>
                  <a:pt x="3893" y="2619"/>
                </a:lnTo>
                <a:lnTo>
                  <a:pt x="3895" y="2619"/>
                </a:lnTo>
                <a:lnTo>
                  <a:pt x="3895" y="2621"/>
                </a:lnTo>
                <a:lnTo>
                  <a:pt x="3898" y="2621"/>
                </a:lnTo>
                <a:lnTo>
                  <a:pt x="3900" y="2623"/>
                </a:lnTo>
                <a:lnTo>
                  <a:pt x="3902" y="2623"/>
                </a:lnTo>
                <a:lnTo>
                  <a:pt x="3904" y="2625"/>
                </a:lnTo>
                <a:lnTo>
                  <a:pt x="3906" y="2627"/>
                </a:lnTo>
                <a:lnTo>
                  <a:pt x="3906" y="2629"/>
                </a:lnTo>
                <a:lnTo>
                  <a:pt x="3906" y="2631"/>
                </a:lnTo>
                <a:lnTo>
                  <a:pt x="3908" y="2631"/>
                </a:lnTo>
                <a:lnTo>
                  <a:pt x="3908" y="2633"/>
                </a:lnTo>
                <a:lnTo>
                  <a:pt x="3911" y="2633"/>
                </a:lnTo>
                <a:lnTo>
                  <a:pt x="3913" y="2635"/>
                </a:lnTo>
                <a:lnTo>
                  <a:pt x="3915" y="2635"/>
                </a:lnTo>
                <a:lnTo>
                  <a:pt x="3915" y="2637"/>
                </a:lnTo>
                <a:lnTo>
                  <a:pt x="3917" y="2637"/>
                </a:lnTo>
                <a:lnTo>
                  <a:pt x="3919" y="2639"/>
                </a:lnTo>
                <a:lnTo>
                  <a:pt x="3921" y="2639"/>
                </a:lnTo>
                <a:lnTo>
                  <a:pt x="3921" y="2641"/>
                </a:lnTo>
                <a:lnTo>
                  <a:pt x="3923" y="2641"/>
                </a:lnTo>
                <a:lnTo>
                  <a:pt x="3926" y="2643"/>
                </a:lnTo>
                <a:lnTo>
                  <a:pt x="3928" y="2645"/>
                </a:lnTo>
                <a:lnTo>
                  <a:pt x="3930" y="2647"/>
                </a:lnTo>
                <a:lnTo>
                  <a:pt x="3930" y="2649"/>
                </a:lnTo>
                <a:lnTo>
                  <a:pt x="3932" y="2649"/>
                </a:lnTo>
                <a:lnTo>
                  <a:pt x="3932" y="2651"/>
                </a:lnTo>
                <a:lnTo>
                  <a:pt x="3934" y="2653"/>
                </a:lnTo>
                <a:lnTo>
                  <a:pt x="3936" y="2655"/>
                </a:lnTo>
                <a:lnTo>
                  <a:pt x="3938" y="2657"/>
                </a:lnTo>
                <a:lnTo>
                  <a:pt x="3941" y="2657"/>
                </a:lnTo>
                <a:lnTo>
                  <a:pt x="3941" y="2659"/>
                </a:lnTo>
                <a:lnTo>
                  <a:pt x="3943" y="2659"/>
                </a:lnTo>
                <a:lnTo>
                  <a:pt x="3945" y="2661"/>
                </a:lnTo>
                <a:lnTo>
                  <a:pt x="3947" y="2663"/>
                </a:lnTo>
                <a:lnTo>
                  <a:pt x="3949" y="2663"/>
                </a:lnTo>
                <a:lnTo>
                  <a:pt x="3951" y="2663"/>
                </a:lnTo>
                <a:lnTo>
                  <a:pt x="3951" y="2665"/>
                </a:lnTo>
                <a:lnTo>
                  <a:pt x="3953" y="2665"/>
                </a:lnTo>
                <a:lnTo>
                  <a:pt x="3953" y="2667"/>
                </a:lnTo>
                <a:lnTo>
                  <a:pt x="3953" y="2669"/>
                </a:lnTo>
                <a:lnTo>
                  <a:pt x="3953" y="2671"/>
                </a:lnTo>
                <a:lnTo>
                  <a:pt x="3956" y="2673"/>
                </a:lnTo>
                <a:lnTo>
                  <a:pt x="3958" y="2673"/>
                </a:lnTo>
                <a:lnTo>
                  <a:pt x="3960" y="2675"/>
                </a:lnTo>
                <a:lnTo>
                  <a:pt x="3960" y="2677"/>
                </a:lnTo>
                <a:lnTo>
                  <a:pt x="3960" y="2679"/>
                </a:lnTo>
                <a:lnTo>
                  <a:pt x="3962" y="2680"/>
                </a:lnTo>
                <a:lnTo>
                  <a:pt x="3962" y="2682"/>
                </a:lnTo>
                <a:lnTo>
                  <a:pt x="3964" y="2682"/>
                </a:lnTo>
                <a:lnTo>
                  <a:pt x="3964" y="2684"/>
                </a:lnTo>
                <a:lnTo>
                  <a:pt x="3966" y="2686"/>
                </a:lnTo>
                <a:lnTo>
                  <a:pt x="3966" y="2688"/>
                </a:lnTo>
                <a:lnTo>
                  <a:pt x="3968" y="2688"/>
                </a:lnTo>
                <a:lnTo>
                  <a:pt x="3968" y="2690"/>
                </a:lnTo>
                <a:lnTo>
                  <a:pt x="3968" y="2692"/>
                </a:lnTo>
                <a:lnTo>
                  <a:pt x="3966" y="2694"/>
                </a:lnTo>
                <a:lnTo>
                  <a:pt x="3966" y="2696"/>
                </a:lnTo>
                <a:lnTo>
                  <a:pt x="3966" y="2698"/>
                </a:lnTo>
                <a:lnTo>
                  <a:pt x="3968" y="2700"/>
                </a:lnTo>
                <a:lnTo>
                  <a:pt x="3968" y="2702"/>
                </a:lnTo>
                <a:lnTo>
                  <a:pt x="3971" y="2704"/>
                </a:lnTo>
                <a:lnTo>
                  <a:pt x="3973" y="2704"/>
                </a:lnTo>
                <a:lnTo>
                  <a:pt x="3973" y="2706"/>
                </a:lnTo>
                <a:lnTo>
                  <a:pt x="3975" y="2708"/>
                </a:lnTo>
                <a:lnTo>
                  <a:pt x="3975" y="2710"/>
                </a:lnTo>
                <a:lnTo>
                  <a:pt x="3977" y="2710"/>
                </a:lnTo>
                <a:lnTo>
                  <a:pt x="3977" y="2712"/>
                </a:lnTo>
                <a:lnTo>
                  <a:pt x="3977" y="2714"/>
                </a:lnTo>
                <a:lnTo>
                  <a:pt x="3979" y="2714"/>
                </a:lnTo>
                <a:lnTo>
                  <a:pt x="3979" y="2716"/>
                </a:lnTo>
                <a:lnTo>
                  <a:pt x="3979" y="2718"/>
                </a:lnTo>
                <a:lnTo>
                  <a:pt x="3981" y="2718"/>
                </a:lnTo>
                <a:lnTo>
                  <a:pt x="3979" y="2720"/>
                </a:lnTo>
                <a:lnTo>
                  <a:pt x="3981" y="2722"/>
                </a:lnTo>
                <a:lnTo>
                  <a:pt x="3984" y="2720"/>
                </a:lnTo>
                <a:lnTo>
                  <a:pt x="3986" y="2720"/>
                </a:lnTo>
                <a:lnTo>
                  <a:pt x="3986" y="2722"/>
                </a:lnTo>
                <a:lnTo>
                  <a:pt x="3988" y="2724"/>
                </a:lnTo>
                <a:lnTo>
                  <a:pt x="3990" y="2724"/>
                </a:lnTo>
                <a:lnTo>
                  <a:pt x="3990" y="2726"/>
                </a:lnTo>
                <a:lnTo>
                  <a:pt x="3988" y="2726"/>
                </a:lnTo>
                <a:lnTo>
                  <a:pt x="3988" y="2728"/>
                </a:lnTo>
                <a:lnTo>
                  <a:pt x="3988" y="2730"/>
                </a:lnTo>
                <a:lnTo>
                  <a:pt x="3988" y="2732"/>
                </a:lnTo>
                <a:lnTo>
                  <a:pt x="3990" y="2732"/>
                </a:lnTo>
                <a:lnTo>
                  <a:pt x="3992" y="2734"/>
                </a:lnTo>
                <a:lnTo>
                  <a:pt x="3992" y="2736"/>
                </a:lnTo>
                <a:lnTo>
                  <a:pt x="3992" y="2738"/>
                </a:lnTo>
                <a:lnTo>
                  <a:pt x="3990" y="2740"/>
                </a:lnTo>
                <a:lnTo>
                  <a:pt x="3990" y="2742"/>
                </a:lnTo>
                <a:lnTo>
                  <a:pt x="3988" y="2742"/>
                </a:lnTo>
                <a:lnTo>
                  <a:pt x="3988" y="2744"/>
                </a:lnTo>
                <a:lnTo>
                  <a:pt x="3986" y="2744"/>
                </a:lnTo>
                <a:lnTo>
                  <a:pt x="3986" y="2746"/>
                </a:lnTo>
                <a:lnTo>
                  <a:pt x="3984" y="2748"/>
                </a:lnTo>
                <a:lnTo>
                  <a:pt x="3981" y="2748"/>
                </a:lnTo>
                <a:lnTo>
                  <a:pt x="3981" y="2750"/>
                </a:lnTo>
                <a:lnTo>
                  <a:pt x="3981" y="2752"/>
                </a:lnTo>
                <a:lnTo>
                  <a:pt x="3981" y="2754"/>
                </a:lnTo>
                <a:lnTo>
                  <a:pt x="3981" y="2756"/>
                </a:lnTo>
                <a:lnTo>
                  <a:pt x="3981" y="2758"/>
                </a:lnTo>
                <a:lnTo>
                  <a:pt x="3981" y="2760"/>
                </a:lnTo>
                <a:lnTo>
                  <a:pt x="3981" y="2762"/>
                </a:lnTo>
                <a:lnTo>
                  <a:pt x="3979" y="2764"/>
                </a:lnTo>
                <a:lnTo>
                  <a:pt x="3979" y="2766"/>
                </a:lnTo>
                <a:lnTo>
                  <a:pt x="3977" y="2766"/>
                </a:lnTo>
                <a:lnTo>
                  <a:pt x="3977" y="2768"/>
                </a:lnTo>
                <a:lnTo>
                  <a:pt x="3975" y="2768"/>
                </a:lnTo>
                <a:lnTo>
                  <a:pt x="3975" y="2770"/>
                </a:lnTo>
                <a:lnTo>
                  <a:pt x="3973" y="2770"/>
                </a:lnTo>
                <a:lnTo>
                  <a:pt x="3971" y="2770"/>
                </a:lnTo>
                <a:lnTo>
                  <a:pt x="3971" y="2772"/>
                </a:lnTo>
                <a:lnTo>
                  <a:pt x="3968" y="2774"/>
                </a:lnTo>
                <a:lnTo>
                  <a:pt x="3968" y="2776"/>
                </a:lnTo>
                <a:lnTo>
                  <a:pt x="3968" y="2778"/>
                </a:lnTo>
                <a:lnTo>
                  <a:pt x="3966" y="2780"/>
                </a:lnTo>
                <a:lnTo>
                  <a:pt x="3968" y="2782"/>
                </a:lnTo>
                <a:lnTo>
                  <a:pt x="3968" y="2784"/>
                </a:lnTo>
                <a:lnTo>
                  <a:pt x="3966" y="2784"/>
                </a:lnTo>
                <a:lnTo>
                  <a:pt x="3964" y="2784"/>
                </a:lnTo>
                <a:lnTo>
                  <a:pt x="3964" y="2786"/>
                </a:lnTo>
                <a:lnTo>
                  <a:pt x="3962" y="2788"/>
                </a:lnTo>
                <a:lnTo>
                  <a:pt x="3962" y="2790"/>
                </a:lnTo>
                <a:lnTo>
                  <a:pt x="3962" y="2792"/>
                </a:lnTo>
                <a:lnTo>
                  <a:pt x="3960" y="2794"/>
                </a:lnTo>
                <a:lnTo>
                  <a:pt x="3962" y="2796"/>
                </a:lnTo>
                <a:lnTo>
                  <a:pt x="3960" y="2798"/>
                </a:lnTo>
                <a:lnTo>
                  <a:pt x="3960" y="2800"/>
                </a:lnTo>
                <a:lnTo>
                  <a:pt x="3960" y="2802"/>
                </a:lnTo>
                <a:lnTo>
                  <a:pt x="3960" y="2804"/>
                </a:lnTo>
                <a:lnTo>
                  <a:pt x="3960" y="2806"/>
                </a:lnTo>
                <a:lnTo>
                  <a:pt x="3960" y="2808"/>
                </a:lnTo>
                <a:lnTo>
                  <a:pt x="3960" y="2810"/>
                </a:lnTo>
                <a:lnTo>
                  <a:pt x="3960" y="2812"/>
                </a:lnTo>
                <a:lnTo>
                  <a:pt x="3960" y="2814"/>
                </a:lnTo>
                <a:lnTo>
                  <a:pt x="3958" y="2816"/>
                </a:lnTo>
                <a:lnTo>
                  <a:pt x="3960" y="2816"/>
                </a:lnTo>
                <a:lnTo>
                  <a:pt x="3958" y="2818"/>
                </a:lnTo>
                <a:lnTo>
                  <a:pt x="3958" y="2820"/>
                </a:lnTo>
                <a:lnTo>
                  <a:pt x="3960" y="2820"/>
                </a:lnTo>
                <a:lnTo>
                  <a:pt x="3958" y="2822"/>
                </a:lnTo>
                <a:lnTo>
                  <a:pt x="3958" y="2824"/>
                </a:lnTo>
                <a:lnTo>
                  <a:pt x="3960" y="2826"/>
                </a:lnTo>
                <a:lnTo>
                  <a:pt x="3960" y="2828"/>
                </a:lnTo>
                <a:lnTo>
                  <a:pt x="3962" y="2830"/>
                </a:lnTo>
                <a:lnTo>
                  <a:pt x="3962" y="2832"/>
                </a:lnTo>
                <a:lnTo>
                  <a:pt x="3962" y="2834"/>
                </a:lnTo>
                <a:lnTo>
                  <a:pt x="3962" y="2836"/>
                </a:lnTo>
                <a:lnTo>
                  <a:pt x="3962" y="2838"/>
                </a:lnTo>
                <a:lnTo>
                  <a:pt x="3962" y="2840"/>
                </a:lnTo>
                <a:lnTo>
                  <a:pt x="3962" y="2842"/>
                </a:lnTo>
                <a:lnTo>
                  <a:pt x="3960" y="2842"/>
                </a:lnTo>
                <a:lnTo>
                  <a:pt x="3960" y="2844"/>
                </a:lnTo>
                <a:lnTo>
                  <a:pt x="3960" y="2846"/>
                </a:lnTo>
                <a:lnTo>
                  <a:pt x="3960" y="2848"/>
                </a:lnTo>
                <a:lnTo>
                  <a:pt x="3960" y="2850"/>
                </a:lnTo>
                <a:lnTo>
                  <a:pt x="3960" y="2852"/>
                </a:lnTo>
                <a:lnTo>
                  <a:pt x="3960" y="2854"/>
                </a:lnTo>
                <a:lnTo>
                  <a:pt x="3960" y="2856"/>
                </a:lnTo>
                <a:lnTo>
                  <a:pt x="3962" y="2856"/>
                </a:lnTo>
                <a:lnTo>
                  <a:pt x="3962" y="2858"/>
                </a:lnTo>
                <a:lnTo>
                  <a:pt x="3962" y="2860"/>
                </a:lnTo>
                <a:lnTo>
                  <a:pt x="3962" y="2862"/>
                </a:lnTo>
                <a:lnTo>
                  <a:pt x="3960" y="2862"/>
                </a:lnTo>
                <a:lnTo>
                  <a:pt x="3960" y="2864"/>
                </a:lnTo>
                <a:lnTo>
                  <a:pt x="3960" y="2866"/>
                </a:lnTo>
                <a:lnTo>
                  <a:pt x="3958" y="2866"/>
                </a:lnTo>
                <a:lnTo>
                  <a:pt x="3958" y="2868"/>
                </a:lnTo>
                <a:lnTo>
                  <a:pt x="3958" y="2870"/>
                </a:lnTo>
                <a:lnTo>
                  <a:pt x="3956" y="2872"/>
                </a:lnTo>
                <a:lnTo>
                  <a:pt x="3953" y="2870"/>
                </a:lnTo>
                <a:lnTo>
                  <a:pt x="3951" y="2872"/>
                </a:lnTo>
                <a:lnTo>
                  <a:pt x="3949" y="2872"/>
                </a:lnTo>
                <a:lnTo>
                  <a:pt x="3949" y="2874"/>
                </a:lnTo>
                <a:lnTo>
                  <a:pt x="3947" y="2872"/>
                </a:lnTo>
                <a:lnTo>
                  <a:pt x="3945" y="2872"/>
                </a:lnTo>
                <a:lnTo>
                  <a:pt x="3943" y="2870"/>
                </a:lnTo>
                <a:lnTo>
                  <a:pt x="3941" y="2868"/>
                </a:lnTo>
                <a:lnTo>
                  <a:pt x="3938" y="2866"/>
                </a:lnTo>
                <a:lnTo>
                  <a:pt x="3936" y="2868"/>
                </a:lnTo>
                <a:lnTo>
                  <a:pt x="3936" y="2866"/>
                </a:lnTo>
                <a:lnTo>
                  <a:pt x="3934" y="2866"/>
                </a:lnTo>
                <a:lnTo>
                  <a:pt x="3934" y="2864"/>
                </a:lnTo>
                <a:lnTo>
                  <a:pt x="3932" y="2864"/>
                </a:lnTo>
                <a:lnTo>
                  <a:pt x="3930" y="2862"/>
                </a:lnTo>
                <a:lnTo>
                  <a:pt x="3928" y="2862"/>
                </a:lnTo>
                <a:lnTo>
                  <a:pt x="3926" y="2860"/>
                </a:lnTo>
                <a:lnTo>
                  <a:pt x="3923" y="2860"/>
                </a:lnTo>
                <a:lnTo>
                  <a:pt x="3921" y="2858"/>
                </a:lnTo>
                <a:lnTo>
                  <a:pt x="3919" y="2858"/>
                </a:lnTo>
                <a:lnTo>
                  <a:pt x="3917" y="2858"/>
                </a:lnTo>
                <a:lnTo>
                  <a:pt x="3915" y="2858"/>
                </a:lnTo>
                <a:lnTo>
                  <a:pt x="3913" y="2858"/>
                </a:lnTo>
                <a:lnTo>
                  <a:pt x="3911" y="2858"/>
                </a:lnTo>
                <a:lnTo>
                  <a:pt x="3908" y="2858"/>
                </a:lnTo>
                <a:lnTo>
                  <a:pt x="3906" y="2858"/>
                </a:lnTo>
                <a:lnTo>
                  <a:pt x="3904" y="2858"/>
                </a:lnTo>
                <a:lnTo>
                  <a:pt x="3902" y="2858"/>
                </a:lnTo>
                <a:lnTo>
                  <a:pt x="3900" y="2858"/>
                </a:lnTo>
                <a:lnTo>
                  <a:pt x="3898" y="2858"/>
                </a:lnTo>
                <a:lnTo>
                  <a:pt x="3895" y="2858"/>
                </a:lnTo>
                <a:lnTo>
                  <a:pt x="3893" y="2856"/>
                </a:lnTo>
                <a:lnTo>
                  <a:pt x="3891" y="2856"/>
                </a:lnTo>
                <a:lnTo>
                  <a:pt x="3891" y="2854"/>
                </a:lnTo>
                <a:lnTo>
                  <a:pt x="3889" y="2854"/>
                </a:lnTo>
                <a:lnTo>
                  <a:pt x="3887" y="2854"/>
                </a:lnTo>
                <a:lnTo>
                  <a:pt x="3885" y="2854"/>
                </a:lnTo>
                <a:lnTo>
                  <a:pt x="3885" y="2852"/>
                </a:lnTo>
                <a:lnTo>
                  <a:pt x="3883" y="2852"/>
                </a:lnTo>
                <a:lnTo>
                  <a:pt x="3880" y="2852"/>
                </a:lnTo>
                <a:lnTo>
                  <a:pt x="3878" y="2852"/>
                </a:lnTo>
                <a:lnTo>
                  <a:pt x="3876" y="2850"/>
                </a:lnTo>
                <a:lnTo>
                  <a:pt x="3874" y="2848"/>
                </a:lnTo>
                <a:lnTo>
                  <a:pt x="3872" y="2846"/>
                </a:lnTo>
                <a:lnTo>
                  <a:pt x="3870" y="2844"/>
                </a:lnTo>
                <a:lnTo>
                  <a:pt x="3868" y="2844"/>
                </a:lnTo>
                <a:lnTo>
                  <a:pt x="3868" y="2842"/>
                </a:lnTo>
                <a:lnTo>
                  <a:pt x="3865" y="2842"/>
                </a:lnTo>
                <a:lnTo>
                  <a:pt x="3863" y="2842"/>
                </a:lnTo>
                <a:lnTo>
                  <a:pt x="3863" y="2840"/>
                </a:lnTo>
                <a:lnTo>
                  <a:pt x="3861" y="2840"/>
                </a:lnTo>
                <a:lnTo>
                  <a:pt x="3859" y="2838"/>
                </a:lnTo>
                <a:lnTo>
                  <a:pt x="3857" y="2838"/>
                </a:lnTo>
                <a:lnTo>
                  <a:pt x="3855" y="2838"/>
                </a:lnTo>
                <a:lnTo>
                  <a:pt x="3853" y="2836"/>
                </a:lnTo>
                <a:lnTo>
                  <a:pt x="3853" y="2834"/>
                </a:lnTo>
                <a:lnTo>
                  <a:pt x="3850" y="2834"/>
                </a:lnTo>
                <a:lnTo>
                  <a:pt x="3850" y="2832"/>
                </a:lnTo>
                <a:lnTo>
                  <a:pt x="3848" y="2832"/>
                </a:lnTo>
                <a:lnTo>
                  <a:pt x="3848" y="2830"/>
                </a:lnTo>
                <a:lnTo>
                  <a:pt x="3846" y="2828"/>
                </a:lnTo>
                <a:lnTo>
                  <a:pt x="3844" y="2828"/>
                </a:lnTo>
                <a:lnTo>
                  <a:pt x="3842" y="2828"/>
                </a:lnTo>
                <a:lnTo>
                  <a:pt x="3842" y="2826"/>
                </a:lnTo>
                <a:lnTo>
                  <a:pt x="3840" y="2826"/>
                </a:lnTo>
                <a:lnTo>
                  <a:pt x="3840" y="2824"/>
                </a:lnTo>
                <a:lnTo>
                  <a:pt x="3837" y="2824"/>
                </a:lnTo>
                <a:lnTo>
                  <a:pt x="3835" y="2822"/>
                </a:lnTo>
                <a:lnTo>
                  <a:pt x="3835" y="2820"/>
                </a:lnTo>
                <a:lnTo>
                  <a:pt x="3833" y="2818"/>
                </a:lnTo>
                <a:lnTo>
                  <a:pt x="3833" y="2816"/>
                </a:lnTo>
                <a:lnTo>
                  <a:pt x="3831" y="2814"/>
                </a:lnTo>
                <a:lnTo>
                  <a:pt x="3831" y="2812"/>
                </a:lnTo>
                <a:lnTo>
                  <a:pt x="3829" y="2812"/>
                </a:lnTo>
                <a:lnTo>
                  <a:pt x="3827" y="2810"/>
                </a:lnTo>
                <a:lnTo>
                  <a:pt x="3825" y="2808"/>
                </a:lnTo>
                <a:lnTo>
                  <a:pt x="3822" y="2806"/>
                </a:lnTo>
                <a:lnTo>
                  <a:pt x="3822" y="2804"/>
                </a:lnTo>
                <a:lnTo>
                  <a:pt x="3820" y="2802"/>
                </a:lnTo>
                <a:lnTo>
                  <a:pt x="3818" y="2802"/>
                </a:lnTo>
                <a:lnTo>
                  <a:pt x="3818" y="2800"/>
                </a:lnTo>
                <a:lnTo>
                  <a:pt x="3818" y="2798"/>
                </a:lnTo>
                <a:lnTo>
                  <a:pt x="3820" y="2800"/>
                </a:lnTo>
                <a:lnTo>
                  <a:pt x="3822" y="2800"/>
                </a:lnTo>
                <a:lnTo>
                  <a:pt x="3825" y="2798"/>
                </a:lnTo>
                <a:lnTo>
                  <a:pt x="3825" y="2796"/>
                </a:lnTo>
                <a:lnTo>
                  <a:pt x="3827" y="2794"/>
                </a:lnTo>
                <a:lnTo>
                  <a:pt x="3827" y="2792"/>
                </a:lnTo>
                <a:lnTo>
                  <a:pt x="3827" y="2790"/>
                </a:lnTo>
                <a:lnTo>
                  <a:pt x="3827" y="2788"/>
                </a:lnTo>
                <a:lnTo>
                  <a:pt x="3825" y="2788"/>
                </a:lnTo>
                <a:lnTo>
                  <a:pt x="3825" y="2786"/>
                </a:lnTo>
                <a:lnTo>
                  <a:pt x="3825" y="2784"/>
                </a:lnTo>
                <a:lnTo>
                  <a:pt x="3822" y="2782"/>
                </a:lnTo>
                <a:lnTo>
                  <a:pt x="3822" y="2780"/>
                </a:lnTo>
                <a:lnTo>
                  <a:pt x="3820" y="2780"/>
                </a:lnTo>
                <a:lnTo>
                  <a:pt x="3818" y="2778"/>
                </a:lnTo>
                <a:lnTo>
                  <a:pt x="3816" y="2776"/>
                </a:lnTo>
                <a:lnTo>
                  <a:pt x="3814" y="2776"/>
                </a:lnTo>
                <a:lnTo>
                  <a:pt x="3812" y="2776"/>
                </a:lnTo>
                <a:lnTo>
                  <a:pt x="3810" y="2776"/>
                </a:lnTo>
                <a:lnTo>
                  <a:pt x="3810" y="2778"/>
                </a:lnTo>
                <a:lnTo>
                  <a:pt x="3807" y="2776"/>
                </a:lnTo>
                <a:lnTo>
                  <a:pt x="3810" y="2774"/>
                </a:lnTo>
                <a:lnTo>
                  <a:pt x="3810" y="2776"/>
                </a:lnTo>
                <a:lnTo>
                  <a:pt x="3812" y="2776"/>
                </a:lnTo>
                <a:lnTo>
                  <a:pt x="3814" y="2774"/>
                </a:lnTo>
                <a:lnTo>
                  <a:pt x="3816" y="2772"/>
                </a:lnTo>
                <a:lnTo>
                  <a:pt x="3818" y="2770"/>
                </a:lnTo>
                <a:lnTo>
                  <a:pt x="3818" y="2768"/>
                </a:lnTo>
                <a:lnTo>
                  <a:pt x="3818" y="2766"/>
                </a:lnTo>
                <a:lnTo>
                  <a:pt x="3818" y="2764"/>
                </a:lnTo>
                <a:lnTo>
                  <a:pt x="3820" y="2762"/>
                </a:lnTo>
                <a:lnTo>
                  <a:pt x="3820" y="2760"/>
                </a:lnTo>
                <a:lnTo>
                  <a:pt x="3820" y="2758"/>
                </a:lnTo>
                <a:lnTo>
                  <a:pt x="3820" y="2756"/>
                </a:lnTo>
                <a:lnTo>
                  <a:pt x="3818" y="2754"/>
                </a:lnTo>
                <a:lnTo>
                  <a:pt x="3818" y="2752"/>
                </a:lnTo>
                <a:lnTo>
                  <a:pt x="3816" y="2752"/>
                </a:lnTo>
                <a:lnTo>
                  <a:pt x="3816" y="2750"/>
                </a:lnTo>
                <a:lnTo>
                  <a:pt x="3814" y="2748"/>
                </a:lnTo>
                <a:lnTo>
                  <a:pt x="3814" y="2746"/>
                </a:lnTo>
                <a:lnTo>
                  <a:pt x="3812" y="2746"/>
                </a:lnTo>
                <a:lnTo>
                  <a:pt x="3812" y="2744"/>
                </a:lnTo>
                <a:lnTo>
                  <a:pt x="3814" y="2744"/>
                </a:lnTo>
                <a:lnTo>
                  <a:pt x="3812" y="2742"/>
                </a:lnTo>
                <a:lnTo>
                  <a:pt x="3810" y="2744"/>
                </a:lnTo>
                <a:lnTo>
                  <a:pt x="3810" y="2742"/>
                </a:lnTo>
                <a:lnTo>
                  <a:pt x="3810" y="2740"/>
                </a:lnTo>
                <a:lnTo>
                  <a:pt x="3807" y="2740"/>
                </a:lnTo>
                <a:lnTo>
                  <a:pt x="3807" y="2742"/>
                </a:lnTo>
                <a:lnTo>
                  <a:pt x="3807" y="2740"/>
                </a:lnTo>
                <a:lnTo>
                  <a:pt x="3805" y="2740"/>
                </a:lnTo>
                <a:lnTo>
                  <a:pt x="3805" y="2738"/>
                </a:lnTo>
                <a:lnTo>
                  <a:pt x="3803" y="2738"/>
                </a:lnTo>
                <a:lnTo>
                  <a:pt x="3801" y="2738"/>
                </a:lnTo>
                <a:lnTo>
                  <a:pt x="3801" y="2736"/>
                </a:lnTo>
                <a:lnTo>
                  <a:pt x="3799" y="2734"/>
                </a:lnTo>
                <a:lnTo>
                  <a:pt x="3797" y="2734"/>
                </a:lnTo>
                <a:lnTo>
                  <a:pt x="3797" y="2732"/>
                </a:lnTo>
                <a:lnTo>
                  <a:pt x="3795" y="2732"/>
                </a:lnTo>
                <a:lnTo>
                  <a:pt x="3795" y="2730"/>
                </a:lnTo>
                <a:lnTo>
                  <a:pt x="3792" y="2730"/>
                </a:lnTo>
                <a:lnTo>
                  <a:pt x="3790" y="2730"/>
                </a:lnTo>
                <a:lnTo>
                  <a:pt x="3790" y="2728"/>
                </a:lnTo>
                <a:lnTo>
                  <a:pt x="3788" y="2726"/>
                </a:lnTo>
                <a:lnTo>
                  <a:pt x="3786" y="2724"/>
                </a:lnTo>
                <a:lnTo>
                  <a:pt x="3786" y="2722"/>
                </a:lnTo>
                <a:lnTo>
                  <a:pt x="3784" y="2722"/>
                </a:lnTo>
                <a:lnTo>
                  <a:pt x="3784" y="2720"/>
                </a:lnTo>
                <a:lnTo>
                  <a:pt x="3784" y="2718"/>
                </a:lnTo>
                <a:lnTo>
                  <a:pt x="3784" y="2716"/>
                </a:lnTo>
                <a:lnTo>
                  <a:pt x="3784" y="2714"/>
                </a:lnTo>
                <a:lnTo>
                  <a:pt x="3784" y="2712"/>
                </a:lnTo>
                <a:lnTo>
                  <a:pt x="3784" y="2710"/>
                </a:lnTo>
                <a:lnTo>
                  <a:pt x="3784" y="2708"/>
                </a:lnTo>
                <a:lnTo>
                  <a:pt x="3782" y="2706"/>
                </a:lnTo>
                <a:lnTo>
                  <a:pt x="3780" y="2706"/>
                </a:lnTo>
                <a:lnTo>
                  <a:pt x="3780" y="2704"/>
                </a:lnTo>
                <a:lnTo>
                  <a:pt x="3780" y="2702"/>
                </a:lnTo>
                <a:lnTo>
                  <a:pt x="3777" y="2702"/>
                </a:lnTo>
                <a:lnTo>
                  <a:pt x="3775" y="2700"/>
                </a:lnTo>
                <a:lnTo>
                  <a:pt x="3773" y="2700"/>
                </a:lnTo>
                <a:lnTo>
                  <a:pt x="3773" y="2698"/>
                </a:lnTo>
                <a:lnTo>
                  <a:pt x="3775" y="2698"/>
                </a:lnTo>
                <a:lnTo>
                  <a:pt x="3775" y="2700"/>
                </a:lnTo>
                <a:lnTo>
                  <a:pt x="3777" y="2700"/>
                </a:lnTo>
                <a:lnTo>
                  <a:pt x="3780" y="2702"/>
                </a:lnTo>
                <a:lnTo>
                  <a:pt x="3780" y="2700"/>
                </a:lnTo>
                <a:lnTo>
                  <a:pt x="3777" y="2698"/>
                </a:lnTo>
                <a:lnTo>
                  <a:pt x="3777" y="2696"/>
                </a:lnTo>
                <a:lnTo>
                  <a:pt x="3775" y="2694"/>
                </a:lnTo>
                <a:lnTo>
                  <a:pt x="3773" y="2694"/>
                </a:lnTo>
                <a:lnTo>
                  <a:pt x="3771" y="2694"/>
                </a:lnTo>
                <a:lnTo>
                  <a:pt x="3769" y="2692"/>
                </a:lnTo>
                <a:lnTo>
                  <a:pt x="3769" y="2690"/>
                </a:lnTo>
                <a:lnTo>
                  <a:pt x="3767" y="2690"/>
                </a:lnTo>
                <a:lnTo>
                  <a:pt x="3764" y="2690"/>
                </a:lnTo>
                <a:lnTo>
                  <a:pt x="3762" y="2690"/>
                </a:lnTo>
                <a:lnTo>
                  <a:pt x="3762" y="2688"/>
                </a:lnTo>
                <a:lnTo>
                  <a:pt x="3762" y="2686"/>
                </a:lnTo>
                <a:lnTo>
                  <a:pt x="3760" y="2686"/>
                </a:lnTo>
                <a:lnTo>
                  <a:pt x="3758" y="2684"/>
                </a:lnTo>
                <a:lnTo>
                  <a:pt x="3756" y="2684"/>
                </a:lnTo>
                <a:lnTo>
                  <a:pt x="3754" y="2684"/>
                </a:lnTo>
                <a:lnTo>
                  <a:pt x="3754" y="2686"/>
                </a:lnTo>
                <a:lnTo>
                  <a:pt x="3752" y="2686"/>
                </a:lnTo>
                <a:lnTo>
                  <a:pt x="3749" y="2686"/>
                </a:lnTo>
                <a:lnTo>
                  <a:pt x="3747" y="2686"/>
                </a:lnTo>
                <a:lnTo>
                  <a:pt x="3745" y="2684"/>
                </a:lnTo>
                <a:lnTo>
                  <a:pt x="3743" y="2684"/>
                </a:lnTo>
                <a:lnTo>
                  <a:pt x="3741" y="2684"/>
                </a:lnTo>
                <a:lnTo>
                  <a:pt x="3739" y="2684"/>
                </a:lnTo>
                <a:lnTo>
                  <a:pt x="3737" y="2684"/>
                </a:lnTo>
                <a:lnTo>
                  <a:pt x="3734" y="2684"/>
                </a:lnTo>
                <a:lnTo>
                  <a:pt x="3732" y="2684"/>
                </a:lnTo>
                <a:lnTo>
                  <a:pt x="3730" y="2684"/>
                </a:lnTo>
                <a:lnTo>
                  <a:pt x="3728" y="2684"/>
                </a:lnTo>
                <a:lnTo>
                  <a:pt x="3726" y="2686"/>
                </a:lnTo>
                <a:lnTo>
                  <a:pt x="3726" y="2684"/>
                </a:lnTo>
                <a:lnTo>
                  <a:pt x="3726" y="2682"/>
                </a:lnTo>
                <a:lnTo>
                  <a:pt x="3724" y="2682"/>
                </a:lnTo>
                <a:lnTo>
                  <a:pt x="3724" y="2684"/>
                </a:lnTo>
                <a:lnTo>
                  <a:pt x="3722" y="2684"/>
                </a:lnTo>
                <a:lnTo>
                  <a:pt x="3719" y="2684"/>
                </a:lnTo>
                <a:lnTo>
                  <a:pt x="3717" y="2684"/>
                </a:lnTo>
                <a:lnTo>
                  <a:pt x="3715" y="2682"/>
                </a:lnTo>
                <a:lnTo>
                  <a:pt x="3713" y="2682"/>
                </a:lnTo>
                <a:lnTo>
                  <a:pt x="3711" y="2682"/>
                </a:lnTo>
                <a:lnTo>
                  <a:pt x="3709" y="2682"/>
                </a:lnTo>
                <a:lnTo>
                  <a:pt x="3706" y="2682"/>
                </a:lnTo>
                <a:lnTo>
                  <a:pt x="3704" y="2682"/>
                </a:lnTo>
                <a:lnTo>
                  <a:pt x="3702" y="2682"/>
                </a:lnTo>
                <a:lnTo>
                  <a:pt x="3700" y="2682"/>
                </a:lnTo>
                <a:lnTo>
                  <a:pt x="3698" y="2682"/>
                </a:lnTo>
                <a:lnTo>
                  <a:pt x="3696" y="2682"/>
                </a:lnTo>
                <a:lnTo>
                  <a:pt x="3694" y="2682"/>
                </a:lnTo>
                <a:lnTo>
                  <a:pt x="3691" y="2682"/>
                </a:lnTo>
                <a:lnTo>
                  <a:pt x="3689" y="2682"/>
                </a:lnTo>
                <a:lnTo>
                  <a:pt x="3687" y="2684"/>
                </a:lnTo>
                <a:lnTo>
                  <a:pt x="3685" y="2684"/>
                </a:lnTo>
                <a:lnTo>
                  <a:pt x="3683" y="2684"/>
                </a:lnTo>
                <a:lnTo>
                  <a:pt x="3681" y="2684"/>
                </a:lnTo>
                <a:lnTo>
                  <a:pt x="3679" y="2684"/>
                </a:lnTo>
                <a:lnTo>
                  <a:pt x="3676" y="2686"/>
                </a:lnTo>
                <a:lnTo>
                  <a:pt x="3674" y="2686"/>
                </a:lnTo>
                <a:lnTo>
                  <a:pt x="3672" y="2686"/>
                </a:lnTo>
                <a:lnTo>
                  <a:pt x="3670" y="2686"/>
                </a:lnTo>
                <a:lnTo>
                  <a:pt x="3668" y="2688"/>
                </a:lnTo>
                <a:lnTo>
                  <a:pt x="3666" y="2688"/>
                </a:lnTo>
                <a:lnTo>
                  <a:pt x="3664" y="2688"/>
                </a:lnTo>
                <a:lnTo>
                  <a:pt x="3661" y="2688"/>
                </a:lnTo>
                <a:lnTo>
                  <a:pt x="3659" y="2688"/>
                </a:lnTo>
                <a:lnTo>
                  <a:pt x="3657" y="2688"/>
                </a:lnTo>
                <a:lnTo>
                  <a:pt x="3655" y="2690"/>
                </a:lnTo>
                <a:lnTo>
                  <a:pt x="3653" y="2690"/>
                </a:lnTo>
                <a:lnTo>
                  <a:pt x="3651" y="2690"/>
                </a:lnTo>
                <a:lnTo>
                  <a:pt x="3649" y="2690"/>
                </a:lnTo>
                <a:lnTo>
                  <a:pt x="3646" y="2690"/>
                </a:lnTo>
                <a:lnTo>
                  <a:pt x="3644" y="2692"/>
                </a:lnTo>
                <a:lnTo>
                  <a:pt x="3642" y="2692"/>
                </a:lnTo>
                <a:lnTo>
                  <a:pt x="3640" y="2692"/>
                </a:lnTo>
                <a:lnTo>
                  <a:pt x="3638" y="2690"/>
                </a:lnTo>
                <a:lnTo>
                  <a:pt x="3638" y="2688"/>
                </a:lnTo>
                <a:lnTo>
                  <a:pt x="3636" y="2688"/>
                </a:lnTo>
                <a:lnTo>
                  <a:pt x="3636" y="2686"/>
                </a:lnTo>
                <a:lnTo>
                  <a:pt x="3633" y="2686"/>
                </a:lnTo>
                <a:lnTo>
                  <a:pt x="3631" y="2686"/>
                </a:lnTo>
                <a:lnTo>
                  <a:pt x="3629" y="2686"/>
                </a:lnTo>
                <a:lnTo>
                  <a:pt x="3627" y="2684"/>
                </a:lnTo>
                <a:lnTo>
                  <a:pt x="3625" y="2684"/>
                </a:lnTo>
                <a:close/>
              </a:path>
            </a:pathLst>
          </a:custGeom>
          <a:solidFill>
            <a:srgbClr val="C3C3C2"/>
          </a:solidFill>
          <a:ln w="9525">
            <a:solidFill>
              <a:srgbClr val="4D4D4D"/>
            </a:solidFill>
            <a:round/>
            <a:headEnd/>
            <a:tailEnd/>
          </a:ln>
        </p:spPr>
        <p:txBody>
          <a:bodyPr lIns="64183" tIns="32092" rIns="64183" bIns="32092"/>
          <a:lstStyle/>
          <a:p>
            <a:endParaRPr lang="it-IT" sz="1300">
              <a:solidFill>
                <a:srgbClr val="000000"/>
              </a:solidFill>
              <a:latin typeface="Arial" charset="0"/>
            </a:endParaRPr>
          </a:p>
        </p:txBody>
      </p:sp>
      <p:sp>
        <p:nvSpPr>
          <p:cNvPr id="6" name="Freeform 10"/>
          <p:cNvSpPr>
            <a:spLocks/>
          </p:cNvSpPr>
          <p:nvPr/>
        </p:nvSpPr>
        <p:spPr bwMode="auto">
          <a:xfrm>
            <a:off x="6823694" y="4303314"/>
            <a:ext cx="1151930" cy="792335"/>
          </a:xfrm>
          <a:custGeom>
            <a:avLst/>
            <a:gdLst>
              <a:gd name="T0" fmla="*/ 2147483647 w 1121"/>
              <a:gd name="T1" fmla="*/ 2147483647 h 694"/>
              <a:gd name="T2" fmla="*/ 2147483647 w 1121"/>
              <a:gd name="T3" fmla="*/ 2147483647 h 694"/>
              <a:gd name="T4" fmla="*/ 2147483647 w 1121"/>
              <a:gd name="T5" fmla="*/ 2147483647 h 694"/>
              <a:gd name="T6" fmla="*/ 2147483647 w 1121"/>
              <a:gd name="T7" fmla="*/ 2147483647 h 694"/>
              <a:gd name="T8" fmla="*/ 2147483647 w 1121"/>
              <a:gd name="T9" fmla="*/ 2147483647 h 694"/>
              <a:gd name="T10" fmla="*/ 2147483647 w 1121"/>
              <a:gd name="T11" fmla="*/ 2147483647 h 694"/>
              <a:gd name="T12" fmla="*/ 2147483647 w 1121"/>
              <a:gd name="T13" fmla="*/ 2147483647 h 694"/>
              <a:gd name="T14" fmla="*/ 2147483647 w 1121"/>
              <a:gd name="T15" fmla="*/ 2147483647 h 694"/>
              <a:gd name="T16" fmla="*/ 2147483647 w 1121"/>
              <a:gd name="T17" fmla="*/ 2147483647 h 694"/>
              <a:gd name="T18" fmla="*/ 2147483647 w 1121"/>
              <a:gd name="T19" fmla="*/ 2147483647 h 694"/>
              <a:gd name="T20" fmla="*/ 2147483647 w 1121"/>
              <a:gd name="T21" fmla="*/ 2147483647 h 694"/>
              <a:gd name="T22" fmla="*/ 2147483647 w 1121"/>
              <a:gd name="T23" fmla="*/ 2147483647 h 694"/>
              <a:gd name="T24" fmla="*/ 2147483647 w 1121"/>
              <a:gd name="T25" fmla="*/ 2147483647 h 694"/>
              <a:gd name="T26" fmla="*/ 2147483647 w 1121"/>
              <a:gd name="T27" fmla="*/ 2147483647 h 694"/>
              <a:gd name="T28" fmla="*/ 2147483647 w 1121"/>
              <a:gd name="T29" fmla="*/ 2147483647 h 694"/>
              <a:gd name="T30" fmla="*/ 2147483647 w 1121"/>
              <a:gd name="T31" fmla="*/ 2147483647 h 694"/>
              <a:gd name="T32" fmla="*/ 2147483647 w 1121"/>
              <a:gd name="T33" fmla="*/ 2147483647 h 694"/>
              <a:gd name="T34" fmla="*/ 2147483647 w 1121"/>
              <a:gd name="T35" fmla="*/ 2147483647 h 694"/>
              <a:gd name="T36" fmla="*/ 2147483647 w 1121"/>
              <a:gd name="T37" fmla="*/ 2147483647 h 694"/>
              <a:gd name="T38" fmla="*/ 2147483647 w 1121"/>
              <a:gd name="T39" fmla="*/ 2147483647 h 694"/>
              <a:gd name="T40" fmla="*/ 2147483647 w 1121"/>
              <a:gd name="T41" fmla="*/ 2147483647 h 694"/>
              <a:gd name="T42" fmla="*/ 2147483647 w 1121"/>
              <a:gd name="T43" fmla="*/ 2147483647 h 694"/>
              <a:gd name="T44" fmla="*/ 2147483647 w 1121"/>
              <a:gd name="T45" fmla="*/ 2147483647 h 694"/>
              <a:gd name="T46" fmla="*/ 2147483647 w 1121"/>
              <a:gd name="T47" fmla="*/ 2147483647 h 694"/>
              <a:gd name="T48" fmla="*/ 2147483647 w 1121"/>
              <a:gd name="T49" fmla="*/ 2147483647 h 694"/>
              <a:gd name="T50" fmla="*/ 2147483647 w 1121"/>
              <a:gd name="T51" fmla="*/ 2147483647 h 694"/>
              <a:gd name="T52" fmla="*/ 2147483647 w 1121"/>
              <a:gd name="T53" fmla="*/ 2147483647 h 694"/>
              <a:gd name="T54" fmla="*/ 2147483647 w 1121"/>
              <a:gd name="T55" fmla="*/ 2147483647 h 694"/>
              <a:gd name="T56" fmla="*/ 2147483647 w 1121"/>
              <a:gd name="T57" fmla="*/ 2147483647 h 694"/>
              <a:gd name="T58" fmla="*/ 2147483647 w 1121"/>
              <a:gd name="T59" fmla="*/ 2147483647 h 694"/>
              <a:gd name="T60" fmla="*/ 2147483647 w 1121"/>
              <a:gd name="T61" fmla="*/ 2147483647 h 694"/>
              <a:gd name="T62" fmla="*/ 2147483647 w 1121"/>
              <a:gd name="T63" fmla="*/ 2147483647 h 694"/>
              <a:gd name="T64" fmla="*/ 2147483647 w 1121"/>
              <a:gd name="T65" fmla="*/ 2147483647 h 694"/>
              <a:gd name="T66" fmla="*/ 2147483647 w 1121"/>
              <a:gd name="T67" fmla="*/ 2147483647 h 694"/>
              <a:gd name="T68" fmla="*/ 2147483647 w 1121"/>
              <a:gd name="T69" fmla="*/ 2147483647 h 694"/>
              <a:gd name="T70" fmla="*/ 2147483647 w 1121"/>
              <a:gd name="T71" fmla="*/ 2147483647 h 694"/>
              <a:gd name="T72" fmla="*/ 2147483647 w 1121"/>
              <a:gd name="T73" fmla="*/ 2147483647 h 694"/>
              <a:gd name="T74" fmla="*/ 2147483647 w 1121"/>
              <a:gd name="T75" fmla="*/ 2147483647 h 694"/>
              <a:gd name="T76" fmla="*/ 2147483647 w 1121"/>
              <a:gd name="T77" fmla="*/ 2147483647 h 694"/>
              <a:gd name="T78" fmla="*/ 2147483647 w 1121"/>
              <a:gd name="T79" fmla="*/ 2147483647 h 694"/>
              <a:gd name="T80" fmla="*/ 2147483647 w 1121"/>
              <a:gd name="T81" fmla="*/ 2147483647 h 694"/>
              <a:gd name="T82" fmla="*/ 2147483647 w 1121"/>
              <a:gd name="T83" fmla="*/ 2147483647 h 694"/>
              <a:gd name="T84" fmla="*/ 2147483647 w 1121"/>
              <a:gd name="T85" fmla="*/ 2147483647 h 694"/>
              <a:gd name="T86" fmla="*/ 2147483647 w 1121"/>
              <a:gd name="T87" fmla="*/ 2147483647 h 694"/>
              <a:gd name="T88" fmla="*/ 2147483647 w 1121"/>
              <a:gd name="T89" fmla="*/ 2147483647 h 694"/>
              <a:gd name="T90" fmla="*/ 2147483647 w 1121"/>
              <a:gd name="T91" fmla="*/ 2147483647 h 694"/>
              <a:gd name="T92" fmla="*/ 2147483647 w 1121"/>
              <a:gd name="T93" fmla="*/ 2147483647 h 694"/>
              <a:gd name="T94" fmla="*/ 2147483647 w 1121"/>
              <a:gd name="T95" fmla="*/ 2147483647 h 694"/>
              <a:gd name="T96" fmla="*/ 2147483647 w 1121"/>
              <a:gd name="T97" fmla="*/ 2147483647 h 694"/>
              <a:gd name="T98" fmla="*/ 2147483647 w 1121"/>
              <a:gd name="T99" fmla="*/ 2147483647 h 694"/>
              <a:gd name="T100" fmla="*/ 2147483647 w 1121"/>
              <a:gd name="T101" fmla="*/ 2147483647 h 694"/>
              <a:gd name="T102" fmla="*/ 2147483647 w 1121"/>
              <a:gd name="T103" fmla="*/ 2147483647 h 694"/>
              <a:gd name="T104" fmla="*/ 2147483647 w 1121"/>
              <a:gd name="T105" fmla="*/ 2147483647 h 694"/>
              <a:gd name="T106" fmla="*/ 2147483647 w 1121"/>
              <a:gd name="T107" fmla="*/ 2147483647 h 694"/>
              <a:gd name="T108" fmla="*/ 2147483647 w 1121"/>
              <a:gd name="T109" fmla="*/ 2147483647 h 694"/>
              <a:gd name="T110" fmla="*/ 2147483647 w 1121"/>
              <a:gd name="T111" fmla="*/ 2147483647 h 694"/>
              <a:gd name="T112" fmla="*/ 2147483647 w 1121"/>
              <a:gd name="T113" fmla="*/ 2147483647 h 694"/>
              <a:gd name="T114" fmla="*/ 2147483647 w 1121"/>
              <a:gd name="T115" fmla="*/ 2147483647 h 694"/>
              <a:gd name="T116" fmla="*/ 2147483647 w 1121"/>
              <a:gd name="T117" fmla="*/ 2147483647 h 694"/>
              <a:gd name="T118" fmla="*/ 2147483647 w 1121"/>
              <a:gd name="T119" fmla="*/ 2147483647 h 694"/>
              <a:gd name="T120" fmla="*/ 2147483647 w 1121"/>
              <a:gd name="T121" fmla="*/ 2147483647 h 694"/>
              <a:gd name="T122" fmla="*/ 2147483647 w 1121"/>
              <a:gd name="T123" fmla="*/ 2147483647 h 694"/>
              <a:gd name="T124" fmla="*/ 2147483647 w 1121"/>
              <a:gd name="T125" fmla="*/ 2147483647 h 6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1"/>
              <a:gd name="T190" fmla="*/ 0 h 694"/>
              <a:gd name="T191" fmla="*/ 1121 w 1121"/>
              <a:gd name="T192" fmla="*/ 694 h 6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1" h="694">
                <a:moveTo>
                  <a:pt x="1042" y="528"/>
                </a:moveTo>
                <a:lnTo>
                  <a:pt x="1042" y="530"/>
                </a:lnTo>
                <a:lnTo>
                  <a:pt x="1044" y="532"/>
                </a:lnTo>
                <a:lnTo>
                  <a:pt x="1044" y="534"/>
                </a:lnTo>
                <a:lnTo>
                  <a:pt x="1046" y="534"/>
                </a:lnTo>
                <a:lnTo>
                  <a:pt x="1048" y="536"/>
                </a:lnTo>
                <a:lnTo>
                  <a:pt x="1048" y="538"/>
                </a:lnTo>
                <a:lnTo>
                  <a:pt x="1048" y="540"/>
                </a:lnTo>
                <a:lnTo>
                  <a:pt x="1050" y="540"/>
                </a:lnTo>
                <a:lnTo>
                  <a:pt x="1048" y="540"/>
                </a:lnTo>
                <a:lnTo>
                  <a:pt x="1046" y="540"/>
                </a:lnTo>
                <a:lnTo>
                  <a:pt x="1044" y="540"/>
                </a:lnTo>
                <a:lnTo>
                  <a:pt x="1042" y="540"/>
                </a:lnTo>
                <a:lnTo>
                  <a:pt x="1040" y="540"/>
                </a:lnTo>
                <a:lnTo>
                  <a:pt x="1040" y="538"/>
                </a:lnTo>
                <a:lnTo>
                  <a:pt x="1037" y="536"/>
                </a:lnTo>
                <a:lnTo>
                  <a:pt x="1035" y="536"/>
                </a:lnTo>
                <a:lnTo>
                  <a:pt x="1035" y="538"/>
                </a:lnTo>
                <a:lnTo>
                  <a:pt x="1033" y="538"/>
                </a:lnTo>
                <a:lnTo>
                  <a:pt x="1031" y="540"/>
                </a:lnTo>
                <a:lnTo>
                  <a:pt x="1029" y="540"/>
                </a:lnTo>
                <a:lnTo>
                  <a:pt x="1027" y="540"/>
                </a:lnTo>
                <a:lnTo>
                  <a:pt x="1027" y="542"/>
                </a:lnTo>
                <a:lnTo>
                  <a:pt x="1024" y="542"/>
                </a:lnTo>
                <a:lnTo>
                  <a:pt x="1024" y="544"/>
                </a:lnTo>
                <a:lnTo>
                  <a:pt x="1024" y="546"/>
                </a:lnTo>
                <a:lnTo>
                  <a:pt x="1024" y="548"/>
                </a:lnTo>
                <a:lnTo>
                  <a:pt x="1024" y="550"/>
                </a:lnTo>
                <a:lnTo>
                  <a:pt x="1022" y="552"/>
                </a:lnTo>
                <a:lnTo>
                  <a:pt x="1024" y="554"/>
                </a:lnTo>
                <a:lnTo>
                  <a:pt x="1022" y="554"/>
                </a:lnTo>
                <a:lnTo>
                  <a:pt x="1020" y="554"/>
                </a:lnTo>
                <a:lnTo>
                  <a:pt x="1018" y="554"/>
                </a:lnTo>
                <a:lnTo>
                  <a:pt x="1018" y="556"/>
                </a:lnTo>
                <a:lnTo>
                  <a:pt x="1016" y="556"/>
                </a:lnTo>
                <a:lnTo>
                  <a:pt x="1014" y="556"/>
                </a:lnTo>
                <a:lnTo>
                  <a:pt x="1012" y="556"/>
                </a:lnTo>
                <a:lnTo>
                  <a:pt x="1012" y="558"/>
                </a:lnTo>
                <a:lnTo>
                  <a:pt x="1009" y="560"/>
                </a:lnTo>
                <a:lnTo>
                  <a:pt x="1007" y="560"/>
                </a:lnTo>
                <a:lnTo>
                  <a:pt x="1005" y="560"/>
                </a:lnTo>
                <a:lnTo>
                  <a:pt x="1003" y="562"/>
                </a:lnTo>
                <a:lnTo>
                  <a:pt x="1005" y="562"/>
                </a:lnTo>
                <a:lnTo>
                  <a:pt x="1005" y="564"/>
                </a:lnTo>
                <a:lnTo>
                  <a:pt x="1003" y="564"/>
                </a:lnTo>
                <a:lnTo>
                  <a:pt x="1001" y="564"/>
                </a:lnTo>
                <a:lnTo>
                  <a:pt x="1001" y="566"/>
                </a:lnTo>
                <a:lnTo>
                  <a:pt x="999" y="566"/>
                </a:lnTo>
                <a:lnTo>
                  <a:pt x="999" y="568"/>
                </a:lnTo>
                <a:lnTo>
                  <a:pt x="997" y="568"/>
                </a:lnTo>
                <a:lnTo>
                  <a:pt x="997" y="570"/>
                </a:lnTo>
                <a:lnTo>
                  <a:pt x="994" y="570"/>
                </a:lnTo>
                <a:lnTo>
                  <a:pt x="994" y="572"/>
                </a:lnTo>
                <a:lnTo>
                  <a:pt x="994" y="574"/>
                </a:lnTo>
                <a:lnTo>
                  <a:pt x="992" y="576"/>
                </a:lnTo>
                <a:lnTo>
                  <a:pt x="992" y="578"/>
                </a:lnTo>
                <a:lnTo>
                  <a:pt x="990" y="578"/>
                </a:lnTo>
                <a:lnTo>
                  <a:pt x="988" y="580"/>
                </a:lnTo>
                <a:lnTo>
                  <a:pt x="986" y="582"/>
                </a:lnTo>
                <a:lnTo>
                  <a:pt x="986" y="584"/>
                </a:lnTo>
                <a:lnTo>
                  <a:pt x="986" y="586"/>
                </a:lnTo>
                <a:lnTo>
                  <a:pt x="984" y="588"/>
                </a:lnTo>
                <a:lnTo>
                  <a:pt x="984" y="590"/>
                </a:lnTo>
                <a:lnTo>
                  <a:pt x="984" y="592"/>
                </a:lnTo>
                <a:lnTo>
                  <a:pt x="984" y="594"/>
                </a:lnTo>
                <a:lnTo>
                  <a:pt x="982" y="596"/>
                </a:lnTo>
                <a:lnTo>
                  <a:pt x="982" y="598"/>
                </a:lnTo>
                <a:lnTo>
                  <a:pt x="984" y="600"/>
                </a:lnTo>
                <a:lnTo>
                  <a:pt x="982" y="602"/>
                </a:lnTo>
                <a:lnTo>
                  <a:pt x="979" y="602"/>
                </a:lnTo>
                <a:lnTo>
                  <a:pt x="977" y="604"/>
                </a:lnTo>
                <a:lnTo>
                  <a:pt x="975" y="604"/>
                </a:lnTo>
                <a:lnTo>
                  <a:pt x="975" y="606"/>
                </a:lnTo>
                <a:lnTo>
                  <a:pt x="973" y="608"/>
                </a:lnTo>
                <a:lnTo>
                  <a:pt x="973" y="610"/>
                </a:lnTo>
                <a:lnTo>
                  <a:pt x="973" y="612"/>
                </a:lnTo>
                <a:lnTo>
                  <a:pt x="973" y="614"/>
                </a:lnTo>
                <a:lnTo>
                  <a:pt x="973" y="616"/>
                </a:lnTo>
                <a:lnTo>
                  <a:pt x="973" y="618"/>
                </a:lnTo>
                <a:lnTo>
                  <a:pt x="973" y="620"/>
                </a:lnTo>
                <a:lnTo>
                  <a:pt x="973" y="622"/>
                </a:lnTo>
                <a:lnTo>
                  <a:pt x="975" y="622"/>
                </a:lnTo>
                <a:lnTo>
                  <a:pt x="973" y="624"/>
                </a:lnTo>
                <a:lnTo>
                  <a:pt x="973" y="626"/>
                </a:lnTo>
                <a:lnTo>
                  <a:pt x="973" y="628"/>
                </a:lnTo>
                <a:lnTo>
                  <a:pt x="971" y="628"/>
                </a:lnTo>
                <a:lnTo>
                  <a:pt x="969" y="630"/>
                </a:lnTo>
                <a:lnTo>
                  <a:pt x="971" y="632"/>
                </a:lnTo>
                <a:lnTo>
                  <a:pt x="971" y="634"/>
                </a:lnTo>
                <a:lnTo>
                  <a:pt x="969" y="636"/>
                </a:lnTo>
                <a:lnTo>
                  <a:pt x="969" y="638"/>
                </a:lnTo>
                <a:lnTo>
                  <a:pt x="971" y="640"/>
                </a:lnTo>
                <a:lnTo>
                  <a:pt x="973" y="642"/>
                </a:lnTo>
                <a:lnTo>
                  <a:pt x="973" y="644"/>
                </a:lnTo>
                <a:lnTo>
                  <a:pt x="973" y="646"/>
                </a:lnTo>
                <a:lnTo>
                  <a:pt x="975" y="648"/>
                </a:lnTo>
                <a:lnTo>
                  <a:pt x="975" y="650"/>
                </a:lnTo>
                <a:lnTo>
                  <a:pt x="977" y="652"/>
                </a:lnTo>
                <a:lnTo>
                  <a:pt x="979" y="652"/>
                </a:lnTo>
                <a:lnTo>
                  <a:pt x="979" y="654"/>
                </a:lnTo>
                <a:lnTo>
                  <a:pt x="979" y="656"/>
                </a:lnTo>
                <a:lnTo>
                  <a:pt x="979" y="658"/>
                </a:lnTo>
                <a:lnTo>
                  <a:pt x="982" y="660"/>
                </a:lnTo>
                <a:lnTo>
                  <a:pt x="979" y="662"/>
                </a:lnTo>
                <a:lnTo>
                  <a:pt x="982" y="664"/>
                </a:lnTo>
                <a:lnTo>
                  <a:pt x="982" y="666"/>
                </a:lnTo>
                <a:lnTo>
                  <a:pt x="982" y="668"/>
                </a:lnTo>
                <a:lnTo>
                  <a:pt x="982" y="670"/>
                </a:lnTo>
                <a:lnTo>
                  <a:pt x="984" y="672"/>
                </a:lnTo>
                <a:lnTo>
                  <a:pt x="986" y="674"/>
                </a:lnTo>
                <a:lnTo>
                  <a:pt x="988" y="676"/>
                </a:lnTo>
                <a:lnTo>
                  <a:pt x="988" y="678"/>
                </a:lnTo>
                <a:lnTo>
                  <a:pt x="988" y="680"/>
                </a:lnTo>
                <a:lnTo>
                  <a:pt x="986" y="682"/>
                </a:lnTo>
                <a:lnTo>
                  <a:pt x="986" y="684"/>
                </a:lnTo>
                <a:lnTo>
                  <a:pt x="984" y="684"/>
                </a:lnTo>
                <a:lnTo>
                  <a:pt x="984" y="682"/>
                </a:lnTo>
                <a:lnTo>
                  <a:pt x="984" y="680"/>
                </a:lnTo>
                <a:lnTo>
                  <a:pt x="982" y="680"/>
                </a:lnTo>
                <a:lnTo>
                  <a:pt x="979" y="682"/>
                </a:lnTo>
                <a:lnTo>
                  <a:pt x="977" y="684"/>
                </a:lnTo>
                <a:lnTo>
                  <a:pt x="977" y="686"/>
                </a:lnTo>
                <a:lnTo>
                  <a:pt x="975" y="686"/>
                </a:lnTo>
                <a:lnTo>
                  <a:pt x="975" y="688"/>
                </a:lnTo>
                <a:lnTo>
                  <a:pt x="973" y="688"/>
                </a:lnTo>
                <a:lnTo>
                  <a:pt x="973" y="690"/>
                </a:lnTo>
                <a:lnTo>
                  <a:pt x="971" y="690"/>
                </a:lnTo>
                <a:lnTo>
                  <a:pt x="969" y="692"/>
                </a:lnTo>
                <a:lnTo>
                  <a:pt x="969" y="694"/>
                </a:lnTo>
                <a:lnTo>
                  <a:pt x="967" y="694"/>
                </a:lnTo>
                <a:lnTo>
                  <a:pt x="969" y="692"/>
                </a:lnTo>
                <a:lnTo>
                  <a:pt x="967" y="692"/>
                </a:lnTo>
                <a:lnTo>
                  <a:pt x="967" y="690"/>
                </a:lnTo>
                <a:lnTo>
                  <a:pt x="964" y="688"/>
                </a:lnTo>
                <a:lnTo>
                  <a:pt x="962" y="688"/>
                </a:lnTo>
                <a:lnTo>
                  <a:pt x="960" y="688"/>
                </a:lnTo>
                <a:lnTo>
                  <a:pt x="958" y="686"/>
                </a:lnTo>
                <a:lnTo>
                  <a:pt x="958" y="684"/>
                </a:lnTo>
                <a:lnTo>
                  <a:pt x="958" y="682"/>
                </a:lnTo>
                <a:lnTo>
                  <a:pt x="958" y="680"/>
                </a:lnTo>
                <a:lnTo>
                  <a:pt x="956" y="680"/>
                </a:lnTo>
                <a:lnTo>
                  <a:pt x="954" y="678"/>
                </a:lnTo>
                <a:lnTo>
                  <a:pt x="954" y="676"/>
                </a:lnTo>
                <a:lnTo>
                  <a:pt x="951" y="676"/>
                </a:lnTo>
                <a:lnTo>
                  <a:pt x="949" y="674"/>
                </a:lnTo>
                <a:lnTo>
                  <a:pt x="947" y="674"/>
                </a:lnTo>
                <a:lnTo>
                  <a:pt x="945" y="672"/>
                </a:lnTo>
                <a:lnTo>
                  <a:pt x="943" y="672"/>
                </a:lnTo>
                <a:lnTo>
                  <a:pt x="941" y="672"/>
                </a:lnTo>
                <a:lnTo>
                  <a:pt x="939" y="672"/>
                </a:lnTo>
                <a:lnTo>
                  <a:pt x="936" y="672"/>
                </a:lnTo>
                <a:lnTo>
                  <a:pt x="934" y="674"/>
                </a:lnTo>
                <a:lnTo>
                  <a:pt x="934" y="676"/>
                </a:lnTo>
                <a:lnTo>
                  <a:pt x="932" y="676"/>
                </a:lnTo>
                <a:lnTo>
                  <a:pt x="930" y="676"/>
                </a:lnTo>
                <a:lnTo>
                  <a:pt x="928" y="678"/>
                </a:lnTo>
                <a:lnTo>
                  <a:pt x="926" y="676"/>
                </a:lnTo>
                <a:lnTo>
                  <a:pt x="924" y="676"/>
                </a:lnTo>
                <a:lnTo>
                  <a:pt x="921" y="676"/>
                </a:lnTo>
                <a:lnTo>
                  <a:pt x="919" y="674"/>
                </a:lnTo>
                <a:lnTo>
                  <a:pt x="917" y="672"/>
                </a:lnTo>
                <a:lnTo>
                  <a:pt x="915" y="672"/>
                </a:lnTo>
                <a:lnTo>
                  <a:pt x="915" y="670"/>
                </a:lnTo>
                <a:lnTo>
                  <a:pt x="913" y="670"/>
                </a:lnTo>
                <a:lnTo>
                  <a:pt x="911" y="668"/>
                </a:lnTo>
                <a:lnTo>
                  <a:pt x="909" y="668"/>
                </a:lnTo>
                <a:lnTo>
                  <a:pt x="909" y="666"/>
                </a:lnTo>
                <a:lnTo>
                  <a:pt x="906" y="666"/>
                </a:lnTo>
                <a:lnTo>
                  <a:pt x="904" y="664"/>
                </a:lnTo>
                <a:lnTo>
                  <a:pt x="902" y="664"/>
                </a:lnTo>
                <a:lnTo>
                  <a:pt x="900" y="664"/>
                </a:lnTo>
                <a:lnTo>
                  <a:pt x="898" y="664"/>
                </a:lnTo>
                <a:lnTo>
                  <a:pt x="898" y="662"/>
                </a:lnTo>
                <a:lnTo>
                  <a:pt x="896" y="662"/>
                </a:lnTo>
                <a:lnTo>
                  <a:pt x="893" y="662"/>
                </a:lnTo>
                <a:lnTo>
                  <a:pt x="891" y="662"/>
                </a:lnTo>
                <a:lnTo>
                  <a:pt x="889" y="664"/>
                </a:lnTo>
                <a:lnTo>
                  <a:pt x="887" y="664"/>
                </a:lnTo>
                <a:lnTo>
                  <a:pt x="885" y="664"/>
                </a:lnTo>
                <a:lnTo>
                  <a:pt x="883" y="664"/>
                </a:lnTo>
                <a:lnTo>
                  <a:pt x="883" y="666"/>
                </a:lnTo>
                <a:lnTo>
                  <a:pt x="881" y="666"/>
                </a:lnTo>
                <a:lnTo>
                  <a:pt x="878" y="668"/>
                </a:lnTo>
                <a:lnTo>
                  <a:pt x="876" y="668"/>
                </a:lnTo>
                <a:lnTo>
                  <a:pt x="876" y="670"/>
                </a:lnTo>
                <a:lnTo>
                  <a:pt x="874" y="670"/>
                </a:lnTo>
                <a:lnTo>
                  <a:pt x="872" y="670"/>
                </a:lnTo>
                <a:lnTo>
                  <a:pt x="870" y="672"/>
                </a:lnTo>
                <a:lnTo>
                  <a:pt x="868" y="672"/>
                </a:lnTo>
                <a:lnTo>
                  <a:pt x="866" y="674"/>
                </a:lnTo>
                <a:lnTo>
                  <a:pt x="863" y="676"/>
                </a:lnTo>
                <a:lnTo>
                  <a:pt x="861" y="676"/>
                </a:lnTo>
                <a:lnTo>
                  <a:pt x="859" y="676"/>
                </a:lnTo>
                <a:lnTo>
                  <a:pt x="859" y="674"/>
                </a:lnTo>
                <a:lnTo>
                  <a:pt x="857" y="674"/>
                </a:lnTo>
                <a:lnTo>
                  <a:pt x="855" y="674"/>
                </a:lnTo>
                <a:lnTo>
                  <a:pt x="853" y="674"/>
                </a:lnTo>
                <a:lnTo>
                  <a:pt x="851" y="674"/>
                </a:lnTo>
                <a:lnTo>
                  <a:pt x="851" y="672"/>
                </a:lnTo>
                <a:lnTo>
                  <a:pt x="848" y="670"/>
                </a:lnTo>
                <a:lnTo>
                  <a:pt x="846" y="670"/>
                </a:lnTo>
                <a:lnTo>
                  <a:pt x="844" y="670"/>
                </a:lnTo>
                <a:lnTo>
                  <a:pt x="842" y="672"/>
                </a:lnTo>
                <a:lnTo>
                  <a:pt x="840" y="670"/>
                </a:lnTo>
                <a:lnTo>
                  <a:pt x="838" y="670"/>
                </a:lnTo>
                <a:lnTo>
                  <a:pt x="836" y="670"/>
                </a:lnTo>
                <a:lnTo>
                  <a:pt x="833" y="672"/>
                </a:lnTo>
                <a:lnTo>
                  <a:pt x="831" y="672"/>
                </a:lnTo>
                <a:lnTo>
                  <a:pt x="829" y="672"/>
                </a:lnTo>
                <a:lnTo>
                  <a:pt x="829" y="670"/>
                </a:lnTo>
                <a:lnTo>
                  <a:pt x="827" y="670"/>
                </a:lnTo>
                <a:lnTo>
                  <a:pt x="825" y="670"/>
                </a:lnTo>
                <a:lnTo>
                  <a:pt x="825" y="668"/>
                </a:lnTo>
                <a:lnTo>
                  <a:pt x="823" y="666"/>
                </a:lnTo>
                <a:lnTo>
                  <a:pt x="820" y="664"/>
                </a:lnTo>
                <a:lnTo>
                  <a:pt x="820" y="662"/>
                </a:lnTo>
                <a:lnTo>
                  <a:pt x="818" y="662"/>
                </a:lnTo>
                <a:lnTo>
                  <a:pt x="816" y="660"/>
                </a:lnTo>
                <a:lnTo>
                  <a:pt x="814" y="660"/>
                </a:lnTo>
                <a:lnTo>
                  <a:pt x="812" y="660"/>
                </a:lnTo>
                <a:lnTo>
                  <a:pt x="810" y="658"/>
                </a:lnTo>
                <a:lnTo>
                  <a:pt x="810" y="656"/>
                </a:lnTo>
                <a:lnTo>
                  <a:pt x="808" y="656"/>
                </a:lnTo>
                <a:lnTo>
                  <a:pt x="805" y="654"/>
                </a:lnTo>
                <a:lnTo>
                  <a:pt x="803" y="654"/>
                </a:lnTo>
                <a:lnTo>
                  <a:pt x="801" y="654"/>
                </a:lnTo>
                <a:lnTo>
                  <a:pt x="799" y="654"/>
                </a:lnTo>
                <a:lnTo>
                  <a:pt x="797" y="652"/>
                </a:lnTo>
                <a:lnTo>
                  <a:pt x="795" y="652"/>
                </a:lnTo>
                <a:lnTo>
                  <a:pt x="793" y="652"/>
                </a:lnTo>
                <a:lnTo>
                  <a:pt x="790" y="652"/>
                </a:lnTo>
                <a:lnTo>
                  <a:pt x="790" y="650"/>
                </a:lnTo>
                <a:lnTo>
                  <a:pt x="788" y="650"/>
                </a:lnTo>
                <a:lnTo>
                  <a:pt x="786" y="650"/>
                </a:lnTo>
                <a:lnTo>
                  <a:pt x="784" y="650"/>
                </a:lnTo>
                <a:lnTo>
                  <a:pt x="782" y="648"/>
                </a:lnTo>
                <a:lnTo>
                  <a:pt x="780" y="648"/>
                </a:lnTo>
                <a:lnTo>
                  <a:pt x="778" y="648"/>
                </a:lnTo>
                <a:lnTo>
                  <a:pt x="775" y="648"/>
                </a:lnTo>
                <a:lnTo>
                  <a:pt x="773" y="648"/>
                </a:lnTo>
                <a:lnTo>
                  <a:pt x="771" y="648"/>
                </a:lnTo>
                <a:lnTo>
                  <a:pt x="769" y="648"/>
                </a:lnTo>
                <a:lnTo>
                  <a:pt x="767" y="648"/>
                </a:lnTo>
                <a:lnTo>
                  <a:pt x="765" y="648"/>
                </a:lnTo>
                <a:lnTo>
                  <a:pt x="762" y="646"/>
                </a:lnTo>
                <a:lnTo>
                  <a:pt x="760" y="646"/>
                </a:lnTo>
                <a:lnTo>
                  <a:pt x="758" y="646"/>
                </a:lnTo>
                <a:lnTo>
                  <a:pt x="758" y="648"/>
                </a:lnTo>
                <a:lnTo>
                  <a:pt x="756" y="648"/>
                </a:lnTo>
                <a:lnTo>
                  <a:pt x="754" y="646"/>
                </a:lnTo>
                <a:lnTo>
                  <a:pt x="752" y="646"/>
                </a:lnTo>
                <a:lnTo>
                  <a:pt x="752" y="644"/>
                </a:lnTo>
                <a:lnTo>
                  <a:pt x="750" y="642"/>
                </a:lnTo>
                <a:lnTo>
                  <a:pt x="747" y="640"/>
                </a:lnTo>
                <a:lnTo>
                  <a:pt x="747" y="638"/>
                </a:lnTo>
                <a:lnTo>
                  <a:pt x="745" y="638"/>
                </a:lnTo>
                <a:lnTo>
                  <a:pt x="745" y="636"/>
                </a:lnTo>
                <a:lnTo>
                  <a:pt x="743" y="636"/>
                </a:lnTo>
                <a:lnTo>
                  <a:pt x="741" y="636"/>
                </a:lnTo>
                <a:lnTo>
                  <a:pt x="741" y="634"/>
                </a:lnTo>
                <a:lnTo>
                  <a:pt x="741" y="632"/>
                </a:lnTo>
                <a:lnTo>
                  <a:pt x="741" y="630"/>
                </a:lnTo>
                <a:lnTo>
                  <a:pt x="741" y="628"/>
                </a:lnTo>
                <a:lnTo>
                  <a:pt x="741" y="626"/>
                </a:lnTo>
                <a:lnTo>
                  <a:pt x="739" y="626"/>
                </a:lnTo>
                <a:lnTo>
                  <a:pt x="739" y="624"/>
                </a:lnTo>
                <a:lnTo>
                  <a:pt x="737" y="622"/>
                </a:lnTo>
                <a:lnTo>
                  <a:pt x="737" y="620"/>
                </a:lnTo>
                <a:lnTo>
                  <a:pt x="737" y="618"/>
                </a:lnTo>
                <a:lnTo>
                  <a:pt x="737" y="616"/>
                </a:lnTo>
                <a:lnTo>
                  <a:pt x="735" y="616"/>
                </a:lnTo>
                <a:lnTo>
                  <a:pt x="735" y="614"/>
                </a:lnTo>
                <a:lnTo>
                  <a:pt x="732" y="612"/>
                </a:lnTo>
                <a:lnTo>
                  <a:pt x="732" y="610"/>
                </a:lnTo>
                <a:lnTo>
                  <a:pt x="730" y="608"/>
                </a:lnTo>
                <a:lnTo>
                  <a:pt x="730" y="606"/>
                </a:lnTo>
                <a:lnTo>
                  <a:pt x="728" y="606"/>
                </a:lnTo>
                <a:lnTo>
                  <a:pt x="728" y="604"/>
                </a:lnTo>
                <a:lnTo>
                  <a:pt x="728" y="602"/>
                </a:lnTo>
                <a:lnTo>
                  <a:pt x="726" y="600"/>
                </a:lnTo>
                <a:lnTo>
                  <a:pt x="724" y="598"/>
                </a:lnTo>
                <a:lnTo>
                  <a:pt x="724" y="596"/>
                </a:lnTo>
                <a:lnTo>
                  <a:pt x="722" y="594"/>
                </a:lnTo>
                <a:lnTo>
                  <a:pt x="720" y="594"/>
                </a:lnTo>
                <a:lnTo>
                  <a:pt x="720" y="592"/>
                </a:lnTo>
                <a:lnTo>
                  <a:pt x="720" y="590"/>
                </a:lnTo>
                <a:lnTo>
                  <a:pt x="717" y="588"/>
                </a:lnTo>
                <a:lnTo>
                  <a:pt x="715" y="586"/>
                </a:lnTo>
                <a:lnTo>
                  <a:pt x="715" y="584"/>
                </a:lnTo>
                <a:lnTo>
                  <a:pt x="713" y="582"/>
                </a:lnTo>
                <a:lnTo>
                  <a:pt x="711" y="580"/>
                </a:lnTo>
                <a:lnTo>
                  <a:pt x="711" y="578"/>
                </a:lnTo>
                <a:lnTo>
                  <a:pt x="709" y="576"/>
                </a:lnTo>
                <a:lnTo>
                  <a:pt x="707" y="576"/>
                </a:lnTo>
                <a:lnTo>
                  <a:pt x="707" y="574"/>
                </a:lnTo>
                <a:lnTo>
                  <a:pt x="705" y="572"/>
                </a:lnTo>
                <a:lnTo>
                  <a:pt x="705" y="570"/>
                </a:lnTo>
                <a:lnTo>
                  <a:pt x="702" y="570"/>
                </a:lnTo>
                <a:lnTo>
                  <a:pt x="700" y="568"/>
                </a:lnTo>
                <a:lnTo>
                  <a:pt x="700" y="566"/>
                </a:lnTo>
                <a:lnTo>
                  <a:pt x="698" y="566"/>
                </a:lnTo>
                <a:lnTo>
                  <a:pt x="696" y="564"/>
                </a:lnTo>
                <a:lnTo>
                  <a:pt x="696" y="562"/>
                </a:lnTo>
                <a:lnTo>
                  <a:pt x="694" y="562"/>
                </a:lnTo>
                <a:lnTo>
                  <a:pt x="692" y="560"/>
                </a:lnTo>
                <a:lnTo>
                  <a:pt x="692" y="558"/>
                </a:lnTo>
                <a:lnTo>
                  <a:pt x="689" y="558"/>
                </a:lnTo>
                <a:lnTo>
                  <a:pt x="687" y="556"/>
                </a:lnTo>
                <a:lnTo>
                  <a:pt x="685" y="554"/>
                </a:lnTo>
                <a:lnTo>
                  <a:pt x="683" y="552"/>
                </a:lnTo>
                <a:lnTo>
                  <a:pt x="681" y="550"/>
                </a:lnTo>
                <a:lnTo>
                  <a:pt x="679" y="550"/>
                </a:lnTo>
                <a:lnTo>
                  <a:pt x="677" y="548"/>
                </a:lnTo>
                <a:lnTo>
                  <a:pt x="677" y="546"/>
                </a:lnTo>
                <a:lnTo>
                  <a:pt x="674" y="546"/>
                </a:lnTo>
                <a:lnTo>
                  <a:pt x="672" y="544"/>
                </a:lnTo>
                <a:lnTo>
                  <a:pt x="670" y="542"/>
                </a:lnTo>
                <a:lnTo>
                  <a:pt x="668" y="542"/>
                </a:lnTo>
                <a:lnTo>
                  <a:pt x="666" y="544"/>
                </a:lnTo>
                <a:lnTo>
                  <a:pt x="666" y="546"/>
                </a:lnTo>
                <a:lnTo>
                  <a:pt x="664" y="548"/>
                </a:lnTo>
                <a:lnTo>
                  <a:pt x="664" y="550"/>
                </a:lnTo>
                <a:lnTo>
                  <a:pt x="662" y="550"/>
                </a:lnTo>
                <a:lnTo>
                  <a:pt x="664" y="548"/>
                </a:lnTo>
                <a:lnTo>
                  <a:pt x="666" y="546"/>
                </a:lnTo>
                <a:lnTo>
                  <a:pt x="666" y="544"/>
                </a:lnTo>
                <a:lnTo>
                  <a:pt x="668" y="544"/>
                </a:lnTo>
                <a:lnTo>
                  <a:pt x="668" y="542"/>
                </a:lnTo>
                <a:lnTo>
                  <a:pt x="666" y="540"/>
                </a:lnTo>
                <a:lnTo>
                  <a:pt x="664" y="540"/>
                </a:lnTo>
                <a:lnTo>
                  <a:pt x="662" y="538"/>
                </a:lnTo>
                <a:lnTo>
                  <a:pt x="659" y="538"/>
                </a:lnTo>
                <a:lnTo>
                  <a:pt x="659" y="536"/>
                </a:lnTo>
                <a:lnTo>
                  <a:pt x="657" y="536"/>
                </a:lnTo>
                <a:lnTo>
                  <a:pt x="655" y="536"/>
                </a:lnTo>
                <a:lnTo>
                  <a:pt x="653" y="538"/>
                </a:lnTo>
                <a:lnTo>
                  <a:pt x="655" y="536"/>
                </a:lnTo>
                <a:lnTo>
                  <a:pt x="653" y="536"/>
                </a:lnTo>
                <a:lnTo>
                  <a:pt x="653" y="538"/>
                </a:lnTo>
                <a:lnTo>
                  <a:pt x="653" y="536"/>
                </a:lnTo>
                <a:lnTo>
                  <a:pt x="651" y="536"/>
                </a:lnTo>
                <a:lnTo>
                  <a:pt x="649" y="534"/>
                </a:lnTo>
                <a:lnTo>
                  <a:pt x="647" y="534"/>
                </a:lnTo>
                <a:lnTo>
                  <a:pt x="647" y="532"/>
                </a:lnTo>
                <a:lnTo>
                  <a:pt x="644" y="532"/>
                </a:lnTo>
                <a:lnTo>
                  <a:pt x="642" y="530"/>
                </a:lnTo>
                <a:lnTo>
                  <a:pt x="640" y="530"/>
                </a:lnTo>
                <a:lnTo>
                  <a:pt x="638" y="530"/>
                </a:lnTo>
                <a:lnTo>
                  <a:pt x="636" y="530"/>
                </a:lnTo>
                <a:lnTo>
                  <a:pt x="636" y="528"/>
                </a:lnTo>
                <a:lnTo>
                  <a:pt x="634" y="528"/>
                </a:lnTo>
                <a:lnTo>
                  <a:pt x="631" y="528"/>
                </a:lnTo>
                <a:lnTo>
                  <a:pt x="629" y="526"/>
                </a:lnTo>
                <a:lnTo>
                  <a:pt x="627" y="526"/>
                </a:lnTo>
                <a:lnTo>
                  <a:pt x="625" y="526"/>
                </a:lnTo>
                <a:lnTo>
                  <a:pt x="623" y="526"/>
                </a:lnTo>
                <a:lnTo>
                  <a:pt x="621" y="526"/>
                </a:lnTo>
                <a:lnTo>
                  <a:pt x="619" y="525"/>
                </a:lnTo>
                <a:lnTo>
                  <a:pt x="616" y="526"/>
                </a:lnTo>
                <a:lnTo>
                  <a:pt x="616" y="525"/>
                </a:lnTo>
                <a:lnTo>
                  <a:pt x="614" y="525"/>
                </a:lnTo>
                <a:lnTo>
                  <a:pt x="612" y="525"/>
                </a:lnTo>
                <a:lnTo>
                  <a:pt x="610" y="525"/>
                </a:lnTo>
                <a:lnTo>
                  <a:pt x="608" y="523"/>
                </a:lnTo>
                <a:lnTo>
                  <a:pt x="606" y="523"/>
                </a:lnTo>
                <a:lnTo>
                  <a:pt x="604" y="523"/>
                </a:lnTo>
                <a:lnTo>
                  <a:pt x="601" y="523"/>
                </a:lnTo>
                <a:lnTo>
                  <a:pt x="599" y="523"/>
                </a:lnTo>
                <a:lnTo>
                  <a:pt x="597" y="523"/>
                </a:lnTo>
                <a:lnTo>
                  <a:pt x="595" y="523"/>
                </a:lnTo>
                <a:lnTo>
                  <a:pt x="593" y="523"/>
                </a:lnTo>
                <a:lnTo>
                  <a:pt x="591" y="523"/>
                </a:lnTo>
                <a:lnTo>
                  <a:pt x="589" y="523"/>
                </a:lnTo>
                <a:lnTo>
                  <a:pt x="586" y="523"/>
                </a:lnTo>
                <a:lnTo>
                  <a:pt x="584" y="523"/>
                </a:lnTo>
                <a:lnTo>
                  <a:pt x="582" y="525"/>
                </a:lnTo>
                <a:lnTo>
                  <a:pt x="580" y="523"/>
                </a:lnTo>
                <a:lnTo>
                  <a:pt x="578" y="525"/>
                </a:lnTo>
                <a:lnTo>
                  <a:pt x="576" y="525"/>
                </a:lnTo>
                <a:lnTo>
                  <a:pt x="574" y="523"/>
                </a:lnTo>
                <a:lnTo>
                  <a:pt x="571" y="523"/>
                </a:lnTo>
                <a:lnTo>
                  <a:pt x="569" y="523"/>
                </a:lnTo>
                <a:lnTo>
                  <a:pt x="567" y="523"/>
                </a:lnTo>
                <a:lnTo>
                  <a:pt x="565" y="525"/>
                </a:lnTo>
                <a:lnTo>
                  <a:pt x="563" y="525"/>
                </a:lnTo>
                <a:lnTo>
                  <a:pt x="561" y="525"/>
                </a:lnTo>
                <a:lnTo>
                  <a:pt x="558" y="525"/>
                </a:lnTo>
                <a:lnTo>
                  <a:pt x="558" y="526"/>
                </a:lnTo>
                <a:lnTo>
                  <a:pt x="556" y="526"/>
                </a:lnTo>
                <a:lnTo>
                  <a:pt x="554" y="528"/>
                </a:lnTo>
                <a:lnTo>
                  <a:pt x="552" y="528"/>
                </a:lnTo>
                <a:lnTo>
                  <a:pt x="550" y="528"/>
                </a:lnTo>
                <a:lnTo>
                  <a:pt x="550" y="530"/>
                </a:lnTo>
                <a:lnTo>
                  <a:pt x="548" y="530"/>
                </a:lnTo>
                <a:lnTo>
                  <a:pt x="546" y="530"/>
                </a:lnTo>
                <a:lnTo>
                  <a:pt x="546" y="528"/>
                </a:lnTo>
                <a:lnTo>
                  <a:pt x="543" y="528"/>
                </a:lnTo>
                <a:lnTo>
                  <a:pt x="541" y="530"/>
                </a:lnTo>
                <a:lnTo>
                  <a:pt x="539" y="530"/>
                </a:lnTo>
                <a:lnTo>
                  <a:pt x="537" y="530"/>
                </a:lnTo>
                <a:lnTo>
                  <a:pt x="535" y="530"/>
                </a:lnTo>
                <a:lnTo>
                  <a:pt x="533" y="530"/>
                </a:lnTo>
                <a:lnTo>
                  <a:pt x="531" y="528"/>
                </a:lnTo>
                <a:lnTo>
                  <a:pt x="528" y="528"/>
                </a:lnTo>
                <a:lnTo>
                  <a:pt x="526" y="528"/>
                </a:lnTo>
                <a:lnTo>
                  <a:pt x="526" y="526"/>
                </a:lnTo>
                <a:lnTo>
                  <a:pt x="524" y="526"/>
                </a:lnTo>
                <a:lnTo>
                  <a:pt x="522" y="526"/>
                </a:lnTo>
                <a:lnTo>
                  <a:pt x="522" y="525"/>
                </a:lnTo>
                <a:lnTo>
                  <a:pt x="520" y="525"/>
                </a:lnTo>
                <a:lnTo>
                  <a:pt x="520" y="523"/>
                </a:lnTo>
                <a:lnTo>
                  <a:pt x="520" y="521"/>
                </a:lnTo>
                <a:lnTo>
                  <a:pt x="518" y="519"/>
                </a:lnTo>
                <a:lnTo>
                  <a:pt x="516" y="517"/>
                </a:lnTo>
                <a:lnTo>
                  <a:pt x="513" y="515"/>
                </a:lnTo>
                <a:lnTo>
                  <a:pt x="511" y="515"/>
                </a:lnTo>
                <a:lnTo>
                  <a:pt x="509" y="513"/>
                </a:lnTo>
                <a:lnTo>
                  <a:pt x="507" y="513"/>
                </a:lnTo>
                <a:lnTo>
                  <a:pt x="505" y="513"/>
                </a:lnTo>
                <a:lnTo>
                  <a:pt x="503" y="513"/>
                </a:lnTo>
                <a:lnTo>
                  <a:pt x="500" y="513"/>
                </a:lnTo>
                <a:lnTo>
                  <a:pt x="498" y="513"/>
                </a:lnTo>
                <a:lnTo>
                  <a:pt x="496" y="513"/>
                </a:lnTo>
                <a:lnTo>
                  <a:pt x="494" y="511"/>
                </a:lnTo>
                <a:lnTo>
                  <a:pt x="492" y="513"/>
                </a:lnTo>
                <a:lnTo>
                  <a:pt x="490" y="513"/>
                </a:lnTo>
                <a:lnTo>
                  <a:pt x="488" y="513"/>
                </a:lnTo>
                <a:lnTo>
                  <a:pt x="485" y="513"/>
                </a:lnTo>
                <a:lnTo>
                  <a:pt x="485" y="511"/>
                </a:lnTo>
                <a:lnTo>
                  <a:pt x="483" y="511"/>
                </a:lnTo>
                <a:lnTo>
                  <a:pt x="481" y="511"/>
                </a:lnTo>
                <a:lnTo>
                  <a:pt x="479" y="511"/>
                </a:lnTo>
                <a:lnTo>
                  <a:pt x="479" y="509"/>
                </a:lnTo>
                <a:lnTo>
                  <a:pt x="477" y="509"/>
                </a:lnTo>
                <a:lnTo>
                  <a:pt x="475" y="507"/>
                </a:lnTo>
                <a:lnTo>
                  <a:pt x="475" y="505"/>
                </a:lnTo>
                <a:lnTo>
                  <a:pt x="473" y="505"/>
                </a:lnTo>
                <a:lnTo>
                  <a:pt x="473" y="503"/>
                </a:lnTo>
                <a:lnTo>
                  <a:pt x="470" y="503"/>
                </a:lnTo>
                <a:lnTo>
                  <a:pt x="468" y="503"/>
                </a:lnTo>
                <a:lnTo>
                  <a:pt x="466" y="503"/>
                </a:lnTo>
                <a:lnTo>
                  <a:pt x="466" y="501"/>
                </a:lnTo>
                <a:lnTo>
                  <a:pt x="464" y="501"/>
                </a:lnTo>
                <a:lnTo>
                  <a:pt x="462" y="501"/>
                </a:lnTo>
                <a:lnTo>
                  <a:pt x="462" y="499"/>
                </a:lnTo>
                <a:lnTo>
                  <a:pt x="460" y="499"/>
                </a:lnTo>
                <a:lnTo>
                  <a:pt x="458" y="497"/>
                </a:lnTo>
                <a:lnTo>
                  <a:pt x="455" y="497"/>
                </a:lnTo>
                <a:lnTo>
                  <a:pt x="453" y="495"/>
                </a:lnTo>
                <a:lnTo>
                  <a:pt x="451" y="495"/>
                </a:lnTo>
                <a:lnTo>
                  <a:pt x="449" y="495"/>
                </a:lnTo>
                <a:lnTo>
                  <a:pt x="449" y="493"/>
                </a:lnTo>
                <a:lnTo>
                  <a:pt x="447" y="491"/>
                </a:lnTo>
                <a:lnTo>
                  <a:pt x="447" y="489"/>
                </a:lnTo>
                <a:lnTo>
                  <a:pt x="447" y="487"/>
                </a:lnTo>
                <a:lnTo>
                  <a:pt x="445" y="485"/>
                </a:lnTo>
                <a:lnTo>
                  <a:pt x="442" y="485"/>
                </a:lnTo>
                <a:lnTo>
                  <a:pt x="442" y="483"/>
                </a:lnTo>
                <a:lnTo>
                  <a:pt x="440" y="481"/>
                </a:lnTo>
                <a:lnTo>
                  <a:pt x="438" y="479"/>
                </a:lnTo>
                <a:lnTo>
                  <a:pt x="436" y="479"/>
                </a:lnTo>
                <a:lnTo>
                  <a:pt x="434" y="479"/>
                </a:lnTo>
                <a:lnTo>
                  <a:pt x="432" y="477"/>
                </a:lnTo>
                <a:lnTo>
                  <a:pt x="430" y="475"/>
                </a:lnTo>
                <a:lnTo>
                  <a:pt x="427" y="473"/>
                </a:lnTo>
                <a:lnTo>
                  <a:pt x="425" y="471"/>
                </a:lnTo>
                <a:lnTo>
                  <a:pt x="423" y="469"/>
                </a:lnTo>
                <a:lnTo>
                  <a:pt x="421" y="469"/>
                </a:lnTo>
                <a:lnTo>
                  <a:pt x="419" y="467"/>
                </a:lnTo>
                <a:lnTo>
                  <a:pt x="417" y="467"/>
                </a:lnTo>
                <a:lnTo>
                  <a:pt x="417" y="465"/>
                </a:lnTo>
                <a:lnTo>
                  <a:pt x="415" y="463"/>
                </a:lnTo>
                <a:lnTo>
                  <a:pt x="412" y="461"/>
                </a:lnTo>
                <a:lnTo>
                  <a:pt x="410" y="459"/>
                </a:lnTo>
                <a:lnTo>
                  <a:pt x="408" y="459"/>
                </a:lnTo>
                <a:lnTo>
                  <a:pt x="406" y="457"/>
                </a:lnTo>
                <a:lnTo>
                  <a:pt x="404" y="457"/>
                </a:lnTo>
                <a:lnTo>
                  <a:pt x="402" y="457"/>
                </a:lnTo>
                <a:lnTo>
                  <a:pt x="402" y="459"/>
                </a:lnTo>
                <a:lnTo>
                  <a:pt x="402" y="461"/>
                </a:lnTo>
                <a:lnTo>
                  <a:pt x="402" y="459"/>
                </a:lnTo>
                <a:lnTo>
                  <a:pt x="400" y="459"/>
                </a:lnTo>
                <a:lnTo>
                  <a:pt x="397" y="459"/>
                </a:lnTo>
                <a:lnTo>
                  <a:pt x="395" y="457"/>
                </a:lnTo>
                <a:lnTo>
                  <a:pt x="393" y="457"/>
                </a:lnTo>
                <a:lnTo>
                  <a:pt x="391" y="457"/>
                </a:lnTo>
                <a:lnTo>
                  <a:pt x="389" y="457"/>
                </a:lnTo>
                <a:lnTo>
                  <a:pt x="387" y="459"/>
                </a:lnTo>
                <a:lnTo>
                  <a:pt x="385" y="459"/>
                </a:lnTo>
                <a:lnTo>
                  <a:pt x="382" y="459"/>
                </a:lnTo>
                <a:lnTo>
                  <a:pt x="380" y="459"/>
                </a:lnTo>
                <a:lnTo>
                  <a:pt x="380" y="457"/>
                </a:lnTo>
                <a:lnTo>
                  <a:pt x="378" y="457"/>
                </a:lnTo>
                <a:lnTo>
                  <a:pt x="376" y="455"/>
                </a:lnTo>
                <a:lnTo>
                  <a:pt x="374" y="457"/>
                </a:lnTo>
                <a:lnTo>
                  <a:pt x="372" y="457"/>
                </a:lnTo>
                <a:lnTo>
                  <a:pt x="369" y="455"/>
                </a:lnTo>
                <a:lnTo>
                  <a:pt x="367" y="453"/>
                </a:lnTo>
                <a:lnTo>
                  <a:pt x="365" y="453"/>
                </a:lnTo>
                <a:lnTo>
                  <a:pt x="363" y="453"/>
                </a:lnTo>
                <a:lnTo>
                  <a:pt x="363" y="451"/>
                </a:lnTo>
                <a:lnTo>
                  <a:pt x="361" y="449"/>
                </a:lnTo>
                <a:lnTo>
                  <a:pt x="359" y="449"/>
                </a:lnTo>
                <a:lnTo>
                  <a:pt x="359" y="447"/>
                </a:lnTo>
                <a:lnTo>
                  <a:pt x="359" y="445"/>
                </a:lnTo>
                <a:lnTo>
                  <a:pt x="357" y="445"/>
                </a:lnTo>
                <a:lnTo>
                  <a:pt x="357" y="443"/>
                </a:lnTo>
                <a:lnTo>
                  <a:pt x="354" y="441"/>
                </a:lnTo>
                <a:lnTo>
                  <a:pt x="352" y="441"/>
                </a:lnTo>
                <a:lnTo>
                  <a:pt x="350" y="441"/>
                </a:lnTo>
                <a:lnTo>
                  <a:pt x="350" y="439"/>
                </a:lnTo>
                <a:lnTo>
                  <a:pt x="348" y="439"/>
                </a:lnTo>
                <a:lnTo>
                  <a:pt x="346" y="439"/>
                </a:lnTo>
                <a:lnTo>
                  <a:pt x="346" y="437"/>
                </a:lnTo>
                <a:lnTo>
                  <a:pt x="344" y="435"/>
                </a:lnTo>
                <a:lnTo>
                  <a:pt x="342" y="435"/>
                </a:lnTo>
                <a:lnTo>
                  <a:pt x="339" y="435"/>
                </a:lnTo>
                <a:lnTo>
                  <a:pt x="339" y="433"/>
                </a:lnTo>
                <a:lnTo>
                  <a:pt x="337" y="433"/>
                </a:lnTo>
                <a:lnTo>
                  <a:pt x="335" y="431"/>
                </a:lnTo>
                <a:lnTo>
                  <a:pt x="333" y="431"/>
                </a:lnTo>
                <a:lnTo>
                  <a:pt x="331" y="431"/>
                </a:lnTo>
                <a:lnTo>
                  <a:pt x="329" y="431"/>
                </a:lnTo>
                <a:lnTo>
                  <a:pt x="327" y="431"/>
                </a:lnTo>
                <a:lnTo>
                  <a:pt x="324" y="429"/>
                </a:lnTo>
                <a:lnTo>
                  <a:pt x="322" y="427"/>
                </a:lnTo>
                <a:lnTo>
                  <a:pt x="320" y="425"/>
                </a:lnTo>
                <a:lnTo>
                  <a:pt x="320" y="423"/>
                </a:lnTo>
                <a:lnTo>
                  <a:pt x="318" y="423"/>
                </a:lnTo>
                <a:lnTo>
                  <a:pt x="316" y="421"/>
                </a:lnTo>
                <a:lnTo>
                  <a:pt x="314" y="419"/>
                </a:lnTo>
                <a:lnTo>
                  <a:pt x="311" y="419"/>
                </a:lnTo>
                <a:lnTo>
                  <a:pt x="309" y="419"/>
                </a:lnTo>
                <a:lnTo>
                  <a:pt x="307" y="421"/>
                </a:lnTo>
                <a:lnTo>
                  <a:pt x="305" y="419"/>
                </a:lnTo>
                <a:lnTo>
                  <a:pt x="305" y="417"/>
                </a:lnTo>
                <a:lnTo>
                  <a:pt x="305" y="415"/>
                </a:lnTo>
                <a:lnTo>
                  <a:pt x="303" y="413"/>
                </a:lnTo>
                <a:lnTo>
                  <a:pt x="303" y="411"/>
                </a:lnTo>
                <a:lnTo>
                  <a:pt x="301" y="409"/>
                </a:lnTo>
                <a:lnTo>
                  <a:pt x="301" y="407"/>
                </a:lnTo>
                <a:lnTo>
                  <a:pt x="299" y="405"/>
                </a:lnTo>
                <a:lnTo>
                  <a:pt x="296" y="403"/>
                </a:lnTo>
                <a:lnTo>
                  <a:pt x="294" y="403"/>
                </a:lnTo>
                <a:lnTo>
                  <a:pt x="292" y="403"/>
                </a:lnTo>
                <a:lnTo>
                  <a:pt x="292" y="401"/>
                </a:lnTo>
                <a:lnTo>
                  <a:pt x="292" y="399"/>
                </a:lnTo>
                <a:lnTo>
                  <a:pt x="290" y="397"/>
                </a:lnTo>
                <a:lnTo>
                  <a:pt x="288" y="395"/>
                </a:lnTo>
                <a:lnTo>
                  <a:pt x="288" y="393"/>
                </a:lnTo>
                <a:lnTo>
                  <a:pt x="286" y="391"/>
                </a:lnTo>
                <a:lnTo>
                  <a:pt x="284" y="391"/>
                </a:lnTo>
                <a:lnTo>
                  <a:pt x="281" y="389"/>
                </a:lnTo>
                <a:lnTo>
                  <a:pt x="279" y="391"/>
                </a:lnTo>
                <a:lnTo>
                  <a:pt x="277" y="389"/>
                </a:lnTo>
                <a:lnTo>
                  <a:pt x="277" y="387"/>
                </a:lnTo>
                <a:lnTo>
                  <a:pt x="275" y="385"/>
                </a:lnTo>
                <a:lnTo>
                  <a:pt x="275" y="383"/>
                </a:lnTo>
                <a:lnTo>
                  <a:pt x="273" y="383"/>
                </a:lnTo>
                <a:lnTo>
                  <a:pt x="271" y="381"/>
                </a:lnTo>
                <a:lnTo>
                  <a:pt x="269" y="379"/>
                </a:lnTo>
                <a:lnTo>
                  <a:pt x="266" y="379"/>
                </a:lnTo>
                <a:lnTo>
                  <a:pt x="264" y="379"/>
                </a:lnTo>
                <a:lnTo>
                  <a:pt x="262" y="377"/>
                </a:lnTo>
                <a:lnTo>
                  <a:pt x="260" y="377"/>
                </a:lnTo>
                <a:lnTo>
                  <a:pt x="258" y="377"/>
                </a:lnTo>
                <a:lnTo>
                  <a:pt x="256" y="379"/>
                </a:lnTo>
                <a:lnTo>
                  <a:pt x="254" y="379"/>
                </a:lnTo>
                <a:lnTo>
                  <a:pt x="251" y="379"/>
                </a:lnTo>
                <a:lnTo>
                  <a:pt x="249" y="377"/>
                </a:lnTo>
                <a:lnTo>
                  <a:pt x="247" y="377"/>
                </a:lnTo>
                <a:lnTo>
                  <a:pt x="245" y="377"/>
                </a:lnTo>
                <a:lnTo>
                  <a:pt x="243" y="377"/>
                </a:lnTo>
                <a:lnTo>
                  <a:pt x="243" y="375"/>
                </a:lnTo>
                <a:lnTo>
                  <a:pt x="241" y="375"/>
                </a:lnTo>
                <a:lnTo>
                  <a:pt x="238" y="375"/>
                </a:lnTo>
                <a:lnTo>
                  <a:pt x="236" y="375"/>
                </a:lnTo>
                <a:lnTo>
                  <a:pt x="234" y="375"/>
                </a:lnTo>
                <a:lnTo>
                  <a:pt x="232" y="375"/>
                </a:lnTo>
                <a:lnTo>
                  <a:pt x="230" y="375"/>
                </a:lnTo>
                <a:lnTo>
                  <a:pt x="228" y="375"/>
                </a:lnTo>
                <a:lnTo>
                  <a:pt x="226" y="377"/>
                </a:lnTo>
                <a:lnTo>
                  <a:pt x="223" y="377"/>
                </a:lnTo>
                <a:lnTo>
                  <a:pt x="221" y="379"/>
                </a:lnTo>
                <a:lnTo>
                  <a:pt x="219" y="379"/>
                </a:lnTo>
                <a:lnTo>
                  <a:pt x="217" y="379"/>
                </a:lnTo>
                <a:lnTo>
                  <a:pt x="215" y="379"/>
                </a:lnTo>
                <a:lnTo>
                  <a:pt x="213" y="379"/>
                </a:lnTo>
                <a:lnTo>
                  <a:pt x="213" y="377"/>
                </a:lnTo>
                <a:lnTo>
                  <a:pt x="213" y="375"/>
                </a:lnTo>
                <a:lnTo>
                  <a:pt x="213" y="373"/>
                </a:lnTo>
                <a:lnTo>
                  <a:pt x="211" y="371"/>
                </a:lnTo>
                <a:lnTo>
                  <a:pt x="208" y="369"/>
                </a:lnTo>
                <a:lnTo>
                  <a:pt x="208" y="367"/>
                </a:lnTo>
                <a:lnTo>
                  <a:pt x="206" y="365"/>
                </a:lnTo>
                <a:lnTo>
                  <a:pt x="204" y="363"/>
                </a:lnTo>
                <a:lnTo>
                  <a:pt x="202" y="361"/>
                </a:lnTo>
                <a:lnTo>
                  <a:pt x="202" y="359"/>
                </a:lnTo>
                <a:lnTo>
                  <a:pt x="200" y="359"/>
                </a:lnTo>
                <a:lnTo>
                  <a:pt x="198" y="357"/>
                </a:lnTo>
                <a:lnTo>
                  <a:pt x="196" y="357"/>
                </a:lnTo>
                <a:lnTo>
                  <a:pt x="196" y="355"/>
                </a:lnTo>
                <a:lnTo>
                  <a:pt x="193" y="353"/>
                </a:lnTo>
                <a:lnTo>
                  <a:pt x="193" y="351"/>
                </a:lnTo>
                <a:lnTo>
                  <a:pt x="191" y="351"/>
                </a:lnTo>
                <a:lnTo>
                  <a:pt x="189" y="351"/>
                </a:lnTo>
                <a:lnTo>
                  <a:pt x="187" y="349"/>
                </a:lnTo>
                <a:lnTo>
                  <a:pt x="185" y="349"/>
                </a:lnTo>
                <a:lnTo>
                  <a:pt x="183" y="349"/>
                </a:lnTo>
                <a:lnTo>
                  <a:pt x="180" y="349"/>
                </a:lnTo>
                <a:lnTo>
                  <a:pt x="180" y="347"/>
                </a:lnTo>
                <a:lnTo>
                  <a:pt x="178" y="347"/>
                </a:lnTo>
                <a:lnTo>
                  <a:pt x="176" y="347"/>
                </a:lnTo>
                <a:lnTo>
                  <a:pt x="174" y="347"/>
                </a:lnTo>
                <a:lnTo>
                  <a:pt x="172" y="349"/>
                </a:lnTo>
                <a:lnTo>
                  <a:pt x="170" y="349"/>
                </a:lnTo>
                <a:lnTo>
                  <a:pt x="170" y="347"/>
                </a:lnTo>
                <a:lnTo>
                  <a:pt x="168" y="347"/>
                </a:lnTo>
                <a:lnTo>
                  <a:pt x="165" y="347"/>
                </a:lnTo>
                <a:lnTo>
                  <a:pt x="163" y="347"/>
                </a:lnTo>
                <a:lnTo>
                  <a:pt x="161" y="347"/>
                </a:lnTo>
                <a:lnTo>
                  <a:pt x="159" y="347"/>
                </a:lnTo>
                <a:lnTo>
                  <a:pt x="157" y="347"/>
                </a:lnTo>
                <a:lnTo>
                  <a:pt x="155" y="345"/>
                </a:lnTo>
                <a:lnTo>
                  <a:pt x="155" y="347"/>
                </a:lnTo>
                <a:lnTo>
                  <a:pt x="153" y="347"/>
                </a:lnTo>
                <a:lnTo>
                  <a:pt x="150" y="347"/>
                </a:lnTo>
                <a:lnTo>
                  <a:pt x="148" y="347"/>
                </a:lnTo>
                <a:lnTo>
                  <a:pt x="146" y="347"/>
                </a:lnTo>
                <a:lnTo>
                  <a:pt x="144" y="347"/>
                </a:lnTo>
                <a:lnTo>
                  <a:pt x="142" y="347"/>
                </a:lnTo>
                <a:lnTo>
                  <a:pt x="140" y="347"/>
                </a:lnTo>
                <a:lnTo>
                  <a:pt x="138" y="347"/>
                </a:lnTo>
                <a:lnTo>
                  <a:pt x="135" y="347"/>
                </a:lnTo>
                <a:lnTo>
                  <a:pt x="133" y="347"/>
                </a:lnTo>
                <a:lnTo>
                  <a:pt x="131" y="347"/>
                </a:lnTo>
                <a:lnTo>
                  <a:pt x="129" y="347"/>
                </a:lnTo>
                <a:lnTo>
                  <a:pt x="127" y="349"/>
                </a:lnTo>
                <a:lnTo>
                  <a:pt x="125" y="349"/>
                </a:lnTo>
                <a:lnTo>
                  <a:pt x="123" y="349"/>
                </a:lnTo>
                <a:lnTo>
                  <a:pt x="120" y="349"/>
                </a:lnTo>
                <a:lnTo>
                  <a:pt x="118" y="349"/>
                </a:lnTo>
                <a:lnTo>
                  <a:pt x="116" y="351"/>
                </a:lnTo>
                <a:lnTo>
                  <a:pt x="114" y="351"/>
                </a:lnTo>
                <a:lnTo>
                  <a:pt x="112" y="353"/>
                </a:lnTo>
                <a:lnTo>
                  <a:pt x="110" y="353"/>
                </a:lnTo>
                <a:lnTo>
                  <a:pt x="107" y="355"/>
                </a:lnTo>
                <a:lnTo>
                  <a:pt x="105" y="355"/>
                </a:lnTo>
                <a:lnTo>
                  <a:pt x="103" y="355"/>
                </a:lnTo>
                <a:lnTo>
                  <a:pt x="101" y="355"/>
                </a:lnTo>
                <a:lnTo>
                  <a:pt x="99" y="357"/>
                </a:lnTo>
                <a:lnTo>
                  <a:pt x="97" y="357"/>
                </a:lnTo>
                <a:lnTo>
                  <a:pt x="95" y="359"/>
                </a:lnTo>
                <a:lnTo>
                  <a:pt x="92" y="357"/>
                </a:lnTo>
                <a:lnTo>
                  <a:pt x="90" y="357"/>
                </a:lnTo>
                <a:lnTo>
                  <a:pt x="88" y="355"/>
                </a:lnTo>
                <a:lnTo>
                  <a:pt x="86" y="355"/>
                </a:lnTo>
                <a:lnTo>
                  <a:pt x="86" y="353"/>
                </a:lnTo>
                <a:lnTo>
                  <a:pt x="84" y="351"/>
                </a:lnTo>
                <a:lnTo>
                  <a:pt x="82" y="349"/>
                </a:lnTo>
                <a:lnTo>
                  <a:pt x="80" y="347"/>
                </a:lnTo>
                <a:lnTo>
                  <a:pt x="80" y="345"/>
                </a:lnTo>
                <a:lnTo>
                  <a:pt x="77" y="343"/>
                </a:lnTo>
                <a:lnTo>
                  <a:pt x="75" y="341"/>
                </a:lnTo>
                <a:lnTo>
                  <a:pt x="75" y="339"/>
                </a:lnTo>
                <a:lnTo>
                  <a:pt x="73" y="339"/>
                </a:lnTo>
                <a:lnTo>
                  <a:pt x="73" y="337"/>
                </a:lnTo>
                <a:lnTo>
                  <a:pt x="71" y="335"/>
                </a:lnTo>
                <a:lnTo>
                  <a:pt x="71" y="333"/>
                </a:lnTo>
                <a:lnTo>
                  <a:pt x="71" y="331"/>
                </a:lnTo>
                <a:lnTo>
                  <a:pt x="69" y="329"/>
                </a:lnTo>
                <a:lnTo>
                  <a:pt x="69" y="327"/>
                </a:lnTo>
                <a:lnTo>
                  <a:pt x="67" y="325"/>
                </a:lnTo>
                <a:lnTo>
                  <a:pt x="65" y="325"/>
                </a:lnTo>
                <a:lnTo>
                  <a:pt x="65" y="323"/>
                </a:lnTo>
                <a:lnTo>
                  <a:pt x="62" y="323"/>
                </a:lnTo>
                <a:lnTo>
                  <a:pt x="60" y="321"/>
                </a:lnTo>
                <a:lnTo>
                  <a:pt x="58" y="321"/>
                </a:lnTo>
                <a:lnTo>
                  <a:pt x="56" y="319"/>
                </a:lnTo>
                <a:lnTo>
                  <a:pt x="54" y="319"/>
                </a:lnTo>
                <a:lnTo>
                  <a:pt x="52" y="317"/>
                </a:lnTo>
                <a:lnTo>
                  <a:pt x="49" y="317"/>
                </a:lnTo>
                <a:lnTo>
                  <a:pt x="47" y="317"/>
                </a:lnTo>
                <a:lnTo>
                  <a:pt x="45" y="317"/>
                </a:lnTo>
                <a:lnTo>
                  <a:pt x="43" y="319"/>
                </a:lnTo>
                <a:lnTo>
                  <a:pt x="41" y="319"/>
                </a:lnTo>
                <a:lnTo>
                  <a:pt x="39" y="319"/>
                </a:lnTo>
                <a:lnTo>
                  <a:pt x="37" y="319"/>
                </a:lnTo>
                <a:lnTo>
                  <a:pt x="34" y="319"/>
                </a:lnTo>
                <a:lnTo>
                  <a:pt x="34" y="317"/>
                </a:lnTo>
                <a:lnTo>
                  <a:pt x="34" y="315"/>
                </a:lnTo>
                <a:lnTo>
                  <a:pt x="32" y="315"/>
                </a:lnTo>
                <a:lnTo>
                  <a:pt x="30" y="313"/>
                </a:lnTo>
                <a:lnTo>
                  <a:pt x="28" y="311"/>
                </a:lnTo>
                <a:lnTo>
                  <a:pt x="28" y="309"/>
                </a:lnTo>
                <a:lnTo>
                  <a:pt x="26" y="309"/>
                </a:lnTo>
                <a:lnTo>
                  <a:pt x="26" y="307"/>
                </a:lnTo>
                <a:lnTo>
                  <a:pt x="24" y="307"/>
                </a:lnTo>
                <a:lnTo>
                  <a:pt x="22" y="305"/>
                </a:lnTo>
                <a:lnTo>
                  <a:pt x="22" y="303"/>
                </a:lnTo>
                <a:lnTo>
                  <a:pt x="19" y="303"/>
                </a:lnTo>
                <a:lnTo>
                  <a:pt x="19" y="301"/>
                </a:lnTo>
                <a:lnTo>
                  <a:pt x="17" y="301"/>
                </a:lnTo>
                <a:lnTo>
                  <a:pt x="19" y="299"/>
                </a:lnTo>
                <a:lnTo>
                  <a:pt x="17" y="297"/>
                </a:lnTo>
                <a:lnTo>
                  <a:pt x="17" y="295"/>
                </a:lnTo>
                <a:lnTo>
                  <a:pt x="15" y="295"/>
                </a:lnTo>
                <a:lnTo>
                  <a:pt x="17" y="293"/>
                </a:lnTo>
                <a:lnTo>
                  <a:pt x="17" y="291"/>
                </a:lnTo>
                <a:lnTo>
                  <a:pt x="17" y="289"/>
                </a:lnTo>
                <a:lnTo>
                  <a:pt x="17" y="287"/>
                </a:lnTo>
                <a:lnTo>
                  <a:pt x="17" y="285"/>
                </a:lnTo>
                <a:lnTo>
                  <a:pt x="17" y="283"/>
                </a:lnTo>
                <a:lnTo>
                  <a:pt x="15" y="283"/>
                </a:lnTo>
                <a:lnTo>
                  <a:pt x="15" y="281"/>
                </a:lnTo>
                <a:lnTo>
                  <a:pt x="13" y="279"/>
                </a:lnTo>
                <a:lnTo>
                  <a:pt x="13" y="277"/>
                </a:lnTo>
                <a:lnTo>
                  <a:pt x="11" y="275"/>
                </a:lnTo>
                <a:lnTo>
                  <a:pt x="11" y="273"/>
                </a:lnTo>
                <a:lnTo>
                  <a:pt x="11" y="271"/>
                </a:lnTo>
                <a:lnTo>
                  <a:pt x="9" y="269"/>
                </a:lnTo>
                <a:lnTo>
                  <a:pt x="7" y="267"/>
                </a:lnTo>
                <a:lnTo>
                  <a:pt x="4" y="265"/>
                </a:lnTo>
                <a:lnTo>
                  <a:pt x="2" y="265"/>
                </a:lnTo>
                <a:lnTo>
                  <a:pt x="4" y="267"/>
                </a:lnTo>
                <a:lnTo>
                  <a:pt x="4" y="269"/>
                </a:lnTo>
                <a:lnTo>
                  <a:pt x="4" y="267"/>
                </a:lnTo>
                <a:lnTo>
                  <a:pt x="2" y="265"/>
                </a:lnTo>
                <a:lnTo>
                  <a:pt x="2" y="263"/>
                </a:lnTo>
                <a:lnTo>
                  <a:pt x="0" y="263"/>
                </a:lnTo>
                <a:lnTo>
                  <a:pt x="0" y="261"/>
                </a:lnTo>
                <a:lnTo>
                  <a:pt x="2" y="259"/>
                </a:lnTo>
                <a:lnTo>
                  <a:pt x="2" y="257"/>
                </a:lnTo>
                <a:lnTo>
                  <a:pt x="4" y="257"/>
                </a:lnTo>
                <a:lnTo>
                  <a:pt x="7" y="255"/>
                </a:lnTo>
                <a:lnTo>
                  <a:pt x="7" y="253"/>
                </a:lnTo>
                <a:lnTo>
                  <a:pt x="7" y="255"/>
                </a:lnTo>
                <a:lnTo>
                  <a:pt x="4" y="257"/>
                </a:lnTo>
                <a:lnTo>
                  <a:pt x="7" y="257"/>
                </a:lnTo>
                <a:lnTo>
                  <a:pt x="9" y="255"/>
                </a:lnTo>
                <a:lnTo>
                  <a:pt x="11" y="255"/>
                </a:lnTo>
                <a:lnTo>
                  <a:pt x="13" y="253"/>
                </a:lnTo>
                <a:lnTo>
                  <a:pt x="13" y="251"/>
                </a:lnTo>
                <a:lnTo>
                  <a:pt x="15" y="249"/>
                </a:lnTo>
                <a:lnTo>
                  <a:pt x="15" y="247"/>
                </a:lnTo>
                <a:lnTo>
                  <a:pt x="15" y="245"/>
                </a:lnTo>
                <a:lnTo>
                  <a:pt x="13" y="243"/>
                </a:lnTo>
                <a:lnTo>
                  <a:pt x="13" y="241"/>
                </a:lnTo>
                <a:lnTo>
                  <a:pt x="15" y="241"/>
                </a:lnTo>
                <a:lnTo>
                  <a:pt x="17" y="239"/>
                </a:lnTo>
                <a:lnTo>
                  <a:pt x="17" y="237"/>
                </a:lnTo>
                <a:lnTo>
                  <a:pt x="17" y="235"/>
                </a:lnTo>
                <a:lnTo>
                  <a:pt x="19" y="233"/>
                </a:lnTo>
                <a:lnTo>
                  <a:pt x="19" y="231"/>
                </a:lnTo>
                <a:lnTo>
                  <a:pt x="19" y="229"/>
                </a:lnTo>
                <a:lnTo>
                  <a:pt x="19" y="227"/>
                </a:lnTo>
                <a:lnTo>
                  <a:pt x="17" y="227"/>
                </a:lnTo>
                <a:lnTo>
                  <a:pt x="15" y="225"/>
                </a:lnTo>
                <a:lnTo>
                  <a:pt x="15" y="223"/>
                </a:lnTo>
                <a:lnTo>
                  <a:pt x="13" y="223"/>
                </a:lnTo>
                <a:lnTo>
                  <a:pt x="13" y="221"/>
                </a:lnTo>
                <a:lnTo>
                  <a:pt x="13" y="219"/>
                </a:lnTo>
                <a:lnTo>
                  <a:pt x="11" y="219"/>
                </a:lnTo>
                <a:lnTo>
                  <a:pt x="11" y="217"/>
                </a:lnTo>
                <a:lnTo>
                  <a:pt x="11" y="215"/>
                </a:lnTo>
                <a:lnTo>
                  <a:pt x="13" y="213"/>
                </a:lnTo>
                <a:lnTo>
                  <a:pt x="13" y="211"/>
                </a:lnTo>
                <a:lnTo>
                  <a:pt x="15" y="209"/>
                </a:lnTo>
                <a:lnTo>
                  <a:pt x="15" y="207"/>
                </a:lnTo>
                <a:lnTo>
                  <a:pt x="17" y="207"/>
                </a:lnTo>
                <a:lnTo>
                  <a:pt x="17" y="205"/>
                </a:lnTo>
                <a:lnTo>
                  <a:pt x="19" y="203"/>
                </a:lnTo>
                <a:lnTo>
                  <a:pt x="19" y="201"/>
                </a:lnTo>
                <a:lnTo>
                  <a:pt x="19" y="199"/>
                </a:lnTo>
                <a:lnTo>
                  <a:pt x="22" y="199"/>
                </a:lnTo>
                <a:lnTo>
                  <a:pt x="22" y="197"/>
                </a:lnTo>
                <a:lnTo>
                  <a:pt x="22" y="195"/>
                </a:lnTo>
                <a:lnTo>
                  <a:pt x="22" y="193"/>
                </a:lnTo>
                <a:lnTo>
                  <a:pt x="24" y="193"/>
                </a:lnTo>
                <a:lnTo>
                  <a:pt x="22" y="191"/>
                </a:lnTo>
                <a:lnTo>
                  <a:pt x="22" y="189"/>
                </a:lnTo>
                <a:lnTo>
                  <a:pt x="22" y="187"/>
                </a:lnTo>
                <a:lnTo>
                  <a:pt x="22" y="185"/>
                </a:lnTo>
                <a:lnTo>
                  <a:pt x="24" y="183"/>
                </a:lnTo>
                <a:lnTo>
                  <a:pt x="24" y="181"/>
                </a:lnTo>
                <a:lnTo>
                  <a:pt x="26" y="181"/>
                </a:lnTo>
                <a:lnTo>
                  <a:pt x="26" y="179"/>
                </a:lnTo>
                <a:lnTo>
                  <a:pt x="26" y="177"/>
                </a:lnTo>
                <a:lnTo>
                  <a:pt x="26" y="175"/>
                </a:lnTo>
                <a:lnTo>
                  <a:pt x="26" y="173"/>
                </a:lnTo>
                <a:lnTo>
                  <a:pt x="28" y="173"/>
                </a:lnTo>
                <a:lnTo>
                  <a:pt x="30" y="173"/>
                </a:lnTo>
                <a:lnTo>
                  <a:pt x="30" y="171"/>
                </a:lnTo>
                <a:lnTo>
                  <a:pt x="28" y="173"/>
                </a:lnTo>
                <a:lnTo>
                  <a:pt x="26" y="173"/>
                </a:lnTo>
                <a:lnTo>
                  <a:pt x="24" y="171"/>
                </a:lnTo>
                <a:lnTo>
                  <a:pt x="22" y="171"/>
                </a:lnTo>
                <a:lnTo>
                  <a:pt x="22" y="173"/>
                </a:lnTo>
                <a:lnTo>
                  <a:pt x="19" y="171"/>
                </a:lnTo>
                <a:lnTo>
                  <a:pt x="22" y="171"/>
                </a:lnTo>
                <a:lnTo>
                  <a:pt x="22" y="169"/>
                </a:lnTo>
                <a:lnTo>
                  <a:pt x="22" y="171"/>
                </a:lnTo>
                <a:lnTo>
                  <a:pt x="24" y="171"/>
                </a:lnTo>
                <a:lnTo>
                  <a:pt x="26" y="171"/>
                </a:lnTo>
                <a:lnTo>
                  <a:pt x="28" y="169"/>
                </a:lnTo>
                <a:lnTo>
                  <a:pt x="30" y="169"/>
                </a:lnTo>
                <a:lnTo>
                  <a:pt x="30" y="167"/>
                </a:lnTo>
                <a:lnTo>
                  <a:pt x="32" y="167"/>
                </a:lnTo>
                <a:lnTo>
                  <a:pt x="32" y="166"/>
                </a:lnTo>
                <a:lnTo>
                  <a:pt x="32" y="164"/>
                </a:lnTo>
                <a:lnTo>
                  <a:pt x="34" y="164"/>
                </a:lnTo>
                <a:lnTo>
                  <a:pt x="34" y="162"/>
                </a:lnTo>
                <a:lnTo>
                  <a:pt x="37" y="162"/>
                </a:lnTo>
                <a:lnTo>
                  <a:pt x="37" y="160"/>
                </a:lnTo>
                <a:lnTo>
                  <a:pt x="39" y="160"/>
                </a:lnTo>
                <a:lnTo>
                  <a:pt x="39" y="158"/>
                </a:lnTo>
                <a:lnTo>
                  <a:pt x="41" y="156"/>
                </a:lnTo>
                <a:lnTo>
                  <a:pt x="43" y="154"/>
                </a:lnTo>
                <a:lnTo>
                  <a:pt x="43" y="152"/>
                </a:lnTo>
                <a:lnTo>
                  <a:pt x="45" y="150"/>
                </a:lnTo>
                <a:lnTo>
                  <a:pt x="47" y="150"/>
                </a:lnTo>
                <a:lnTo>
                  <a:pt x="49" y="148"/>
                </a:lnTo>
                <a:lnTo>
                  <a:pt x="49" y="150"/>
                </a:lnTo>
                <a:lnTo>
                  <a:pt x="52" y="150"/>
                </a:lnTo>
                <a:lnTo>
                  <a:pt x="54" y="150"/>
                </a:lnTo>
                <a:lnTo>
                  <a:pt x="56" y="150"/>
                </a:lnTo>
                <a:lnTo>
                  <a:pt x="58" y="152"/>
                </a:lnTo>
                <a:lnTo>
                  <a:pt x="60" y="150"/>
                </a:lnTo>
                <a:lnTo>
                  <a:pt x="62" y="150"/>
                </a:lnTo>
                <a:lnTo>
                  <a:pt x="65" y="148"/>
                </a:lnTo>
                <a:lnTo>
                  <a:pt x="67" y="148"/>
                </a:lnTo>
                <a:lnTo>
                  <a:pt x="69" y="146"/>
                </a:lnTo>
                <a:lnTo>
                  <a:pt x="71" y="146"/>
                </a:lnTo>
                <a:lnTo>
                  <a:pt x="73" y="144"/>
                </a:lnTo>
                <a:lnTo>
                  <a:pt x="73" y="142"/>
                </a:lnTo>
                <a:lnTo>
                  <a:pt x="75" y="140"/>
                </a:lnTo>
                <a:lnTo>
                  <a:pt x="77" y="140"/>
                </a:lnTo>
                <a:lnTo>
                  <a:pt x="77" y="138"/>
                </a:lnTo>
                <a:lnTo>
                  <a:pt x="77" y="136"/>
                </a:lnTo>
                <a:lnTo>
                  <a:pt x="77" y="134"/>
                </a:lnTo>
                <a:lnTo>
                  <a:pt x="75" y="132"/>
                </a:lnTo>
                <a:lnTo>
                  <a:pt x="77" y="132"/>
                </a:lnTo>
                <a:lnTo>
                  <a:pt x="80" y="130"/>
                </a:lnTo>
                <a:lnTo>
                  <a:pt x="82" y="130"/>
                </a:lnTo>
                <a:lnTo>
                  <a:pt x="84" y="130"/>
                </a:lnTo>
                <a:lnTo>
                  <a:pt x="84" y="132"/>
                </a:lnTo>
                <a:lnTo>
                  <a:pt x="86" y="132"/>
                </a:lnTo>
                <a:lnTo>
                  <a:pt x="88" y="134"/>
                </a:lnTo>
                <a:lnTo>
                  <a:pt x="90" y="134"/>
                </a:lnTo>
                <a:lnTo>
                  <a:pt x="92" y="132"/>
                </a:lnTo>
                <a:lnTo>
                  <a:pt x="95" y="132"/>
                </a:lnTo>
                <a:lnTo>
                  <a:pt x="95" y="130"/>
                </a:lnTo>
                <a:lnTo>
                  <a:pt x="97" y="130"/>
                </a:lnTo>
                <a:lnTo>
                  <a:pt x="97" y="128"/>
                </a:lnTo>
                <a:lnTo>
                  <a:pt x="99" y="126"/>
                </a:lnTo>
                <a:lnTo>
                  <a:pt x="101" y="124"/>
                </a:lnTo>
                <a:lnTo>
                  <a:pt x="99" y="122"/>
                </a:lnTo>
                <a:lnTo>
                  <a:pt x="101" y="122"/>
                </a:lnTo>
                <a:lnTo>
                  <a:pt x="101" y="120"/>
                </a:lnTo>
                <a:lnTo>
                  <a:pt x="103" y="120"/>
                </a:lnTo>
                <a:lnTo>
                  <a:pt x="103" y="118"/>
                </a:lnTo>
                <a:lnTo>
                  <a:pt x="103" y="116"/>
                </a:lnTo>
                <a:lnTo>
                  <a:pt x="101" y="116"/>
                </a:lnTo>
                <a:lnTo>
                  <a:pt x="101" y="114"/>
                </a:lnTo>
                <a:lnTo>
                  <a:pt x="101" y="112"/>
                </a:lnTo>
                <a:lnTo>
                  <a:pt x="99" y="110"/>
                </a:lnTo>
                <a:lnTo>
                  <a:pt x="97" y="108"/>
                </a:lnTo>
                <a:lnTo>
                  <a:pt x="97" y="106"/>
                </a:lnTo>
                <a:lnTo>
                  <a:pt x="95" y="104"/>
                </a:lnTo>
                <a:lnTo>
                  <a:pt x="95" y="102"/>
                </a:lnTo>
                <a:lnTo>
                  <a:pt x="97" y="102"/>
                </a:lnTo>
                <a:lnTo>
                  <a:pt x="97" y="100"/>
                </a:lnTo>
                <a:lnTo>
                  <a:pt x="99" y="98"/>
                </a:lnTo>
                <a:lnTo>
                  <a:pt x="101" y="98"/>
                </a:lnTo>
                <a:lnTo>
                  <a:pt x="101" y="100"/>
                </a:lnTo>
                <a:lnTo>
                  <a:pt x="101" y="102"/>
                </a:lnTo>
                <a:lnTo>
                  <a:pt x="103" y="104"/>
                </a:lnTo>
                <a:lnTo>
                  <a:pt x="105" y="102"/>
                </a:lnTo>
                <a:lnTo>
                  <a:pt x="107" y="102"/>
                </a:lnTo>
                <a:lnTo>
                  <a:pt x="110" y="102"/>
                </a:lnTo>
                <a:lnTo>
                  <a:pt x="112" y="102"/>
                </a:lnTo>
                <a:lnTo>
                  <a:pt x="114" y="102"/>
                </a:lnTo>
                <a:lnTo>
                  <a:pt x="114" y="104"/>
                </a:lnTo>
                <a:lnTo>
                  <a:pt x="116" y="106"/>
                </a:lnTo>
                <a:lnTo>
                  <a:pt x="114" y="106"/>
                </a:lnTo>
                <a:lnTo>
                  <a:pt x="114" y="108"/>
                </a:lnTo>
                <a:lnTo>
                  <a:pt x="114" y="110"/>
                </a:lnTo>
                <a:lnTo>
                  <a:pt x="114" y="112"/>
                </a:lnTo>
                <a:lnTo>
                  <a:pt x="116" y="114"/>
                </a:lnTo>
                <a:lnTo>
                  <a:pt x="118" y="114"/>
                </a:lnTo>
                <a:lnTo>
                  <a:pt x="120" y="116"/>
                </a:lnTo>
                <a:lnTo>
                  <a:pt x="120" y="118"/>
                </a:lnTo>
                <a:lnTo>
                  <a:pt x="123" y="118"/>
                </a:lnTo>
                <a:lnTo>
                  <a:pt x="123" y="120"/>
                </a:lnTo>
                <a:lnTo>
                  <a:pt x="123" y="122"/>
                </a:lnTo>
                <a:lnTo>
                  <a:pt x="123" y="124"/>
                </a:lnTo>
                <a:lnTo>
                  <a:pt x="123" y="126"/>
                </a:lnTo>
                <a:lnTo>
                  <a:pt x="123" y="128"/>
                </a:lnTo>
                <a:lnTo>
                  <a:pt x="123" y="130"/>
                </a:lnTo>
                <a:lnTo>
                  <a:pt x="125" y="130"/>
                </a:lnTo>
                <a:lnTo>
                  <a:pt x="125" y="132"/>
                </a:lnTo>
                <a:lnTo>
                  <a:pt x="125" y="134"/>
                </a:lnTo>
                <a:lnTo>
                  <a:pt x="127" y="134"/>
                </a:lnTo>
                <a:lnTo>
                  <a:pt x="127" y="136"/>
                </a:lnTo>
                <a:lnTo>
                  <a:pt x="129" y="136"/>
                </a:lnTo>
                <a:lnTo>
                  <a:pt x="129" y="138"/>
                </a:lnTo>
                <a:lnTo>
                  <a:pt x="129" y="140"/>
                </a:lnTo>
                <a:lnTo>
                  <a:pt x="131" y="140"/>
                </a:lnTo>
                <a:lnTo>
                  <a:pt x="131" y="142"/>
                </a:lnTo>
                <a:lnTo>
                  <a:pt x="133" y="142"/>
                </a:lnTo>
                <a:lnTo>
                  <a:pt x="133" y="144"/>
                </a:lnTo>
                <a:lnTo>
                  <a:pt x="135" y="144"/>
                </a:lnTo>
                <a:lnTo>
                  <a:pt x="135" y="146"/>
                </a:lnTo>
                <a:lnTo>
                  <a:pt x="138" y="148"/>
                </a:lnTo>
                <a:lnTo>
                  <a:pt x="140" y="150"/>
                </a:lnTo>
                <a:lnTo>
                  <a:pt x="142" y="148"/>
                </a:lnTo>
                <a:lnTo>
                  <a:pt x="142" y="150"/>
                </a:lnTo>
                <a:lnTo>
                  <a:pt x="142" y="152"/>
                </a:lnTo>
                <a:lnTo>
                  <a:pt x="144" y="152"/>
                </a:lnTo>
                <a:lnTo>
                  <a:pt x="146" y="152"/>
                </a:lnTo>
                <a:lnTo>
                  <a:pt x="146" y="154"/>
                </a:lnTo>
                <a:lnTo>
                  <a:pt x="148" y="154"/>
                </a:lnTo>
                <a:lnTo>
                  <a:pt x="150" y="152"/>
                </a:lnTo>
                <a:lnTo>
                  <a:pt x="150" y="154"/>
                </a:lnTo>
                <a:lnTo>
                  <a:pt x="153" y="154"/>
                </a:lnTo>
                <a:lnTo>
                  <a:pt x="153" y="156"/>
                </a:lnTo>
                <a:lnTo>
                  <a:pt x="153" y="158"/>
                </a:lnTo>
                <a:lnTo>
                  <a:pt x="153" y="160"/>
                </a:lnTo>
                <a:lnTo>
                  <a:pt x="155" y="160"/>
                </a:lnTo>
                <a:lnTo>
                  <a:pt x="155" y="162"/>
                </a:lnTo>
                <a:lnTo>
                  <a:pt x="157" y="162"/>
                </a:lnTo>
                <a:lnTo>
                  <a:pt x="159" y="162"/>
                </a:lnTo>
                <a:lnTo>
                  <a:pt x="159" y="164"/>
                </a:lnTo>
                <a:lnTo>
                  <a:pt x="161" y="164"/>
                </a:lnTo>
                <a:lnTo>
                  <a:pt x="163" y="164"/>
                </a:lnTo>
                <a:lnTo>
                  <a:pt x="165" y="164"/>
                </a:lnTo>
                <a:lnTo>
                  <a:pt x="168" y="162"/>
                </a:lnTo>
                <a:lnTo>
                  <a:pt x="170" y="162"/>
                </a:lnTo>
                <a:lnTo>
                  <a:pt x="172" y="162"/>
                </a:lnTo>
                <a:lnTo>
                  <a:pt x="174" y="162"/>
                </a:lnTo>
                <a:lnTo>
                  <a:pt x="176" y="162"/>
                </a:lnTo>
                <a:lnTo>
                  <a:pt x="176" y="160"/>
                </a:lnTo>
                <a:lnTo>
                  <a:pt x="178" y="160"/>
                </a:lnTo>
                <a:lnTo>
                  <a:pt x="180" y="160"/>
                </a:lnTo>
                <a:lnTo>
                  <a:pt x="183" y="160"/>
                </a:lnTo>
                <a:lnTo>
                  <a:pt x="185" y="158"/>
                </a:lnTo>
                <a:lnTo>
                  <a:pt x="187" y="158"/>
                </a:lnTo>
                <a:lnTo>
                  <a:pt x="189" y="156"/>
                </a:lnTo>
                <a:lnTo>
                  <a:pt x="191" y="156"/>
                </a:lnTo>
                <a:lnTo>
                  <a:pt x="193" y="154"/>
                </a:lnTo>
                <a:lnTo>
                  <a:pt x="196" y="154"/>
                </a:lnTo>
                <a:lnTo>
                  <a:pt x="198" y="152"/>
                </a:lnTo>
                <a:lnTo>
                  <a:pt x="200" y="150"/>
                </a:lnTo>
                <a:lnTo>
                  <a:pt x="202" y="150"/>
                </a:lnTo>
                <a:lnTo>
                  <a:pt x="204" y="148"/>
                </a:lnTo>
                <a:lnTo>
                  <a:pt x="206" y="146"/>
                </a:lnTo>
                <a:lnTo>
                  <a:pt x="208" y="146"/>
                </a:lnTo>
                <a:lnTo>
                  <a:pt x="208" y="144"/>
                </a:lnTo>
                <a:lnTo>
                  <a:pt x="211" y="142"/>
                </a:lnTo>
                <a:lnTo>
                  <a:pt x="213" y="142"/>
                </a:lnTo>
                <a:lnTo>
                  <a:pt x="215" y="142"/>
                </a:lnTo>
                <a:lnTo>
                  <a:pt x="217" y="142"/>
                </a:lnTo>
                <a:lnTo>
                  <a:pt x="217" y="140"/>
                </a:lnTo>
                <a:lnTo>
                  <a:pt x="219" y="138"/>
                </a:lnTo>
                <a:lnTo>
                  <a:pt x="221" y="138"/>
                </a:lnTo>
                <a:lnTo>
                  <a:pt x="221" y="136"/>
                </a:lnTo>
                <a:lnTo>
                  <a:pt x="223" y="136"/>
                </a:lnTo>
                <a:lnTo>
                  <a:pt x="223" y="134"/>
                </a:lnTo>
                <a:lnTo>
                  <a:pt x="223" y="132"/>
                </a:lnTo>
                <a:lnTo>
                  <a:pt x="223" y="130"/>
                </a:lnTo>
                <a:lnTo>
                  <a:pt x="221" y="130"/>
                </a:lnTo>
                <a:lnTo>
                  <a:pt x="221" y="128"/>
                </a:lnTo>
                <a:lnTo>
                  <a:pt x="221" y="126"/>
                </a:lnTo>
                <a:lnTo>
                  <a:pt x="221" y="124"/>
                </a:lnTo>
                <a:lnTo>
                  <a:pt x="219" y="122"/>
                </a:lnTo>
                <a:lnTo>
                  <a:pt x="219" y="120"/>
                </a:lnTo>
                <a:lnTo>
                  <a:pt x="217" y="120"/>
                </a:lnTo>
                <a:lnTo>
                  <a:pt x="217" y="118"/>
                </a:lnTo>
                <a:lnTo>
                  <a:pt x="215" y="116"/>
                </a:lnTo>
                <a:lnTo>
                  <a:pt x="215" y="114"/>
                </a:lnTo>
                <a:lnTo>
                  <a:pt x="217" y="114"/>
                </a:lnTo>
                <a:lnTo>
                  <a:pt x="217" y="112"/>
                </a:lnTo>
                <a:lnTo>
                  <a:pt x="219" y="112"/>
                </a:lnTo>
                <a:lnTo>
                  <a:pt x="221" y="112"/>
                </a:lnTo>
                <a:lnTo>
                  <a:pt x="221" y="110"/>
                </a:lnTo>
                <a:lnTo>
                  <a:pt x="221" y="108"/>
                </a:lnTo>
                <a:lnTo>
                  <a:pt x="223" y="108"/>
                </a:lnTo>
                <a:lnTo>
                  <a:pt x="223" y="106"/>
                </a:lnTo>
                <a:lnTo>
                  <a:pt x="226" y="106"/>
                </a:lnTo>
                <a:lnTo>
                  <a:pt x="226" y="104"/>
                </a:lnTo>
                <a:lnTo>
                  <a:pt x="223" y="102"/>
                </a:lnTo>
                <a:lnTo>
                  <a:pt x="223" y="100"/>
                </a:lnTo>
                <a:lnTo>
                  <a:pt x="226" y="98"/>
                </a:lnTo>
                <a:lnTo>
                  <a:pt x="226" y="96"/>
                </a:lnTo>
                <a:lnTo>
                  <a:pt x="228" y="96"/>
                </a:lnTo>
                <a:lnTo>
                  <a:pt x="228" y="94"/>
                </a:lnTo>
                <a:lnTo>
                  <a:pt x="230" y="94"/>
                </a:lnTo>
                <a:lnTo>
                  <a:pt x="232" y="92"/>
                </a:lnTo>
                <a:lnTo>
                  <a:pt x="234" y="92"/>
                </a:lnTo>
                <a:lnTo>
                  <a:pt x="236" y="92"/>
                </a:lnTo>
                <a:lnTo>
                  <a:pt x="238" y="92"/>
                </a:lnTo>
                <a:lnTo>
                  <a:pt x="241" y="92"/>
                </a:lnTo>
                <a:lnTo>
                  <a:pt x="243" y="94"/>
                </a:lnTo>
                <a:lnTo>
                  <a:pt x="245" y="94"/>
                </a:lnTo>
                <a:lnTo>
                  <a:pt x="247" y="94"/>
                </a:lnTo>
                <a:lnTo>
                  <a:pt x="249" y="94"/>
                </a:lnTo>
                <a:lnTo>
                  <a:pt x="251" y="94"/>
                </a:lnTo>
                <a:lnTo>
                  <a:pt x="251" y="96"/>
                </a:lnTo>
                <a:lnTo>
                  <a:pt x="251" y="98"/>
                </a:lnTo>
                <a:lnTo>
                  <a:pt x="254" y="100"/>
                </a:lnTo>
                <a:lnTo>
                  <a:pt x="256" y="100"/>
                </a:lnTo>
                <a:lnTo>
                  <a:pt x="258" y="100"/>
                </a:lnTo>
                <a:lnTo>
                  <a:pt x="260" y="100"/>
                </a:lnTo>
                <a:lnTo>
                  <a:pt x="262" y="100"/>
                </a:lnTo>
                <a:lnTo>
                  <a:pt x="264" y="100"/>
                </a:lnTo>
                <a:lnTo>
                  <a:pt x="264" y="98"/>
                </a:lnTo>
                <a:lnTo>
                  <a:pt x="266" y="98"/>
                </a:lnTo>
                <a:lnTo>
                  <a:pt x="269" y="98"/>
                </a:lnTo>
                <a:lnTo>
                  <a:pt x="271" y="96"/>
                </a:lnTo>
                <a:lnTo>
                  <a:pt x="273" y="96"/>
                </a:lnTo>
                <a:lnTo>
                  <a:pt x="275" y="96"/>
                </a:lnTo>
                <a:lnTo>
                  <a:pt x="275" y="94"/>
                </a:lnTo>
                <a:lnTo>
                  <a:pt x="277" y="92"/>
                </a:lnTo>
                <a:lnTo>
                  <a:pt x="279" y="92"/>
                </a:lnTo>
                <a:lnTo>
                  <a:pt x="279" y="90"/>
                </a:lnTo>
                <a:lnTo>
                  <a:pt x="279" y="88"/>
                </a:lnTo>
                <a:lnTo>
                  <a:pt x="279" y="86"/>
                </a:lnTo>
                <a:lnTo>
                  <a:pt x="279" y="84"/>
                </a:lnTo>
                <a:lnTo>
                  <a:pt x="281" y="84"/>
                </a:lnTo>
                <a:lnTo>
                  <a:pt x="281" y="86"/>
                </a:lnTo>
                <a:lnTo>
                  <a:pt x="284" y="86"/>
                </a:lnTo>
                <a:lnTo>
                  <a:pt x="286" y="86"/>
                </a:lnTo>
                <a:lnTo>
                  <a:pt x="288" y="86"/>
                </a:lnTo>
                <a:lnTo>
                  <a:pt x="288" y="84"/>
                </a:lnTo>
                <a:lnTo>
                  <a:pt x="290" y="86"/>
                </a:lnTo>
                <a:lnTo>
                  <a:pt x="292" y="84"/>
                </a:lnTo>
                <a:lnTo>
                  <a:pt x="294" y="82"/>
                </a:lnTo>
                <a:lnTo>
                  <a:pt x="296" y="80"/>
                </a:lnTo>
                <a:lnTo>
                  <a:pt x="296" y="78"/>
                </a:lnTo>
                <a:lnTo>
                  <a:pt x="299" y="78"/>
                </a:lnTo>
                <a:lnTo>
                  <a:pt x="301" y="76"/>
                </a:lnTo>
                <a:lnTo>
                  <a:pt x="303" y="76"/>
                </a:lnTo>
                <a:lnTo>
                  <a:pt x="305" y="76"/>
                </a:lnTo>
                <a:lnTo>
                  <a:pt x="307" y="76"/>
                </a:lnTo>
                <a:lnTo>
                  <a:pt x="307" y="78"/>
                </a:lnTo>
                <a:lnTo>
                  <a:pt x="307" y="80"/>
                </a:lnTo>
                <a:lnTo>
                  <a:pt x="309" y="80"/>
                </a:lnTo>
                <a:lnTo>
                  <a:pt x="309" y="82"/>
                </a:lnTo>
                <a:lnTo>
                  <a:pt x="309" y="84"/>
                </a:lnTo>
                <a:lnTo>
                  <a:pt x="309" y="86"/>
                </a:lnTo>
                <a:lnTo>
                  <a:pt x="311" y="86"/>
                </a:lnTo>
                <a:lnTo>
                  <a:pt x="314" y="86"/>
                </a:lnTo>
                <a:lnTo>
                  <a:pt x="314" y="88"/>
                </a:lnTo>
                <a:lnTo>
                  <a:pt x="316" y="88"/>
                </a:lnTo>
                <a:lnTo>
                  <a:pt x="318" y="88"/>
                </a:lnTo>
                <a:lnTo>
                  <a:pt x="320" y="88"/>
                </a:lnTo>
                <a:lnTo>
                  <a:pt x="322" y="90"/>
                </a:lnTo>
                <a:lnTo>
                  <a:pt x="322" y="92"/>
                </a:lnTo>
                <a:lnTo>
                  <a:pt x="324" y="92"/>
                </a:lnTo>
                <a:lnTo>
                  <a:pt x="324" y="94"/>
                </a:lnTo>
                <a:lnTo>
                  <a:pt x="324" y="96"/>
                </a:lnTo>
                <a:lnTo>
                  <a:pt x="324" y="98"/>
                </a:lnTo>
                <a:lnTo>
                  <a:pt x="324" y="100"/>
                </a:lnTo>
                <a:lnTo>
                  <a:pt x="327" y="102"/>
                </a:lnTo>
                <a:lnTo>
                  <a:pt x="327" y="104"/>
                </a:lnTo>
                <a:lnTo>
                  <a:pt x="327" y="106"/>
                </a:lnTo>
                <a:lnTo>
                  <a:pt x="324" y="108"/>
                </a:lnTo>
                <a:lnTo>
                  <a:pt x="324" y="110"/>
                </a:lnTo>
                <a:lnTo>
                  <a:pt x="327" y="112"/>
                </a:lnTo>
                <a:lnTo>
                  <a:pt x="329" y="114"/>
                </a:lnTo>
                <a:lnTo>
                  <a:pt x="327" y="114"/>
                </a:lnTo>
                <a:lnTo>
                  <a:pt x="327" y="112"/>
                </a:lnTo>
                <a:lnTo>
                  <a:pt x="324" y="112"/>
                </a:lnTo>
                <a:lnTo>
                  <a:pt x="322" y="112"/>
                </a:lnTo>
                <a:lnTo>
                  <a:pt x="324" y="114"/>
                </a:lnTo>
                <a:lnTo>
                  <a:pt x="324" y="116"/>
                </a:lnTo>
                <a:lnTo>
                  <a:pt x="327" y="116"/>
                </a:lnTo>
                <a:lnTo>
                  <a:pt x="324" y="118"/>
                </a:lnTo>
                <a:lnTo>
                  <a:pt x="327" y="118"/>
                </a:lnTo>
                <a:lnTo>
                  <a:pt x="327" y="116"/>
                </a:lnTo>
                <a:lnTo>
                  <a:pt x="327" y="118"/>
                </a:lnTo>
                <a:lnTo>
                  <a:pt x="329" y="118"/>
                </a:lnTo>
                <a:lnTo>
                  <a:pt x="329" y="120"/>
                </a:lnTo>
                <a:lnTo>
                  <a:pt x="331" y="122"/>
                </a:lnTo>
                <a:lnTo>
                  <a:pt x="333" y="122"/>
                </a:lnTo>
                <a:lnTo>
                  <a:pt x="335" y="124"/>
                </a:lnTo>
                <a:lnTo>
                  <a:pt x="337" y="124"/>
                </a:lnTo>
                <a:lnTo>
                  <a:pt x="339" y="126"/>
                </a:lnTo>
                <a:lnTo>
                  <a:pt x="342" y="126"/>
                </a:lnTo>
                <a:lnTo>
                  <a:pt x="344" y="126"/>
                </a:lnTo>
                <a:lnTo>
                  <a:pt x="346" y="126"/>
                </a:lnTo>
                <a:lnTo>
                  <a:pt x="348" y="126"/>
                </a:lnTo>
                <a:lnTo>
                  <a:pt x="350" y="126"/>
                </a:lnTo>
                <a:lnTo>
                  <a:pt x="352" y="126"/>
                </a:lnTo>
                <a:lnTo>
                  <a:pt x="354" y="126"/>
                </a:lnTo>
                <a:lnTo>
                  <a:pt x="357" y="126"/>
                </a:lnTo>
                <a:lnTo>
                  <a:pt x="359" y="126"/>
                </a:lnTo>
                <a:lnTo>
                  <a:pt x="361" y="126"/>
                </a:lnTo>
                <a:lnTo>
                  <a:pt x="363" y="124"/>
                </a:lnTo>
                <a:lnTo>
                  <a:pt x="365" y="124"/>
                </a:lnTo>
                <a:lnTo>
                  <a:pt x="367" y="122"/>
                </a:lnTo>
                <a:lnTo>
                  <a:pt x="369" y="122"/>
                </a:lnTo>
                <a:lnTo>
                  <a:pt x="372" y="122"/>
                </a:lnTo>
                <a:lnTo>
                  <a:pt x="372" y="120"/>
                </a:lnTo>
                <a:lnTo>
                  <a:pt x="374" y="120"/>
                </a:lnTo>
                <a:lnTo>
                  <a:pt x="374" y="118"/>
                </a:lnTo>
                <a:lnTo>
                  <a:pt x="374" y="116"/>
                </a:lnTo>
                <a:lnTo>
                  <a:pt x="376" y="116"/>
                </a:lnTo>
                <a:lnTo>
                  <a:pt x="378" y="116"/>
                </a:lnTo>
                <a:lnTo>
                  <a:pt x="380" y="118"/>
                </a:lnTo>
                <a:lnTo>
                  <a:pt x="382" y="118"/>
                </a:lnTo>
                <a:lnTo>
                  <a:pt x="385" y="118"/>
                </a:lnTo>
                <a:lnTo>
                  <a:pt x="385" y="120"/>
                </a:lnTo>
                <a:lnTo>
                  <a:pt x="385" y="122"/>
                </a:lnTo>
                <a:lnTo>
                  <a:pt x="385" y="124"/>
                </a:lnTo>
                <a:lnTo>
                  <a:pt x="387" y="124"/>
                </a:lnTo>
                <a:lnTo>
                  <a:pt x="387" y="126"/>
                </a:lnTo>
                <a:lnTo>
                  <a:pt x="387" y="128"/>
                </a:lnTo>
                <a:lnTo>
                  <a:pt x="387" y="130"/>
                </a:lnTo>
                <a:lnTo>
                  <a:pt x="385" y="132"/>
                </a:lnTo>
                <a:lnTo>
                  <a:pt x="387" y="132"/>
                </a:lnTo>
                <a:lnTo>
                  <a:pt x="389" y="134"/>
                </a:lnTo>
                <a:lnTo>
                  <a:pt x="387" y="134"/>
                </a:lnTo>
                <a:lnTo>
                  <a:pt x="385" y="136"/>
                </a:lnTo>
                <a:lnTo>
                  <a:pt x="387" y="138"/>
                </a:lnTo>
                <a:lnTo>
                  <a:pt x="387" y="140"/>
                </a:lnTo>
                <a:lnTo>
                  <a:pt x="389" y="142"/>
                </a:lnTo>
                <a:lnTo>
                  <a:pt x="391" y="142"/>
                </a:lnTo>
                <a:lnTo>
                  <a:pt x="393" y="144"/>
                </a:lnTo>
                <a:lnTo>
                  <a:pt x="393" y="146"/>
                </a:lnTo>
                <a:lnTo>
                  <a:pt x="395" y="146"/>
                </a:lnTo>
                <a:lnTo>
                  <a:pt x="395" y="148"/>
                </a:lnTo>
                <a:lnTo>
                  <a:pt x="397" y="148"/>
                </a:lnTo>
                <a:lnTo>
                  <a:pt x="400" y="150"/>
                </a:lnTo>
                <a:lnTo>
                  <a:pt x="402" y="150"/>
                </a:lnTo>
                <a:lnTo>
                  <a:pt x="404" y="150"/>
                </a:lnTo>
                <a:lnTo>
                  <a:pt x="406" y="152"/>
                </a:lnTo>
                <a:lnTo>
                  <a:pt x="408" y="152"/>
                </a:lnTo>
                <a:lnTo>
                  <a:pt x="408" y="154"/>
                </a:lnTo>
                <a:lnTo>
                  <a:pt x="410" y="154"/>
                </a:lnTo>
                <a:lnTo>
                  <a:pt x="412" y="154"/>
                </a:lnTo>
                <a:lnTo>
                  <a:pt x="412" y="156"/>
                </a:lnTo>
                <a:lnTo>
                  <a:pt x="415" y="158"/>
                </a:lnTo>
                <a:lnTo>
                  <a:pt x="417" y="158"/>
                </a:lnTo>
                <a:lnTo>
                  <a:pt x="419" y="158"/>
                </a:lnTo>
                <a:lnTo>
                  <a:pt x="421" y="160"/>
                </a:lnTo>
                <a:lnTo>
                  <a:pt x="423" y="160"/>
                </a:lnTo>
                <a:lnTo>
                  <a:pt x="425" y="162"/>
                </a:lnTo>
                <a:lnTo>
                  <a:pt x="427" y="164"/>
                </a:lnTo>
                <a:lnTo>
                  <a:pt x="430" y="164"/>
                </a:lnTo>
                <a:lnTo>
                  <a:pt x="432" y="164"/>
                </a:lnTo>
                <a:lnTo>
                  <a:pt x="434" y="164"/>
                </a:lnTo>
                <a:lnTo>
                  <a:pt x="436" y="164"/>
                </a:lnTo>
                <a:lnTo>
                  <a:pt x="438" y="166"/>
                </a:lnTo>
                <a:lnTo>
                  <a:pt x="440" y="164"/>
                </a:lnTo>
                <a:lnTo>
                  <a:pt x="442" y="164"/>
                </a:lnTo>
                <a:lnTo>
                  <a:pt x="442" y="166"/>
                </a:lnTo>
                <a:lnTo>
                  <a:pt x="445" y="166"/>
                </a:lnTo>
                <a:lnTo>
                  <a:pt x="447" y="166"/>
                </a:lnTo>
                <a:lnTo>
                  <a:pt x="449" y="166"/>
                </a:lnTo>
                <a:lnTo>
                  <a:pt x="447" y="166"/>
                </a:lnTo>
                <a:lnTo>
                  <a:pt x="445" y="166"/>
                </a:lnTo>
                <a:lnTo>
                  <a:pt x="447" y="167"/>
                </a:lnTo>
                <a:lnTo>
                  <a:pt x="447" y="169"/>
                </a:lnTo>
                <a:lnTo>
                  <a:pt x="449" y="169"/>
                </a:lnTo>
                <a:lnTo>
                  <a:pt x="451" y="171"/>
                </a:lnTo>
                <a:lnTo>
                  <a:pt x="453" y="171"/>
                </a:lnTo>
                <a:lnTo>
                  <a:pt x="455" y="171"/>
                </a:lnTo>
                <a:lnTo>
                  <a:pt x="458" y="171"/>
                </a:lnTo>
                <a:lnTo>
                  <a:pt x="460" y="171"/>
                </a:lnTo>
                <a:lnTo>
                  <a:pt x="462" y="173"/>
                </a:lnTo>
                <a:lnTo>
                  <a:pt x="464" y="173"/>
                </a:lnTo>
                <a:lnTo>
                  <a:pt x="466" y="171"/>
                </a:lnTo>
                <a:lnTo>
                  <a:pt x="468" y="171"/>
                </a:lnTo>
                <a:lnTo>
                  <a:pt x="470" y="171"/>
                </a:lnTo>
                <a:lnTo>
                  <a:pt x="473" y="171"/>
                </a:lnTo>
                <a:lnTo>
                  <a:pt x="475" y="169"/>
                </a:lnTo>
                <a:lnTo>
                  <a:pt x="477" y="169"/>
                </a:lnTo>
                <a:lnTo>
                  <a:pt x="479" y="169"/>
                </a:lnTo>
                <a:lnTo>
                  <a:pt x="481" y="169"/>
                </a:lnTo>
                <a:lnTo>
                  <a:pt x="483" y="167"/>
                </a:lnTo>
                <a:lnTo>
                  <a:pt x="485" y="167"/>
                </a:lnTo>
                <a:lnTo>
                  <a:pt x="488" y="166"/>
                </a:lnTo>
                <a:lnTo>
                  <a:pt x="490" y="166"/>
                </a:lnTo>
                <a:lnTo>
                  <a:pt x="492" y="166"/>
                </a:lnTo>
                <a:lnTo>
                  <a:pt x="494" y="166"/>
                </a:lnTo>
                <a:lnTo>
                  <a:pt x="496" y="166"/>
                </a:lnTo>
                <a:lnTo>
                  <a:pt x="498" y="164"/>
                </a:lnTo>
                <a:lnTo>
                  <a:pt x="500" y="162"/>
                </a:lnTo>
                <a:lnTo>
                  <a:pt x="503" y="162"/>
                </a:lnTo>
                <a:lnTo>
                  <a:pt x="505" y="160"/>
                </a:lnTo>
                <a:lnTo>
                  <a:pt x="507" y="160"/>
                </a:lnTo>
                <a:lnTo>
                  <a:pt x="509" y="160"/>
                </a:lnTo>
                <a:lnTo>
                  <a:pt x="509" y="158"/>
                </a:lnTo>
                <a:lnTo>
                  <a:pt x="511" y="158"/>
                </a:lnTo>
                <a:lnTo>
                  <a:pt x="513" y="156"/>
                </a:lnTo>
                <a:lnTo>
                  <a:pt x="516" y="156"/>
                </a:lnTo>
                <a:lnTo>
                  <a:pt x="518" y="154"/>
                </a:lnTo>
                <a:lnTo>
                  <a:pt x="520" y="152"/>
                </a:lnTo>
                <a:lnTo>
                  <a:pt x="522" y="152"/>
                </a:lnTo>
                <a:lnTo>
                  <a:pt x="524" y="150"/>
                </a:lnTo>
                <a:lnTo>
                  <a:pt x="526" y="148"/>
                </a:lnTo>
                <a:lnTo>
                  <a:pt x="528" y="148"/>
                </a:lnTo>
                <a:lnTo>
                  <a:pt x="531" y="146"/>
                </a:lnTo>
                <a:lnTo>
                  <a:pt x="531" y="144"/>
                </a:lnTo>
                <a:lnTo>
                  <a:pt x="533" y="144"/>
                </a:lnTo>
                <a:lnTo>
                  <a:pt x="535" y="146"/>
                </a:lnTo>
                <a:lnTo>
                  <a:pt x="535" y="144"/>
                </a:lnTo>
                <a:lnTo>
                  <a:pt x="537" y="144"/>
                </a:lnTo>
                <a:lnTo>
                  <a:pt x="539" y="144"/>
                </a:lnTo>
                <a:lnTo>
                  <a:pt x="541" y="144"/>
                </a:lnTo>
                <a:lnTo>
                  <a:pt x="543" y="144"/>
                </a:lnTo>
                <a:lnTo>
                  <a:pt x="546" y="144"/>
                </a:lnTo>
                <a:lnTo>
                  <a:pt x="548" y="144"/>
                </a:lnTo>
                <a:lnTo>
                  <a:pt x="548" y="142"/>
                </a:lnTo>
                <a:lnTo>
                  <a:pt x="550" y="142"/>
                </a:lnTo>
                <a:lnTo>
                  <a:pt x="552" y="144"/>
                </a:lnTo>
                <a:lnTo>
                  <a:pt x="552" y="142"/>
                </a:lnTo>
                <a:lnTo>
                  <a:pt x="554" y="142"/>
                </a:lnTo>
                <a:lnTo>
                  <a:pt x="556" y="140"/>
                </a:lnTo>
                <a:lnTo>
                  <a:pt x="558" y="140"/>
                </a:lnTo>
                <a:lnTo>
                  <a:pt x="561" y="140"/>
                </a:lnTo>
                <a:lnTo>
                  <a:pt x="561" y="142"/>
                </a:lnTo>
                <a:lnTo>
                  <a:pt x="563" y="142"/>
                </a:lnTo>
                <a:lnTo>
                  <a:pt x="563" y="144"/>
                </a:lnTo>
                <a:lnTo>
                  <a:pt x="565" y="144"/>
                </a:lnTo>
                <a:lnTo>
                  <a:pt x="567" y="144"/>
                </a:lnTo>
                <a:lnTo>
                  <a:pt x="569" y="146"/>
                </a:lnTo>
                <a:lnTo>
                  <a:pt x="571" y="148"/>
                </a:lnTo>
                <a:lnTo>
                  <a:pt x="574" y="148"/>
                </a:lnTo>
                <a:lnTo>
                  <a:pt x="576" y="148"/>
                </a:lnTo>
                <a:lnTo>
                  <a:pt x="578" y="148"/>
                </a:lnTo>
                <a:lnTo>
                  <a:pt x="580" y="146"/>
                </a:lnTo>
                <a:lnTo>
                  <a:pt x="582" y="146"/>
                </a:lnTo>
                <a:lnTo>
                  <a:pt x="584" y="148"/>
                </a:lnTo>
                <a:lnTo>
                  <a:pt x="586" y="148"/>
                </a:lnTo>
                <a:lnTo>
                  <a:pt x="589" y="148"/>
                </a:lnTo>
                <a:lnTo>
                  <a:pt x="591" y="148"/>
                </a:lnTo>
                <a:lnTo>
                  <a:pt x="593" y="148"/>
                </a:lnTo>
                <a:lnTo>
                  <a:pt x="595" y="146"/>
                </a:lnTo>
                <a:lnTo>
                  <a:pt x="597" y="146"/>
                </a:lnTo>
                <a:lnTo>
                  <a:pt x="599" y="144"/>
                </a:lnTo>
                <a:lnTo>
                  <a:pt x="599" y="142"/>
                </a:lnTo>
                <a:lnTo>
                  <a:pt x="601" y="142"/>
                </a:lnTo>
                <a:lnTo>
                  <a:pt x="604" y="144"/>
                </a:lnTo>
                <a:lnTo>
                  <a:pt x="606" y="144"/>
                </a:lnTo>
                <a:lnTo>
                  <a:pt x="608" y="146"/>
                </a:lnTo>
                <a:lnTo>
                  <a:pt x="610" y="146"/>
                </a:lnTo>
                <a:lnTo>
                  <a:pt x="612" y="144"/>
                </a:lnTo>
                <a:lnTo>
                  <a:pt x="614" y="144"/>
                </a:lnTo>
                <a:lnTo>
                  <a:pt x="614" y="146"/>
                </a:lnTo>
                <a:lnTo>
                  <a:pt x="616" y="146"/>
                </a:lnTo>
                <a:lnTo>
                  <a:pt x="619" y="146"/>
                </a:lnTo>
                <a:lnTo>
                  <a:pt x="621" y="146"/>
                </a:lnTo>
                <a:lnTo>
                  <a:pt x="623" y="146"/>
                </a:lnTo>
                <a:lnTo>
                  <a:pt x="625" y="148"/>
                </a:lnTo>
                <a:lnTo>
                  <a:pt x="627" y="148"/>
                </a:lnTo>
                <a:lnTo>
                  <a:pt x="629" y="148"/>
                </a:lnTo>
                <a:lnTo>
                  <a:pt x="631" y="148"/>
                </a:lnTo>
                <a:lnTo>
                  <a:pt x="634" y="148"/>
                </a:lnTo>
                <a:lnTo>
                  <a:pt x="636" y="148"/>
                </a:lnTo>
                <a:lnTo>
                  <a:pt x="638" y="148"/>
                </a:lnTo>
                <a:lnTo>
                  <a:pt x="640" y="148"/>
                </a:lnTo>
                <a:lnTo>
                  <a:pt x="642" y="148"/>
                </a:lnTo>
                <a:lnTo>
                  <a:pt x="644" y="146"/>
                </a:lnTo>
                <a:lnTo>
                  <a:pt x="647" y="148"/>
                </a:lnTo>
                <a:lnTo>
                  <a:pt x="649" y="148"/>
                </a:lnTo>
                <a:lnTo>
                  <a:pt x="651" y="148"/>
                </a:lnTo>
                <a:lnTo>
                  <a:pt x="653" y="148"/>
                </a:lnTo>
                <a:lnTo>
                  <a:pt x="655" y="148"/>
                </a:lnTo>
                <a:lnTo>
                  <a:pt x="657" y="148"/>
                </a:lnTo>
                <a:lnTo>
                  <a:pt x="659" y="148"/>
                </a:lnTo>
                <a:lnTo>
                  <a:pt x="662" y="146"/>
                </a:lnTo>
                <a:lnTo>
                  <a:pt x="664" y="146"/>
                </a:lnTo>
                <a:lnTo>
                  <a:pt x="666" y="144"/>
                </a:lnTo>
                <a:lnTo>
                  <a:pt x="668" y="144"/>
                </a:lnTo>
                <a:lnTo>
                  <a:pt x="668" y="142"/>
                </a:lnTo>
                <a:lnTo>
                  <a:pt x="670" y="142"/>
                </a:lnTo>
                <a:lnTo>
                  <a:pt x="672" y="142"/>
                </a:lnTo>
                <a:lnTo>
                  <a:pt x="674" y="144"/>
                </a:lnTo>
                <a:lnTo>
                  <a:pt x="677" y="144"/>
                </a:lnTo>
                <a:lnTo>
                  <a:pt x="679" y="144"/>
                </a:lnTo>
                <a:lnTo>
                  <a:pt x="681" y="144"/>
                </a:lnTo>
                <a:lnTo>
                  <a:pt x="683" y="142"/>
                </a:lnTo>
                <a:lnTo>
                  <a:pt x="685" y="140"/>
                </a:lnTo>
                <a:lnTo>
                  <a:pt x="687" y="140"/>
                </a:lnTo>
                <a:lnTo>
                  <a:pt x="689" y="140"/>
                </a:lnTo>
                <a:lnTo>
                  <a:pt x="692" y="138"/>
                </a:lnTo>
                <a:lnTo>
                  <a:pt x="692" y="136"/>
                </a:lnTo>
                <a:lnTo>
                  <a:pt x="694" y="136"/>
                </a:lnTo>
                <a:lnTo>
                  <a:pt x="696" y="134"/>
                </a:lnTo>
                <a:lnTo>
                  <a:pt x="696" y="132"/>
                </a:lnTo>
                <a:lnTo>
                  <a:pt x="698" y="132"/>
                </a:lnTo>
                <a:lnTo>
                  <a:pt x="700" y="132"/>
                </a:lnTo>
                <a:lnTo>
                  <a:pt x="702" y="132"/>
                </a:lnTo>
                <a:lnTo>
                  <a:pt x="705" y="132"/>
                </a:lnTo>
                <a:lnTo>
                  <a:pt x="705" y="134"/>
                </a:lnTo>
                <a:lnTo>
                  <a:pt x="707" y="134"/>
                </a:lnTo>
                <a:lnTo>
                  <a:pt x="709" y="134"/>
                </a:lnTo>
                <a:lnTo>
                  <a:pt x="711" y="134"/>
                </a:lnTo>
                <a:lnTo>
                  <a:pt x="713" y="134"/>
                </a:lnTo>
                <a:lnTo>
                  <a:pt x="715" y="134"/>
                </a:lnTo>
                <a:lnTo>
                  <a:pt x="717" y="134"/>
                </a:lnTo>
                <a:lnTo>
                  <a:pt x="720" y="132"/>
                </a:lnTo>
                <a:lnTo>
                  <a:pt x="722" y="132"/>
                </a:lnTo>
                <a:lnTo>
                  <a:pt x="724" y="132"/>
                </a:lnTo>
                <a:lnTo>
                  <a:pt x="726" y="130"/>
                </a:lnTo>
                <a:lnTo>
                  <a:pt x="728" y="130"/>
                </a:lnTo>
                <a:lnTo>
                  <a:pt x="730" y="130"/>
                </a:lnTo>
                <a:lnTo>
                  <a:pt x="732" y="130"/>
                </a:lnTo>
                <a:lnTo>
                  <a:pt x="735" y="130"/>
                </a:lnTo>
                <a:lnTo>
                  <a:pt x="735" y="128"/>
                </a:lnTo>
                <a:lnTo>
                  <a:pt x="737" y="126"/>
                </a:lnTo>
                <a:lnTo>
                  <a:pt x="739" y="126"/>
                </a:lnTo>
                <a:lnTo>
                  <a:pt x="741" y="124"/>
                </a:lnTo>
                <a:lnTo>
                  <a:pt x="743" y="122"/>
                </a:lnTo>
                <a:lnTo>
                  <a:pt x="745" y="122"/>
                </a:lnTo>
                <a:lnTo>
                  <a:pt x="747" y="122"/>
                </a:lnTo>
                <a:lnTo>
                  <a:pt x="750" y="122"/>
                </a:lnTo>
                <a:lnTo>
                  <a:pt x="752" y="122"/>
                </a:lnTo>
                <a:lnTo>
                  <a:pt x="754" y="120"/>
                </a:lnTo>
                <a:lnTo>
                  <a:pt x="756" y="120"/>
                </a:lnTo>
                <a:lnTo>
                  <a:pt x="758" y="120"/>
                </a:lnTo>
                <a:lnTo>
                  <a:pt x="760" y="118"/>
                </a:lnTo>
                <a:lnTo>
                  <a:pt x="760" y="116"/>
                </a:lnTo>
                <a:lnTo>
                  <a:pt x="762" y="116"/>
                </a:lnTo>
                <a:lnTo>
                  <a:pt x="765" y="116"/>
                </a:lnTo>
                <a:lnTo>
                  <a:pt x="767" y="116"/>
                </a:lnTo>
                <a:lnTo>
                  <a:pt x="769" y="116"/>
                </a:lnTo>
                <a:lnTo>
                  <a:pt x="771" y="114"/>
                </a:lnTo>
                <a:lnTo>
                  <a:pt x="773" y="114"/>
                </a:lnTo>
                <a:lnTo>
                  <a:pt x="773" y="112"/>
                </a:lnTo>
                <a:lnTo>
                  <a:pt x="775" y="112"/>
                </a:lnTo>
                <a:lnTo>
                  <a:pt x="778" y="110"/>
                </a:lnTo>
                <a:lnTo>
                  <a:pt x="778" y="108"/>
                </a:lnTo>
                <a:lnTo>
                  <a:pt x="780" y="108"/>
                </a:lnTo>
                <a:lnTo>
                  <a:pt x="782" y="106"/>
                </a:lnTo>
                <a:lnTo>
                  <a:pt x="784" y="104"/>
                </a:lnTo>
                <a:lnTo>
                  <a:pt x="786" y="102"/>
                </a:lnTo>
                <a:lnTo>
                  <a:pt x="788" y="100"/>
                </a:lnTo>
                <a:lnTo>
                  <a:pt x="788" y="98"/>
                </a:lnTo>
                <a:lnTo>
                  <a:pt x="790" y="96"/>
                </a:lnTo>
                <a:lnTo>
                  <a:pt x="790" y="94"/>
                </a:lnTo>
                <a:lnTo>
                  <a:pt x="793" y="94"/>
                </a:lnTo>
                <a:lnTo>
                  <a:pt x="793" y="92"/>
                </a:lnTo>
                <a:lnTo>
                  <a:pt x="795" y="90"/>
                </a:lnTo>
                <a:lnTo>
                  <a:pt x="797" y="90"/>
                </a:lnTo>
                <a:lnTo>
                  <a:pt x="797" y="88"/>
                </a:lnTo>
                <a:lnTo>
                  <a:pt x="799" y="86"/>
                </a:lnTo>
                <a:lnTo>
                  <a:pt x="799" y="84"/>
                </a:lnTo>
                <a:lnTo>
                  <a:pt x="801" y="84"/>
                </a:lnTo>
                <a:lnTo>
                  <a:pt x="801" y="82"/>
                </a:lnTo>
                <a:lnTo>
                  <a:pt x="803" y="80"/>
                </a:lnTo>
                <a:lnTo>
                  <a:pt x="803" y="78"/>
                </a:lnTo>
                <a:lnTo>
                  <a:pt x="805" y="76"/>
                </a:lnTo>
                <a:lnTo>
                  <a:pt x="808" y="74"/>
                </a:lnTo>
                <a:lnTo>
                  <a:pt x="810" y="74"/>
                </a:lnTo>
                <a:lnTo>
                  <a:pt x="810" y="76"/>
                </a:lnTo>
                <a:lnTo>
                  <a:pt x="812" y="76"/>
                </a:lnTo>
                <a:lnTo>
                  <a:pt x="814" y="78"/>
                </a:lnTo>
                <a:lnTo>
                  <a:pt x="816" y="78"/>
                </a:lnTo>
                <a:lnTo>
                  <a:pt x="818" y="78"/>
                </a:lnTo>
                <a:lnTo>
                  <a:pt x="820" y="78"/>
                </a:lnTo>
                <a:lnTo>
                  <a:pt x="823" y="78"/>
                </a:lnTo>
                <a:lnTo>
                  <a:pt x="825" y="78"/>
                </a:lnTo>
                <a:lnTo>
                  <a:pt x="827" y="76"/>
                </a:lnTo>
                <a:lnTo>
                  <a:pt x="829" y="76"/>
                </a:lnTo>
                <a:lnTo>
                  <a:pt x="831" y="76"/>
                </a:lnTo>
                <a:lnTo>
                  <a:pt x="833" y="76"/>
                </a:lnTo>
                <a:lnTo>
                  <a:pt x="833" y="74"/>
                </a:lnTo>
                <a:lnTo>
                  <a:pt x="836" y="74"/>
                </a:lnTo>
                <a:lnTo>
                  <a:pt x="838" y="74"/>
                </a:lnTo>
                <a:lnTo>
                  <a:pt x="840" y="72"/>
                </a:lnTo>
                <a:lnTo>
                  <a:pt x="842" y="72"/>
                </a:lnTo>
                <a:lnTo>
                  <a:pt x="844" y="72"/>
                </a:lnTo>
                <a:lnTo>
                  <a:pt x="846" y="70"/>
                </a:lnTo>
                <a:lnTo>
                  <a:pt x="848" y="70"/>
                </a:lnTo>
                <a:lnTo>
                  <a:pt x="851" y="70"/>
                </a:lnTo>
                <a:lnTo>
                  <a:pt x="853" y="70"/>
                </a:lnTo>
                <a:lnTo>
                  <a:pt x="855" y="70"/>
                </a:lnTo>
                <a:lnTo>
                  <a:pt x="857" y="68"/>
                </a:lnTo>
                <a:lnTo>
                  <a:pt x="859" y="68"/>
                </a:lnTo>
                <a:lnTo>
                  <a:pt x="859" y="66"/>
                </a:lnTo>
                <a:lnTo>
                  <a:pt x="861" y="64"/>
                </a:lnTo>
                <a:lnTo>
                  <a:pt x="863" y="62"/>
                </a:lnTo>
                <a:lnTo>
                  <a:pt x="866" y="60"/>
                </a:lnTo>
                <a:lnTo>
                  <a:pt x="868" y="60"/>
                </a:lnTo>
                <a:lnTo>
                  <a:pt x="870" y="60"/>
                </a:lnTo>
                <a:lnTo>
                  <a:pt x="870" y="62"/>
                </a:lnTo>
                <a:lnTo>
                  <a:pt x="872" y="64"/>
                </a:lnTo>
                <a:lnTo>
                  <a:pt x="874" y="64"/>
                </a:lnTo>
                <a:lnTo>
                  <a:pt x="876" y="64"/>
                </a:lnTo>
                <a:lnTo>
                  <a:pt x="876" y="66"/>
                </a:lnTo>
                <a:lnTo>
                  <a:pt x="878" y="68"/>
                </a:lnTo>
                <a:lnTo>
                  <a:pt x="881" y="70"/>
                </a:lnTo>
                <a:lnTo>
                  <a:pt x="883" y="70"/>
                </a:lnTo>
                <a:lnTo>
                  <a:pt x="883" y="72"/>
                </a:lnTo>
                <a:lnTo>
                  <a:pt x="885" y="74"/>
                </a:lnTo>
                <a:lnTo>
                  <a:pt x="887" y="76"/>
                </a:lnTo>
                <a:lnTo>
                  <a:pt x="889" y="76"/>
                </a:lnTo>
                <a:lnTo>
                  <a:pt x="891" y="74"/>
                </a:lnTo>
                <a:lnTo>
                  <a:pt x="893" y="74"/>
                </a:lnTo>
                <a:lnTo>
                  <a:pt x="896" y="74"/>
                </a:lnTo>
                <a:lnTo>
                  <a:pt x="898" y="76"/>
                </a:lnTo>
                <a:lnTo>
                  <a:pt x="900" y="76"/>
                </a:lnTo>
                <a:lnTo>
                  <a:pt x="902" y="76"/>
                </a:lnTo>
                <a:lnTo>
                  <a:pt x="904" y="74"/>
                </a:lnTo>
                <a:lnTo>
                  <a:pt x="906" y="74"/>
                </a:lnTo>
                <a:lnTo>
                  <a:pt x="909" y="74"/>
                </a:lnTo>
                <a:lnTo>
                  <a:pt x="911" y="74"/>
                </a:lnTo>
                <a:lnTo>
                  <a:pt x="913" y="74"/>
                </a:lnTo>
                <a:lnTo>
                  <a:pt x="915" y="74"/>
                </a:lnTo>
                <a:lnTo>
                  <a:pt x="917" y="76"/>
                </a:lnTo>
                <a:lnTo>
                  <a:pt x="915" y="76"/>
                </a:lnTo>
                <a:lnTo>
                  <a:pt x="917" y="78"/>
                </a:lnTo>
                <a:lnTo>
                  <a:pt x="915" y="76"/>
                </a:lnTo>
                <a:lnTo>
                  <a:pt x="913" y="76"/>
                </a:lnTo>
                <a:lnTo>
                  <a:pt x="915" y="76"/>
                </a:lnTo>
                <a:lnTo>
                  <a:pt x="915" y="78"/>
                </a:lnTo>
                <a:lnTo>
                  <a:pt x="917" y="78"/>
                </a:lnTo>
                <a:lnTo>
                  <a:pt x="917" y="80"/>
                </a:lnTo>
                <a:lnTo>
                  <a:pt x="917" y="82"/>
                </a:lnTo>
                <a:lnTo>
                  <a:pt x="919" y="82"/>
                </a:lnTo>
                <a:lnTo>
                  <a:pt x="921" y="82"/>
                </a:lnTo>
                <a:lnTo>
                  <a:pt x="924" y="84"/>
                </a:lnTo>
                <a:lnTo>
                  <a:pt x="926" y="86"/>
                </a:lnTo>
                <a:lnTo>
                  <a:pt x="928" y="86"/>
                </a:lnTo>
                <a:lnTo>
                  <a:pt x="930" y="86"/>
                </a:lnTo>
                <a:lnTo>
                  <a:pt x="932" y="84"/>
                </a:lnTo>
                <a:lnTo>
                  <a:pt x="934" y="84"/>
                </a:lnTo>
                <a:lnTo>
                  <a:pt x="936" y="82"/>
                </a:lnTo>
                <a:lnTo>
                  <a:pt x="939" y="82"/>
                </a:lnTo>
                <a:lnTo>
                  <a:pt x="939" y="80"/>
                </a:lnTo>
                <a:lnTo>
                  <a:pt x="941" y="80"/>
                </a:lnTo>
                <a:lnTo>
                  <a:pt x="943" y="78"/>
                </a:lnTo>
                <a:lnTo>
                  <a:pt x="943" y="76"/>
                </a:lnTo>
                <a:lnTo>
                  <a:pt x="945" y="76"/>
                </a:lnTo>
                <a:lnTo>
                  <a:pt x="947" y="76"/>
                </a:lnTo>
                <a:lnTo>
                  <a:pt x="949" y="76"/>
                </a:lnTo>
                <a:lnTo>
                  <a:pt x="951" y="74"/>
                </a:lnTo>
                <a:lnTo>
                  <a:pt x="954" y="72"/>
                </a:lnTo>
                <a:lnTo>
                  <a:pt x="956" y="70"/>
                </a:lnTo>
                <a:lnTo>
                  <a:pt x="958" y="70"/>
                </a:lnTo>
                <a:lnTo>
                  <a:pt x="960" y="68"/>
                </a:lnTo>
                <a:lnTo>
                  <a:pt x="962" y="66"/>
                </a:lnTo>
                <a:lnTo>
                  <a:pt x="962" y="64"/>
                </a:lnTo>
                <a:lnTo>
                  <a:pt x="964" y="62"/>
                </a:lnTo>
                <a:lnTo>
                  <a:pt x="967" y="60"/>
                </a:lnTo>
                <a:lnTo>
                  <a:pt x="969" y="58"/>
                </a:lnTo>
                <a:lnTo>
                  <a:pt x="971" y="56"/>
                </a:lnTo>
                <a:lnTo>
                  <a:pt x="971" y="54"/>
                </a:lnTo>
                <a:lnTo>
                  <a:pt x="973" y="52"/>
                </a:lnTo>
                <a:lnTo>
                  <a:pt x="973" y="50"/>
                </a:lnTo>
                <a:lnTo>
                  <a:pt x="973" y="48"/>
                </a:lnTo>
                <a:lnTo>
                  <a:pt x="975" y="48"/>
                </a:lnTo>
                <a:lnTo>
                  <a:pt x="975" y="46"/>
                </a:lnTo>
                <a:lnTo>
                  <a:pt x="975" y="44"/>
                </a:lnTo>
                <a:lnTo>
                  <a:pt x="975" y="42"/>
                </a:lnTo>
                <a:lnTo>
                  <a:pt x="977" y="40"/>
                </a:lnTo>
                <a:lnTo>
                  <a:pt x="977" y="38"/>
                </a:lnTo>
                <a:lnTo>
                  <a:pt x="977" y="36"/>
                </a:lnTo>
                <a:lnTo>
                  <a:pt x="977" y="34"/>
                </a:lnTo>
                <a:lnTo>
                  <a:pt x="979" y="32"/>
                </a:lnTo>
                <a:lnTo>
                  <a:pt x="979" y="30"/>
                </a:lnTo>
                <a:lnTo>
                  <a:pt x="977" y="30"/>
                </a:lnTo>
                <a:lnTo>
                  <a:pt x="977" y="28"/>
                </a:lnTo>
                <a:lnTo>
                  <a:pt x="975" y="28"/>
                </a:lnTo>
                <a:lnTo>
                  <a:pt x="977" y="26"/>
                </a:lnTo>
                <a:lnTo>
                  <a:pt x="977" y="24"/>
                </a:lnTo>
                <a:lnTo>
                  <a:pt x="975" y="22"/>
                </a:lnTo>
                <a:lnTo>
                  <a:pt x="973" y="22"/>
                </a:lnTo>
                <a:lnTo>
                  <a:pt x="973" y="20"/>
                </a:lnTo>
                <a:lnTo>
                  <a:pt x="975" y="20"/>
                </a:lnTo>
                <a:lnTo>
                  <a:pt x="977" y="20"/>
                </a:lnTo>
                <a:lnTo>
                  <a:pt x="977" y="22"/>
                </a:lnTo>
                <a:lnTo>
                  <a:pt x="979" y="24"/>
                </a:lnTo>
                <a:lnTo>
                  <a:pt x="982" y="26"/>
                </a:lnTo>
                <a:lnTo>
                  <a:pt x="982" y="28"/>
                </a:lnTo>
                <a:lnTo>
                  <a:pt x="984" y="30"/>
                </a:lnTo>
                <a:lnTo>
                  <a:pt x="984" y="32"/>
                </a:lnTo>
                <a:lnTo>
                  <a:pt x="982" y="32"/>
                </a:lnTo>
                <a:lnTo>
                  <a:pt x="982" y="34"/>
                </a:lnTo>
                <a:lnTo>
                  <a:pt x="982" y="36"/>
                </a:lnTo>
                <a:lnTo>
                  <a:pt x="979" y="38"/>
                </a:lnTo>
                <a:lnTo>
                  <a:pt x="979" y="40"/>
                </a:lnTo>
                <a:lnTo>
                  <a:pt x="982" y="42"/>
                </a:lnTo>
                <a:lnTo>
                  <a:pt x="979" y="42"/>
                </a:lnTo>
                <a:lnTo>
                  <a:pt x="982" y="44"/>
                </a:lnTo>
                <a:lnTo>
                  <a:pt x="984" y="44"/>
                </a:lnTo>
                <a:lnTo>
                  <a:pt x="986" y="46"/>
                </a:lnTo>
                <a:lnTo>
                  <a:pt x="988" y="46"/>
                </a:lnTo>
                <a:lnTo>
                  <a:pt x="990" y="46"/>
                </a:lnTo>
                <a:lnTo>
                  <a:pt x="992" y="46"/>
                </a:lnTo>
                <a:lnTo>
                  <a:pt x="994" y="46"/>
                </a:lnTo>
                <a:lnTo>
                  <a:pt x="997" y="46"/>
                </a:lnTo>
                <a:lnTo>
                  <a:pt x="999" y="46"/>
                </a:lnTo>
                <a:lnTo>
                  <a:pt x="1001" y="44"/>
                </a:lnTo>
                <a:lnTo>
                  <a:pt x="1003" y="44"/>
                </a:lnTo>
                <a:lnTo>
                  <a:pt x="1005" y="44"/>
                </a:lnTo>
                <a:lnTo>
                  <a:pt x="1007" y="42"/>
                </a:lnTo>
                <a:lnTo>
                  <a:pt x="1009" y="42"/>
                </a:lnTo>
                <a:lnTo>
                  <a:pt x="1012" y="42"/>
                </a:lnTo>
                <a:lnTo>
                  <a:pt x="1014" y="40"/>
                </a:lnTo>
                <a:lnTo>
                  <a:pt x="1016" y="40"/>
                </a:lnTo>
                <a:lnTo>
                  <a:pt x="1018" y="40"/>
                </a:lnTo>
                <a:lnTo>
                  <a:pt x="1020" y="38"/>
                </a:lnTo>
                <a:lnTo>
                  <a:pt x="1022" y="38"/>
                </a:lnTo>
                <a:lnTo>
                  <a:pt x="1024" y="38"/>
                </a:lnTo>
                <a:lnTo>
                  <a:pt x="1027" y="36"/>
                </a:lnTo>
                <a:lnTo>
                  <a:pt x="1029" y="36"/>
                </a:lnTo>
                <a:lnTo>
                  <a:pt x="1029" y="34"/>
                </a:lnTo>
                <a:lnTo>
                  <a:pt x="1031" y="34"/>
                </a:lnTo>
                <a:lnTo>
                  <a:pt x="1033" y="34"/>
                </a:lnTo>
                <a:lnTo>
                  <a:pt x="1035" y="32"/>
                </a:lnTo>
                <a:lnTo>
                  <a:pt x="1037" y="32"/>
                </a:lnTo>
                <a:lnTo>
                  <a:pt x="1037" y="30"/>
                </a:lnTo>
                <a:lnTo>
                  <a:pt x="1040" y="30"/>
                </a:lnTo>
                <a:lnTo>
                  <a:pt x="1042" y="28"/>
                </a:lnTo>
                <a:lnTo>
                  <a:pt x="1044" y="28"/>
                </a:lnTo>
                <a:lnTo>
                  <a:pt x="1046" y="28"/>
                </a:lnTo>
                <a:lnTo>
                  <a:pt x="1046" y="26"/>
                </a:lnTo>
                <a:lnTo>
                  <a:pt x="1048" y="24"/>
                </a:lnTo>
                <a:lnTo>
                  <a:pt x="1050" y="24"/>
                </a:lnTo>
                <a:lnTo>
                  <a:pt x="1052" y="22"/>
                </a:lnTo>
                <a:lnTo>
                  <a:pt x="1055" y="20"/>
                </a:lnTo>
                <a:lnTo>
                  <a:pt x="1057" y="18"/>
                </a:lnTo>
                <a:lnTo>
                  <a:pt x="1059" y="16"/>
                </a:lnTo>
                <a:lnTo>
                  <a:pt x="1061" y="16"/>
                </a:lnTo>
                <a:lnTo>
                  <a:pt x="1061" y="14"/>
                </a:lnTo>
                <a:lnTo>
                  <a:pt x="1063" y="12"/>
                </a:lnTo>
                <a:lnTo>
                  <a:pt x="1065" y="12"/>
                </a:lnTo>
                <a:lnTo>
                  <a:pt x="1065" y="10"/>
                </a:lnTo>
                <a:lnTo>
                  <a:pt x="1067" y="8"/>
                </a:lnTo>
                <a:lnTo>
                  <a:pt x="1070" y="8"/>
                </a:lnTo>
                <a:lnTo>
                  <a:pt x="1070" y="6"/>
                </a:lnTo>
                <a:lnTo>
                  <a:pt x="1072" y="4"/>
                </a:lnTo>
                <a:lnTo>
                  <a:pt x="1074" y="4"/>
                </a:lnTo>
                <a:lnTo>
                  <a:pt x="1076" y="2"/>
                </a:lnTo>
                <a:lnTo>
                  <a:pt x="1078" y="2"/>
                </a:lnTo>
                <a:lnTo>
                  <a:pt x="1080" y="0"/>
                </a:lnTo>
                <a:lnTo>
                  <a:pt x="1082" y="0"/>
                </a:lnTo>
                <a:lnTo>
                  <a:pt x="1085" y="0"/>
                </a:lnTo>
                <a:lnTo>
                  <a:pt x="1087" y="2"/>
                </a:lnTo>
                <a:lnTo>
                  <a:pt x="1089" y="2"/>
                </a:lnTo>
                <a:lnTo>
                  <a:pt x="1089" y="4"/>
                </a:lnTo>
                <a:lnTo>
                  <a:pt x="1091" y="4"/>
                </a:lnTo>
                <a:lnTo>
                  <a:pt x="1093" y="4"/>
                </a:lnTo>
                <a:lnTo>
                  <a:pt x="1093" y="6"/>
                </a:lnTo>
                <a:lnTo>
                  <a:pt x="1095" y="6"/>
                </a:lnTo>
                <a:lnTo>
                  <a:pt x="1098" y="8"/>
                </a:lnTo>
                <a:lnTo>
                  <a:pt x="1100" y="8"/>
                </a:lnTo>
                <a:lnTo>
                  <a:pt x="1102" y="8"/>
                </a:lnTo>
                <a:lnTo>
                  <a:pt x="1104" y="10"/>
                </a:lnTo>
                <a:lnTo>
                  <a:pt x="1106" y="10"/>
                </a:lnTo>
                <a:lnTo>
                  <a:pt x="1108" y="10"/>
                </a:lnTo>
                <a:lnTo>
                  <a:pt x="1110" y="10"/>
                </a:lnTo>
                <a:lnTo>
                  <a:pt x="1113" y="10"/>
                </a:lnTo>
                <a:lnTo>
                  <a:pt x="1115" y="10"/>
                </a:lnTo>
                <a:lnTo>
                  <a:pt x="1117" y="10"/>
                </a:lnTo>
                <a:lnTo>
                  <a:pt x="1119" y="10"/>
                </a:lnTo>
                <a:lnTo>
                  <a:pt x="1121" y="10"/>
                </a:lnTo>
                <a:lnTo>
                  <a:pt x="1121" y="12"/>
                </a:lnTo>
                <a:lnTo>
                  <a:pt x="1119" y="12"/>
                </a:lnTo>
                <a:lnTo>
                  <a:pt x="1117" y="14"/>
                </a:lnTo>
                <a:lnTo>
                  <a:pt x="1115" y="16"/>
                </a:lnTo>
                <a:lnTo>
                  <a:pt x="1113" y="16"/>
                </a:lnTo>
                <a:lnTo>
                  <a:pt x="1110" y="16"/>
                </a:lnTo>
                <a:lnTo>
                  <a:pt x="1108" y="18"/>
                </a:lnTo>
                <a:lnTo>
                  <a:pt x="1106" y="18"/>
                </a:lnTo>
                <a:lnTo>
                  <a:pt x="1104" y="18"/>
                </a:lnTo>
                <a:lnTo>
                  <a:pt x="1104" y="20"/>
                </a:lnTo>
                <a:lnTo>
                  <a:pt x="1102" y="20"/>
                </a:lnTo>
                <a:lnTo>
                  <a:pt x="1100" y="22"/>
                </a:lnTo>
                <a:lnTo>
                  <a:pt x="1098" y="22"/>
                </a:lnTo>
                <a:lnTo>
                  <a:pt x="1098" y="24"/>
                </a:lnTo>
                <a:lnTo>
                  <a:pt x="1098" y="26"/>
                </a:lnTo>
                <a:lnTo>
                  <a:pt x="1095" y="28"/>
                </a:lnTo>
                <a:lnTo>
                  <a:pt x="1093" y="30"/>
                </a:lnTo>
                <a:lnTo>
                  <a:pt x="1093" y="32"/>
                </a:lnTo>
                <a:lnTo>
                  <a:pt x="1093" y="34"/>
                </a:lnTo>
                <a:lnTo>
                  <a:pt x="1093" y="36"/>
                </a:lnTo>
                <a:lnTo>
                  <a:pt x="1091" y="38"/>
                </a:lnTo>
                <a:lnTo>
                  <a:pt x="1093" y="38"/>
                </a:lnTo>
                <a:lnTo>
                  <a:pt x="1093" y="40"/>
                </a:lnTo>
                <a:lnTo>
                  <a:pt x="1091" y="42"/>
                </a:lnTo>
                <a:lnTo>
                  <a:pt x="1091" y="44"/>
                </a:lnTo>
                <a:lnTo>
                  <a:pt x="1091" y="46"/>
                </a:lnTo>
                <a:lnTo>
                  <a:pt x="1093" y="46"/>
                </a:lnTo>
                <a:lnTo>
                  <a:pt x="1095" y="46"/>
                </a:lnTo>
                <a:lnTo>
                  <a:pt x="1095" y="44"/>
                </a:lnTo>
                <a:lnTo>
                  <a:pt x="1093" y="44"/>
                </a:lnTo>
                <a:lnTo>
                  <a:pt x="1095" y="42"/>
                </a:lnTo>
                <a:lnTo>
                  <a:pt x="1095" y="44"/>
                </a:lnTo>
                <a:lnTo>
                  <a:pt x="1098" y="44"/>
                </a:lnTo>
                <a:lnTo>
                  <a:pt x="1095" y="46"/>
                </a:lnTo>
                <a:lnTo>
                  <a:pt x="1095" y="48"/>
                </a:lnTo>
                <a:lnTo>
                  <a:pt x="1093" y="48"/>
                </a:lnTo>
                <a:lnTo>
                  <a:pt x="1093" y="50"/>
                </a:lnTo>
                <a:lnTo>
                  <a:pt x="1091" y="52"/>
                </a:lnTo>
                <a:lnTo>
                  <a:pt x="1091" y="54"/>
                </a:lnTo>
                <a:lnTo>
                  <a:pt x="1089" y="56"/>
                </a:lnTo>
                <a:lnTo>
                  <a:pt x="1087" y="58"/>
                </a:lnTo>
                <a:lnTo>
                  <a:pt x="1087" y="60"/>
                </a:lnTo>
                <a:lnTo>
                  <a:pt x="1085" y="62"/>
                </a:lnTo>
                <a:lnTo>
                  <a:pt x="1085" y="64"/>
                </a:lnTo>
                <a:lnTo>
                  <a:pt x="1085" y="66"/>
                </a:lnTo>
                <a:lnTo>
                  <a:pt x="1082" y="66"/>
                </a:lnTo>
                <a:lnTo>
                  <a:pt x="1082" y="68"/>
                </a:lnTo>
                <a:lnTo>
                  <a:pt x="1082" y="70"/>
                </a:lnTo>
                <a:lnTo>
                  <a:pt x="1080" y="72"/>
                </a:lnTo>
                <a:lnTo>
                  <a:pt x="1080" y="74"/>
                </a:lnTo>
                <a:lnTo>
                  <a:pt x="1080" y="76"/>
                </a:lnTo>
                <a:lnTo>
                  <a:pt x="1078" y="78"/>
                </a:lnTo>
                <a:lnTo>
                  <a:pt x="1078" y="80"/>
                </a:lnTo>
                <a:lnTo>
                  <a:pt x="1078" y="82"/>
                </a:lnTo>
                <a:lnTo>
                  <a:pt x="1076" y="84"/>
                </a:lnTo>
                <a:lnTo>
                  <a:pt x="1076" y="86"/>
                </a:lnTo>
                <a:lnTo>
                  <a:pt x="1076" y="88"/>
                </a:lnTo>
                <a:lnTo>
                  <a:pt x="1076" y="90"/>
                </a:lnTo>
                <a:lnTo>
                  <a:pt x="1074" y="90"/>
                </a:lnTo>
                <a:lnTo>
                  <a:pt x="1074" y="92"/>
                </a:lnTo>
                <a:lnTo>
                  <a:pt x="1074" y="94"/>
                </a:lnTo>
                <a:lnTo>
                  <a:pt x="1072" y="96"/>
                </a:lnTo>
                <a:lnTo>
                  <a:pt x="1072" y="98"/>
                </a:lnTo>
                <a:lnTo>
                  <a:pt x="1070" y="98"/>
                </a:lnTo>
                <a:lnTo>
                  <a:pt x="1067" y="100"/>
                </a:lnTo>
                <a:lnTo>
                  <a:pt x="1067" y="102"/>
                </a:lnTo>
                <a:lnTo>
                  <a:pt x="1067" y="104"/>
                </a:lnTo>
                <a:lnTo>
                  <a:pt x="1065" y="106"/>
                </a:lnTo>
                <a:lnTo>
                  <a:pt x="1063" y="108"/>
                </a:lnTo>
                <a:lnTo>
                  <a:pt x="1061" y="110"/>
                </a:lnTo>
                <a:lnTo>
                  <a:pt x="1059" y="112"/>
                </a:lnTo>
                <a:lnTo>
                  <a:pt x="1059" y="114"/>
                </a:lnTo>
                <a:lnTo>
                  <a:pt x="1057" y="116"/>
                </a:lnTo>
                <a:lnTo>
                  <a:pt x="1057" y="118"/>
                </a:lnTo>
                <a:lnTo>
                  <a:pt x="1055" y="120"/>
                </a:lnTo>
                <a:lnTo>
                  <a:pt x="1055" y="122"/>
                </a:lnTo>
                <a:lnTo>
                  <a:pt x="1052" y="124"/>
                </a:lnTo>
                <a:lnTo>
                  <a:pt x="1050" y="126"/>
                </a:lnTo>
                <a:lnTo>
                  <a:pt x="1050" y="128"/>
                </a:lnTo>
                <a:lnTo>
                  <a:pt x="1048" y="130"/>
                </a:lnTo>
                <a:lnTo>
                  <a:pt x="1048" y="132"/>
                </a:lnTo>
                <a:lnTo>
                  <a:pt x="1046" y="132"/>
                </a:lnTo>
                <a:lnTo>
                  <a:pt x="1044" y="134"/>
                </a:lnTo>
                <a:lnTo>
                  <a:pt x="1044" y="136"/>
                </a:lnTo>
                <a:lnTo>
                  <a:pt x="1042" y="138"/>
                </a:lnTo>
                <a:lnTo>
                  <a:pt x="1040" y="140"/>
                </a:lnTo>
                <a:lnTo>
                  <a:pt x="1040" y="142"/>
                </a:lnTo>
                <a:lnTo>
                  <a:pt x="1037" y="144"/>
                </a:lnTo>
                <a:lnTo>
                  <a:pt x="1035" y="146"/>
                </a:lnTo>
                <a:lnTo>
                  <a:pt x="1035" y="148"/>
                </a:lnTo>
                <a:lnTo>
                  <a:pt x="1033" y="150"/>
                </a:lnTo>
                <a:lnTo>
                  <a:pt x="1033" y="152"/>
                </a:lnTo>
                <a:lnTo>
                  <a:pt x="1031" y="152"/>
                </a:lnTo>
                <a:lnTo>
                  <a:pt x="1031" y="154"/>
                </a:lnTo>
                <a:lnTo>
                  <a:pt x="1031" y="156"/>
                </a:lnTo>
                <a:lnTo>
                  <a:pt x="1029" y="158"/>
                </a:lnTo>
                <a:lnTo>
                  <a:pt x="1029" y="160"/>
                </a:lnTo>
                <a:lnTo>
                  <a:pt x="1027" y="160"/>
                </a:lnTo>
                <a:lnTo>
                  <a:pt x="1027" y="162"/>
                </a:lnTo>
                <a:lnTo>
                  <a:pt x="1024" y="164"/>
                </a:lnTo>
                <a:lnTo>
                  <a:pt x="1027" y="166"/>
                </a:lnTo>
                <a:lnTo>
                  <a:pt x="1024" y="166"/>
                </a:lnTo>
                <a:lnTo>
                  <a:pt x="1024" y="167"/>
                </a:lnTo>
                <a:lnTo>
                  <a:pt x="1022" y="167"/>
                </a:lnTo>
                <a:lnTo>
                  <a:pt x="1020" y="169"/>
                </a:lnTo>
                <a:lnTo>
                  <a:pt x="1020" y="171"/>
                </a:lnTo>
                <a:lnTo>
                  <a:pt x="1018" y="173"/>
                </a:lnTo>
                <a:lnTo>
                  <a:pt x="1018" y="175"/>
                </a:lnTo>
                <a:lnTo>
                  <a:pt x="1016" y="175"/>
                </a:lnTo>
                <a:lnTo>
                  <a:pt x="1016" y="177"/>
                </a:lnTo>
                <a:lnTo>
                  <a:pt x="1014" y="179"/>
                </a:lnTo>
                <a:lnTo>
                  <a:pt x="1012" y="181"/>
                </a:lnTo>
                <a:lnTo>
                  <a:pt x="1012" y="183"/>
                </a:lnTo>
                <a:lnTo>
                  <a:pt x="1009" y="185"/>
                </a:lnTo>
                <a:lnTo>
                  <a:pt x="1009" y="187"/>
                </a:lnTo>
                <a:lnTo>
                  <a:pt x="1009" y="189"/>
                </a:lnTo>
                <a:lnTo>
                  <a:pt x="1012" y="189"/>
                </a:lnTo>
                <a:lnTo>
                  <a:pt x="1014" y="191"/>
                </a:lnTo>
                <a:lnTo>
                  <a:pt x="1012" y="191"/>
                </a:lnTo>
                <a:lnTo>
                  <a:pt x="1009" y="193"/>
                </a:lnTo>
                <a:lnTo>
                  <a:pt x="1012" y="193"/>
                </a:lnTo>
                <a:lnTo>
                  <a:pt x="1009" y="193"/>
                </a:lnTo>
                <a:lnTo>
                  <a:pt x="1007" y="193"/>
                </a:lnTo>
                <a:lnTo>
                  <a:pt x="1005" y="193"/>
                </a:lnTo>
                <a:lnTo>
                  <a:pt x="1005" y="195"/>
                </a:lnTo>
                <a:lnTo>
                  <a:pt x="1003" y="197"/>
                </a:lnTo>
                <a:lnTo>
                  <a:pt x="1003" y="199"/>
                </a:lnTo>
                <a:lnTo>
                  <a:pt x="1001" y="199"/>
                </a:lnTo>
                <a:lnTo>
                  <a:pt x="1001" y="201"/>
                </a:lnTo>
                <a:lnTo>
                  <a:pt x="1003" y="203"/>
                </a:lnTo>
                <a:lnTo>
                  <a:pt x="1003" y="205"/>
                </a:lnTo>
                <a:lnTo>
                  <a:pt x="1001" y="207"/>
                </a:lnTo>
                <a:lnTo>
                  <a:pt x="999" y="207"/>
                </a:lnTo>
                <a:lnTo>
                  <a:pt x="999" y="209"/>
                </a:lnTo>
                <a:lnTo>
                  <a:pt x="999" y="211"/>
                </a:lnTo>
                <a:lnTo>
                  <a:pt x="997" y="213"/>
                </a:lnTo>
                <a:lnTo>
                  <a:pt x="994" y="213"/>
                </a:lnTo>
                <a:lnTo>
                  <a:pt x="994" y="215"/>
                </a:lnTo>
                <a:lnTo>
                  <a:pt x="992" y="217"/>
                </a:lnTo>
                <a:lnTo>
                  <a:pt x="992" y="219"/>
                </a:lnTo>
                <a:lnTo>
                  <a:pt x="990" y="219"/>
                </a:lnTo>
                <a:lnTo>
                  <a:pt x="990" y="221"/>
                </a:lnTo>
                <a:lnTo>
                  <a:pt x="988" y="223"/>
                </a:lnTo>
                <a:lnTo>
                  <a:pt x="988" y="225"/>
                </a:lnTo>
                <a:lnTo>
                  <a:pt x="988" y="227"/>
                </a:lnTo>
                <a:lnTo>
                  <a:pt x="986" y="229"/>
                </a:lnTo>
                <a:lnTo>
                  <a:pt x="984" y="231"/>
                </a:lnTo>
                <a:lnTo>
                  <a:pt x="984" y="233"/>
                </a:lnTo>
                <a:lnTo>
                  <a:pt x="982" y="235"/>
                </a:lnTo>
                <a:lnTo>
                  <a:pt x="982" y="237"/>
                </a:lnTo>
                <a:lnTo>
                  <a:pt x="982" y="239"/>
                </a:lnTo>
                <a:lnTo>
                  <a:pt x="982" y="241"/>
                </a:lnTo>
                <a:lnTo>
                  <a:pt x="982" y="243"/>
                </a:lnTo>
                <a:lnTo>
                  <a:pt x="984" y="245"/>
                </a:lnTo>
                <a:lnTo>
                  <a:pt x="984" y="247"/>
                </a:lnTo>
                <a:lnTo>
                  <a:pt x="986" y="247"/>
                </a:lnTo>
                <a:lnTo>
                  <a:pt x="986" y="249"/>
                </a:lnTo>
                <a:lnTo>
                  <a:pt x="986" y="251"/>
                </a:lnTo>
                <a:lnTo>
                  <a:pt x="986" y="253"/>
                </a:lnTo>
                <a:lnTo>
                  <a:pt x="986" y="255"/>
                </a:lnTo>
                <a:lnTo>
                  <a:pt x="984" y="257"/>
                </a:lnTo>
                <a:lnTo>
                  <a:pt x="984" y="259"/>
                </a:lnTo>
                <a:lnTo>
                  <a:pt x="984" y="261"/>
                </a:lnTo>
                <a:lnTo>
                  <a:pt x="982" y="261"/>
                </a:lnTo>
                <a:lnTo>
                  <a:pt x="982" y="263"/>
                </a:lnTo>
                <a:lnTo>
                  <a:pt x="982" y="265"/>
                </a:lnTo>
                <a:lnTo>
                  <a:pt x="982" y="267"/>
                </a:lnTo>
                <a:lnTo>
                  <a:pt x="982" y="269"/>
                </a:lnTo>
                <a:lnTo>
                  <a:pt x="979" y="271"/>
                </a:lnTo>
                <a:lnTo>
                  <a:pt x="979" y="273"/>
                </a:lnTo>
                <a:lnTo>
                  <a:pt x="982" y="273"/>
                </a:lnTo>
                <a:lnTo>
                  <a:pt x="982" y="275"/>
                </a:lnTo>
                <a:lnTo>
                  <a:pt x="979" y="277"/>
                </a:lnTo>
                <a:lnTo>
                  <a:pt x="979" y="279"/>
                </a:lnTo>
                <a:lnTo>
                  <a:pt x="977" y="281"/>
                </a:lnTo>
                <a:lnTo>
                  <a:pt x="975" y="281"/>
                </a:lnTo>
                <a:lnTo>
                  <a:pt x="975" y="283"/>
                </a:lnTo>
                <a:lnTo>
                  <a:pt x="973" y="283"/>
                </a:lnTo>
                <a:lnTo>
                  <a:pt x="973" y="285"/>
                </a:lnTo>
                <a:lnTo>
                  <a:pt x="975" y="287"/>
                </a:lnTo>
                <a:lnTo>
                  <a:pt x="973" y="289"/>
                </a:lnTo>
                <a:lnTo>
                  <a:pt x="973" y="291"/>
                </a:lnTo>
                <a:lnTo>
                  <a:pt x="973" y="293"/>
                </a:lnTo>
                <a:lnTo>
                  <a:pt x="973" y="295"/>
                </a:lnTo>
                <a:lnTo>
                  <a:pt x="973" y="297"/>
                </a:lnTo>
                <a:lnTo>
                  <a:pt x="975" y="299"/>
                </a:lnTo>
                <a:lnTo>
                  <a:pt x="975" y="301"/>
                </a:lnTo>
                <a:lnTo>
                  <a:pt x="975" y="303"/>
                </a:lnTo>
                <a:lnTo>
                  <a:pt x="975" y="305"/>
                </a:lnTo>
                <a:lnTo>
                  <a:pt x="975" y="307"/>
                </a:lnTo>
                <a:lnTo>
                  <a:pt x="975" y="309"/>
                </a:lnTo>
                <a:lnTo>
                  <a:pt x="973" y="309"/>
                </a:lnTo>
                <a:lnTo>
                  <a:pt x="973" y="311"/>
                </a:lnTo>
                <a:lnTo>
                  <a:pt x="971" y="313"/>
                </a:lnTo>
                <a:lnTo>
                  <a:pt x="971" y="315"/>
                </a:lnTo>
                <a:lnTo>
                  <a:pt x="969" y="315"/>
                </a:lnTo>
                <a:lnTo>
                  <a:pt x="967" y="317"/>
                </a:lnTo>
                <a:lnTo>
                  <a:pt x="967" y="319"/>
                </a:lnTo>
                <a:lnTo>
                  <a:pt x="964" y="321"/>
                </a:lnTo>
                <a:lnTo>
                  <a:pt x="964" y="323"/>
                </a:lnTo>
                <a:lnTo>
                  <a:pt x="962" y="323"/>
                </a:lnTo>
                <a:lnTo>
                  <a:pt x="960" y="325"/>
                </a:lnTo>
                <a:lnTo>
                  <a:pt x="958" y="327"/>
                </a:lnTo>
                <a:lnTo>
                  <a:pt x="956" y="327"/>
                </a:lnTo>
                <a:lnTo>
                  <a:pt x="956" y="329"/>
                </a:lnTo>
                <a:lnTo>
                  <a:pt x="956" y="331"/>
                </a:lnTo>
                <a:lnTo>
                  <a:pt x="956" y="333"/>
                </a:lnTo>
                <a:lnTo>
                  <a:pt x="954" y="333"/>
                </a:lnTo>
                <a:lnTo>
                  <a:pt x="954" y="335"/>
                </a:lnTo>
                <a:lnTo>
                  <a:pt x="951" y="335"/>
                </a:lnTo>
                <a:lnTo>
                  <a:pt x="951" y="337"/>
                </a:lnTo>
                <a:lnTo>
                  <a:pt x="951" y="339"/>
                </a:lnTo>
                <a:lnTo>
                  <a:pt x="949" y="339"/>
                </a:lnTo>
                <a:lnTo>
                  <a:pt x="951" y="341"/>
                </a:lnTo>
                <a:lnTo>
                  <a:pt x="949" y="341"/>
                </a:lnTo>
                <a:lnTo>
                  <a:pt x="949" y="343"/>
                </a:lnTo>
                <a:lnTo>
                  <a:pt x="947" y="341"/>
                </a:lnTo>
                <a:lnTo>
                  <a:pt x="947" y="343"/>
                </a:lnTo>
                <a:lnTo>
                  <a:pt x="949" y="345"/>
                </a:lnTo>
                <a:lnTo>
                  <a:pt x="947" y="345"/>
                </a:lnTo>
                <a:lnTo>
                  <a:pt x="947" y="347"/>
                </a:lnTo>
                <a:lnTo>
                  <a:pt x="945" y="349"/>
                </a:lnTo>
                <a:lnTo>
                  <a:pt x="947" y="351"/>
                </a:lnTo>
                <a:lnTo>
                  <a:pt x="947" y="353"/>
                </a:lnTo>
                <a:lnTo>
                  <a:pt x="947" y="355"/>
                </a:lnTo>
                <a:lnTo>
                  <a:pt x="947" y="357"/>
                </a:lnTo>
                <a:lnTo>
                  <a:pt x="947" y="359"/>
                </a:lnTo>
                <a:lnTo>
                  <a:pt x="947" y="361"/>
                </a:lnTo>
                <a:lnTo>
                  <a:pt x="947" y="363"/>
                </a:lnTo>
                <a:lnTo>
                  <a:pt x="947" y="365"/>
                </a:lnTo>
                <a:lnTo>
                  <a:pt x="949" y="367"/>
                </a:lnTo>
                <a:lnTo>
                  <a:pt x="949" y="369"/>
                </a:lnTo>
                <a:lnTo>
                  <a:pt x="949" y="371"/>
                </a:lnTo>
                <a:lnTo>
                  <a:pt x="949" y="373"/>
                </a:lnTo>
                <a:lnTo>
                  <a:pt x="949" y="375"/>
                </a:lnTo>
                <a:lnTo>
                  <a:pt x="949" y="377"/>
                </a:lnTo>
                <a:lnTo>
                  <a:pt x="951" y="379"/>
                </a:lnTo>
                <a:lnTo>
                  <a:pt x="951" y="381"/>
                </a:lnTo>
                <a:lnTo>
                  <a:pt x="951" y="383"/>
                </a:lnTo>
                <a:lnTo>
                  <a:pt x="951" y="385"/>
                </a:lnTo>
                <a:lnTo>
                  <a:pt x="951" y="387"/>
                </a:lnTo>
                <a:lnTo>
                  <a:pt x="951" y="389"/>
                </a:lnTo>
                <a:lnTo>
                  <a:pt x="951" y="391"/>
                </a:lnTo>
                <a:lnTo>
                  <a:pt x="951" y="393"/>
                </a:lnTo>
                <a:lnTo>
                  <a:pt x="951" y="395"/>
                </a:lnTo>
                <a:lnTo>
                  <a:pt x="951" y="397"/>
                </a:lnTo>
                <a:lnTo>
                  <a:pt x="951" y="399"/>
                </a:lnTo>
                <a:lnTo>
                  <a:pt x="951" y="401"/>
                </a:lnTo>
                <a:lnTo>
                  <a:pt x="951" y="403"/>
                </a:lnTo>
                <a:lnTo>
                  <a:pt x="954" y="405"/>
                </a:lnTo>
                <a:lnTo>
                  <a:pt x="954" y="407"/>
                </a:lnTo>
                <a:lnTo>
                  <a:pt x="954" y="409"/>
                </a:lnTo>
                <a:lnTo>
                  <a:pt x="954" y="411"/>
                </a:lnTo>
                <a:lnTo>
                  <a:pt x="954" y="413"/>
                </a:lnTo>
                <a:lnTo>
                  <a:pt x="956" y="413"/>
                </a:lnTo>
                <a:lnTo>
                  <a:pt x="956" y="415"/>
                </a:lnTo>
                <a:lnTo>
                  <a:pt x="956" y="417"/>
                </a:lnTo>
                <a:lnTo>
                  <a:pt x="958" y="419"/>
                </a:lnTo>
                <a:lnTo>
                  <a:pt x="960" y="419"/>
                </a:lnTo>
                <a:lnTo>
                  <a:pt x="962" y="419"/>
                </a:lnTo>
                <a:lnTo>
                  <a:pt x="964" y="419"/>
                </a:lnTo>
                <a:lnTo>
                  <a:pt x="967" y="419"/>
                </a:lnTo>
                <a:lnTo>
                  <a:pt x="969" y="419"/>
                </a:lnTo>
                <a:lnTo>
                  <a:pt x="971" y="421"/>
                </a:lnTo>
                <a:lnTo>
                  <a:pt x="973" y="423"/>
                </a:lnTo>
                <a:lnTo>
                  <a:pt x="975" y="423"/>
                </a:lnTo>
                <a:lnTo>
                  <a:pt x="975" y="425"/>
                </a:lnTo>
                <a:lnTo>
                  <a:pt x="977" y="425"/>
                </a:lnTo>
                <a:lnTo>
                  <a:pt x="977" y="427"/>
                </a:lnTo>
                <a:lnTo>
                  <a:pt x="979" y="427"/>
                </a:lnTo>
                <a:lnTo>
                  <a:pt x="982" y="425"/>
                </a:lnTo>
                <a:lnTo>
                  <a:pt x="984" y="425"/>
                </a:lnTo>
                <a:lnTo>
                  <a:pt x="986" y="427"/>
                </a:lnTo>
                <a:lnTo>
                  <a:pt x="988" y="427"/>
                </a:lnTo>
                <a:lnTo>
                  <a:pt x="988" y="429"/>
                </a:lnTo>
                <a:lnTo>
                  <a:pt x="990" y="429"/>
                </a:lnTo>
                <a:lnTo>
                  <a:pt x="990" y="427"/>
                </a:lnTo>
                <a:lnTo>
                  <a:pt x="992" y="425"/>
                </a:lnTo>
                <a:lnTo>
                  <a:pt x="994" y="425"/>
                </a:lnTo>
                <a:lnTo>
                  <a:pt x="997" y="425"/>
                </a:lnTo>
                <a:lnTo>
                  <a:pt x="997" y="427"/>
                </a:lnTo>
                <a:lnTo>
                  <a:pt x="999" y="429"/>
                </a:lnTo>
                <a:lnTo>
                  <a:pt x="999" y="431"/>
                </a:lnTo>
                <a:lnTo>
                  <a:pt x="1001" y="431"/>
                </a:lnTo>
                <a:lnTo>
                  <a:pt x="1001" y="433"/>
                </a:lnTo>
                <a:lnTo>
                  <a:pt x="1003" y="433"/>
                </a:lnTo>
                <a:lnTo>
                  <a:pt x="1003" y="435"/>
                </a:lnTo>
                <a:lnTo>
                  <a:pt x="1005" y="435"/>
                </a:lnTo>
                <a:lnTo>
                  <a:pt x="1005" y="437"/>
                </a:lnTo>
                <a:lnTo>
                  <a:pt x="1007" y="437"/>
                </a:lnTo>
                <a:lnTo>
                  <a:pt x="1009" y="439"/>
                </a:lnTo>
                <a:lnTo>
                  <a:pt x="1009" y="441"/>
                </a:lnTo>
                <a:lnTo>
                  <a:pt x="1009" y="443"/>
                </a:lnTo>
                <a:lnTo>
                  <a:pt x="1012" y="443"/>
                </a:lnTo>
                <a:lnTo>
                  <a:pt x="1014" y="443"/>
                </a:lnTo>
                <a:lnTo>
                  <a:pt x="1014" y="445"/>
                </a:lnTo>
                <a:lnTo>
                  <a:pt x="1014" y="447"/>
                </a:lnTo>
                <a:lnTo>
                  <a:pt x="1012" y="447"/>
                </a:lnTo>
                <a:lnTo>
                  <a:pt x="1009" y="449"/>
                </a:lnTo>
                <a:lnTo>
                  <a:pt x="1009" y="447"/>
                </a:lnTo>
                <a:lnTo>
                  <a:pt x="1007" y="447"/>
                </a:lnTo>
                <a:lnTo>
                  <a:pt x="1005" y="445"/>
                </a:lnTo>
                <a:lnTo>
                  <a:pt x="1003" y="445"/>
                </a:lnTo>
                <a:lnTo>
                  <a:pt x="1001" y="447"/>
                </a:lnTo>
                <a:lnTo>
                  <a:pt x="1003" y="449"/>
                </a:lnTo>
                <a:lnTo>
                  <a:pt x="1003" y="451"/>
                </a:lnTo>
                <a:lnTo>
                  <a:pt x="1003" y="453"/>
                </a:lnTo>
                <a:lnTo>
                  <a:pt x="1005" y="453"/>
                </a:lnTo>
                <a:lnTo>
                  <a:pt x="1003" y="455"/>
                </a:lnTo>
                <a:lnTo>
                  <a:pt x="1001" y="455"/>
                </a:lnTo>
                <a:lnTo>
                  <a:pt x="1001" y="453"/>
                </a:lnTo>
                <a:lnTo>
                  <a:pt x="1001" y="451"/>
                </a:lnTo>
                <a:lnTo>
                  <a:pt x="1001" y="449"/>
                </a:lnTo>
                <a:lnTo>
                  <a:pt x="1001" y="447"/>
                </a:lnTo>
                <a:lnTo>
                  <a:pt x="999" y="445"/>
                </a:lnTo>
                <a:lnTo>
                  <a:pt x="999" y="443"/>
                </a:lnTo>
                <a:lnTo>
                  <a:pt x="997" y="443"/>
                </a:lnTo>
                <a:lnTo>
                  <a:pt x="994" y="445"/>
                </a:lnTo>
                <a:lnTo>
                  <a:pt x="994" y="447"/>
                </a:lnTo>
                <a:lnTo>
                  <a:pt x="992" y="447"/>
                </a:lnTo>
                <a:lnTo>
                  <a:pt x="990" y="447"/>
                </a:lnTo>
                <a:lnTo>
                  <a:pt x="990" y="449"/>
                </a:lnTo>
                <a:lnTo>
                  <a:pt x="992" y="451"/>
                </a:lnTo>
                <a:lnTo>
                  <a:pt x="992" y="453"/>
                </a:lnTo>
                <a:lnTo>
                  <a:pt x="990" y="455"/>
                </a:lnTo>
                <a:lnTo>
                  <a:pt x="988" y="457"/>
                </a:lnTo>
                <a:lnTo>
                  <a:pt x="988" y="459"/>
                </a:lnTo>
                <a:lnTo>
                  <a:pt x="990" y="459"/>
                </a:lnTo>
                <a:lnTo>
                  <a:pt x="992" y="459"/>
                </a:lnTo>
                <a:lnTo>
                  <a:pt x="990" y="459"/>
                </a:lnTo>
                <a:lnTo>
                  <a:pt x="988" y="459"/>
                </a:lnTo>
                <a:lnTo>
                  <a:pt x="988" y="461"/>
                </a:lnTo>
                <a:lnTo>
                  <a:pt x="990" y="461"/>
                </a:lnTo>
                <a:lnTo>
                  <a:pt x="990" y="463"/>
                </a:lnTo>
                <a:lnTo>
                  <a:pt x="990" y="465"/>
                </a:lnTo>
                <a:lnTo>
                  <a:pt x="992" y="465"/>
                </a:lnTo>
                <a:lnTo>
                  <a:pt x="990" y="467"/>
                </a:lnTo>
                <a:lnTo>
                  <a:pt x="990" y="469"/>
                </a:lnTo>
                <a:lnTo>
                  <a:pt x="992" y="469"/>
                </a:lnTo>
                <a:lnTo>
                  <a:pt x="994" y="471"/>
                </a:lnTo>
                <a:lnTo>
                  <a:pt x="997" y="471"/>
                </a:lnTo>
                <a:lnTo>
                  <a:pt x="997" y="473"/>
                </a:lnTo>
                <a:lnTo>
                  <a:pt x="994" y="475"/>
                </a:lnTo>
                <a:lnTo>
                  <a:pt x="997" y="475"/>
                </a:lnTo>
                <a:lnTo>
                  <a:pt x="997" y="477"/>
                </a:lnTo>
                <a:lnTo>
                  <a:pt x="997" y="479"/>
                </a:lnTo>
                <a:lnTo>
                  <a:pt x="997" y="481"/>
                </a:lnTo>
                <a:lnTo>
                  <a:pt x="999" y="481"/>
                </a:lnTo>
                <a:lnTo>
                  <a:pt x="999" y="483"/>
                </a:lnTo>
                <a:lnTo>
                  <a:pt x="1001" y="483"/>
                </a:lnTo>
                <a:lnTo>
                  <a:pt x="1003" y="483"/>
                </a:lnTo>
                <a:lnTo>
                  <a:pt x="1005" y="483"/>
                </a:lnTo>
                <a:lnTo>
                  <a:pt x="1007" y="481"/>
                </a:lnTo>
                <a:lnTo>
                  <a:pt x="1005" y="479"/>
                </a:lnTo>
                <a:lnTo>
                  <a:pt x="1007" y="479"/>
                </a:lnTo>
                <a:lnTo>
                  <a:pt x="1009" y="479"/>
                </a:lnTo>
                <a:lnTo>
                  <a:pt x="1009" y="481"/>
                </a:lnTo>
                <a:lnTo>
                  <a:pt x="1012" y="483"/>
                </a:lnTo>
                <a:lnTo>
                  <a:pt x="1012" y="485"/>
                </a:lnTo>
                <a:lnTo>
                  <a:pt x="1009" y="483"/>
                </a:lnTo>
                <a:lnTo>
                  <a:pt x="1007" y="483"/>
                </a:lnTo>
                <a:lnTo>
                  <a:pt x="1005" y="483"/>
                </a:lnTo>
                <a:lnTo>
                  <a:pt x="1003" y="485"/>
                </a:lnTo>
                <a:lnTo>
                  <a:pt x="1003" y="487"/>
                </a:lnTo>
                <a:lnTo>
                  <a:pt x="1003" y="489"/>
                </a:lnTo>
                <a:lnTo>
                  <a:pt x="1005" y="491"/>
                </a:lnTo>
                <a:lnTo>
                  <a:pt x="1005" y="493"/>
                </a:lnTo>
                <a:lnTo>
                  <a:pt x="1007" y="493"/>
                </a:lnTo>
                <a:lnTo>
                  <a:pt x="1007" y="495"/>
                </a:lnTo>
                <a:lnTo>
                  <a:pt x="1009" y="495"/>
                </a:lnTo>
                <a:lnTo>
                  <a:pt x="1009" y="497"/>
                </a:lnTo>
                <a:lnTo>
                  <a:pt x="1012" y="497"/>
                </a:lnTo>
                <a:lnTo>
                  <a:pt x="1014" y="497"/>
                </a:lnTo>
                <a:lnTo>
                  <a:pt x="1016" y="497"/>
                </a:lnTo>
                <a:lnTo>
                  <a:pt x="1016" y="499"/>
                </a:lnTo>
                <a:lnTo>
                  <a:pt x="1018" y="499"/>
                </a:lnTo>
                <a:lnTo>
                  <a:pt x="1020" y="501"/>
                </a:lnTo>
                <a:lnTo>
                  <a:pt x="1022" y="501"/>
                </a:lnTo>
                <a:lnTo>
                  <a:pt x="1024" y="499"/>
                </a:lnTo>
                <a:lnTo>
                  <a:pt x="1027" y="499"/>
                </a:lnTo>
                <a:lnTo>
                  <a:pt x="1029" y="499"/>
                </a:lnTo>
                <a:lnTo>
                  <a:pt x="1031" y="499"/>
                </a:lnTo>
                <a:lnTo>
                  <a:pt x="1033" y="501"/>
                </a:lnTo>
                <a:lnTo>
                  <a:pt x="1033" y="503"/>
                </a:lnTo>
                <a:lnTo>
                  <a:pt x="1033" y="505"/>
                </a:lnTo>
                <a:lnTo>
                  <a:pt x="1033" y="507"/>
                </a:lnTo>
                <a:lnTo>
                  <a:pt x="1035" y="509"/>
                </a:lnTo>
                <a:lnTo>
                  <a:pt x="1035" y="511"/>
                </a:lnTo>
                <a:lnTo>
                  <a:pt x="1033" y="511"/>
                </a:lnTo>
                <a:lnTo>
                  <a:pt x="1033" y="513"/>
                </a:lnTo>
                <a:lnTo>
                  <a:pt x="1033" y="515"/>
                </a:lnTo>
                <a:lnTo>
                  <a:pt x="1031" y="515"/>
                </a:lnTo>
                <a:lnTo>
                  <a:pt x="1031" y="517"/>
                </a:lnTo>
                <a:lnTo>
                  <a:pt x="1031" y="515"/>
                </a:lnTo>
                <a:lnTo>
                  <a:pt x="1033" y="517"/>
                </a:lnTo>
                <a:lnTo>
                  <a:pt x="1033" y="519"/>
                </a:lnTo>
                <a:lnTo>
                  <a:pt x="1033" y="521"/>
                </a:lnTo>
                <a:lnTo>
                  <a:pt x="1031" y="519"/>
                </a:lnTo>
                <a:lnTo>
                  <a:pt x="1031" y="517"/>
                </a:lnTo>
                <a:lnTo>
                  <a:pt x="1029" y="517"/>
                </a:lnTo>
                <a:lnTo>
                  <a:pt x="1027" y="517"/>
                </a:lnTo>
                <a:lnTo>
                  <a:pt x="1024" y="519"/>
                </a:lnTo>
                <a:lnTo>
                  <a:pt x="1024" y="521"/>
                </a:lnTo>
                <a:lnTo>
                  <a:pt x="1024" y="523"/>
                </a:lnTo>
                <a:lnTo>
                  <a:pt x="1027" y="525"/>
                </a:lnTo>
                <a:lnTo>
                  <a:pt x="1027" y="526"/>
                </a:lnTo>
                <a:lnTo>
                  <a:pt x="1027" y="528"/>
                </a:lnTo>
                <a:lnTo>
                  <a:pt x="1029" y="528"/>
                </a:lnTo>
                <a:lnTo>
                  <a:pt x="1031" y="530"/>
                </a:lnTo>
                <a:lnTo>
                  <a:pt x="1033" y="530"/>
                </a:lnTo>
                <a:lnTo>
                  <a:pt x="1033" y="528"/>
                </a:lnTo>
                <a:lnTo>
                  <a:pt x="1033" y="526"/>
                </a:lnTo>
                <a:lnTo>
                  <a:pt x="1035" y="526"/>
                </a:lnTo>
                <a:lnTo>
                  <a:pt x="1035" y="525"/>
                </a:lnTo>
                <a:lnTo>
                  <a:pt x="1035" y="526"/>
                </a:lnTo>
                <a:lnTo>
                  <a:pt x="1037" y="526"/>
                </a:lnTo>
                <a:lnTo>
                  <a:pt x="1040" y="526"/>
                </a:lnTo>
                <a:lnTo>
                  <a:pt x="1042" y="528"/>
                </a:lnTo>
                <a:close/>
              </a:path>
            </a:pathLst>
          </a:custGeom>
          <a:solidFill>
            <a:srgbClr val="727070"/>
          </a:solidFill>
          <a:ln w="9525">
            <a:solidFill>
              <a:srgbClr val="4D4D4D"/>
            </a:solidFill>
            <a:round/>
            <a:headEnd/>
            <a:tailEnd/>
          </a:ln>
        </p:spPr>
        <p:txBody>
          <a:bodyPr lIns="64183" tIns="32092" rIns="64183" bIns="32092"/>
          <a:lstStyle/>
          <a:p>
            <a:endParaRPr lang="it-IT" sz="1300">
              <a:solidFill>
                <a:srgbClr val="000000"/>
              </a:solidFill>
              <a:latin typeface="Arial" charset="0"/>
            </a:endParaRPr>
          </a:p>
        </p:txBody>
      </p:sp>
      <p:sp>
        <p:nvSpPr>
          <p:cNvPr id="8" name="Freeform 11"/>
          <p:cNvSpPr>
            <a:spLocks/>
          </p:cNvSpPr>
          <p:nvPr/>
        </p:nvSpPr>
        <p:spPr bwMode="auto">
          <a:xfrm>
            <a:off x="5282210" y="2997965"/>
            <a:ext cx="589359" cy="1127297"/>
          </a:xfrm>
          <a:custGeom>
            <a:avLst/>
            <a:gdLst>
              <a:gd name="T0" fmla="*/ 2147483647 w 573"/>
              <a:gd name="T1" fmla="*/ 2147483647 h 987"/>
              <a:gd name="T2" fmla="*/ 2147483647 w 573"/>
              <a:gd name="T3" fmla="*/ 2147483647 h 987"/>
              <a:gd name="T4" fmla="*/ 2147483647 w 573"/>
              <a:gd name="T5" fmla="*/ 2147483647 h 987"/>
              <a:gd name="T6" fmla="*/ 2147483647 w 573"/>
              <a:gd name="T7" fmla="*/ 2147483647 h 987"/>
              <a:gd name="T8" fmla="*/ 2147483647 w 573"/>
              <a:gd name="T9" fmla="*/ 2147483647 h 987"/>
              <a:gd name="T10" fmla="*/ 2147483647 w 573"/>
              <a:gd name="T11" fmla="*/ 2147483647 h 987"/>
              <a:gd name="T12" fmla="*/ 2147483647 w 573"/>
              <a:gd name="T13" fmla="*/ 2147483647 h 987"/>
              <a:gd name="T14" fmla="*/ 2147483647 w 573"/>
              <a:gd name="T15" fmla="*/ 2147483647 h 987"/>
              <a:gd name="T16" fmla="*/ 2147483647 w 573"/>
              <a:gd name="T17" fmla="*/ 2147483647 h 987"/>
              <a:gd name="T18" fmla="*/ 2147483647 w 573"/>
              <a:gd name="T19" fmla="*/ 2147483647 h 987"/>
              <a:gd name="T20" fmla="*/ 2147483647 w 573"/>
              <a:gd name="T21" fmla="*/ 2147483647 h 987"/>
              <a:gd name="T22" fmla="*/ 2147483647 w 573"/>
              <a:gd name="T23" fmla="*/ 2147483647 h 987"/>
              <a:gd name="T24" fmla="*/ 2147483647 w 573"/>
              <a:gd name="T25" fmla="*/ 2147483647 h 987"/>
              <a:gd name="T26" fmla="*/ 2147483647 w 573"/>
              <a:gd name="T27" fmla="*/ 2147483647 h 987"/>
              <a:gd name="T28" fmla="*/ 2147483647 w 573"/>
              <a:gd name="T29" fmla="*/ 2147483647 h 987"/>
              <a:gd name="T30" fmla="*/ 2147483647 w 573"/>
              <a:gd name="T31" fmla="*/ 2147483647 h 987"/>
              <a:gd name="T32" fmla="*/ 2147483647 w 573"/>
              <a:gd name="T33" fmla="*/ 2147483647 h 987"/>
              <a:gd name="T34" fmla="*/ 2147483647 w 573"/>
              <a:gd name="T35" fmla="*/ 2147483647 h 987"/>
              <a:gd name="T36" fmla="*/ 2147483647 w 573"/>
              <a:gd name="T37" fmla="*/ 2147483647 h 987"/>
              <a:gd name="T38" fmla="*/ 2147483647 w 573"/>
              <a:gd name="T39" fmla="*/ 2147483647 h 987"/>
              <a:gd name="T40" fmla="*/ 2147483647 w 573"/>
              <a:gd name="T41" fmla="*/ 2147483647 h 987"/>
              <a:gd name="T42" fmla="*/ 2147483647 w 573"/>
              <a:gd name="T43" fmla="*/ 2147483647 h 987"/>
              <a:gd name="T44" fmla="*/ 2147483647 w 573"/>
              <a:gd name="T45" fmla="*/ 2147483647 h 987"/>
              <a:gd name="T46" fmla="*/ 2147483647 w 573"/>
              <a:gd name="T47" fmla="*/ 2147483647 h 987"/>
              <a:gd name="T48" fmla="*/ 2147483647 w 573"/>
              <a:gd name="T49" fmla="*/ 2147483647 h 987"/>
              <a:gd name="T50" fmla="*/ 2147483647 w 573"/>
              <a:gd name="T51" fmla="*/ 2147483647 h 987"/>
              <a:gd name="T52" fmla="*/ 2147483647 w 573"/>
              <a:gd name="T53" fmla="*/ 2147483647 h 987"/>
              <a:gd name="T54" fmla="*/ 2147483647 w 573"/>
              <a:gd name="T55" fmla="*/ 2147483647 h 987"/>
              <a:gd name="T56" fmla="*/ 2147483647 w 573"/>
              <a:gd name="T57" fmla="*/ 2147483647 h 987"/>
              <a:gd name="T58" fmla="*/ 2147483647 w 573"/>
              <a:gd name="T59" fmla="*/ 2147483647 h 987"/>
              <a:gd name="T60" fmla="*/ 2147483647 w 573"/>
              <a:gd name="T61" fmla="*/ 2147483647 h 987"/>
              <a:gd name="T62" fmla="*/ 2147483647 w 573"/>
              <a:gd name="T63" fmla="*/ 2147483647 h 987"/>
              <a:gd name="T64" fmla="*/ 2147483647 w 573"/>
              <a:gd name="T65" fmla="*/ 2147483647 h 987"/>
              <a:gd name="T66" fmla="*/ 2147483647 w 573"/>
              <a:gd name="T67" fmla="*/ 2147483647 h 987"/>
              <a:gd name="T68" fmla="*/ 2147483647 w 573"/>
              <a:gd name="T69" fmla="*/ 2147483647 h 987"/>
              <a:gd name="T70" fmla="*/ 2147483647 w 573"/>
              <a:gd name="T71" fmla="*/ 2147483647 h 987"/>
              <a:gd name="T72" fmla="*/ 2147483647 w 573"/>
              <a:gd name="T73" fmla="*/ 2147483647 h 987"/>
              <a:gd name="T74" fmla="*/ 2147483647 w 573"/>
              <a:gd name="T75" fmla="*/ 2147483647 h 987"/>
              <a:gd name="T76" fmla="*/ 2147483647 w 573"/>
              <a:gd name="T77" fmla="*/ 2147483647 h 987"/>
              <a:gd name="T78" fmla="*/ 2147483647 w 573"/>
              <a:gd name="T79" fmla="*/ 2147483647 h 987"/>
              <a:gd name="T80" fmla="*/ 2147483647 w 573"/>
              <a:gd name="T81" fmla="*/ 2147483647 h 987"/>
              <a:gd name="T82" fmla="*/ 2147483647 w 573"/>
              <a:gd name="T83" fmla="*/ 2147483647 h 987"/>
              <a:gd name="T84" fmla="*/ 2147483647 w 573"/>
              <a:gd name="T85" fmla="*/ 2147483647 h 987"/>
              <a:gd name="T86" fmla="*/ 2147483647 w 573"/>
              <a:gd name="T87" fmla="*/ 2147483647 h 987"/>
              <a:gd name="T88" fmla="*/ 2147483647 w 573"/>
              <a:gd name="T89" fmla="*/ 2147483647 h 987"/>
              <a:gd name="T90" fmla="*/ 2147483647 w 573"/>
              <a:gd name="T91" fmla="*/ 2147483647 h 987"/>
              <a:gd name="T92" fmla="*/ 2147483647 w 573"/>
              <a:gd name="T93" fmla="*/ 2147483647 h 987"/>
              <a:gd name="T94" fmla="*/ 2147483647 w 573"/>
              <a:gd name="T95" fmla="*/ 2147483647 h 987"/>
              <a:gd name="T96" fmla="*/ 2147483647 w 573"/>
              <a:gd name="T97" fmla="*/ 2147483647 h 987"/>
              <a:gd name="T98" fmla="*/ 2147483647 w 573"/>
              <a:gd name="T99" fmla="*/ 2147483647 h 987"/>
              <a:gd name="T100" fmla="*/ 2147483647 w 573"/>
              <a:gd name="T101" fmla="*/ 2147483647 h 987"/>
              <a:gd name="T102" fmla="*/ 2147483647 w 573"/>
              <a:gd name="T103" fmla="*/ 2147483647 h 987"/>
              <a:gd name="T104" fmla="*/ 2147483647 w 573"/>
              <a:gd name="T105" fmla="*/ 2147483647 h 987"/>
              <a:gd name="T106" fmla="*/ 2147483647 w 573"/>
              <a:gd name="T107" fmla="*/ 2147483647 h 987"/>
              <a:gd name="T108" fmla="*/ 2147483647 w 573"/>
              <a:gd name="T109" fmla="*/ 2147483647 h 987"/>
              <a:gd name="T110" fmla="*/ 2147483647 w 573"/>
              <a:gd name="T111" fmla="*/ 2147483647 h 987"/>
              <a:gd name="T112" fmla="*/ 2147483647 w 573"/>
              <a:gd name="T113" fmla="*/ 2147483647 h 987"/>
              <a:gd name="T114" fmla="*/ 2147483647 w 573"/>
              <a:gd name="T115" fmla="*/ 2147483647 h 987"/>
              <a:gd name="T116" fmla="*/ 2147483647 w 573"/>
              <a:gd name="T117" fmla="*/ 2147483647 h 987"/>
              <a:gd name="T118" fmla="*/ 2147483647 w 573"/>
              <a:gd name="T119" fmla="*/ 2147483647 h 987"/>
              <a:gd name="T120" fmla="*/ 2147483647 w 573"/>
              <a:gd name="T121" fmla="*/ 2147483647 h 987"/>
              <a:gd name="T122" fmla="*/ 2147483647 w 573"/>
              <a:gd name="T123" fmla="*/ 2147483647 h 987"/>
              <a:gd name="T124" fmla="*/ 2147483647 w 573"/>
              <a:gd name="T125" fmla="*/ 2147483647 h 9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987"/>
              <a:gd name="T191" fmla="*/ 573 w 573"/>
              <a:gd name="T192" fmla="*/ 987 h 9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987">
                <a:moveTo>
                  <a:pt x="425" y="866"/>
                </a:moveTo>
                <a:lnTo>
                  <a:pt x="425" y="864"/>
                </a:lnTo>
                <a:lnTo>
                  <a:pt x="425" y="862"/>
                </a:lnTo>
                <a:lnTo>
                  <a:pt x="423" y="862"/>
                </a:lnTo>
                <a:lnTo>
                  <a:pt x="421" y="862"/>
                </a:lnTo>
                <a:lnTo>
                  <a:pt x="421" y="860"/>
                </a:lnTo>
                <a:lnTo>
                  <a:pt x="419" y="858"/>
                </a:lnTo>
                <a:lnTo>
                  <a:pt x="417" y="858"/>
                </a:lnTo>
                <a:lnTo>
                  <a:pt x="415" y="858"/>
                </a:lnTo>
                <a:lnTo>
                  <a:pt x="412" y="856"/>
                </a:lnTo>
                <a:lnTo>
                  <a:pt x="410" y="854"/>
                </a:lnTo>
                <a:lnTo>
                  <a:pt x="410" y="852"/>
                </a:lnTo>
                <a:lnTo>
                  <a:pt x="408" y="850"/>
                </a:lnTo>
                <a:lnTo>
                  <a:pt x="406" y="850"/>
                </a:lnTo>
                <a:lnTo>
                  <a:pt x="404" y="850"/>
                </a:lnTo>
                <a:lnTo>
                  <a:pt x="404" y="848"/>
                </a:lnTo>
                <a:lnTo>
                  <a:pt x="404" y="846"/>
                </a:lnTo>
                <a:lnTo>
                  <a:pt x="402" y="846"/>
                </a:lnTo>
                <a:lnTo>
                  <a:pt x="400" y="846"/>
                </a:lnTo>
                <a:lnTo>
                  <a:pt x="397" y="846"/>
                </a:lnTo>
                <a:lnTo>
                  <a:pt x="397" y="844"/>
                </a:lnTo>
                <a:lnTo>
                  <a:pt x="395" y="842"/>
                </a:lnTo>
                <a:lnTo>
                  <a:pt x="393" y="842"/>
                </a:lnTo>
                <a:lnTo>
                  <a:pt x="391" y="842"/>
                </a:lnTo>
                <a:lnTo>
                  <a:pt x="389" y="842"/>
                </a:lnTo>
                <a:lnTo>
                  <a:pt x="387" y="842"/>
                </a:lnTo>
                <a:lnTo>
                  <a:pt x="385" y="842"/>
                </a:lnTo>
                <a:lnTo>
                  <a:pt x="382" y="842"/>
                </a:lnTo>
                <a:lnTo>
                  <a:pt x="380" y="842"/>
                </a:lnTo>
                <a:lnTo>
                  <a:pt x="378" y="842"/>
                </a:lnTo>
                <a:lnTo>
                  <a:pt x="376" y="840"/>
                </a:lnTo>
                <a:lnTo>
                  <a:pt x="376" y="838"/>
                </a:lnTo>
                <a:lnTo>
                  <a:pt x="374" y="838"/>
                </a:lnTo>
                <a:lnTo>
                  <a:pt x="372" y="836"/>
                </a:lnTo>
                <a:lnTo>
                  <a:pt x="369" y="836"/>
                </a:lnTo>
                <a:lnTo>
                  <a:pt x="367" y="838"/>
                </a:lnTo>
                <a:lnTo>
                  <a:pt x="365" y="838"/>
                </a:lnTo>
                <a:lnTo>
                  <a:pt x="363" y="838"/>
                </a:lnTo>
                <a:lnTo>
                  <a:pt x="361" y="840"/>
                </a:lnTo>
                <a:lnTo>
                  <a:pt x="359" y="840"/>
                </a:lnTo>
                <a:lnTo>
                  <a:pt x="357" y="842"/>
                </a:lnTo>
                <a:lnTo>
                  <a:pt x="354" y="842"/>
                </a:lnTo>
                <a:lnTo>
                  <a:pt x="354" y="844"/>
                </a:lnTo>
                <a:lnTo>
                  <a:pt x="352" y="844"/>
                </a:lnTo>
                <a:lnTo>
                  <a:pt x="350" y="846"/>
                </a:lnTo>
                <a:lnTo>
                  <a:pt x="350" y="848"/>
                </a:lnTo>
                <a:lnTo>
                  <a:pt x="348" y="848"/>
                </a:lnTo>
                <a:lnTo>
                  <a:pt x="348" y="850"/>
                </a:lnTo>
                <a:lnTo>
                  <a:pt x="350" y="852"/>
                </a:lnTo>
                <a:lnTo>
                  <a:pt x="350" y="854"/>
                </a:lnTo>
                <a:lnTo>
                  <a:pt x="350" y="856"/>
                </a:lnTo>
                <a:lnTo>
                  <a:pt x="348" y="856"/>
                </a:lnTo>
                <a:lnTo>
                  <a:pt x="346" y="856"/>
                </a:lnTo>
                <a:lnTo>
                  <a:pt x="346" y="854"/>
                </a:lnTo>
                <a:lnTo>
                  <a:pt x="344" y="856"/>
                </a:lnTo>
                <a:lnTo>
                  <a:pt x="344" y="854"/>
                </a:lnTo>
                <a:lnTo>
                  <a:pt x="342" y="854"/>
                </a:lnTo>
                <a:lnTo>
                  <a:pt x="339" y="852"/>
                </a:lnTo>
                <a:lnTo>
                  <a:pt x="339" y="850"/>
                </a:lnTo>
                <a:lnTo>
                  <a:pt x="337" y="850"/>
                </a:lnTo>
                <a:lnTo>
                  <a:pt x="337" y="848"/>
                </a:lnTo>
                <a:lnTo>
                  <a:pt x="335" y="846"/>
                </a:lnTo>
                <a:lnTo>
                  <a:pt x="333" y="844"/>
                </a:lnTo>
                <a:lnTo>
                  <a:pt x="331" y="844"/>
                </a:lnTo>
                <a:lnTo>
                  <a:pt x="329" y="844"/>
                </a:lnTo>
                <a:lnTo>
                  <a:pt x="327" y="844"/>
                </a:lnTo>
                <a:lnTo>
                  <a:pt x="324" y="844"/>
                </a:lnTo>
                <a:lnTo>
                  <a:pt x="322" y="846"/>
                </a:lnTo>
                <a:lnTo>
                  <a:pt x="320" y="846"/>
                </a:lnTo>
                <a:lnTo>
                  <a:pt x="318" y="848"/>
                </a:lnTo>
                <a:lnTo>
                  <a:pt x="318" y="850"/>
                </a:lnTo>
                <a:lnTo>
                  <a:pt x="316" y="850"/>
                </a:lnTo>
                <a:lnTo>
                  <a:pt x="314" y="852"/>
                </a:lnTo>
                <a:lnTo>
                  <a:pt x="311" y="854"/>
                </a:lnTo>
                <a:lnTo>
                  <a:pt x="309" y="856"/>
                </a:lnTo>
                <a:lnTo>
                  <a:pt x="309" y="858"/>
                </a:lnTo>
                <a:lnTo>
                  <a:pt x="307" y="858"/>
                </a:lnTo>
                <a:lnTo>
                  <a:pt x="307" y="860"/>
                </a:lnTo>
                <a:lnTo>
                  <a:pt x="305" y="862"/>
                </a:lnTo>
                <a:lnTo>
                  <a:pt x="305" y="864"/>
                </a:lnTo>
                <a:lnTo>
                  <a:pt x="303" y="864"/>
                </a:lnTo>
                <a:lnTo>
                  <a:pt x="303" y="866"/>
                </a:lnTo>
                <a:lnTo>
                  <a:pt x="303" y="868"/>
                </a:lnTo>
                <a:lnTo>
                  <a:pt x="301" y="868"/>
                </a:lnTo>
                <a:lnTo>
                  <a:pt x="299" y="870"/>
                </a:lnTo>
                <a:lnTo>
                  <a:pt x="299" y="872"/>
                </a:lnTo>
                <a:lnTo>
                  <a:pt x="299" y="874"/>
                </a:lnTo>
                <a:lnTo>
                  <a:pt x="299" y="876"/>
                </a:lnTo>
                <a:lnTo>
                  <a:pt x="299" y="878"/>
                </a:lnTo>
                <a:lnTo>
                  <a:pt x="296" y="880"/>
                </a:lnTo>
                <a:lnTo>
                  <a:pt x="296" y="882"/>
                </a:lnTo>
                <a:lnTo>
                  <a:pt x="296" y="884"/>
                </a:lnTo>
                <a:lnTo>
                  <a:pt x="299" y="886"/>
                </a:lnTo>
                <a:lnTo>
                  <a:pt x="299" y="888"/>
                </a:lnTo>
                <a:lnTo>
                  <a:pt x="299" y="890"/>
                </a:lnTo>
                <a:lnTo>
                  <a:pt x="299" y="892"/>
                </a:lnTo>
                <a:lnTo>
                  <a:pt x="299" y="894"/>
                </a:lnTo>
                <a:lnTo>
                  <a:pt x="299" y="896"/>
                </a:lnTo>
                <a:lnTo>
                  <a:pt x="301" y="898"/>
                </a:lnTo>
                <a:lnTo>
                  <a:pt x="301" y="900"/>
                </a:lnTo>
                <a:lnTo>
                  <a:pt x="303" y="900"/>
                </a:lnTo>
                <a:lnTo>
                  <a:pt x="305" y="902"/>
                </a:lnTo>
                <a:lnTo>
                  <a:pt x="305" y="904"/>
                </a:lnTo>
                <a:lnTo>
                  <a:pt x="307" y="906"/>
                </a:lnTo>
                <a:lnTo>
                  <a:pt x="309" y="908"/>
                </a:lnTo>
                <a:lnTo>
                  <a:pt x="307" y="910"/>
                </a:lnTo>
                <a:lnTo>
                  <a:pt x="307" y="912"/>
                </a:lnTo>
                <a:lnTo>
                  <a:pt x="307" y="914"/>
                </a:lnTo>
                <a:lnTo>
                  <a:pt x="305" y="916"/>
                </a:lnTo>
                <a:lnTo>
                  <a:pt x="305" y="918"/>
                </a:lnTo>
                <a:lnTo>
                  <a:pt x="303" y="920"/>
                </a:lnTo>
                <a:lnTo>
                  <a:pt x="303" y="922"/>
                </a:lnTo>
                <a:lnTo>
                  <a:pt x="301" y="922"/>
                </a:lnTo>
                <a:lnTo>
                  <a:pt x="303" y="924"/>
                </a:lnTo>
                <a:lnTo>
                  <a:pt x="301" y="926"/>
                </a:lnTo>
                <a:lnTo>
                  <a:pt x="301" y="928"/>
                </a:lnTo>
                <a:lnTo>
                  <a:pt x="301" y="930"/>
                </a:lnTo>
                <a:lnTo>
                  <a:pt x="303" y="932"/>
                </a:lnTo>
                <a:lnTo>
                  <a:pt x="301" y="932"/>
                </a:lnTo>
                <a:lnTo>
                  <a:pt x="299" y="934"/>
                </a:lnTo>
                <a:lnTo>
                  <a:pt x="299" y="936"/>
                </a:lnTo>
                <a:lnTo>
                  <a:pt x="299" y="938"/>
                </a:lnTo>
                <a:lnTo>
                  <a:pt x="301" y="938"/>
                </a:lnTo>
                <a:lnTo>
                  <a:pt x="299" y="938"/>
                </a:lnTo>
                <a:lnTo>
                  <a:pt x="296" y="936"/>
                </a:lnTo>
                <a:lnTo>
                  <a:pt x="294" y="938"/>
                </a:lnTo>
                <a:lnTo>
                  <a:pt x="292" y="938"/>
                </a:lnTo>
                <a:lnTo>
                  <a:pt x="292" y="940"/>
                </a:lnTo>
                <a:lnTo>
                  <a:pt x="290" y="942"/>
                </a:lnTo>
                <a:lnTo>
                  <a:pt x="288" y="944"/>
                </a:lnTo>
                <a:lnTo>
                  <a:pt x="286" y="946"/>
                </a:lnTo>
                <a:lnTo>
                  <a:pt x="284" y="948"/>
                </a:lnTo>
                <a:lnTo>
                  <a:pt x="284" y="950"/>
                </a:lnTo>
                <a:lnTo>
                  <a:pt x="281" y="950"/>
                </a:lnTo>
                <a:lnTo>
                  <a:pt x="279" y="951"/>
                </a:lnTo>
                <a:lnTo>
                  <a:pt x="277" y="953"/>
                </a:lnTo>
                <a:lnTo>
                  <a:pt x="275" y="953"/>
                </a:lnTo>
                <a:lnTo>
                  <a:pt x="275" y="955"/>
                </a:lnTo>
                <a:lnTo>
                  <a:pt x="273" y="957"/>
                </a:lnTo>
                <a:lnTo>
                  <a:pt x="271" y="957"/>
                </a:lnTo>
                <a:lnTo>
                  <a:pt x="271" y="959"/>
                </a:lnTo>
                <a:lnTo>
                  <a:pt x="269" y="959"/>
                </a:lnTo>
                <a:lnTo>
                  <a:pt x="266" y="961"/>
                </a:lnTo>
                <a:lnTo>
                  <a:pt x="264" y="961"/>
                </a:lnTo>
                <a:lnTo>
                  <a:pt x="264" y="963"/>
                </a:lnTo>
                <a:lnTo>
                  <a:pt x="262" y="965"/>
                </a:lnTo>
                <a:lnTo>
                  <a:pt x="260" y="967"/>
                </a:lnTo>
                <a:lnTo>
                  <a:pt x="260" y="969"/>
                </a:lnTo>
                <a:lnTo>
                  <a:pt x="258" y="971"/>
                </a:lnTo>
                <a:lnTo>
                  <a:pt x="256" y="971"/>
                </a:lnTo>
                <a:lnTo>
                  <a:pt x="256" y="973"/>
                </a:lnTo>
                <a:lnTo>
                  <a:pt x="254" y="973"/>
                </a:lnTo>
                <a:lnTo>
                  <a:pt x="251" y="973"/>
                </a:lnTo>
                <a:lnTo>
                  <a:pt x="251" y="975"/>
                </a:lnTo>
                <a:lnTo>
                  <a:pt x="249" y="975"/>
                </a:lnTo>
                <a:lnTo>
                  <a:pt x="249" y="977"/>
                </a:lnTo>
                <a:lnTo>
                  <a:pt x="247" y="977"/>
                </a:lnTo>
                <a:lnTo>
                  <a:pt x="245" y="979"/>
                </a:lnTo>
                <a:lnTo>
                  <a:pt x="245" y="981"/>
                </a:lnTo>
                <a:lnTo>
                  <a:pt x="243" y="981"/>
                </a:lnTo>
                <a:lnTo>
                  <a:pt x="241" y="981"/>
                </a:lnTo>
                <a:lnTo>
                  <a:pt x="238" y="981"/>
                </a:lnTo>
                <a:lnTo>
                  <a:pt x="236" y="981"/>
                </a:lnTo>
                <a:lnTo>
                  <a:pt x="234" y="979"/>
                </a:lnTo>
                <a:lnTo>
                  <a:pt x="232" y="979"/>
                </a:lnTo>
                <a:lnTo>
                  <a:pt x="234" y="977"/>
                </a:lnTo>
                <a:lnTo>
                  <a:pt x="232" y="975"/>
                </a:lnTo>
                <a:lnTo>
                  <a:pt x="230" y="975"/>
                </a:lnTo>
                <a:lnTo>
                  <a:pt x="228" y="973"/>
                </a:lnTo>
                <a:lnTo>
                  <a:pt x="228" y="975"/>
                </a:lnTo>
                <a:lnTo>
                  <a:pt x="226" y="975"/>
                </a:lnTo>
                <a:lnTo>
                  <a:pt x="226" y="973"/>
                </a:lnTo>
                <a:lnTo>
                  <a:pt x="226" y="971"/>
                </a:lnTo>
                <a:lnTo>
                  <a:pt x="226" y="969"/>
                </a:lnTo>
                <a:lnTo>
                  <a:pt x="226" y="971"/>
                </a:lnTo>
                <a:lnTo>
                  <a:pt x="226" y="973"/>
                </a:lnTo>
                <a:lnTo>
                  <a:pt x="223" y="973"/>
                </a:lnTo>
                <a:lnTo>
                  <a:pt x="223" y="975"/>
                </a:lnTo>
                <a:lnTo>
                  <a:pt x="223" y="977"/>
                </a:lnTo>
                <a:lnTo>
                  <a:pt x="223" y="979"/>
                </a:lnTo>
                <a:lnTo>
                  <a:pt x="223" y="977"/>
                </a:lnTo>
                <a:lnTo>
                  <a:pt x="223" y="975"/>
                </a:lnTo>
                <a:lnTo>
                  <a:pt x="221" y="975"/>
                </a:lnTo>
                <a:lnTo>
                  <a:pt x="221" y="973"/>
                </a:lnTo>
                <a:lnTo>
                  <a:pt x="219" y="973"/>
                </a:lnTo>
                <a:lnTo>
                  <a:pt x="217" y="971"/>
                </a:lnTo>
                <a:lnTo>
                  <a:pt x="217" y="969"/>
                </a:lnTo>
                <a:lnTo>
                  <a:pt x="217" y="967"/>
                </a:lnTo>
                <a:lnTo>
                  <a:pt x="215" y="965"/>
                </a:lnTo>
                <a:lnTo>
                  <a:pt x="213" y="965"/>
                </a:lnTo>
                <a:lnTo>
                  <a:pt x="211" y="965"/>
                </a:lnTo>
                <a:lnTo>
                  <a:pt x="208" y="963"/>
                </a:lnTo>
                <a:lnTo>
                  <a:pt x="206" y="961"/>
                </a:lnTo>
                <a:lnTo>
                  <a:pt x="204" y="961"/>
                </a:lnTo>
                <a:lnTo>
                  <a:pt x="202" y="961"/>
                </a:lnTo>
                <a:lnTo>
                  <a:pt x="202" y="959"/>
                </a:lnTo>
                <a:lnTo>
                  <a:pt x="200" y="959"/>
                </a:lnTo>
                <a:lnTo>
                  <a:pt x="198" y="957"/>
                </a:lnTo>
                <a:lnTo>
                  <a:pt x="196" y="957"/>
                </a:lnTo>
                <a:lnTo>
                  <a:pt x="198" y="959"/>
                </a:lnTo>
                <a:lnTo>
                  <a:pt x="196" y="959"/>
                </a:lnTo>
                <a:lnTo>
                  <a:pt x="196" y="961"/>
                </a:lnTo>
                <a:lnTo>
                  <a:pt x="193" y="961"/>
                </a:lnTo>
                <a:lnTo>
                  <a:pt x="193" y="963"/>
                </a:lnTo>
                <a:lnTo>
                  <a:pt x="191" y="963"/>
                </a:lnTo>
                <a:lnTo>
                  <a:pt x="189" y="965"/>
                </a:lnTo>
                <a:lnTo>
                  <a:pt x="187" y="965"/>
                </a:lnTo>
                <a:lnTo>
                  <a:pt x="185" y="965"/>
                </a:lnTo>
                <a:lnTo>
                  <a:pt x="185" y="967"/>
                </a:lnTo>
                <a:lnTo>
                  <a:pt x="183" y="967"/>
                </a:lnTo>
                <a:lnTo>
                  <a:pt x="180" y="969"/>
                </a:lnTo>
                <a:lnTo>
                  <a:pt x="178" y="969"/>
                </a:lnTo>
                <a:lnTo>
                  <a:pt x="178" y="967"/>
                </a:lnTo>
                <a:lnTo>
                  <a:pt x="176" y="967"/>
                </a:lnTo>
                <a:lnTo>
                  <a:pt x="176" y="969"/>
                </a:lnTo>
                <a:lnTo>
                  <a:pt x="178" y="969"/>
                </a:lnTo>
                <a:lnTo>
                  <a:pt x="178" y="971"/>
                </a:lnTo>
                <a:lnTo>
                  <a:pt x="178" y="973"/>
                </a:lnTo>
                <a:lnTo>
                  <a:pt x="176" y="973"/>
                </a:lnTo>
                <a:lnTo>
                  <a:pt x="174" y="973"/>
                </a:lnTo>
                <a:lnTo>
                  <a:pt x="172" y="973"/>
                </a:lnTo>
                <a:lnTo>
                  <a:pt x="172" y="975"/>
                </a:lnTo>
                <a:lnTo>
                  <a:pt x="172" y="977"/>
                </a:lnTo>
                <a:lnTo>
                  <a:pt x="174" y="979"/>
                </a:lnTo>
                <a:lnTo>
                  <a:pt x="174" y="981"/>
                </a:lnTo>
                <a:lnTo>
                  <a:pt x="174" y="983"/>
                </a:lnTo>
                <a:lnTo>
                  <a:pt x="174" y="985"/>
                </a:lnTo>
                <a:lnTo>
                  <a:pt x="172" y="985"/>
                </a:lnTo>
                <a:lnTo>
                  <a:pt x="170" y="985"/>
                </a:lnTo>
                <a:lnTo>
                  <a:pt x="170" y="987"/>
                </a:lnTo>
                <a:lnTo>
                  <a:pt x="168" y="985"/>
                </a:lnTo>
                <a:lnTo>
                  <a:pt x="170" y="983"/>
                </a:lnTo>
                <a:lnTo>
                  <a:pt x="172" y="981"/>
                </a:lnTo>
                <a:lnTo>
                  <a:pt x="170" y="981"/>
                </a:lnTo>
                <a:lnTo>
                  <a:pt x="168" y="979"/>
                </a:lnTo>
                <a:lnTo>
                  <a:pt x="170" y="979"/>
                </a:lnTo>
                <a:lnTo>
                  <a:pt x="170" y="977"/>
                </a:lnTo>
                <a:lnTo>
                  <a:pt x="170" y="975"/>
                </a:lnTo>
                <a:lnTo>
                  <a:pt x="170" y="973"/>
                </a:lnTo>
                <a:lnTo>
                  <a:pt x="168" y="973"/>
                </a:lnTo>
                <a:lnTo>
                  <a:pt x="165" y="973"/>
                </a:lnTo>
                <a:lnTo>
                  <a:pt x="163" y="975"/>
                </a:lnTo>
                <a:lnTo>
                  <a:pt x="161" y="975"/>
                </a:lnTo>
                <a:lnTo>
                  <a:pt x="159" y="975"/>
                </a:lnTo>
                <a:lnTo>
                  <a:pt x="157" y="975"/>
                </a:lnTo>
                <a:lnTo>
                  <a:pt x="157" y="973"/>
                </a:lnTo>
                <a:lnTo>
                  <a:pt x="157" y="971"/>
                </a:lnTo>
                <a:lnTo>
                  <a:pt x="157" y="969"/>
                </a:lnTo>
                <a:lnTo>
                  <a:pt x="159" y="969"/>
                </a:lnTo>
                <a:lnTo>
                  <a:pt x="159" y="967"/>
                </a:lnTo>
                <a:lnTo>
                  <a:pt x="159" y="965"/>
                </a:lnTo>
                <a:lnTo>
                  <a:pt x="161" y="965"/>
                </a:lnTo>
                <a:lnTo>
                  <a:pt x="161" y="963"/>
                </a:lnTo>
                <a:lnTo>
                  <a:pt x="161" y="961"/>
                </a:lnTo>
                <a:lnTo>
                  <a:pt x="161" y="959"/>
                </a:lnTo>
                <a:lnTo>
                  <a:pt x="163" y="957"/>
                </a:lnTo>
                <a:lnTo>
                  <a:pt x="163" y="955"/>
                </a:lnTo>
                <a:lnTo>
                  <a:pt x="161" y="955"/>
                </a:lnTo>
                <a:lnTo>
                  <a:pt x="161" y="953"/>
                </a:lnTo>
                <a:lnTo>
                  <a:pt x="161" y="951"/>
                </a:lnTo>
                <a:lnTo>
                  <a:pt x="159" y="950"/>
                </a:lnTo>
                <a:lnTo>
                  <a:pt x="159" y="948"/>
                </a:lnTo>
                <a:lnTo>
                  <a:pt x="157" y="948"/>
                </a:lnTo>
                <a:lnTo>
                  <a:pt x="155" y="946"/>
                </a:lnTo>
                <a:lnTo>
                  <a:pt x="153" y="948"/>
                </a:lnTo>
                <a:lnTo>
                  <a:pt x="153" y="950"/>
                </a:lnTo>
                <a:lnTo>
                  <a:pt x="150" y="948"/>
                </a:lnTo>
                <a:lnTo>
                  <a:pt x="150" y="950"/>
                </a:lnTo>
                <a:lnTo>
                  <a:pt x="148" y="948"/>
                </a:lnTo>
                <a:lnTo>
                  <a:pt x="150" y="946"/>
                </a:lnTo>
                <a:lnTo>
                  <a:pt x="148" y="944"/>
                </a:lnTo>
                <a:lnTo>
                  <a:pt x="148" y="942"/>
                </a:lnTo>
                <a:lnTo>
                  <a:pt x="146" y="942"/>
                </a:lnTo>
                <a:lnTo>
                  <a:pt x="146" y="940"/>
                </a:lnTo>
                <a:lnTo>
                  <a:pt x="146" y="938"/>
                </a:lnTo>
                <a:lnTo>
                  <a:pt x="144" y="938"/>
                </a:lnTo>
                <a:lnTo>
                  <a:pt x="144" y="936"/>
                </a:lnTo>
                <a:lnTo>
                  <a:pt x="144" y="934"/>
                </a:lnTo>
                <a:lnTo>
                  <a:pt x="144" y="932"/>
                </a:lnTo>
                <a:lnTo>
                  <a:pt x="142" y="930"/>
                </a:lnTo>
                <a:lnTo>
                  <a:pt x="142" y="928"/>
                </a:lnTo>
                <a:lnTo>
                  <a:pt x="144" y="926"/>
                </a:lnTo>
                <a:lnTo>
                  <a:pt x="146" y="924"/>
                </a:lnTo>
                <a:lnTo>
                  <a:pt x="146" y="922"/>
                </a:lnTo>
                <a:lnTo>
                  <a:pt x="146" y="920"/>
                </a:lnTo>
                <a:lnTo>
                  <a:pt x="146" y="918"/>
                </a:lnTo>
                <a:lnTo>
                  <a:pt x="146" y="916"/>
                </a:lnTo>
                <a:lnTo>
                  <a:pt x="144" y="916"/>
                </a:lnTo>
                <a:lnTo>
                  <a:pt x="144" y="914"/>
                </a:lnTo>
                <a:lnTo>
                  <a:pt x="142" y="912"/>
                </a:lnTo>
                <a:lnTo>
                  <a:pt x="140" y="912"/>
                </a:lnTo>
                <a:lnTo>
                  <a:pt x="138" y="912"/>
                </a:lnTo>
                <a:lnTo>
                  <a:pt x="135" y="912"/>
                </a:lnTo>
                <a:lnTo>
                  <a:pt x="133" y="910"/>
                </a:lnTo>
                <a:lnTo>
                  <a:pt x="131" y="908"/>
                </a:lnTo>
                <a:lnTo>
                  <a:pt x="133" y="908"/>
                </a:lnTo>
                <a:lnTo>
                  <a:pt x="133" y="906"/>
                </a:lnTo>
                <a:lnTo>
                  <a:pt x="131" y="906"/>
                </a:lnTo>
                <a:lnTo>
                  <a:pt x="129" y="906"/>
                </a:lnTo>
                <a:lnTo>
                  <a:pt x="127" y="906"/>
                </a:lnTo>
                <a:lnTo>
                  <a:pt x="125" y="906"/>
                </a:lnTo>
                <a:lnTo>
                  <a:pt x="123" y="906"/>
                </a:lnTo>
                <a:lnTo>
                  <a:pt x="120" y="906"/>
                </a:lnTo>
                <a:lnTo>
                  <a:pt x="120" y="904"/>
                </a:lnTo>
                <a:lnTo>
                  <a:pt x="118" y="906"/>
                </a:lnTo>
                <a:lnTo>
                  <a:pt x="116" y="906"/>
                </a:lnTo>
                <a:lnTo>
                  <a:pt x="114" y="906"/>
                </a:lnTo>
                <a:lnTo>
                  <a:pt x="112" y="906"/>
                </a:lnTo>
                <a:lnTo>
                  <a:pt x="110" y="908"/>
                </a:lnTo>
                <a:lnTo>
                  <a:pt x="107" y="908"/>
                </a:lnTo>
                <a:lnTo>
                  <a:pt x="105" y="910"/>
                </a:lnTo>
                <a:lnTo>
                  <a:pt x="105" y="912"/>
                </a:lnTo>
                <a:lnTo>
                  <a:pt x="105" y="914"/>
                </a:lnTo>
                <a:lnTo>
                  <a:pt x="107" y="914"/>
                </a:lnTo>
                <a:lnTo>
                  <a:pt x="107" y="912"/>
                </a:lnTo>
                <a:lnTo>
                  <a:pt x="110" y="912"/>
                </a:lnTo>
                <a:lnTo>
                  <a:pt x="107" y="914"/>
                </a:lnTo>
                <a:lnTo>
                  <a:pt x="105" y="916"/>
                </a:lnTo>
                <a:lnTo>
                  <a:pt x="105" y="918"/>
                </a:lnTo>
                <a:lnTo>
                  <a:pt x="103" y="920"/>
                </a:lnTo>
                <a:lnTo>
                  <a:pt x="103" y="922"/>
                </a:lnTo>
                <a:lnTo>
                  <a:pt x="103" y="924"/>
                </a:lnTo>
                <a:lnTo>
                  <a:pt x="103" y="926"/>
                </a:lnTo>
                <a:lnTo>
                  <a:pt x="103" y="928"/>
                </a:lnTo>
                <a:lnTo>
                  <a:pt x="103" y="930"/>
                </a:lnTo>
                <a:lnTo>
                  <a:pt x="103" y="932"/>
                </a:lnTo>
                <a:lnTo>
                  <a:pt x="103" y="934"/>
                </a:lnTo>
                <a:lnTo>
                  <a:pt x="101" y="936"/>
                </a:lnTo>
                <a:lnTo>
                  <a:pt x="101" y="938"/>
                </a:lnTo>
                <a:lnTo>
                  <a:pt x="99" y="940"/>
                </a:lnTo>
                <a:lnTo>
                  <a:pt x="99" y="942"/>
                </a:lnTo>
                <a:lnTo>
                  <a:pt x="101" y="944"/>
                </a:lnTo>
                <a:lnTo>
                  <a:pt x="99" y="944"/>
                </a:lnTo>
                <a:lnTo>
                  <a:pt x="97" y="946"/>
                </a:lnTo>
                <a:lnTo>
                  <a:pt x="97" y="948"/>
                </a:lnTo>
                <a:lnTo>
                  <a:pt x="95" y="946"/>
                </a:lnTo>
                <a:lnTo>
                  <a:pt x="92" y="948"/>
                </a:lnTo>
                <a:lnTo>
                  <a:pt x="90" y="948"/>
                </a:lnTo>
                <a:lnTo>
                  <a:pt x="88" y="948"/>
                </a:lnTo>
                <a:lnTo>
                  <a:pt x="86" y="946"/>
                </a:lnTo>
                <a:lnTo>
                  <a:pt x="86" y="944"/>
                </a:lnTo>
                <a:lnTo>
                  <a:pt x="86" y="942"/>
                </a:lnTo>
                <a:lnTo>
                  <a:pt x="84" y="940"/>
                </a:lnTo>
                <a:lnTo>
                  <a:pt x="84" y="938"/>
                </a:lnTo>
                <a:lnTo>
                  <a:pt x="84" y="936"/>
                </a:lnTo>
                <a:lnTo>
                  <a:pt x="84" y="934"/>
                </a:lnTo>
                <a:lnTo>
                  <a:pt x="82" y="934"/>
                </a:lnTo>
                <a:lnTo>
                  <a:pt x="82" y="932"/>
                </a:lnTo>
                <a:lnTo>
                  <a:pt x="80" y="932"/>
                </a:lnTo>
                <a:lnTo>
                  <a:pt x="80" y="930"/>
                </a:lnTo>
                <a:lnTo>
                  <a:pt x="80" y="928"/>
                </a:lnTo>
                <a:lnTo>
                  <a:pt x="80" y="926"/>
                </a:lnTo>
                <a:lnTo>
                  <a:pt x="77" y="926"/>
                </a:lnTo>
                <a:lnTo>
                  <a:pt x="77" y="924"/>
                </a:lnTo>
                <a:lnTo>
                  <a:pt x="75" y="924"/>
                </a:lnTo>
                <a:lnTo>
                  <a:pt x="75" y="922"/>
                </a:lnTo>
                <a:lnTo>
                  <a:pt x="77" y="922"/>
                </a:lnTo>
                <a:lnTo>
                  <a:pt x="75" y="922"/>
                </a:lnTo>
                <a:lnTo>
                  <a:pt x="75" y="920"/>
                </a:lnTo>
                <a:lnTo>
                  <a:pt x="73" y="918"/>
                </a:lnTo>
                <a:lnTo>
                  <a:pt x="73" y="916"/>
                </a:lnTo>
                <a:lnTo>
                  <a:pt x="71" y="914"/>
                </a:lnTo>
                <a:lnTo>
                  <a:pt x="73" y="912"/>
                </a:lnTo>
                <a:lnTo>
                  <a:pt x="71" y="912"/>
                </a:lnTo>
                <a:lnTo>
                  <a:pt x="71" y="910"/>
                </a:lnTo>
                <a:lnTo>
                  <a:pt x="71" y="908"/>
                </a:lnTo>
                <a:lnTo>
                  <a:pt x="71" y="906"/>
                </a:lnTo>
                <a:lnTo>
                  <a:pt x="71" y="904"/>
                </a:lnTo>
                <a:lnTo>
                  <a:pt x="71" y="902"/>
                </a:lnTo>
                <a:lnTo>
                  <a:pt x="69" y="902"/>
                </a:lnTo>
                <a:lnTo>
                  <a:pt x="69" y="900"/>
                </a:lnTo>
                <a:lnTo>
                  <a:pt x="69" y="898"/>
                </a:lnTo>
                <a:lnTo>
                  <a:pt x="69" y="896"/>
                </a:lnTo>
                <a:lnTo>
                  <a:pt x="69" y="898"/>
                </a:lnTo>
                <a:lnTo>
                  <a:pt x="71" y="896"/>
                </a:lnTo>
                <a:lnTo>
                  <a:pt x="71" y="894"/>
                </a:lnTo>
                <a:lnTo>
                  <a:pt x="69" y="892"/>
                </a:lnTo>
                <a:lnTo>
                  <a:pt x="69" y="890"/>
                </a:lnTo>
                <a:lnTo>
                  <a:pt x="71" y="890"/>
                </a:lnTo>
                <a:lnTo>
                  <a:pt x="73" y="890"/>
                </a:lnTo>
                <a:lnTo>
                  <a:pt x="71" y="888"/>
                </a:lnTo>
                <a:lnTo>
                  <a:pt x="71" y="886"/>
                </a:lnTo>
                <a:lnTo>
                  <a:pt x="73" y="886"/>
                </a:lnTo>
                <a:lnTo>
                  <a:pt x="73" y="884"/>
                </a:lnTo>
                <a:lnTo>
                  <a:pt x="75" y="884"/>
                </a:lnTo>
                <a:lnTo>
                  <a:pt x="77" y="884"/>
                </a:lnTo>
                <a:lnTo>
                  <a:pt x="77" y="886"/>
                </a:lnTo>
                <a:lnTo>
                  <a:pt x="77" y="888"/>
                </a:lnTo>
                <a:lnTo>
                  <a:pt x="80" y="890"/>
                </a:lnTo>
                <a:lnTo>
                  <a:pt x="82" y="890"/>
                </a:lnTo>
                <a:lnTo>
                  <a:pt x="84" y="888"/>
                </a:lnTo>
                <a:lnTo>
                  <a:pt x="86" y="888"/>
                </a:lnTo>
                <a:lnTo>
                  <a:pt x="88" y="888"/>
                </a:lnTo>
                <a:lnTo>
                  <a:pt x="90" y="888"/>
                </a:lnTo>
                <a:lnTo>
                  <a:pt x="92" y="886"/>
                </a:lnTo>
                <a:lnTo>
                  <a:pt x="95" y="886"/>
                </a:lnTo>
                <a:lnTo>
                  <a:pt x="95" y="888"/>
                </a:lnTo>
                <a:lnTo>
                  <a:pt x="97" y="890"/>
                </a:lnTo>
                <a:lnTo>
                  <a:pt x="97" y="892"/>
                </a:lnTo>
                <a:lnTo>
                  <a:pt x="99" y="892"/>
                </a:lnTo>
                <a:lnTo>
                  <a:pt x="101" y="892"/>
                </a:lnTo>
                <a:lnTo>
                  <a:pt x="101" y="894"/>
                </a:lnTo>
                <a:lnTo>
                  <a:pt x="103" y="894"/>
                </a:lnTo>
                <a:lnTo>
                  <a:pt x="105" y="896"/>
                </a:lnTo>
                <a:lnTo>
                  <a:pt x="105" y="898"/>
                </a:lnTo>
                <a:lnTo>
                  <a:pt x="105" y="900"/>
                </a:lnTo>
                <a:lnTo>
                  <a:pt x="105" y="902"/>
                </a:lnTo>
                <a:lnTo>
                  <a:pt x="105" y="904"/>
                </a:lnTo>
                <a:lnTo>
                  <a:pt x="107" y="906"/>
                </a:lnTo>
                <a:lnTo>
                  <a:pt x="110" y="906"/>
                </a:lnTo>
                <a:lnTo>
                  <a:pt x="112" y="906"/>
                </a:lnTo>
                <a:lnTo>
                  <a:pt x="112" y="904"/>
                </a:lnTo>
                <a:lnTo>
                  <a:pt x="112" y="902"/>
                </a:lnTo>
                <a:lnTo>
                  <a:pt x="114" y="900"/>
                </a:lnTo>
                <a:lnTo>
                  <a:pt x="114" y="898"/>
                </a:lnTo>
                <a:lnTo>
                  <a:pt x="116" y="896"/>
                </a:lnTo>
                <a:lnTo>
                  <a:pt x="116" y="894"/>
                </a:lnTo>
                <a:lnTo>
                  <a:pt x="116" y="896"/>
                </a:lnTo>
                <a:lnTo>
                  <a:pt x="114" y="896"/>
                </a:lnTo>
                <a:lnTo>
                  <a:pt x="114" y="894"/>
                </a:lnTo>
                <a:lnTo>
                  <a:pt x="114" y="892"/>
                </a:lnTo>
                <a:lnTo>
                  <a:pt x="112" y="892"/>
                </a:lnTo>
                <a:lnTo>
                  <a:pt x="112" y="890"/>
                </a:lnTo>
                <a:lnTo>
                  <a:pt x="112" y="888"/>
                </a:lnTo>
                <a:lnTo>
                  <a:pt x="112" y="886"/>
                </a:lnTo>
                <a:lnTo>
                  <a:pt x="112" y="884"/>
                </a:lnTo>
                <a:lnTo>
                  <a:pt x="110" y="884"/>
                </a:lnTo>
                <a:lnTo>
                  <a:pt x="110" y="882"/>
                </a:lnTo>
                <a:lnTo>
                  <a:pt x="107" y="882"/>
                </a:lnTo>
                <a:lnTo>
                  <a:pt x="105" y="880"/>
                </a:lnTo>
                <a:lnTo>
                  <a:pt x="105" y="882"/>
                </a:lnTo>
                <a:lnTo>
                  <a:pt x="103" y="882"/>
                </a:lnTo>
                <a:lnTo>
                  <a:pt x="101" y="882"/>
                </a:lnTo>
                <a:lnTo>
                  <a:pt x="99" y="884"/>
                </a:lnTo>
                <a:lnTo>
                  <a:pt x="99" y="882"/>
                </a:lnTo>
                <a:lnTo>
                  <a:pt x="99" y="880"/>
                </a:lnTo>
                <a:lnTo>
                  <a:pt x="99" y="878"/>
                </a:lnTo>
                <a:lnTo>
                  <a:pt x="97" y="876"/>
                </a:lnTo>
                <a:lnTo>
                  <a:pt x="99" y="876"/>
                </a:lnTo>
                <a:lnTo>
                  <a:pt x="99" y="874"/>
                </a:lnTo>
                <a:lnTo>
                  <a:pt x="99" y="872"/>
                </a:lnTo>
                <a:lnTo>
                  <a:pt x="99" y="870"/>
                </a:lnTo>
                <a:lnTo>
                  <a:pt x="99" y="868"/>
                </a:lnTo>
                <a:lnTo>
                  <a:pt x="99" y="866"/>
                </a:lnTo>
                <a:lnTo>
                  <a:pt x="97" y="864"/>
                </a:lnTo>
                <a:lnTo>
                  <a:pt x="95" y="862"/>
                </a:lnTo>
                <a:lnTo>
                  <a:pt x="92" y="862"/>
                </a:lnTo>
                <a:lnTo>
                  <a:pt x="92" y="860"/>
                </a:lnTo>
                <a:lnTo>
                  <a:pt x="90" y="860"/>
                </a:lnTo>
                <a:lnTo>
                  <a:pt x="90" y="862"/>
                </a:lnTo>
                <a:lnTo>
                  <a:pt x="88" y="864"/>
                </a:lnTo>
                <a:lnTo>
                  <a:pt x="88" y="862"/>
                </a:lnTo>
                <a:lnTo>
                  <a:pt x="88" y="864"/>
                </a:lnTo>
                <a:lnTo>
                  <a:pt x="90" y="864"/>
                </a:lnTo>
                <a:lnTo>
                  <a:pt x="90" y="866"/>
                </a:lnTo>
                <a:lnTo>
                  <a:pt x="88" y="864"/>
                </a:lnTo>
                <a:lnTo>
                  <a:pt x="88" y="862"/>
                </a:lnTo>
                <a:lnTo>
                  <a:pt x="88" y="860"/>
                </a:lnTo>
                <a:lnTo>
                  <a:pt x="88" y="858"/>
                </a:lnTo>
                <a:lnTo>
                  <a:pt x="88" y="856"/>
                </a:lnTo>
                <a:lnTo>
                  <a:pt x="86" y="854"/>
                </a:lnTo>
                <a:lnTo>
                  <a:pt x="86" y="852"/>
                </a:lnTo>
                <a:lnTo>
                  <a:pt x="86" y="850"/>
                </a:lnTo>
                <a:lnTo>
                  <a:pt x="86" y="848"/>
                </a:lnTo>
                <a:lnTo>
                  <a:pt x="84" y="848"/>
                </a:lnTo>
                <a:lnTo>
                  <a:pt x="82" y="850"/>
                </a:lnTo>
                <a:lnTo>
                  <a:pt x="82" y="848"/>
                </a:lnTo>
                <a:lnTo>
                  <a:pt x="80" y="848"/>
                </a:lnTo>
                <a:lnTo>
                  <a:pt x="80" y="846"/>
                </a:lnTo>
                <a:lnTo>
                  <a:pt x="77" y="846"/>
                </a:lnTo>
                <a:lnTo>
                  <a:pt x="77" y="844"/>
                </a:lnTo>
                <a:lnTo>
                  <a:pt x="75" y="844"/>
                </a:lnTo>
                <a:lnTo>
                  <a:pt x="75" y="842"/>
                </a:lnTo>
                <a:lnTo>
                  <a:pt x="75" y="840"/>
                </a:lnTo>
                <a:lnTo>
                  <a:pt x="75" y="838"/>
                </a:lnTo>
                <a:lnTo>
                  <a:pt x="75" y="836"/>
                </a:lnTo>
                <a:lnTo>
                  <a:pt x="77" y="834"/>
                </a:lnTo>
                <a:lnTo>
                  <a:pt x="80" y="832"/>
                </a:lnTo>
                <a:lnTo>
                  <a:pt x="82" y="830"/>
                </a:lnTo>
                <a:lnTo>
                  <a:pt x="84" y="830"/>
                </a:lnTo>
                <a:lnTo>
                  <a:pt x="84" y="828"/>
                </a:lnTo>
                <a:lnTo>
                  <a:pt x="86" y="826"/>
                </a:lnTo>
                <a:lnTo>
                  <a:pt x="88" y="824"/>
                </a:lnTo>
                <a:lnTo>
                  <a:pt x="88" y="822"/>
                </a:lnTo>
                <a:lnTo>
                  <a:pt x="90" y="822"/>
                </a:lnTo>
                <a:lnTo>
                  <a:pt x="92" y="820"/>
                </a:lnTo>
                <a:lnTo>
                  <a:pt x="95" y="820"/>
                </a:lnTo>
                <a:lnTo>
                  <a:pt x="95" y="818"/>
                </a:lnTo>
                <a:lnTo>
                  <a:pt x="97" y="818"/>
                </a:lnTo>
                <a:lnTo>
                  <a:pt x="97" y="816"/>
                </a:lnTo>
                <a:lnTo>
                  <a:pt x="97" y="814"/>
                </a:lnTo>
                <a:lnTo>
                  <a:pt x="99" y="812"/>
                </a:lnTo>
                <a:lnTo>
                  <a:pt x="99" y="810"/>
                </a:lnTo>
                <a:lnTo>
                  <a:pt x="99" y="808"/>
                </a:lnTo>
                <a:lnTo>
                  <a:pt x="99" y="806"/>
                </a:lnTo>
                <a:lnTo>
                  <a:pt x="97" y="804"/>
                </a:lnTo>
                <a:lnTo>
                  <a:pt x="97" y="802"/>
                </a:lnTo>
                <a:lnTo>
                  <a:pt x="97" y="800"/>
                </a:lnTo>
                <a:lnTo>
                  <a:pt x="95" y="800"/>
                </a:lnTo>
                <a:lnTo>
                  <a:pt x="95" y="798"/>
                </a:lnTo>
                <a:lnTo>
                  <a:pt x="92" y="798"/>
                </a:lnTo>
                <a:lnTo>
                  <a:pt x="92" y="796"/>
                </a:lnTo>
                <a:lnTo>
                  <a:pt x="92" y="794"/>
                </a:lnTo>
                <a:lnTo>
                  <a:pt x="92" y="792"/>
                </a:lnTo>
                <a:lnTo>
                  <a:pt x="90" y="792"/>
                </a:lnTo>
                <a:lnTo>
                  <a:pt x="88" y="792"/>
                </a:lnTo>
                <a:lnTo>
                  <a:pt x="86" y="792"/>
                </a:lnTo>
                <a:lnTo>
                  <a:pt x="84" y="790"/>
                </a:lnTo>
                <a:lnTo>
                  <a:pt x="84" y="788"/>
                </a:lnTo>
                <a:lnTo>
                  <a:pt x="84" y="786"/>
                </a:lnTo>
                <a:lnTo>
                  <a:pt x="82" y="786"/>
                </a:lnTo>
                <a:lnTo>
                  <a:pt x="82" y="784"/>
                </a:lnTo>
                <a:lnTo>
                  <a:pt x="82" y="782"/>
                </a:lnTo>
                <a:lnTo>
                  <a:pt x="84" y="780"/>
                </a:lnTo>
                <a:lnTo>
                  <a:pt x="82" y="780"/>
                </a:lnTo>
                <a:lnTo>
                  <a:pt x="80" y="778"/>
                </a:lnTo>
                <a:lnTo>
                  <a:pt x="77" y="778"/>
                </a:lnTo>
                <a:lnTo>
                  <a:pt x="77" y="776"/>
                </a:lnTo>
                <a:lnTo>
                  <a:pt x="80" y="776"/>
                </a:lnTo>
                <a:lnTo>
                  <a:pt x="80" y="774"/>
                </a:lnTo>
                <a:lnTo>
                  <a:pt x="80" y="772"/>
                </a:lnTo>
                <a:lnTo>
                  <a:pt x="82" y="770"/>
                </a:lnTo>
                <a:lnTo>
                  <a:pt x="82" y="768"/>
                </a:lnTo>
                <a:lnTo>
                  <a:pt x="84" y="768"/>
                </a:lnTo>
                <a:lnTo>
                  <a:pt x="84" y="766"/>
                </a:lnTo>
                <a:lnTo>
                  <a:pt x="86" y="766"/>
                </a:lnTo>
                <a:lnTo>
                  <a:pt x="86" y="764"/>
                </a:lnTo>
                <a:lnTo>
                  <a:pt x="88" y="764"/>
                </a:lnTo>
                <a:lnTo>
                  <a:pt x="88" y="762"/>
                </a:lnTo>
                <a:lnTo>
                  <a:pt x="88" y="760"/>
                </a:lnTo>
                <a:lnTo>
                  <a:pt x="90" y="760"/>
                </a:lnTo>
                <a:lnTo>
                  <a:pt x="90" y="758"/>
                </a:lnTo>
                <a:lnTo>
                  <a:pt x="90" y="756"/>
                </a:lnTo>
                <a:lnTo>
                  <a:pt x="90" y="754"/>
                </a:lnTo>
                <a:lnTo>
                  <a:pt x="90" y="752"/>
                </a:lnTo>
                <a:lnTo>
                  <a:pt x="90" y="750"/>
                </a:lnTo>
                <a:lnTo>
                  <a:pt x="90" y="748"/>
                </a:lnTo>
                <a:lnTo>
                  <a:pt x="88" y="748"/>
                </a:lnTo>
                <a:lnTo>
                  <a:pt x="88" y="746"/>
                </a:lnTo>
                <a:lnTo>
                  <a:pt x="84" y="746"/>
                </a:lnTo>
                <a:lnTo>
                  <a:pt x="82" y="744"/>
                </a:lnTo>
                <a:lnTo>
                  <a:pt x="82" y="742"/>
                </a:lnTo>
                <a:lnTo>
                  <a:pt x="80" y="742"/>
                </a:lnTo>
                <a:lnTo>
                  <a:pt x="82" y="742"/>
                </a:lnTo>
                <a:lnTo>
                  <a:pt x="82" y="740"/>
                </a:lnTo>
                <a:lnTo>
                  <a:pt x="82" y="738"/>
                </a:lnTo>
                <a:lnTo>
                  <a:pt x="82" y="736"/>
                </a:lnTo>
                <a:lnTo>
                  <a:pt x="82" y="734"/>
                </a:lnTo>
                <a:lnTo>
                  <a:pt x="84" y="732"/>
                </a:lnTo>
                <a:lnTo>
                  <a:pt x="86" y="732"/>
                </a:lnTo>
                <a:lnTo>
                  <a:pt x="86" y="730"/>
                </a:lnTo>
                <a:lnTo>
                  <a:pt x="88" y="730"/>
                </a:lnTo>
                <a:lnTo>
                  <a:pt x="90" y="728"/>
                </a:lnTo>
                <a:lnTo>
                  <a:pt x="90" y="726"/>
                </a:lnTo>
                <a:lnTo>
                  <a:pt x="92" y="726"/>
                </a:lnTo>
                <a:lnTo>
                  <a:pt x="92" y="724"/>
                </a:lnTo>
                <a:lnTo>
                  <a:pt x="95" y="722"/>
                </a:lnTo>
                <a:lnTo>
                  <a:pt x="95" y="720"/>
                </a:lnTo>
                <a:lnTo>
                  <a:pt x="97" y="718"/>
                </a:lnTo>
                <a:lnTo>
                  <a:pt x="99" y="716"/>
                </a:lnTo>
                <a:lnTo>
                  <a:pt x="99" y="714"/>
                </a:lnTo>
                <a:lnTo>
                  <a:pt x="101" y="712"/>
                </a:lnTo>
                <a:lnTo>
                  <a:pt x="103" y="710"/>
                </a:lnTo>
                <a:lnTo>
                  <a:pt x="103" y="708"/>
                </a:lnTo>
                <a:lnTo>
                  <a:pt x="103" y="706"/>
                </a:lnTo>
                <a:lnTo>
                  <a:pt x="105" y="704"/>
                </a:lnTo>
                <a:lnTo>
                  <a:pt x="105" y="702"/>
                </a:lnTo>
                <a:lnTo>
                  <a:pt x="105" y="700"/>
                </a:lnTo>
                <a:lnTo>
                  <a:pt x="105" y="698"/>
                </a:lnTo>
                <a:lnTo>
                  <a:pt x="107" y="696"/>
                </a:lnTo>
                <a:lnTo>
                  <a:pt x="107" y="694"/>
                </a:lnTo>
                <a:lnTo>
                  <a:pt x="110" y="692"/>
                </a:lnTo>
                <a:lnTo>
                  <a:pt x="110" y="690"/>
                </a:lnTo>
                <a:lnTo>
                  <a:pt x="110" y="688"/>
                </a:lnTo>
                <a:lnTo>
                  <a:pt x="110" y="686"/>
                </a:lnTo>
                <a:lnTo>
                  <a:pt x="112" y="684"/>
                </a:lnTo>
                <a:lnTo>
                  <a:pt x="112" y="682"/>
                </a:lnTo>
                <a:lnTo>
                  <a:pt x="110" y="680"/>
                </a:lnTo>
                <a:lnTo>
                  <a:pt x="110" y="678"/>
                </a:lnTo>
                <a:lnTo>
                  <a:pt x="110" y="676"/>
                </a:lnTo>
                <a:lnTo>
                  <a:pt x="107" y="676"/>
                </a:lnTo>
                <a:lnTo>
                  <a:pt x="107" y="674"/>
                </a:lnTo>
                <a:lnTo>
                  <a:pt x="105" y="674"/>
                </a:lnTo>
                <a:lnTo>
                  <a:pt x="105" y="672"/>
                </a:lnTo>
                <a:lnTo>
                  <a:pt x="105" y="670"/>
                </a:lnTo>
                <a:lnTo>
                  <a:pt x="105" y="668"/>
                </a:lnTo>
                <a:lnTo>
                  <a:pt x="105" y="666"/>
                </a:lnTo>
                <a:lnTo>
                  <a:pt x="105" y="664"/>
                </a:lnTo>
                <a:lnTo>
                  <a:pt x="105" y="662"/>
                </a:lnTo>
                <a:lnTo>
                  <a:pt x="105" y="660"/>
                </a:lnTo>
                <a:lnTo>
                  <a:pt x="105" y="658"/>
                </a:lnTo>
                <a:lnTo>
                  <a:pt x="107" y="656"/>
                </a:lnTo>
                <a:lnTo>
                  <a:pt x="107" y="654"/>
                </a:lnTo>
                <a:lnTo>
                  <a:pt x="105" y="654"/>
                </a:lnTo>
                <a:lnTo>
                  <a:pt x="105" y="652"/>
                </a:lnTo>
                <a:lnTo>
                  <a:pt x="103" y="652"/>
                </a:lnTo>
                <a:lnTo>
                  <a:pt x="103" y="650"/>
                </a:lnTo>
                <a:lnTo>
                  <a:pt x="103" y="648"/>
                </a:lnTo>
                <a:lnTo>
                  <a:pt x="105" y="646"/>
                </a:lnTo>
                <a:lnTo>
                  <a:pt x="105" y="644"/>
                </a:lnTo>
                <a:lnTo>
                  <a:pt x="105" y="642"/>
                </a:lnTo>
                <a:lnTo>
                  <a:pt x="105" y="640"/>
                </a:lnTo>
                <a:lnTo>
                  <a:pt x="105" y="638"/>
                </a:lnTo>
                <a:lnTo>
                  <a:pt x="107" y="638"/>
                </a:lnTo>
                <a:lnTo>
                  <a:pt x="105" y="636"/>
                </a:lnTo>
                <a:lnTo>
                  <a:pt x="103" y="636"/>
                </a:lnTo>
                <a:lnTo>
                  <a:pt x="103" y="634"/>
                </a:lnTo>
                <a:lnTo>
                  <a:pt x="105" y="632"/>
                </a:lnTo>
                <a:lnTo>
                  <a:pt x="105" y="630"/>
                </a:lnTo>
                <a:lnTo>
                  <a:pt x="103" y="630"/>
                </a:lnTo>
                <a:lnTo>
                  <a:pt x="103" y="628"/>
                </a:lnTo>
                <a:lnTo>
                  <a:pt x="103" y="626"/>
                </a:lnTo>
                <a:lnTo>
                  <a:pt x="105" y="624"/>
                </a:lnTo>
                <a:lnTo>
                  <a:pt x="103" y="624"/>
                </a:lnTo>
                <a:lnTo>
                  <a:pt x="103" y="622"/>
                </a:lnTo>
                <a:lnTo>
                  <a:pt x="103" y="620"/>
                </a:lnTo>
                <a:lnTo>
                  <a:pt x="103" y="618"/>
                </a:lnTo>
                <a:lnTo>
                  <a:pt x="103" y="616"/>
                </a:lnTo>
                <a:lnTo>
                  <a:pt x="105" y="616"/>
                </a:lnTo>
                <a:lnTo>
                  <a:pt x="105" y="614"/>
                </a:lnTo>
                <a:lnTo>
                  <a:pt x="105" y="612"/>
                </a:lnTo>
                <a:lnTo>
                  <a:pt x="107" y="614"/>
                </a:lnTo>
                <a:lnTo>
                  <a:pt x="110" y="614"/>
                </a:lnTo>
                <a:lnTo>
                  <a:pt x="110" y="616"/>
                </a:lnTo>
                <a:lnTo>
                  <a:pt x="112" y="618"/>
                </a:lnTo>
                <a:lnTo>
                  <a:pt x="112" y="620"/>
                </a:lnTo>
                <a:lnTo>
                  <a:pt x="112" y="622"/>
                </a:lnTo>
                <a:lnTo>
                  <a:pt x="114" y="622"/>
                </a:lnTo>
                <a:lnTo>
                  <a:pt x="114" y="624"/>
                </a:lnTo>
                <a:lnTo>
                  <a:pt x="116" y="626"/>
                </a:lnTo>
                <a:lnTo>
                  <a:pt x="116" y="628"/>
                </a:lnTo>
                <a:lnTo>
                  <a:pt x="118" y="628"/>
                </a:lnTo>
                <a:lnTo>
                  <a:pt x="118" y="630"/>
                </a:lnTo>
                <a:lnTo>
                  <a:pt x="120" y="630"/>
                </a:lnTo>
                <a:lnTo>
                  <a:pt x="123" y="630"/>
                </a:lnTo>
                <a:lnTo>
                  <a:pt x="125" y="630"/>
                </a:lnTo>
                <a:lnTo>
                  <a:pt x="125" y="628"/>
                </a:lnTo>
                <a:lnTo>
                  <a:pt x="127" y="626"/>
                </a:lnTo>
                <a:lnTo>
                  <a:pt x="127" y="624"/>
                </a:lnTo>
                <a:lnTo>
                  <a:pt x="129" y="624"/>
                </a:lnTo>
                <a:lnTo>
                  <a:pt x="131" y="622"/>
                </a:lnTo>
                <a:lnTo>
                  <a:pt x="131" y="620"/>
                </a:lnTo>
                <a:lnTo>
                  <a:pt x="133" y="618"/>
                </a:lnTo>
                <a:lnTo>
                  <a:pt x="133" y="616"/>
                </a:lnTo>
                <a:lnTo>
                  <a:pt x="135" y="614"/>
                </a:lnTo>
                <a:lnTo>
                  <a:pt x="135" y="612"/>
                </a:lnTo>
                <a:lnTo>
                  <a:pt x="133" y="612"/>
                </a:lnTo>
                <a:lnTo>
                  <a:pt x="133" y="614"/>
                </a:lnTo>
                <a:lnTo>
                  <a:pt x="131" y="616"/>
                </a:lnTo>
                <a:lnTo>
                  <a:pt x="129" y="616"/>
                </a:lnTo>
                <a:lnTo>
                  <a:pt x="129" y="618"/>
                </a:lnTo>
                <a:lnTo>
                  <a:pt x="127" y="620"/>
                </a:lnTo>
                <a:lnTo>
                  <a:pt x="127" y="618"/>
                </a:lnTo>
                <a:lnTo>
                  <a:pt x="129" y="616"/>
                </a:lnTo>
                <a:lnTo>
                  <a:pt x="131" y="616"/>
                </a:lnTo>
                <a:lnTo>
                  <a:pt x="131" y="614"/>
                </a:lnTo>
                <a:lnTo>
                  <a:pt x="133" y="612"/>
                </a:lnTo>
                <a:lnTo>
                  <a:pt x="133" y="610"/>
                </a:lnTo>
                <a:lnTo>
                  <a:pt x="135" y="608"/>
                </a:lnTo>
                <a:lnTo>
                  <a:pt x="135" y="606"/>
                </a:lnTo>
                <a:lnTo>
                  <a:pt x="138" y="604"/>
                </a:lnTo>
                <a:lnTo>
                  <a:pt x="138" y="602"/>
                </a:lnTo>
                <a:lnTo>
                  <a:pt x="138" y="600"/>
                </a:lnTo>
                <a:lnTo>
                  <a:pt x="138" y="598"/>
                </a:lnTo>
                <a:lnTo>
                  <a:pt x="138" y="596"/>
                </a:lnTo>
                <a:lnTo>
                  <a:pt x="140" y="594"/>
                </a:lnTo>
                <a:lnTo>
                  <a:pt x="140" y="592"/>
                </a:lnTo>
                <a:lnTo>
                  <a:pt x="140" y="591"/>
                </a:lnTo>
                <a:lnTo>
                  <a:pt x="140" y="589"/>
                </a:lnTo>
                <a:lnTo>
                  <a:pt x="140" y="587"/>
                </a:lnTo>
                <a:lnTo>
                  <a:pt x="142" y="585"/>
                </a:lnTo>
                <a:lnTo>
                  <a:pt x="142" y="583"/>
                </a:lnTo>
                <a:lnTo>
                  <a:pt x="142" y="581"/>
                </a:lnTo>
                <a:lnTo>
                  <a:pt x="142" y="579"/>
                </a:lnTo>
                <a:lnTo>
                  <a:pt x="140" y="577"/>
                </a:lnTo>
                <a:lnTo>
                  <a:pt x="140" y="575"/>
                </a:lnTo>
                <a:lnTo>
                  <a:pt x="140" y="573"/>
                </a:lnTo>
                <a:lnTo>
                  <a:pt x="138" y="571"/>
                </a:lnTo>
                <a:lnTo>
                  <a:pt x="138" y="569"/>
                </a:lnTo>
                <a:lnTo>
                  <a:pt x="135" y="567"/>
                </a:lnTo>
                <a:lnTo>
                  <a:pt x="138" y="567"/>
                </a:lnTo>
                <a:lnTo>
                  <a:pt x="135" y="567"/>
                </a:lnTo>
                <a:lnTo>
                  <a:pt x="135" y="565"/>
                </a:lnTo>
                <a:lnTo>
                  <a:pt x="135" y="563"/>
                </a:lnTo>
                <a:lnTo>
                  <a:pt x="133" y="561"/>
                </a:lnTo>
                <a:lnTo>
                  <a:pt x="131" y="561"/>
                </a:lnTo>
                <a:lnTo>
                  <a:pt x="131" y="559"/>
                </a:lnTo>
                <a:lnTo>
                  <a:pt x="129" y="559"/>
                </a:lnTo>
                <a:lnTo>
                  <a:pt x="127" y="557"/>
                </a:lnTo>
                <a:lnTo>
                  <a:pt x="125" y="557"/>
                </a:lnTo>
                <a:lnTo>
                  <a:pt x="123" y="557"/>
                </a:lnTo>
                <a:lnTo>
                  <a:pt x="120" y="557"/>
                </a:lnTo>
                <a:lnTo>
                  <a:pt x="118" y="557"/>
                </a:lnTo>
                <a:lnTo>
                  <a:pt x="120" y="557"/>
                </a:lnTo>
                <a:lnTo>
                  <a:pt x="120" y="555"/>
                </a:lnTo>
                <a:lnTo>
                  <a:pt x="120" y="553"/>
                </a:lnTo>
                <a:lnTo>
                  <a:pt x="118" y="555"/>
                </a:lnTo>
                <a:lnTo>
                  <a:pt x="118" y="557"/>
                </a:lnTo>
                <a:lnTo>
                  <a:pt x="118" y="559"/>
                </a:lnTo>
                <a:lnTo>
                  <a:pt x="116" y="557"/>
                </a:lnTo>
                <a:lnTo>
                  <a:pt x="114" y="557"/>
                </a:lnTo>
                <a:lnTo>
                  <a:pt x="112" y="559"/>
                </a:lnTo>
                <a:lnTo>
                  <a:pt x="110" y="559"/>
                </a:lnTo>
                <a:lnTo>
                  <a:pt x="110" y="557"/>
                </a:lnTo>
                <a:lnTo>
                  <a:pt x="112" y="557"/>
                </a:lnTo>
                <a:lnTo>
                  <a:pt x="114" y="557"/>
                </a:lnTo>
                <a:lnTo>
                  <a:pt x="116" y="555"/>
                </a:lnTo>
                <a:lnTo>
                  <a:pt x="114" y="557"/>
                </a:lnTo>
                <a:lnTo>
                  <a:pt x="116" y="557"/>
                </a:lnTo>
                <a:lnTo>
                  <a:pt x="116" y="555"/>
                </a:lnTo>
                <a:lnTo>
                  <a:pt x="114" y="555"/>
                </a:lnTo>
                <a:lnTo>
                  <a:pt x="112" y="555"/>
                </a:lnTo>
                <a:lnTo>
                  <a:pt x="110" y="557"/>
                </a:lnTo>
                <a:lnTo>
                  <a:pt x="107" y="555"/>
                </a:lnTo>
                <a:lnTo>
                  <a:pt x="105" y="555"/>
                </a:lnTo>
                <a:lnTo>
                  <a:pt x="105" y="557"/>
                </a:lnTo>
                <a:lnTo>
                  <a:pt x="103" y="557"/>
                </a:lnTo>
                <a:lnTo>
                  <a:pt x="101" y="559"/>
                </a:lnTo>
                <a:lnTo>
                  <a:pt x="101" y="561"/>
                </a:lnTo>
                <a:lnTo>
                  <a:pt x="101" y="563"/>
                </a:lnTo>
                <a:lnTo>
                  <a:pt x="103" y="563"/>
                </a:lnTo>
                <a:lnTo>
                  <a:pt x="105" y="561"/>
                </a:lnTo>
                <a:lnTo>
                  <a:pt x="103" y="563"/>
                </a:lnTo>
                <a:lnTo>
                  <a:pt x="105" y="563"/>
                </a:lnTo>
                <a:lnTo>
                  <a:pt x="107" y="563"/>
                </a:lnTo>
                <a:lnTo>
                  <a:pt x="107" y="561"/>
                </a:lnTo>
                <a:lnTo>
                  <a:pt x="110" y="559"/>
                </a:lnTo>
                <a:lnTo>
                  <a:pt x="112" y="559"/>
                </a:lnTo>
                <a:lnTo>
                  <a:pt x="110" y="561"/>
                </a:lnTo>
                <a:lnTo>
                  <a:pt x="107" y="561"/>
                </a:lnTo>
                <a:lnTo>
                  <a:pt x="107" y="563"/>
                </a:lnTo>
                <a:lnTo>
                  <a:pt x="105" y="565"/>
                </a:lnTo>
                <a:lnTo>
                  <a:pt x="105" y="567"/>
                </a:lnTo>
                <a:lnTo>
                  <a:pt x="103" y="567"/>
                </a:lnTo>
                <a:lnTo>
                  <a:pt x="101" y="569"/>
                </a:lnTo>
                <a:lnTo>
                  <a:pt x="103" y="571"/>
                </a:lnTo>
                <a:lnTo>
                  <a:pt x="101" y="573"/>
                </a:lnTo>
                <a:lnTo>
                  <a:pt x="101" y="575"/>
                </a:lnTo>
                <a:lnTo>
                  <a:pt x="101" y="577"/>
                </a:lnTo>
                <a:lnTo>
                  <a:pt x="99" y="577"/>
                </a:lnTo>
                <a:lnTo>
                  <a:pt x="99" y="575"/>
                </a:lnTo>
                <a:lnTo>
                  <a:pt x="101" y="573"/>
                </a:lnTo>
                <a:lnTo>
                  <a:pt x="101" y="571"/>
                </a:lnTo>
                <a:lnTo>
                  <a:pt x="101" y="569"/>
                </a:lnTo>
                <a:lnTo>
                  <a:pt x="101" y="567"/>
                </a:lnTo>
                <a:lnTo>
                  <a:pt x="99" y="565"/>
                </a:lnTo>
                <a:lnTo>
                  <a:pt x="97" y="565"/>
                </a:lnTo>
                <a:lnTo>
                  <a:pt x="97" y="563"/>
                </a:lnTo>
                <a:lnTo>
                  <a:pt x="95" y="561"/>
                </a:lnTo>
                <a:lnTo>
                  <a:pt x="92" y="561"/>
                </a:lnTo>
                <a:lnTo>
                  <a:pt x="92" y="559"/>
                </a:lnTo>
                <a:lnTo>
                  <a:pt x="90" y="561"/>
                </a:lnTo>
                <a:lnTo>
                  <a:pt x="88" y="561"/>
                </a:lnTo>
                <a:lnTo>
                  <a:pt x="88" y="559"/>
                </a:lnTo>
                <a:lnTo>
                  <a:pt x="88" y="557"/>
                </a:lnTo>
                <a:lnTo>
                  <a:pt x="86" y="555"/>
                </a:lnTo>
                <a:lnTo>
                  <a:pt x="88" y="555"/>
                </a:lnTo>
                <a:lnTo>
                  <a:pt x="88" y="553"/>
                </a:lnTo>
                <a:lnTo>
                  <a:pt x="88" y="551"/>
                </a:lnTo>
                <a:lnTo>
                  <a:pt x="88" y="549"/>
                </a:lnTo>
                <a:lnTo>
                  <a:pt x="88" y="547"/>
                </a:lnTo>
                <a:lnTo>
                  <a:pt x="88" y="545"/>
                </a:lnTo>
                <a:lnTo>
                  <a:pt x="88" y="543"/>
                </a:lnTo>
                <a:lnTo>
                  <a:pt x="88" y="541"/>
                </a:lnTo>
                <a:lnTo>
                  <a:pt x="88" y="539"/>
                </a:lnTo>
                <a:lnTo>
                  <a:pt x="88" y="537"/>
                </a:lnTo>
                <a:lnTo>
                  <a:pt x="88" y="535"/>
                </a:lnTo>
                <a:lnTo>
                  <a:pt x="88" y="533"/>
                </a:lnTo>
                <a:lnTo>
                  <a:pt x="88" y="531"/>
                </a:lnTo>
                <a:lnTo>
                  <a:pt x="86" y="529"/>
                </a:lnTo>
                <a:lnTo>
                  <a:pt x="86" y="527"/>
                </a:lnTo>
                <a:lnTo>
                  <a:pt x="88" y="525"/>
                </a:lnTo>
                <a:lnTo>
                  <a:pt x="88" y="523"/>
                </a:lnTo>
                <a:lnTo>
                  <a:pt x="90" y="523"/>
                </a:lnTo>
                <a:lnTo>
                  <a:pt x="90" y="521"/>
                </a:lnTo>
                <a:lnTo>
                  <a:pt x="92" y="519"/>
                </a:lnTo>
                <a:lnTo>
                  <a:pt x="92" y="517"/>
                </a:lnTo>
                <a:lnTo>
                  <a:pt x="92" y="515"/>
                </a:lnTo>
                <a:lnTo>
                  <a:pt x="92" y="513"/>
                </a:lnTo>
                <a:lnTo>
                  <a:pt x="92" y="511"/>
                </a:lnTo>
                <a:lnTo>
                  <a:pt x="92" y="509"/>
                </a:lnTo>
                <a:lnTo>
                  <a:pt x="90" y="509"/>
                </a:lnTo>
                <a:lnTo>
                  <a:pt x="90" y="507"/>
                </a:lnTo>
                <a:lnTo>
                  <a:pt x="90" y="505"/>
                </a:lnTo>
                <a:lnTo>
                  <a:pt x="88" y="505"/>
                </a:lnTo>
                <a:lnTo>
                  <a:pt x="86" y="505"/>
                </a:lnTo>
                <a:lnTo>
                  <a:pt x="84" y="507"/>
                </a:lnTo>
                <a:lnTo>
                  <a:pt x="82" y="507"/>
                </a:lnTo>
                <a:lnTo>
                  <a:pt x="82" y="505"/>
                </a:lnTo>
                <a:lnTo>
                  <a:pt x="82" y="503"/>
                </a:lnTo>
                <a:lnTo>
                  <a:pt x="82" y="501"/>
                </a:lnTo>
                <a:lnTo>
                  <a:pt x="84" y="501"/>
                </a:lnTo>
                <a:lnTo>
                  <a:pt x="86" y="501"/>
                </a:lnTo>
                <a:lnTo>
                  <a:pt x="88" y="501"/>
                </a:lnTo>
                <a:lnTo>
                  <a:pt x="88" y="499"/>
                </a:lnTo>
                <a:lnTo>
                  <a:pt x="88" y="497"/>
                </a:lnTo>
                <a:lnTo>
                  <a:pt x="90" y="497"/>
                </a:lnTo>
                <a:lnTo>
                  <a:pt x="90" y="499"/>
                </a:lnTo>
                <a:lnTo>
                  <a:pt x="90" y="501"/>
                </a:lnTo>
                <a:lnTo>
                  <a:pt x="92" y="501"/>
                </a:lnTo>
                <a:lnTo>
                  <a:pt x="95" y="501"/>
                </a:lnTo>
                <a:lnTo>
                  <a:pt x="97" y="501"/>
                </a:lnTo>
                <a:lnTo>
                  <a:pt x="99" y="499"/>
                </a:lnTo>
                <a:lnTo>
                  <a:pt x="99" y="497"/>
                </a:lnTo>
                <a:lnTo>
                  <a:pt x="101" y="497"/>
                </a:lnTo>
                <a:lnTo>
                  <a:pt x="103" y="497"/>
                </a:lnTo>
                <a:lnTo>
                  <a:pt x="103" y="499"/>
                </a:lnTo>
                <a:lnTo>
                  <a:pt x="105" y="499"/>
                </a:lnTo>
                <a:lnTo>
                  <a:pt x="107" y="497"/>
                </a:lnTo>
                <a:lnTo>
                  <a:pt x="110" y="495"/>
                </a:lnTo>
                <a:lnTo>
                  <a:pt x="112" y="493"/>
                </a:lnTo>
                <a:lnTo>
                  <a:pt x="114" y="491"/>
                </a:lnTo>
                <a:lnTo>
                  <a:pt x="116" y="489"/>
                </a:lnTo>
                <a:lnTo>
                  <a:pt x="118" y="487"/>
                </a:lnTo>
                <a:lnTo>
                  <a:pt x="118" y="485"/>
                </a:lnTo>
                <a:lnTo>
                  <a:pt x="120" y="483"/>
                </a:lnTo>
                <a:lnTo>
                  <a:pt x="118" y="483"/>
                </a:lnTo>
                <a:lnTo>
                  <a:pt x="120" y="483"/>
                </a:lnTo>
                <a:lnTo>
                  <a:pt x="120" y="481"/>
                </a:lnTo>
                <a:lnTo>
                  <a:pt x="118" y="479"/>
                </a:lnTo>
                <a:lnTo>
                  <a:pt x="118" y="477"/>
                </a:lnTo>
                <a:lnTo>
                  <a:pt x="120" y="477"/>
                </a:lnTo>
                <a:lnTo>
                  <a:pt x="118" y="475"/>
                </a:lnTo>
                <a:lnTo>
                  <a:pt x="118" y="473"/>
                </a:lnTo>
                <a:lnTo>
                  <a:pt x="118" y="471"/>
                </a:lnTo>
                <a:lnTo>
                  <a:pt x="118" y="469"/>
                </a:lnTo>
                <a:lnTo>
                  <a:pt x="116" y="467"/>
                </a:lnTo>
                <a:lnTo>
                  <a:pt x="114" y="467"/>
                </a:lnTo>
                <a:lnTo>
                  <a:pt x="114" y="465"/>
                </a:lnTo>
                <a:lnTo>
                  <a:pt x="112" y="463"/>
                </a:lnTo>
                <a:lnTo>
                  <a:pt x="112" y="461"/>
                </a:lnTo>
                <a:lnTo>
                  <a:pt x="112" y="459"/>
                </a:lnTo>
                <a:lnTo>
                  <a:pt x="110" y="459"/>
                </a:lnTo>
                <a:lnTo>
                  <a:pt x="110" y="457"/>
                </a:lnTo>
                <a:lnTo>
                  <a:pt x="110" y="455"/>
                </a:lnTo>
                <a:lnTo>
                  <a:pt x="110" y="453"/>
                </a:lnTo>
                <a:lnTo>
                  <a:pt x="110" y="451"/>
                </a:lnTo>
                <a:lnTo>
                  <a:pt x="110" y="449"/>
                </a:lnTo>
                <a:lnTo>
                  <a:pt x="110" y="447"/>
                </a:lnTo>
                <a:lnTo>
                  <a:pt x="107" y="447"/>
                </a:lnTo>
                <a:lnTo>
                  <a:pt x="107" y="445"/>
                </a:lnTo>
                <a:lnTo>
                  <a:pt x="110" y="443"/>
                </a:lnTo>
                <a:lnTo>
                  <a:pt x="110" y="441"/>
                </a:lnTo>
                <a:lnTo>
                  <a:pt x="112" y="439"/>
                </a:lnTo>
                <a:lnTo>
                  <a:pt x="112" y="437"/>
                </a:lnTo>
                <a:lnTo>
                  <a:pt x="112" y="435"/>
                </a:lnTo>
                <a:lnTo>
                  <a:pt x="112" y="433"/>
                </a:lnTo>
                <a:lnTo>
                  <a:pt x="110" y="433"/>
                </a:lnTo>
                <a:lnTo>
                  <a:pt x="110" y="431"/>
                </a:lnTo>
                <a:lnTo>
                  <a:pt x="110" y="429"/>
                </a:lnTo>
                <a:lnTo>
                  <a:pt x="112" y="427"/>
                </a:lnTo>
                <a:lnTo>
                  <a:pt x="112" y="425"/>
                </a:lnTo>
                <a:lnTo>
                  <a:pt x="110" y="423"/>
                </a:lnTo>
                <a:lnTo>
                  <a:pt x="112" y="423"/>
                </a:lnTo>
                <a:lnTo>
                  <a:pt x="112" y="421"/>
                </a:lnTo>
                <a:lnTo>
                  <a:pt x="114" y="419"/>
                </a:lnTo>
                <a:lnTo>
                  <a:pt x="114" y="417"/>
                </a:lnTo>
                <a:lnTo>
                  <a:pt x="114" y="415"/>
                </a:lnTo>
                <a:lnTo>
                  <a:pt x="114" y="413"/>
                </a:lnTo>
                <a:lnTo>
                  <a:pt x="116" y="413"/>
                </a:lnTo>
                <a:lnTo>
                  <a:pt x="116" y="411"/>
                </a:lnTo>
                <a:lnTo>
                  <a:pt x="116" y="409"/>
                </a:lnTo>
                <a:lnTo>
                  <a:pt x="116" y="407"/>
                </a:lnTo>
                <a:lnTo>
                  <a:pt x="118" y="405"/>
                </a:lnTo>
                <a:lnTo>
                  <a:pt x="118" y="403"/>
                </a:lnTo>
                <a:lnTo>
                  <a:pt x="118" y="401"/>
                </a:lnTo>
                <a:lnTo>
                  <a:pt x="116" y="399"/>
                </a:lnTo>
                <a:lnTo>
                  <a:pt x="114" y="399"/>
                </a:lnTo>
                <a:lnTo>
                  <a:pt x="114" y="401"/>
                </a:lnTo>
                <a:lnTo>
                  <a:pt x="114" y="399"/>
                </a:lnTo>
                <a:lnTo>
                  <a:pt x="114" y="397"/>
                </a:lnTo>
                <a:lnTo>
                  <a:pt x="112" y="397"/>
                </a:lnTo>
                <a:lnTo>
                  <a:pt x="114" y="395"/>
                </a:lnTo>
                <a:lnTo>
                  <a:pt x="112" y="395"/>
                </a:lnTo>
                <a:lnTo>
                  <a:pt x="112" y="393"/>
                </a:lnTo>
                <a:lnTo>
                  <a:pt x="112" y="391"/>
                </a:lnTo>
                <a:lnTo>
                  <a:pt x="112" y="389"/>
                </a:lnTo>
                <a:lnTo>
                  <a:pt x="110" y="387"/>
                </a:lnTo>
                <a:lnTo>
                  <a:pt x="107" y="387"/>
                </a:lnTo>
                <a:lnTo>
                  <a:pt x="105" y="387"/>
                </a:lnTo>
                <a:lnTo>
                  <a:pt x="103" y="387"/>
                </a:lnTo>
                <a:lnTo>
                  <a:pt x="103" y="385"/>
                </a:lnTo>
                <a:lnTo>
                  <a:pt x="101" y="385"/>
                </a:lnTo>
                <a:lnTo>
                  <a:pt x="101" y="383"/>
                </a:lnTo>
                <a:lnTo>
                  <a:pt x="101" y="381"/>
                </a:lnTo>
                <a:lnTo>
                  <a:pt x="99" y="381"/>
                </a:lnTo>
                <a:lnTo>
                  <a:pt x="97" y="379"/>
                </a:lnTo>
                <a:lnTo>
                  <a:pt x="95" y="379"/>
                </a:lnTo>
                <a:lnTo>
                  <a:pt x="92" y="379"/>
                </a:lnTo>
                <a:lnTo>
                  <a:pt x="90" y="379"/>
                </a:lnTo>
                <a:lnTo>
                  <a:pt x="88" y="379"/>
                </a:lnTo>
                <a:lnTo>
                  <a:pt x="86" y="379"/>
                </a:lnTo>
                <a:lnTo>
                  <a:pt x="84" y="379"/>
                </a:lnTo>
                <a:lnTo>
                  <a:pt x="84" y="377"/>
                </a:lnTo>
                <a:lnTo>
                  <a:pt x="84" y="375"/>
                </a:lnTo>
                <a:lnTo>
                  <a:pt x="84" y="373"/>
                </a:lnTo>
                <a:lnTo>
                  <a:pt x="82" y="371"/>
                </a:lnTo>
                <a:lnTo>
                  <a:pt x="82" y="369"/>
                </a:lnTo>
                <a:lnTo>
                  <a:pt x="84" y="369"/>
                </a:lnTo>
                <a:lnTo>
                  <a:pt x="86" y="367"/>
                </a:lnTo>
                <a:lnTo>
                  <a:pt x="86" y="365"/>
                </a:lnTo>
                <a:lnTo>
                  <a:pt x="86" y="363"/>
                </a:lnTo>
                <a:lnTo>
                  <a:pt x="86" y="361"/>
                </a:lnTo>
                <a:lnTo>
                  <a:pt x="88" y="359"/>
                </a:lnTo>
                <a:lnTo>
                  <a:pt x="88" y="357"/>
                </a:lnTo>
                <a:lnTo>
                  <a:pt x="88" y="355"/>
                </a:lnTo>
                <a:lnTo>
                  <a:pt x="88" y="353"/>
                </a:lnTo>
                <a:lnTo>
                  <a:pt x="90" y="351"/>
                </a:lnTo>
                <a:lnTo>
                  <a:pt x="90" y="349"/>
                </a:lnTo>
                <a:lnTo>
                  <a:pt x="90" y="347"/>
                </a:lnTo>
                <a:lnTo>
                  <a:pt x="90" y="345"/>
                </a:lnTo>
                <a:lnTo>
                  <a:pt x="88" y="343"/>
                </a:lnTo>
                <a:lnTo>
                  <a:pt x="88" y="341"/>
                </a:lnTo>
                <a:lnTo>
                  <a:pt x="88" y="339"/>
                </a:lnTo>
                <a:lnTo>
                  <a:pt x="88" y="337"/>
                </a:lnTo>
                <a:lnTo>
                  <a:pt x="86" y="335"/>
                </a:lnTo>
                <a:lnTo>
                  <a:pt x="86" y="333"/>
                </a:lnTo>
                <a:lnTo>
                  <a:pt x="86" y="331"/>
                </a:lnTo>
                <a:lnTo>
                  <a:pt x="84" y="329"/>
                </a:lnTo>
                <a:lnTo>
                  <a:pt x="84" y="327"/>
                </a:lnTo>
                <a:lnTo>
                  <a:pt x="84" y="325"/>
                </a:lnTo>
                <a:lnTo>
                  <a:pt x="84" y="323"/>
                </a:lnTo>
                <a:lnTo>
                  <a:pt x="82" y="321"/>
                </a:lnTo>
                <a:lnTo>
                  <a:pt x="82" y="319"/>
                </a:lnTo>
                <a:lnTo>
                  <a:pt x="82" y="317"/>
                </a:lnTo>
                <a:lnTo>
                  <a:pt x="80" y="315"/>
                </a:lnTo>
                <a:lnTo>
                  <a:pt x="80" y="313"/>
                </a:lnTo>
                <a:lnTo>
                  <a:pt x="77" y="313"/>
                </a:lnTo>
                <a:lnTo>
                  <a:pt x="75" y="313"/>
                </a:lnTo>
                <a:lnTo>
                  <a:pt x="73" y="311"/>
                </a:lnTo>
                <a:lnTo>
                  <a:pt x="71" y="311"/>
                </a:lnTo>
                <a:lnTo>
                  <a:pt x="69" y="311"/>
                </a:lnTo>
                <a:lnTo>
                  <a:pt x="69" y="309"/>
                </a:lnTo>
                <a:lnTo>
                  <a:pt x="69" y="307"/>
                </a:lnTo>
                <a:lnTo>
                  <a:pt x="67" y="305"/>
                </a:lnTo>
                <a:lnTo>
                  <a:pt x="67" y="303"/>
                </a:lnTo>
                <a:lnTo>
                  <a:pt x="67" y="301"/>
                </a:lnTo>
                <a:lnTo>
                  <a:pt x="67" y="299"/>
                </a:lnTo>
                <a:lnTo>
                  <a:pt x="65" y="299"/>
                </a:lnTo>
                <a:lnTo>
                  <a:pt x="65" y="297"/>
                </a:lnTo>
                <a:lnTo>
                  <a:pt x="65" y="295"/>
                </a:lnTo>
                <a:lnTo>
                  <a:pt x="62" y="295"/>
                </a:lnTo>
                <a:lnTo>
                  <a:pt x="62" y="293"/>
                </a:lnTo>
                <a:lnTo>
                  <a:pt x="62" y="291"/>
                </a:lnTo>
                <a:lnTo>
                  <a:pt x="60" y="289"/>
                </a:lnTo>
                <a:lnTo>
                  <a:pt x="60" y="287"/>
                </a:lnTo>
                <a:lnTo>
                  <a:pt x="62" y="285"/>
                </a:lnTo>
                <a:lnTo>
                  <a:pt x="62" y="283"/>
                </a:lnTo>
                <a:lnTo>
                  <a:pt x="62" y="281"/>
                </a:lnTo>
                <a:lnTo>
                  <a:pt x="60" y="279"/>
                </a:lnTo>
                <a:lnTo>
                  <a:pt x="58" y="277"/>
                </a:lnTo>
                <a:lnTo>
                  <a:pt x="58" y="275"/>
                </a:lnTo>
                <a:lnTo>
                  <a:pt x="56" y="275"/>
                </a:lnTo>
                <a:lnTo>
                  <a:pt x="56" y="273"/>
                </a:lnTo>
                <a:lnTo>
                  <a:pt x="54" y="273"/>
                </a:lnTo>
                <a:lnTo>
                  <a:pt x="52" y="273"/>
                </a:lnTo>
                <a:lnTo>
                  <a:pt x="54" y="271"/>
                </a:lnTo>
                <a:lnTo>
                  <a:pt x="56" y="273"/>
                </a:lnTo>
                <a:lnTo>
                  <a:pt x="58" y="273"/>
                </a:lnTo>
                <a:lnTo>
                  <a:pt x="60" y="275"/>
                </a:lnTo>
                <a:lnTo>
                  <a:pt x="60" y="273"/>
                </a:lnTo>
                <a:lnTo>
                  <a:pt x="58" y="273"/>
                </a:lnTo>
                <a:lnTo>
                  <a:pt x="58" y="271"/>
                </a:lnTo>
                <a:lnTo>
                  <a:pt x="56" y="271"/>
                </a:lnTo>
                <a:lnTo>
                  <a:pt x="54" y="271"/>
                </a:lnTo>
                <a:lnTo>
                  <a:pt x="54" y="269"/>
                </a:lnTo>
                <a:lnTo>
                  <a:pt x="52" y="267"/>
                </a:lnTo>
                <a:lnTo>
                  <a:pt x="52" y="269"/>
                </a:lnTo>
                <a:lnTo>
                  <a:pt x="52" y="271"/>
                </a:lnTo>
                <a:lnTo>
                  <a:pt x="52" y="273"/>
                </a:lnTo>
                <a:lnTo>
                  <a:pt x="49" y="273"/>
                </a:lnTo>
                <a:lnTo>
                  <a:pt x="47" y="273"/>
                </a:lnTo>
                <a:lnTo>
                  <a:pt x="45" y="275"/>
                </a:lnTo>
                <a:lnTo>
                  <a:pt x="45" y="277"/>
                </a:lnTo>
                <a:lnTo>
                  <a:pt x="43" y="277"/>
                </a:lnTo>
                <a:lnTo>
                  <a:pt x="41" y="277"/>
                </a:lnTo>
                <a:lnTo>
                  <a:pt x="39" y="277"/>
                </a:lnTo>
                <a:lnTo>
                  <a:pt x="39" y="279"/>
                </a:lnTo>
                <a:lnTo>
                  <a:pt x="37" y="281"/>
                </a:lnTo>
                <a:lnTo>
                  <a:pt x="37" y="283"/>
                </a:lnTo>
                <a:lnTo>
                  <a:pt x="34" y="281"/>
                </a:lnTo>
                <a:lnTo>
                  <a:pt x="34" y="283"/>
                </a:lnTo>
                <a:lnTo>
                  <a:pt x="32" y="283"/>
                </a:lnTo>
                <a:lnTo>
                  <a:pt x="30" y="283"/>
                </a:lnTo>
                <a:lnTo>
                  <a:pt x="28" y="283"/>
                </a:lnTo>
                <a:lnTo>
                  <a:pt x="26" y="281"/>
                </a:lnTo>
                <a:lnTo>
                  <a:pt x="24" y="283"/>
                </a:lnTo>
                <a:lnTo>
                  <a:pt x="22" y="281"/>
                </a:lnTo>
                <a:lnTo>
                  <a:pt x="22" y="279"/>
                </a:lnTo>
                <a:lnTo>
                  <a:pt x="24" y="277"/>
                </a:lnTo>
                <a:lnTo>
                  <a:pt x="24" y="275"/>
                </a:lnTo>
                <a:lnTo>
                  <a:pt x="26" y="275"/>
                </a:lnTo>
                <a:lnTo>
                  <a:pt x="24" y="273"/>
                </a:lnTo>
                <a:lnTo>
                  <a:pt x="26" y="273"/>
                </a:lnTo>
                <a:lnTo>
                  <a:pt x="28" y="273"/>
                </a:lnTo>
                <a:lnTo>
                  <a:pt x="28" y="271"/>
                </a:lnTo>
                <a:lnTo>
                  <a:pt x="28" y="269"/>
                </a:lnTo>
                <a:lnTo>
                  <a:pt x="28" y="267"/>
                </a:lnTo>
                <a:lnTo>
                  <a:pt x="26" y="265"/>
                </a:lnTo>
                <a:lnTo>
                  <a:pt x="26" y="263"/>
                </a:lnTo>
                <a:lnTo>
                  <a:pt x="24" y="263"/>
                </a:lnTo>
                <a:lnTo>
                  <a:pt x="22" y="263"/>
                </a:lnTo>
                <a:lnTo>
                  <a:pt x="19" y="263"/>
                </a:lnTo>
                <a:lnTo>
                  <a:pt x="19" y="265"/>
                </a:lnTo>
                <a:lnTo>
                  <a:pt x="19" y="267"/>
                </a:lnTo>
                <a:lnTo>
                  <a:pt x="17" y="267"/>
                </a:lnTo>
                <a:lnTo>
                  <a:pt x="17" y="269"/>
                </a:lnTo>
                <a:lnTo>
                  <a:pt x="15" y="271"/>
                </a:lnTo>
                <a:lnTo>
                  <a:pt x="13" y="273"/>
                </a:lnTo>
                <a:lnTo>
                  <a:pt x="11" y="273"/>
                </a:lnTo>
                <a:lnTo>
                  <a:pt x="13" y="275"/>
                </a:lnTo>
                <a:lnTo>
                  <a:pt x="13" y="277"/>
                </a:lnTo>
                <a:lnTo>
                  <a:pt x="11" y="277"/>
                </a:lnTo>
                <a:lnTo>
                  <a:pt x="9" y="279"/>
                </a:lnTo>
                <a:lnTo>
                  <a:pt x="11" y="281"/>
                </a:lnTo>
                <a:lnTo>
                  <a:pt x="11" y="283"/>
                </a:lnTo>
                <a:lnTo>
                  <a:pt x="11" y="285"/>
                </a:lnTo>
                <a:lnTo>
                  <a:pt x="9" y="287"/>
                </a:lnTo>
                <a:lnTo>
                  <a:pt x="9" y="285"/>
                </a:lnTo>
                <a:lnTo>
                  <a:pt x="9" y="283"/>
                </a:lnTo>
                <a:lnTo>
                  <a:pt x="9" y="281"/>
                </a:lnTo>
                <a:lnTo>
                  <a:pt x="7" y="279"/>
                </a:lnTo>
                <a:lnTo>
                  <a:pt x="4" y="277"/>
                </a:lnTo>
                <a:lnTo>
                  <a:pt x="4" y="275"/>
                </a:lnTo>
                <a:lnTo>
                  <a:pt x="4" y="273"/>
                </a:lnTo>
                <a:lnTo>
                  <a:pt x="4" y="271"/>
                </a:lnTo>
                <a:lnTo>
                  <a:pt x="4" y="269"/>
                </a:lnTo>
                <a:lnTo>
                  <a:pt x="4" y="267"/>
                </a:lnTo>
                <a:lnTo>
                  <a:pt x="4" y="265"/>
                </a:lnTo>
                <a:lnTo>
                  <a:pt x="4" y="263"/>
                </a:lnTo>
                <a:lnTo>
                  <a:pt x="4" y="261"/>
                </a:lnTo>
                <a:lnTo>
                  <a:pt x="4" y="259"/>
                </a:lnTo>
                <a:lnTo>
                  <a:pt x="7" y="259"/>
                </a:lnTo>
                <a:lnTo>
                  <a:pt x="9" y="259"/>
                </a:lnTo>
                <a:lnTo>
                  <a:pt x="11" y="257"/>
                </a:lnTo>
                <a:lnTo>
                  <a:pt x="9" y="255"/>
                </a:lnTo>
                <a:lnTo>
                  <a:pt x="11" y="257"/>
                </a:lnTo>
                <a:lnTo>
                  <a:pt x="13" y="255"/>
                </a:lnTo>
                <a:lnTo>
                  <a:pt x="15" y="255"/>
                </a:lnTo>
                <a:lnTo>
                  <a:pt x="17" y="255"/>
                </a:lnTo>
                <a:lnTo>
                  <a:pt x="17" y="253"/>
                </a:lnTo>
                <a:lnTo>
                  <a:pt x="17" y="251"/>
                </a:lnTo>
                <a:lnTo>
                  <a:pt x="19" y="251"/>
                </a:lnTo>
                <a:lnTo>
                  <a:pt x="19" y="249"/>
                </a:lnTo>
                <a:lnTo>
                  <a:pt x="19" y="247"/>
                </a:lnTo>
                <a:lnTo>
                  <a:pt x="19" y="245"/>
                </a:lnTo>
                <a:lnTo>
                  <a:pt x="22" y="243"/>
                </a:lnTo>
                <a:lnTo>
                  <a:pt x="22" y="241"/>
                </a:lnTo>
                <a:lnTo>
                  <a:pt x="22" y="239"/>
                </a:lnTo>
                <a:lnTo>
                  <a:pt x="22" y="237"/>
                </a:lnTo>
                <a:lnTo>
                  <a:pt x="24" y="237"/>
                </a:lnTo>
                <a:lnTo>
                  <a:pt x="24" y="235"/>
                </a:lnTo>
                <a:lnTo>
                  <a:pt x="24" y="233"/>
                </a:lnTo>
                <a:lnTo>
                  <a:pt x="22" y="233"/>
                </a:lnTo>
                <a:lnTo>
                  <a:pt x="19" y="233"/>
                </a:lnTo>
                <a:lnTo>
                  <a:pt x="17" y="232"/>
                </a:lnTo>
                <a:lnTo>
                  <a:pt x="15" y="232"/>
                </a:lnTo>
                <a:lnTo>
                  <a:pt x="15" y="230"/>
                </a:lnTo>
                <a:lnTo>
                  <a:pt x="15" y="228"/>
                </a:lnTo>
                <a:lnTo>
                  <a:pt x="13" y="226"/>
                </a:lnTo>
                <a:lnTo>
                  <a:pt x="11" y="224"/>
                </a:lnTo>
                <a:lnTo>
                  <a:pt x="9" y="224"/>
                </a:lnTo>
                <a:lnTo>
                  <a:pt x="7" y="222"/>
                </a:lnTo>
                <a:lnTo>
                  <a:pt x="7" y="220"/>
                </a:lnTo>
                <a:lnTo>
                  <a:pt x="4" y="220"/>
                </a:lnTo>
                <a:lnTo>
                  <a:pt x="4" y="218"/>
                </a:lnTo>
                <a:lnTo>
                  <a:pt x="2" y="218"/>
                </a:lnTo>
                <a:lnTo>
                  <a:pt x="2" y="216"/>
                </a:lnTo>
                <a:lnTo>
                  <a:pt x="0" y="216"/>
                </a:lnTo>
                <a:lnTo>
                  <a:pt x="2" y="216"/>
                </a:lnTo>
                <a:lnTo>
                  <a:pt x="2" y="214"/>
                </a:lnTo>
                <a:lnTo>
                  <a:pt x="4" y="214"/>
                </a:lnTo>
                <a:lnTo>
                  <a:pt x="4" y="212"/>
                </a:lnTo>
                <a:lnTo>
                  <a:pt x="4" y="210"/>
                </a:lnTo>
                <a:lnTo>
                  <a:pt x="7" y="210"/>
                </a:lnTo>
                <a:lnTo>
                  <a:pt x="9" y="210"/>
                </a:lnTo>
                <a:lnTo>
                  <a:pt x="9" y="208"/>
                </a:lnTo>
                <a:lnTo>
                  <a:pt x="9" y="206"/>
                </a:lnTo>
                <a:lnTo>
                  <a:pt x="11" y="204"/>
                </a:lnTo>
                <a:lnTo>
                  <a:pt x="11" y="202"/>
                </a:lnTo>
                <a:lnTo>
                  <a:pt x="11" y="200"/>
                </a:lnTo>
                <a:lnTo>
                  <a:pt x="13" y="200"/>
                </a:lnTo>
                <a:lnTo>
                  <a:pt x="11" y="198"/>
                </a:lnTo>
                <a:lnTo>
                  <a:pt x="13" y="196"/>
                </a:lnTo>
                <a:lnTo>
                  <a:pt x="11" y="196"/>
                </a:lnTo>
                <a:lnTo>
                  <a:pt x="11" y="194"/>
                </a:lnTo>
                <a:lnTo>
                  <a:pt x="11" y="192"/>
                </a:lnTo>
                <a:lnTo>
                  <a:pt x="9" y="192"/>
                </a:lnTo>
                <a:lnTo>
                  <a:pt x="11" y="190"/>
                </a:lnTo>
                <a:lnTo>
                  <a:pt x="13" y="190"/>
                </a:lnTo>
                <a:lnTo>
                  <a:pt x="13" y="188"/>
                </a:lnTo>
                <a:lnTo>
                  <a:pt x="15" y="188"/>
                </a:lnTo>
                <a:lnTo>
                  <a:pt x="15" y="186"/>
                </a:lnTo>
                <a:lnTo>
                  <a:pt x="15" y="184"/>
                </a:lnTo>
                <a:lnTo>
                  <a:pt x="17" y="184"/>
                </a:lnTo>
                <a:lnTo>
                  <a:pt x="19" y="184"/>
                </a:lnTo>
                <a:lnTo>
                  <a:pt x="19" y="182"/>
                </a:lnTo>
                <a:lnTo>
                  <a:pt x="17" y="182"/>
                </a:lnTo>
                <a:lnTo>
                  <a:pt x="19" y="180"/>
                </a:lnTo>
                <a:lnTo>
                  <a:pt x="19" y="178"/>
                </a:lnTo>
                <a:lnTo>
                  <a:pt x="22" y="178"/>
                </a:lnTo>
                <a:lnTo>
                  <a:pt x="22" y="176"/>
                </a:lnTo>
                <a:lnTo>
                  <a:pt x="22" y="174"/>
                </a:lnTo>
                <a:lnTo>
                  <a:pt x="24" y="172"/>
                </a:lnTo>
                <a:lnTo>
                  <a:pt x="24" y="170"/>
                </a:lnTo>
                <a:lnTo>
                  <a:pt x="26" y="168"/>
                </a:lnTo>
                <a:lnTo>
                  <a:pt x="26" y="166"/>
                </a:lnTo>
                <a:lnTo>
                  <a:pt x="28" y="164"/>
                </a:lnTo>
                <a:lnTo>
                  <a:pt x="28" y="162"/>
                </a:lnTo>
                <a:lnTo>
                  <a:pt x="28" y="160"/>
                </a:lnTo>
                <a:lnTo>
                  <a:pt x="30" y="160"/>
                </a:lnTo>
                <a:lnTo>
                  <a:pt x="30" y="158"/>
                </a:lnTo>
                <a:lnTo>
                  <a:pt x="30" y="156"/>
                </a:lnTo>
                <a:lnTo>
                  <a:pt x="30" y="154"/>
                </a:lnTo>
                <a:lnTo>
                  <a:pt x="32" y="152"/>
                </a:lnTo>
                <a:lnTo>
                  <a:pt x="30" y="152"/>
                </a:lnTo>
                <a:lnTo>
                  <a:pt x="32" y="150"/>
                </a:lnTo>
                <a:lnTo>
                  <a:pt x="30" y="150"/>
                </a:lnTo>
                <a:lnTo>
                  <a:pt x="30" y="148"/>
                </a:lnTo>
                <a:lnTo>
                  <a:pt x="28" y="148"/>
                </a:lnTo>
                <a:lnTo>
                  <a:pt x="30" y="148"/>
                </a:lnTo>
                <a:lnTo>
                  <a:pt x="30" y="146"/>
                </a:lnTo>
                <a:lnTo>
                  <a:pt x="28" y="146"/>
                </a:lnTo>
                <a:lnTo>
                  <a:pt x="26" y="144"/>
                </a:lnTo>
                <a:lnTo>
                  <a:pt x="24" y="142"/>
                </a:lnTo>
                <a:lnTo>
                  <a:pt x="22" y="142"/>
                </a:lnTo>
                <a:lnTo>
                  <a:pt x="22" y="140"/>
                </a:lnTo>
                <a:lnTo>
                  <a:pt x="19" y="140"/>
                </a:lnTo>
                <a:lnTo>
                  <a:pt x="22" y="138"/>
                </a:lnTo>
                <a:lnTo>
                  <a:pt x="22" y="136"/>
                </a:lnTo>
                <a:lnTo>
                  <a:pt x="19" y="136"/>
                </a:lnTo>
                <a:lnTo>
                  <a:pt x="17" y="136"/>
                </a:lnTo>
                <a:lnTo>
                  <a:pt x="17" y="134"/>
                </a:lnTo>
                <a:lnTo>
                  <a:pt x="15" y="132"/>
                </a:lnTo>
                <a:lnTo>
                  <a:pt x="17" y="130"/>
                </a:lnTo>
                <a:lnTo>
                  <a:pt x="17" y="128"/>
                </a:lnTo>
                <a:lnTo>
                  <a:pt x="19" y="128"/>
                </a:lnTo>
                <a:lnTo>
                  <a:pt x="19" y="126"/>
                </a:lnTo>
                <a:lnTo>
                  <a:pt x="22" y="124"/>
                </a:lnTo>
                <a:lnTo>
                  <a:pt x="22" y="122"/>
                </a:lnTo>
                <a:lnTo>
                  <a:pt x="24" y="122"/>
                </a:lnTo>
                <a:lnTo>
                  <a:pt x="24" y="120"/>
                </a:lnTo>
                <a:lnTo>
                  <a:pt x="24" y="118"/>
                </a:lnTo>
                <a:lnTo>
                  <a:pt x="26" y="118"/>
                </a:lnTo>
                <a:lnTo>
                  <a:pt x="26" y="120"/>
                </a:lnTo>
                <a:lnTo>
                  <a:pt x="28" y="120"/>
                </a:lnTo>
                <a:lnTo>
                  <a:pt x="28" y="122"/>
                </a:lnTo>
                <a:lnTo>
                  <a:pt x="30" y="122"/>
                </a:lnTo>
                <a:lnTo>
                  <a:pt x="32" y="124"/>
                </a:lnTo>
                <a:lnTo>
                  <a:pt x="34" y="124"/>
                </a:lnTo>
                <a:lnTo>
                  <a:pt x="37" y="124"/>
                </a:lnTo>
                <a:lnTo>
                  <a:pt x="37" y="126"/>
                </a:lnTo>
                <a:lnTo>
                  <a:pt x="37" y="128"/>
                </a:lnTo>
                <a:lnTo>
                  <a:pt x="34" y="128"/>
                </a:lnTo>
                <a:lnTo>
                  <a:pt x="34" y="130"/>
                </a:lnTo>
                <a:lnTo>
                  <a:pt x="32" y="130"/>
                </a:lnTo>
                <a:lnTo>
                  <a:pt x="32" y="132"/>
                </a:lnTo>
                <a:lnTo>
                  <a:pt x="34" y="132"/>
                </a:lnTo>
                <a:lnTo>
                  <a:pt x="32" y="132"/>
                </a:lnTo>
                <a:lnTo>
                  <a:pt x="34" y="132"/>
                </a:lnTo>
                <a:lnTo>
                  <a:pt x="32" y="134"/>
                </a:lnTo>
                <a:lnTo>
                  <a:pt x="34" y="136"/>
                </a:lnTo>
                <a:lnTo>
                  <a:pt x="34" y="138"/>
                </a:lnTo>
                <a:lnTo>
                  <a:pt x="37" y="140"/>
                </a:lnTo>
                <a:lnTo>
                  <a:pt x="34" y="142"/>
                </a:lnTo>
                <a:lnTo>
                  <a:pt x="34" y="144"/>
                </a:lnTo>
                <a:lnTo>
                  <a:pt x="37" y="146"/>
                </a:lnTo>
                <a:lnTo>
                  <a:pt x="39" y="148"/>
                </a:lnTo>
                <a:lnTo>
                  <a:pt x="39" y="150"/>
                </a:lnTo>
                <a:lnTo>
                  <a:pt x="41" y="152"/>
                </a:lnTo>
                <a:lnTo>
                  <a:pt x="43" y="152"/>
                </a:lnTo>
                <a:lnTo>
                  <a:pt x="43" y="154"/>
                </a:lnTo>
                <a:lnTo>
                  <a:pt x="45" y="156"/>
                </a:lnTo>
                <a:lnTo>
                  <a:pt x="47" y="158"/>
                </a:lnTo>
                <a:lnTo>
                  <a:pt x="47" y="160"/>
                </a:lnTo>
                <a:lnTo>
                  <a:pt x="49" y="160"/>
                </a:lnTo>
                <a:lnTo>
                  <a:pt x="52" y="162"/>
                </a:lnTo>
                <a:lnTo>
                  <a:pt x="52" y="164"/>
                </a:lnTo>
                <a:lnTo>
                  <a:pt x="54" y="164"/>
                </a:lnTo>
                <a:lnTo>
                  <a:pt x="56" y="166"/>
                </a:lnTo>
                <a:lnTo>
                  <a:pt x="58" y="168"/>
                </a:lnTo>
                <a:lnTo>
                  <a:pt x="60" y="170"/>
                </a:lnTo>
                <a:lnTo>
                  <a:pt x="62" y="170"/>
                </a:lnTo>
                <a:lnTo>
                  <a:pt x="65" y="170"/>
                </a:lnTo>
                <a:lnTo>
                  <a:pt x="67" y="170"/>
                </a:lnTo>
                <a:lnTo>
                  <a:pt x="69" y="172"/>
                </a:lnTo>
                <a:lnTo>
                  <a:pt x="71" y="172"/>
                </a:lnTo>
                <a:lnTo>
                  <a:pt x="73" y="172"/>
                </a:lnTo>
                <a:lnTo>
                  <a:pt x="75" y="172"/>
                </a:lnTo>
                <a:lnTo>
                  <a:pt x="77" y="174"/>
                </a:lnTo>
                <a:lnTo>
                  <a:pt x="80" y="174"/>
                </a:lnTo>
                <a:lnTo>
                  <a:pt x="82" y="174"/>
                </a:lnTo>
                <a:lnTo>
                  <a:pt x="84" y="174"/>
                </a:lnTo>
                <a:lnTo>
                  <a:pt x="86" y="172"/>
                </a:lnTo>
                <a:lnTo>
                  <a:pt x="86" y="174"/>
                </a:lnTo>
                <a:lnTo>
                  <a:pt x="88" y="174"/>
                </a:lnTo>
                <a:lnTo>
                  <a:pt x="90" y="172"/>
                </a:lnTo>
                <a:lnTo>
                  <a:pt x="92" y="172"/>
                </a:lnTo>
                <a:lnTo>
                  <a:pt x="95" y="174"/>
                </a:lnTo>
                <a:lnTo>
                  <a:pt x="95" y="172"/>
                </a:lnTo>
                <a:lnTo>
                  <a:pt x="97" y="172"/>
                </a:lnTo>
                <a:lnTo>
                  <a:pt x="97" y="174"/>
                </a:lnTo>
                <a:lnTo>
                  <a:pt x="99" y="174"/>
                </a:lnTo>
                <a:lnTo>
                  <a:pt x="101" y="176"/>
                </a:lnTo>
                <a:lnTo>
                  <a:pt x="103" y="176"/>
                </a:lnTo>
                <a:lnTo>
                  <a:pt x="103" y="178"/>
                </a:lnTo>
                <a:lnTo>
                  <a:pt x="105" y="178"/>
                </a:lnTo>
                <a:lnTo>
                  <a:pt x="107" y="180"/>
                </a:lnTo>
                <a:lnTo>
                  <a:pt x="110" y="180"/>
                </a:lnTo>
                <a:lnTo>
                  <a:pt x="112" y="180"/>
                </a:lnTo>
                <a:lnTo>
                  <a:pt x="114" y="180"/>
                </a:lnTo>
                <a:lnTo>
                  <a:pt x="116" y="180"/>
                </a:lnTo>
                <a:lnTo>
                  <a:pt x="118" y="180"/>
                </a:lnTo>
                <a:lnTo>
                  <a:pt x="120" y="180"/>
                </a:lnTo>
                <a:lnTo>
                  <a:pt x="123" y="180"/>
                </a:lnTo>
                <a:lnTo>
                  <a:pt x="125" y="180"/>
                </a:lnTo>
                <a:lnTo>
                  <a:pt x="127" y="180"/>
                </a:lnTo>
                <a:lnTo>
                  <a:pt x="129" y="180"/>
                </a:lnTo>
                <a:lnTo>
                  <a:pt x="131" y="180"/>
                </a:lnTo>
                <a:lnTo>
                  <a:pt x="133" y="180"/>
                </a:lnTo>
                <a:lnTo>
                  <a:pt x="135" y="178"/>
                </a:lnTo>
                <a:lnTo>
                  <a:pt x="138" y="178"/>
                </a:lnTo>
                <a:lnTo>
                  <a:pt x="140" y="178"/>
                </a:lnTo>
                <a:lnTo>
                  <a:pt x="142" y="178"/>
                </a:lnTo>
                <a:lnTo>
                  <a:pt x="142" y="176"/>
                </a:lnTo>
                <a:lnTo>
                  <a:pt x="144" y="176"/>
                </a:lnTo>
                <a:lnTo>
                  <a:pt x="146" y="176"/>
                </a:lnTo>
                <a:lnTo>
                  <a:pt x="148" y="174"/>
                </a:lnTo>
                <a:lnTo>
                  <a:pt x="150" y="174"/>
                </a:lnTo>
                <a:lnTo>
                  <a:pt x="153" y="174"/>
                </a:lnTo>
                <a:lnTo>
                  <a:pt x="155" y="172"/>
                </a:lnTo>
                <a:lnTo>
                  <a:pt x="157" y="170"/>
                </a:lnTo>
                <a:lnTo>
                  <a:pt x="159" y="170"/>
                </a:lnTo>
                <a:lnTo>
                  <a:pt x="161" y="168"/>
                </a:lnTo>
                <a:lnTo>
                  <a:pt x="161" y="166"/>
                </a:lnTo>
                <a:lnTo>
                  <a:pt x="163" y="166"/>
                </a:lnTo>
                <a:lnTo>
                  <a:pt x="165" y="164"/>
                </a:lnTo>
                <a:lnTo>
                  <a:pt x="168" y="162"/>
                </a:lnTo>
                <a:lnTo>
                  <a:pt x="168" y="160"/>
                </a:lnTo>
                <a:lnTo>
                  <a:pt x="168" y="158"/>
                </a:lnTo>
                <a:lnTo>
                  <a:pt x="170" y="156"/>
                </a:lnTo>
                <a:lnTo>
                  <a:pt x="172" y="154"/>
                </a:lnTo>
                <a:lnTo>
                  <a:pt x="174" y="152"/>
                </a:lnTo>
                <a:lnTo>
                  <a:pt x="176" y="152"/>
                </a:lnTo>
                <a:lnTo>
                  <a:pt x="178" y="150"/>
                </a:lnTo>
                <a:lnTo>
                  <a:pt x="180" y="148"/>
                </a:lnTo>
                <a:lnTo>
                  <a:pt x="183" y="150"/>
                </a:lnTo>
                <a:lnTo>
                  <a:pt x="183" y="148"/>
                </a:lnTo>
                <a:lnTo>
                  <a:pt x="185" y="148"/>
                </a:lnTo>
                <a:lnTo>
                  <a:pt x="187" y="146"/>
                </a:lnTo>
                <a:lnTo>
                  <a:pt x="189" y="146"/>
                </a:lnTo>
                <a:lnTo>
                  <a:pt x="189" y="144"/>
                </a:lnTo>
                <a:lnTo>
                  <a:pt x="191" y="142"/>
                </a:lnTo>
                <a:lnTo>
                  <a:pt x="193" y="142"/>
                </a:lnTo>
                <a:lnTo>
                  <a:pt x="196" y="142"/>
                </a:lnTo>
                <a:lnTo>
                  <a:pt x="196" y="140"/>
                </a:lnTo>
                <a:lnTo>
                  <a:pt x="198" y="142"/>
                </a:lnTo>
                <a:lnTo>
                  <a:pt x="200" y="142"/>
                </a:lnTo>
                <a:lnTo>
                  <a:pt x="202" y="142"/>
                </a:lnTo>
                <a:lnTo>
                  <a:pt x="204" y="142"/>
                </a:lnTo>
                <a:lnTo>
                  <a:pt x="206" y="140"/>
                </a:lnTo>
                <a:lnTo>
                  <a:pt x="208" y="140"/>
                </a:lnTo>
                <a:lnTo>
                  <a:pt x="211" y="140"/>
                </a:lnTo>
                <a:lnTo>
                  <a:pt x="213" y="142"/>
                </a:lnTo>
                <a:lnTo>
                  <a:pt x="215" y="140"/>
                </a:lnTo>
                <a:lnTo>
                  <a:pt x="215" y="142"/>
                </a:lnTo>
                <a:lnTo>
                  <a:pt x="217" y="140"/>
                </a:lnTo>
                <a:lnTo>
                  <a:pt x="219" y="140"/>
                </a:lnTo>
                <a:lnTo>
                  <a:pt x="221" y="140"/>
                </a:lnTo>
                <a:lnTo>
                  <a:pt x="223" y="138"/>
                </a:lnTo>
                <a:lnTo>
                  <a:pt x="226" y="136"/>
                </a:lnTo>
                <a:lnTo>
                  <a:pt x="228" y="134"/>
                </a:lnTo>
                <a:lnTo>
                  <a:pt x="230" y="132"/>
                </a:lnTo>
                <a:lnTo>
                  <a:pt x="232" y="132"/>
                </a:lnTo>
                <a:lnTo>
                  <a:pt x="232" y="130"/>
                </a:lnTo>
                <a:lnTo>
                  <a:pt x="234" y="128"/>
                </a:lnTo>
                <a:lnTo>
                  <a:pt x="236" y="126"/>
                </a:lnTo>
                <a:lnTo>
                  <a:pt x="238" y="124"/>
                </a:lnTo>
                <a:lnTo>
                  <a:pt x="238" y="122"/>
                </a:lnTo>
                <a:lnTo>
                  <a:pt x="241" y="122"/>
                </a:lnTo>
                <a:lnTo>
                  <a:pt x="243" y="120"/>
                </a:lnTo>
                <a:lnTo>
                  <a:pt x="243" y="118"/>
                </a:lnTo>
                <a:lnTo>
                  <a:pt x="245" y="116"/>
                </a:lnTo>
                <a:lnTo>
                  <a:pt x="247" y="114"/>
                </a:lnTo>
                <a:lnTo>
                  <a:pt x="247" y="112"/>
                </a:lnTo>
                <a:lnTo>
                  <a:pt x="249" y="110"/>
                </a:lnTo>
                <a:lnTo>
                  <a:pt x="251" y="108"/>
                </a:lnTo>
                <a:lnTo>
                  <a:pt x="249" y="106"/>
                </a:lnTo>
                <a:lnTo>
                  <a:pt x="251" y="106"/>
                </a:lnTo>
                <a:lnTo>
                  <a:pt x="251" y="104"/>
                </a:lnTo>
                <a:lnTo>
                  <a:pt x="251" y="102"/>
                </a:lnTo>
                <a:lnTo>
                  <a:pt x="249" y="102"/>
                </a:lnTo>
                <a:lnTo>
                  <a:pt x="251" y="100"/>
                </a:lnTo>
                <a:lnTo>
                  <a:pt x="254" y="100"/>
                </a:lnTo>
                <a:lnTo>
                  <a:pt x="256" y="100"/>
                </a:lnTo>
                <a:lnTo>
                  <a:pt x="256" y="98"/>
                </a:lnTo>
                <a:lnTo>
                  <a:pt x="254" y="98"/>
                </a:lnTo>
                <a:lnTo>
                  <a:pt x="254" y="96"/>
                </a:lnTo>
                <a:lnTo>
                  <a:pt x="256" y="96"/>
                </a:lnTo>
                <a:lnTo>
                  <a:pt x="258" y="96"/>
                </a:lnTo>
                <a:lnTo>
                  <a:pt x="258" y="94"/>
                </a:lnTo>
                <a:lnTo>
                  <a:pt x="260" y="94"/>
                </a:lnTo>
                <a:lnTo>
                  <a:pt x="260" y="92"/>
                </a:lnTo>
                <a:lnTo>
                  <a:pt x="262" y="92"/>
                </a:lnTo>
                <a:lnTo>
                  <a:pt x="264" y="92"/>
                </a:lnTo>
                <a:lnTo>
                  <a:pt x="266" y="92"/>
                </a:lnTo>
                <a:lnTo>
                  <a:pt x="266" y="90"/>
                </a:lnTo>
                <a:lnTo>
                  <a:pt x="269" y="88"/>
                </a:lnTo>
                <a:lnTo>
                  <a:pt x="271" y="90"/>
                </a:lnTo>
                <a:lnTo>
                  <a:pt x="271" y="88"/>
                </a:lnTo>
                <a:lnTo>
                  <a:pt x="271" y="86"/>
                </a:lnTo>
                <a:lnTo>
                  <a:pt x="273" y="86"/>
                </a:lnTo>
                <a:lnTo>
                  <a:pt x="275" y="84"/>
                </a:lnTo>
                <a:lnTo>
                  <a:pt x="277" y="82"/>
                </a:lnTo>
                <a:lnTo>
                  <a:pt x="277" y="80"/>
                </a:lnTo>
                <a:lnTo>
                  <a:pt x="279" y="78"/>
                </a:lnTo>
                <a:lnTo>
                  <a:pt x="279" y="76"/>
                </a:lnTo>
                <a:lnTo>
                  <a:pt x="281" y="76"/>
                </a:lnTo>
                <a:lnTo>
                  <a:pt x="284" y="74"/>
                </a:lnTo>
                <a:lnTo>
                  <a:pt x="284" y="72"/>
                </a:lnTo>
                <a:lnTo>
                  <a:pt x="286" y="72"/>
                </a:lnTo>
                <a:lnTo>
                  <a:pt x="288" y="70"/>
                </a:lnTo>
                <a:lnTo>
                  <a:pt x="286" y="70"/>
                </a:lnTo>
                <a:lnTo>
                  <a:pt x="288" y="68"/>
                </a:lnTo>
                <a:lnTo>
                  <a:pt x="288" y="66"/>
                </a:lnTo>
                <a:lnTo>
                  <a:pt x="290" y="66"/>
                </a:lnTo>
                <a:lnTo>
                  <a:pt x="290" y="64"/>
                </a:lnTo>
                <a:lnTo>
                  <a:pt x="292" y="64"/>
                </a:lnTo>
                <a:lnTo>
                  <a:pt x="292" y="62"/>
                </a:lnTo>
                <a:lnTo>
                  <a:pt x="294" y="60"/>
                </a:lnTo>
                <a:lnTo>
                  <a:pt x="294" y="58"/>
                </a:lnTo>
                <a:lnTo>
                  <a:pt x="296" y="56"/>
                </a:lnTo>
                <a:lnTo>
                  <a:pt x="299" y="56"/>
                </a:lnTo>
                <a:lnTo>
                  <a:pt x="299" y="54"/>
                </a:lnTo>
                <a:lnTo>
                  <a:pt x="301" y="54"/>
                </a:lnTo>
                <a:lnTo>
                  <a:pt x="303" y="54"/>
                </a:lnTo>
                <a:lnTo>
                  <a:pt x="303" y="52"/>
                </a:lnTo>
                <a:lnTo>
                  <a:pt x="305" y="52"/>
                </a:lnTo>
                <a:lnTo>
                  <a:pt x="307" y="52"/>
                </a:lnTo>
                <a:lnTo>
                  <a:pt x="307" y="50"/>
                </a:lnTo>
                <a:lnTo>
                  <a:pt x="309" y="50"/>
                </a:lnTo>
                <a:lnTo>
                  <a:pt x="311" y="52"/>
                </a:lnTo>
                <a:lnTo>
                  <a:pt x="314" y="54"/>
                </a:lnTo>
                <a:lnTo>
                  <a:pt x="316" y="54"/>
                </a:lnTo>
                <a:lnTo>
                  <a:pt x="318" y="54"/>
                </a:lnTo>
                <a:lnTo>
                  <a:pt x="320" y="54"/>
                </a:lnTo>
                <a:lnTo>
                  <a:pt x="322" y="54"/>
                </a:lnTo>
                <a:lnTo>
                  <a:pt x="324" y="52"/>
                </a:lnTo>
                <a:lnTo>
                  <a:pt x="327" y="52"/>
                </a:lnTo>
                <a:lnTo>
                  <a:pt x="329" y="52"/>
                </a:lnTo>
                <a:lnTo>
                  <a:pt x="331" y="50"/>
                </a:lnTo>
                <a:lnTo>
                  <a:pt x="333" y="48"/>
                </a:lnTo>
                <a:lnTo>
                  <a:pt x="333" y="46"/>
                </a:lnTo>
                <a:lnTo>
                  <a:pt x="335" y="46"/>
                </a:lnTo>
                <a:lnTo>
                  <a:pt x="333" y="44"/>
                </a:lnTo>
                <a:lnTo>
                  <a:pt x="333" y="42"/>
                </a:lnTo>
                <a:lnTo>
                  <a:pt x="335" y="42"/>
                </a:lnTo>
                <a:lnTo>
                  <a:pt x="335" y="44"/>
                </a:lnTo>
                <a:lnTo>
                  <a:pt x="337" y="42"/>
                </a:lnTo>
                <a:lnTo>
                  <a:pt x="339" y="44"/>
                </a:lnTo>
                <a:lnTo>
                  <a:pt x="342" y="42"/>
                </a:lnTo>
                <a:lnTo>
                  <a:pt x="344" y="42"/>
                </a:lnTo>
                <a:lnTo>
                  <a:pt x="346" y="40"/>
                </a:lnTo>
                <a:lnTo>
                  <a:pt x="348" y="38"/>
                </a:lnTo>
                <a:lnTo>
                  <a:pt x="350" y="38"/>
                </a:lnTo>
                <a:lnTo>
                  <a:pt x="350" y="36"/>
                </a:lnTo>
                <a:lnTo>
                  <a:pt x="350" y="34"/>
                </a:lnTo>
                <a:lnTo>
                  <a:pt x="350" y="32"/>
                </a:lnTo>
                <a:lnTo>
                  <a:pt x="348" y="32"/>
                </a:lnTo>
                <a:lnTo>
                  <a:pt x="348" y="30"/>
                </a:lnTo>
                <a:lnTo>
                  <a:pt x="346" y="30"/>
                </a:lnTo>
                <a:lnTo>
                  <a:pt x="348" y="28"/>
                </a:lnTo>
                <a:lnTo>
                  <a:pt x="346" y="28"/>
                </a:lnTo>
                <a:lnTo>
                  <a:pt x="346" y="26"/>
                </a:lnTo>
                <a:lnTo>
                  <a:pt x="346" y="24"/>
                </a:lnTo>
                <a:lnTo>
                  <a:pt x="348" y="22"/>
                </a:lnTo>
                <a:lnTo>
                  <a:pt x="346" y="22"/>
                </a:lnTo>
                <a:lnTo>
                  <a:pt x="346" y="20"/>
                </a:lnTo>
                <a:lnTo>
                  <a:pt x="348" y="20"/>
                </a:lnTo>
                <a:lnTo>
                  <a:pt x="348" y="18"/>
                </a:lnTo>
                <a:lnTo>
                  <a:pt x="348" y="16"/>
                </a:lnTo>
                <a:lnTo>
                  <a:pt x="348" y="14"/>
                </a:lnTo>
                <a:lnTo>
                  <a:pt x="348" y="12"/>
                </a:lnTo>
                <a:lnTo>
                  <a:pt x="348" y="10"/>
                </a:lnTo>
                <a:lnTo>
                  <a:pt x="346" y="10"/>
                </a:lnTo>
                <a:lnTo>
                  <a:pt x="344" y="10"/>
                </a:lnTo>
                <a:lnTo>
                  <a:pt x="344" y="12"/>
                </a:lnTo>
                <a:lnTo>
                  <a:pt x="342" y="10"/>
                </a:lnTo>
                <a:lnTo>
                  <a:pt x="339" y="10"/>
                </a:lnTo>
                <a:lnTo>
                  <a:pt x="339" y="8"/>
                </a:lnTo>
                <a:lnTo>
                  <a:pt x="339" y="6"/>
                </a:lnTo>
                <a:lnTo>
                  <a:pt x="342" y="6"/>
                </a:lnTo>
                <a:lnTo>
                  <a:pt x="344" y="6"/>
                </a:lnTo>
                <a:lnTo>
                  <a:pt x="346" y="6"/>
                </a:lnTo>
                <a:lnTo>
                  <a:pt x="348" y="6"/>
                </a:lnTo>
                <a:lnTo>
                  <a:pt x="346" y="8"/>
                </a:lnTo>
                <a:lnTo>
                  <a:pt x="348" y="10"/>
                </a:lnTo>
                <a:lnTo>
                  <a:pt x="348" y="8"/>
                </a:lnTo>
                <a:lnTo>
                  <a:pt x="350" y="6"/>
                </a:lnTo>
                <a:lnTo>
                  <a:pt x="352" y="6"/>
                </a:lnTo>
                <a:lnTo>
                  <a:pt x="350" y="6"/>
                </a:lnTo>
                <a:lnTo>
                  <a:pt x="352" y="4"/>
                </a:lnTo>
                <a:lnTo>
                  <a:pt x="354" y="4"/>
                </a:lnTo>
                <a:lnTo>
                  <a:pt x="357" y="6"/>
                </a:lnTo>
                <a:lnTo>
                  <a:pt x="359" y="4"/>
                </a:lnTo>
                <a:lnTo>
                  <a:pt x="359" y="6"/>
                </a:lnTo>
                <a:lnTo>
                  <a:pt x="359" y="8"/>
                </a:lnTo>
                <a:lnTo>
                  <a:pt x="359" y="10"/>
                </a:lnTo>
                <a:lnTo>
                  <a:pt x="359" y="8"/>
                </a:lnTo>
                <a:lnTo>
                  <a:pt x="359" y="6"/>
                </a:lnTo>
                <a:lnTo>
                  <a:pt x="361" y="4"/>
                </a:lnTo>
                <a:lnTo>
                  <a:pt x="363" y="4"/>
                </a:lnTo>
                <a:lnTo>
                  <a:pt x="365" y="4"/>
                </a:lnTo>
                <a:lnTo>
                  <a:pt x="365" y="2"/>
                </a:lnTo>
                <a:lnTo>
                  <a:pt x="367" y="0"/>
                </a:lnTo>
                <a:lnTo>
                  <a:pt x="369" y="0"/>
                </a:lnTo>
                <a:lnTo>
                  <a:pt x="372" y="0"/>
                </a:lnTo>
                <a:lnTo>
                  <a:pt x="372" y="2"/>
                </a:lnTo>
                <a:lnTo>
                  <a:pt x="372" y="4"/>
                </a:lnTo>
                <a:lnTo>
                  <a:pt x="374" y="6"/>
                </a:lnTo>
                <a:lnTo>
                  <a:pt x="374" y="4"/>
                </a:lnTo>
                <a:lnTo>
                  <a:pt x="376" y="6"/>
                </a:lnTo>
                <a:lnTo>
                  <a:pt x="378" y="6"/>
                </a:lnTo>
                <a:lnTo>
                  <a:pt x="380" y="6"/>
                </a:lnTo>
                <a:lnTo>
                  <a:pt x="380" y="8"/>
                </a:lnTo>
                <a:lnTo>
                  <a:pt x="382" y="8"/>
                </a:lnTo>
                <a:lnTo>
                  <a:pt x="385" y="8"/>
                </a:lnTo>
                <a:lnTo>
                  <a:pt x="385" y="10"/>
                </a:lnTo>
                <a:lnTo>
                  <a:pt x="385" y="12"/>
                </a:lnTo>
                <a:lnTo>
                  <a:pt x="387" y="12"/>
                </a:lnTo>
                <a:lnTo>
                  <a:pt x="387" y="14"/>
                </a:lnTo>
                <a:lnTo>
                  <a:pt x="387" y="16"/>
                </a:lnTo>
                <a:lnTo>
                  <a:pt x="387" y="18"/>
                </a:lnTo>
                <a:lnTo>
                  <a:pt x="387" y="20"/>
                </a:lnTo>
                <a:lnTo>
                  <a:pt x="385" y="22"/>
                </a:lnTo>
                <a:lnTo>
                  <a:pt x="385" y="24"/>
                </a:lnTo>
                <a:lnTo>
                  <a:pt x="382" y="24"/>
                </a:lnTo>
                <a:lnTo>
                  <a:pt x="385" y="24"/>
                </a:lnTo>
                <a:lnTo>
                  <a:pt x="385" y="26"/>
                </a:lnTo>
                <a:lnTo>
                  <a:pt x="387" y="26"/>
                </a:lnTo>
                <a:lnTo>
                  <a:pt x="387" y="24"/>
                </a:lnTo>
                <a:lnTo>
                  <a:pt x="387" y="22"/>
                </a:lnTo>
                <a:lnTo>
                  <a:pt x="387" y="20"/>
                </a:lnTo>
                <a:lnTo>
                  <a:pt x="389" y="20"/>
                </a:lnTo>
                <a:lnTo>
                  <a:pt x="389" y="18"/>
                </a:lnTo>
                <a:lnTo>
                  <a:pt x="389" y="16"/>
                </a:lnTo>
                <a:lnTo>
                  <a:pt x="391" y="18"/>
                </a:lnTo>
                <a:lnTo>
                  <a:pt x="393" y="20"/>
                </a:lnTo>
                <a:lnTo>
                  <a:pt x="393" y="22"/>
                </a:lnTo>
                <a:lnTo>
                  <a:pt x="393" y="24"/>
                </a:lnTo>
                <a:lnTo>
                  <a:pt x="391" y="24"/>
                </a:lnTo>
                <a:lnTo>
                  <a:pt x="389" y="26"/>
                </a:lnTo>
                <a:lnTo>
                  <a:pt x="391" y="26"/>
                </a:lnTo>
                <a:lnTo>
                  <a:pt x="393" y="28"/>
                </a:lnTo>
                <a:lnTo>
                  <a:pt x="395" y="28"/>
                </a:lnTo>
                <a:lnTo>
                  <a:pt x="397" y="28"/>
                </a:lnTo>
                <a:lnTo>
                  <a:pt x="400" y="26"/>
                </a:lnTo>
                <a:lnTo>
                  <a:pt x="400" y="24"/>
                </a:lnTo>
                <a:lnTo>
                  <a:pt x="402" y="24"/>
                </a:lnTo>
                <a:lnTo>
                  <a:pt x="400" y="26"/>
                </a:lnTo>
                <a:lnTo>
                  <a:pt x="402" y="28"/>
                </a:lnTo>
                <a:lnTo>
                  <a:pt x="404" y="28"/>
                </a:lnTo>
                <a:lnTo>
                  <a:pt x="404" y="30"/>
                </a:lnTo>
                <a:lnTo>
                  <a:pt x="406" y="30"/>
                </a:lnTo>
                <a:lnTo>
                  <a:pt x="406" y="28"/>
                </a:lnTo>
                <a:lnTo>
                  <a:pt x="408" y="26"/>
                </a:lnTo>
                <a:lnTo>
                  <a:pt x="406" y="28"/>
                </a:lnTo>
                <a:lnTo>
                  <a:pt x="404" y="26"/>
                </a:lnTo>
                <a:lnTo>
                  <a:pt x="406" y="24"/>
                </a:lnTo>
                <a:lnTo>
                  <a:pt x="406" y="22"/>
                </a:lnTo>
                <a:lnTo>
                  <a:pt x="408" y="22"/>
                </a:lnTo>
                <a:lnTo>
                  <a:pt x="410" y="20"/>
                </a:lnTo>
                <a:lnTo>
                  <a:pt x="410" y="22"/>
                </a:lnTo>
                <a:lnTo>
                  <a:pt x="412" y="22"/>
                </a:lnTo>
                <a:lnTo>
                  <a:pt x="415" y="22"/>
                </a:lnTo>
                <a:lnTo>
                  <a:pt x="417" y="22"/>
                </a:lnTo>
                <a:lnTo>
                  <a:pt x="417" y="24"/>
                </a:lnTo>
                <a:lnTo>
                  <a:pt x="415" y="26"/>
                </a:lnTo>
                <a:lnTo>
                  <a:pt x="417" y="28"/>
                </a:lnTo>
                <a:lnTo>
                  <a:pt x="417" y="30"/>
                </a:lnTo>
                <a:lnTo>
                  <a:pt x="419" y="30"/>
                </a:lnTo>
                <a:lnTo>
                  <a:pt x="419" y="28"/>
                </a:lnTo>
                <a:lnTo>
                  <a:pt x="421" y="30"/>
                </a:lnTo>
                <a:lnTo>
                  <a:pt x="421" y="32"/>
                </a:lnTo>
                <a:lnTo>
                  <a:pt x="423" y="32"/>
                </a:lnTo>
                <a:lnTo>
                  <a:pt x="425" y="32"/>
                </a:lnTo>
                <a:lnTo>
                  <a:pt x="427" y="32"/>
                </a:lnTo>
                <a:lnTo>
                  <a:pt x="427" y="34"/>
                </a:lnTo>
                <a:lnTo>
                  <a:pt x="430" y="34"/>
                </a:lnTo>
                <a:lnTo>
                  <a:pt x="432" y="32"/>
                </a:lnTo>
                <a:lnTo>
                  <a:pt x="434" y="32"/>
                </a:lnTo>
                <a:lnTo>
                  <a:pt x="436" y="34"/>
                </a:lnTo>
                <a:lnTo>
                  <a:pt x="434" y="36"/>
                </a:lnTo>
                <a:lnTo>
                  <a:pt x="434" y="38"/>
                </a:lnTo>
                <a:lnTo>
                  <a:pt x="432" y="40"/>
                </a:lnTo>
                <a:lnTo>
                  <a:pt x="430" y="40"/>
                </a:lnTo>
                <a:lnTo>
                  <a:pt x="430" y="42"/>
                </a:lnTo>
                <a:lnTo>
                  <a:pt x="432" y="42"/>
                </a:lnTo>
                <a:lnTo>
                  <a:pt x="434" y="42"/>
                </a:lnTo>
                <a:lnTo>
                  <a:pt x="436" y="42"/>
                </a:lnTo>
                <a:lnTo>
                  <a:pt x="438" y="42"/>
                </a:lnTo>
                <a:lnTo>
                  <a:pt x="438" y="44"/>
                </a:lnTo>
                <a:lnTo>
                  <a:pt x="438" y="46"/>
                </a:lnTo>
                <a:lnTo>
                  <a:pt x="438" y="48"/>
                </a:lnTo>
                <a:lnTo>
                  <a:pt x="440" y="50"/>
                </a:lnTo>
                <a:lnTo>
                  <a:pt x="442" y="50"/>
                </a:lnTo>
                <a:lnTo>
                  <a:pt x="442" y="52"/>
                </a:lnTo>
                <a:lnTo>
                  <a:pt x="440" y="52"/>
                </a:lnTo>
                <a:lnTo>
                  <a:pt x="440" y="54"/>
                </a:lnTo>
                <a:lnTo>
                  <a:pt x="440" y="56"/>
                </a:lnTo>
                <a:lnTo>
                  <a:pt x="440" y="58"/>
                </a:lnTo>
                <a:lnTo>
                  <a:pt x="440" y="60"/>
                </a:lnTo>
                <a:lnTo>
                  <a:pt x="440" y="62"/>
                </a:lnTo>
                <a:lnTo>
                  <a:pt x="440" y="64"/>
                </a:lnTo>
                <a:lnTo>
                  <a:pt x="442" y="64"/>
                </a:lnTo>
                <a:lnTo>
                  <a:pt x="445" y="64"/>
                </a:lnTo>
                <a:lnTo>
                  <a:pt x="445" y="62"/>
                </a:lnTo>
                <a:lnTo>
                  <a:pt x="445" y="60"/>
                </a:lnTo>
                <a:lnTo>
                  <a:pt x="447" y="58"/>
                </a:lnTo>
                <a:lnTo>
                  <a:pt x="449" y="58"/>
                </a:lnTo>
                <a:lnTo>
                  <a:pt x="449" y="56"/>
                </a:lnTo>
                <a:lnTo>
                  <a:pt x="449" y="54"/>
                </a:lnTo>
                <a:lnTo>
                  <a:pt x="451" y="54"/>
                </a:lnTo>
                <a:lnTo>
                  <a:pt x="451" y="52"/>
                </a:lnTo>
                <a:lnTo>
                  <a:pt x="451" y="50"/>
                </a:lnTo>
                <a:lnTo>
                  <a:pt x="449" y="50"/>
                </a:lnTo>
                <a:lnTo>
                  <a:pt x="449" y="48"/>
                </a:lnTo>
                <a:lnTo>
                  <a:pt x="451" y="48"/>
                </a:lnTo>
                <a:lnTo>
                  <a:pt x="453" y="48"/>
                </a:lnTo>
                <a:lnTo>
                  <a:pt x="455" y="48"/>
                </a:lnTo>
                <a:lnTo>
                  <a:pt x="455" y="46"/>
                </a:lnTo>
                <a:lnTo>
                  <a:pt x="458" y="46"/>
                </a:lnTo>
                <a:lnTo>
                  <a:pt x="460" y="48"/>
                </a:lnTo>
                <a:lnTo>
                  <a:pt x="460" y="50"/>
                </a:lnTo>
                <a:lnTo>
                  <a:pt x="460" y="48"/>
                </a:lnTo>
                <a:lnTo>
                  <a:pt x="460" y="46"/>
                </a:lnTo>
                <a:lnTo>
                  <a:pt x="462" y="46"/>
                </a:lnTo>
                <a:lnTo>
                  <a:pt x="464" y="48"/>
                </a:lnTo>
                <a:lnTo>
                  <a:pt x="466" y="46"/>
                </a:lnTo>
                <a:lnTo>
                  <a:pt x="468" y="48"/>
                </a:lnTo>
                <a:lnTo>
                  <a:pt x="466" y="46"/>
                </a:lnTo>
                <a:lnTo>
                  <a:pt x="464" y="44"/>
                </a:lnTo>
                <a:lnTo>
                  <a:pt x="466" y="42"/>
                </a:lnTo>
                <a:lnTo>
                  <a:pt x="468" y="42"/>
                </a:lnTo>
                <a:lnTo>
                  <a:pt x="470" y="42"/>
                </a:lnTo>
                <a:lnTo>
                  <a:pt x="470" y="44"/>
                </a:lnTo>
                <a:lnTo>
                  <a:pt x="470" y="46"/>
                </a:lnTo>
                <a:lnTo>
                  <a:pt x="473" y="48"/>
                </a:lnTo>
                <a:lnTo>
                  <a:pt x="475" y="48"/>
                </a:lnTo>
                <a:lnTo>
                  <a:pt x="473" y="48"/>
                </a:lnTo>
                <a:lnTo>
                  <a:pt x="470" y="50"/>
                </a:lnTo>
                <a:lnTo>
                  <a:pt x="473" y="50"/>
                </a:lnTo>
                <a:lnTo>
                  <a:pt x="470" y="50"/>
                </a:lnTo>
                <a:lnTo>
                  <a:pt x="473" y="50"/>
                </a:lnTo>
                <a:lnTo>
                  <a:pt x="475" y="50"/>
                </a:lnTo>
                <a:lnTo>
                  <a:pt x="477" y="52"/>
                </a:lnTo>
                <a:lnTo>
                  <a:pt x="475" y="54"/>
                </a:lnTo>
                <a:lnTo>
                  <a:pt x="475" y="56"/>
                </a:lnTo>
                <a:lnTo>
                  <a:pt x="475" y="58"/>
                </a:lnTo>
                <a:lnTo>
                  <a:pt x="475" y="60"/>
                </a:lnTo>
                <a:lnTo>
                  <a:pt x="477" y="60"/>
                </a:lnTo>
                <a:lnTo>
                  <a:pt x="477" y="58"/>
                </a:lnTo>
                <a:lnTo>
                  <a:pt x="479" y="58"/>
                </a:lnTo>
                <a:lnTo>
                  <a:pt x="479" y="56"/>
                </a:lnTo>
                <a:lnTo>
                  <a:pt x="481" y="58"/>
                </a:lnTo>
                <a:lnTo>
                  <a:pt x="483" y="58"/>
                </a:lnTo>
                <a:lnTo>
                  <a:pt x="483" y="60"/>
                </a:lnTo>
                <a:lnTo>
                  <a:pt x="483" y="62"/>
                </a:lnTo>
                <a:lnTo>
                  <a:pt x="483" y="64"/>
                </a:lnTo>
                <a:lnTo>
                  <a:pt x="485" y="64"/>
                </a:lnTo>
                <a:lnTo>
                  <a:pt x="483" y="64"/>
                </a:lnTo>
                <a:lnTo>
                  <a:pt x="483" y="66"/>
                </a:lnTo>
                <a:lnTo>
                  <a:pt x="483" y="68"/>
                </a:lnTo>
                <a:lnTo>
                  <a:pt x="481" y="70"/>
                </a:lnTo>
                <a:lnTo>
                  <a:pt x="481" y="72"/>
                </a:lnTo>
                <a:lnTo>
                  <a:pt x="479" y="72"/>
                </a:lnTo>
                <a:lnTo>
                  <a:pt x="479" y="74"/>
                </a:lnTo>
                <a:lnTo>
                  <a:pt x="477" y="74"/>
                </a:lnTo>
                <a:lnTo>
                  <a:pt x="477" y="72"/>
                </a:lnTo>
                <a:lnTo>
                  <a:pt x="475" y="72"/>
                </a:lnTo>
                <a:lnTo>
                  <a:pt x="475" y="70"/>
                </a:lnTo>
                <a:lnTo>
                  <a:pt x="475" y="72"/>
                </a:lnTo>
                <a:lnTo>
                  <a:pt x="473" y="72"/>
                </a:lnTo>
                <a:lnTo>
                  <a:pt x="473" y="74"/>
                </a:lnTo>
                <a:lnTo>
                  <a:pt x="473" y="76"/>
                </a:lnTo>
                <a:lnTo>
                  <a:pt x="470" y="76"/>
                </a:lnTo>
                <a:lnTo>
                  <a:pt x="470" y="78"/>
                </a:lnTo>
                <a:lnTo>
                  <a:pt x="473" y="80"/>
                </a:lnTo>
                <a:lnTo>
                  <a:pt x="475" y="80"/>
                </a:lnTo>
                <a:lnTo>
                  <a:pt x="473" y="80"/>
                </a:lnTo>
                <a:lnTo>
                  <a:pt x="473" y="82"/>
                </a:lnTo>
                <a:lnTo>
                  <a:pt x="473" y="84"/>
                </a:lnTo>
                <a:lnTo>
                  <a:pt x="470" y="82"/>
                </a:lnTo>
                <a:lnTo>
                  <a:pt x="468" y="84"/>
                </a:lnTo>
                <a:lnTo>
                  <a:pt x="468" y="86"/>
                </a:lnTo>
                <a:lnTo>
                  <a:pt x="470" y="88"/>
                </a:lnTo>
                <a:lnTo>
                  <a:pt x="468" y="90"/>
                </a:lnTo>
                <a:lnTo>
                  <a:pt x="468" y="92"/>
                </a:lnTo>
                <a:lnTo>
                  <a:pt x="468" y="94"/>
                </a:lnTo>
                <a:lnTo>
                  <a:pt x="468" y="96"/>
                </a:lnTo>
                <a:lnTo>
                  <a:pt x="466" y="98"/>
                </a:lnTo>
                <a:lnTo>
                  <a:pt x="466" y="100"/>
                </a:lnTo>
                <a:lnTo>
                  <a:pt x="464" y="100"/>
                </a:lnTo>
                <a:lnTo>
                  <a:pt x="464" y="102"/>
                </a:lnTo>
                <a:lnTo>
                  <a:pt x="462" y="102"/>
                </a:lnTo>
                <a:lnTo>
                  <a:pt x="464" y="102"/>
                </a:lnTo>
                <a:lnTo>
                  <a:pt x="466" y="102"/>
                </a:lnTo>
                <a:lnTo>
                  <a:pt x="468" y="102"/>
                </a:lnTo>
                <a:lnTo>
                  <a:pt x="470" y="100"/>
                </a:lnTo>
                <a:lnTo>
                  <a:pt x="470" y="98"/>
                </a:lnTo>
                <a:lnTo>
                  <a:pt x="468" y="98"/>
                </a:lnTo>
                <a:lnTo>
                  <a:pt x="470" y="96"/>
                </a:lnTo>
                <a:lnTo>
                  <a:pt x="470" y="94"/>
                </a:lnTo>
                <a:lnTo>
                  <a:pt x="473" y="94"/>
                </a:lnTo>
                <a:lnTo>
                  <a:pt x="473" y="96"/>
                </a:lnTo>
                <a:lnTo>
                  <a:pt x="475" y="94"/>
                </a:lnTo>
                <a:lnTo>
                  <a:pt x="477" y="94"/>
                </a:lnTo>
                <a:lnTo>
                  <a:pt x="479" y="94"/>
                </a:lnTo>
                <a:lnTo>
                  <a:pt x="479" y="92"/>
                </a:lnTo>
                <a:lnTo>
                  <a:pt x="481" y="92"/>
                </a:lnTo>
                <a:lnTo>
                  <a:pt x="481" y="94"/>
                </a:lnTo>
                <a:lnTo>
                  <a:pt x="483" y="94"/>
                </a:lnTo>
                <a:lnTo>
                  <a:pt x="481" y="96"/>
                </a:lnTo>
                <a:lnTo>
                  <a:pt x="481" y="98"/>
                </a:lnTo>
                <a:lnTo>
                  <a:pt x="479" y="100"/>
                </a:lnTo>
                <a:lnTo>
                  <a:pt x="479" y="102"/>
                </a:lnTo>
                <a:lnTo>
                  <a:pt x="479" y="104"/>
                </a:lnTo>
                <a:lnTo>
                  <a:pt x="481" y="104"/>
                </a:lnTo>
                <a:lnTo>
                  <a:pt x="483" y="102"/>
                </a:lnTo>
                <a:lnTo>
                  <a:pt x="485" y="104"/>
                </a:lnTo>
                <a:lnTo>
                  <a:pt x="488" y="104"/>
                </a:lnTo>
                <a:lnTo>
                  <a:pt x="488" y="102"/>
                </a:lnTo>
                <a:lnTo>
                  <a:pt x="488" y="100"/>
                </a:lnTo>
                <a:lnTo>
                  <a:pt x="490" y="102"/>
                </a:lnTo>
                <a:lnTo>
                  <a:pt x="490" y="100"/>
                </a:lnTo>
                <a:lnTo>
                  <a:pt x="492" y="100"/>
                </a:lnTo>
                <a:lnTo>
                  <a:pt x="492" y="98"/>
                </a:lnTo>
                <a:lnTo>
                  <a:pt x="492" y="96"/>
                </a:lnTo>
                <a:lnTo>
                  <a:pt x="494" y="98"/>
                </a:lnTo>
                <a:lnTo>
                  <a:pt x="496" y="98"/>
                </a:lnTo>
                <a:lnTo>
                  <a:pt x="498" y="98"/>
                </a:lnTo>
                <a:lnTo>
                  <a:pt x="498" y="100"/>
                </a:lnTo>
                <a:lnTo>
                  <a:pt x="498" y="102"/>
                </a:lnTo>
                <a:lnTo>
                  <a:pt x="500" y="102"/>
                </a:lnTo>
                <a:lnTo>
                  <a:pt x="503" y="102"/>
                </a:lnTo>
                <a:lnTo>
                  <a:pt x="503" y="104"/>
                </a:lnTo>
                <a:lnTo>
                  <a:pt x="505" y="104"/>
                </a:lnTo>
                <a:lnTo>
                  <a:pt x="505" y="106"/>
                </a:lnTo>
                <a:lnTo>
                  <a:pt x="507" y="106"/>
                </a:lnTo>
                <a:lnTo>
                  <a:pt x="509" y="106"/>
                </a:lnTo>
                <a:lnTo>
                  <a:pt x="511" y="104"/>
                </a:lnTo>
                <a:lnTo>
                  <a:pt x="513" y="104"/>
                </a:lnTo>
                <a:lnTo>
                  <a:pt x="516" y="106"/>
                </a:lnTo>
                <a:lnTo>
                  <a:pt x="516" y="108"/>
                </a:lnTo>
                <a:lnTo>
                  <a:pt x="513" y="110"/>
                </a:lnTo>
                <a:lnTo>
                  <a:pt x="513" y="112"/>
                </a:lnTo>
                <a:lnTo>
                  <a:pt x="511" y="112"/>
                </a:lnTo>
                <a:lnTo>
                  <a:pt x="509" y="112"/>
                </a:lnTo>
                <a:lnTo>
                  <a:pt x="507" y="110"/>
                </a:lnTo>
                <a:lnTo>
                  <a:pt x="505" y="110"/>
                </a:lnTo>
                <a:lnTo>
                  <a:pt x="505" y="108"/>
                </a:lnTo>
                <a:lnTo>
                  <a:pt x="503" y="108"/>
                </a:lnTo>
                <a:lnTo>
                  <a:pt x="503" y="106"/>
                </a:lnTo>
                <a:lnTo>
                  <a:pt x="500" y="104"/>
                </a:lnTo>
                <a:lnTo>
                  <a:pt x="498" y="104"/>
                </a:lnTo>
                <a:lnTo>
                  <a:pt x="498" y="106"/>
                </a:lnTo>
                <a:lnTo>
                  <a:pt x="496" y="108"/>
                </a:lnTo>
                <a:lnTo>
                  <a:pt x="494" y="108"/>
                </a:lnTo>
                <a:lnTo>
                  <a:pt x="494" y="110"/>
                </a:lnTo>
                <a:lnTo>
                  <a:pt x="492" y="110"/>
                </a:lnTo>
                <a:lnTo>
                  <a:pt x="490" y="110"/>
                </a:lnTo>
                <a:lnTo>
                  <a:pt x="490" y="112"/>
                </a:lnTo>
                <a:lnTo>
                  <a:pt x="490" y="114"/>
                </a:lnTo>
                <a:lnTo>
                  <a:pt x="490" y="116"/>
                </a:lnTo>
                <a:lnTo>
                  <a:pt x="490" y="118"/>
                </a:lnTo>
                <a:lnTo>
                  <a:pt x="492" y="118"/>
                </a:lnTo>
                <a:lnTo>
                  <a:pt x="492" y="120"/>
                </a:lnTo>
                <a:lnTo>
                  <a:pt x="492" y="122"/>
                </a:lnTo>
                <a:lnTo>
                  <a:pt x="490" y="122"/>
                </a:lnTo>
                <a:lnTo>
                  <a:pt x="488" y="124"/>
                </a:lnTo>
                <a:lnTo>
                  <a:pt x="488" y="126"/>
                </a:lnTo>
                <a:lnTo>
                  <a:pt x="488" y="128"/>
                </a:lnTo>
                <a:lnTo>
                  <a:pt x="485" y="128"/>
                </a:lnTo>
                <a:lnTo>
                  <a:pt x="485" y="130"/>
                </a:lnTo>
                <a:lnTo>
                  <a:pt x="483" y="130"/>
                </a:lnTo>
                <a:lnTo>
                  <a:pt x="483" y="132"/>
                </a:lnTo>
                <a:lnTo>
                  <a:pt x="485" y="134"/>
                </a:lnTo>
                <a:lnTo>
                  <a:pt x="488" y="136"/>
                </a:lnTo>
                <a:lnTo>
                  <a:pt x="485" y="136"/>
                </a:lnTo>
                <a:lnTo>
                  <a:pt x="483" y="138"/>
                </a:lnTo>
                <a:lnTo>
                  <a:pt x="481" y="138"/>
                </a:lnTo>
                <a:lnTo>
                  <a:pt x="481" y="136"/>
                </a:lnTo>
                <a:lnTo>
                  <a:pt x="479" y="136"/>
                </a:lnTo>
                <a:lnTo>
                  <a:pt x="477" y="136"/>
                </a:lnTo>
                <a:lnTo>
                  <a:pt x="475" y="136"/>
                </a:lnTo>
                <a:lnTo>
                  <a:pt x="475" y="134"/>
                </a:lnTo>
                <a:lnTo>
                  <a:pt x="473" y="134"/>
                </a:lnTo>
                <a:lnTo>
                  <a:pt x="470" y="134"/>
                </a:lnTo>
                <a:lnTo>
                  <a:pt x="470" y="132"/>
                </a:lnTo>
                <a:lnTo>
                  <a:pt x="468" y="134"/>
                </a:lnTo>
                <a:lnTo>
                  <a:pt x="466" y="136"/>
                </a:lnTo>
                <a:lnTo>
                  <a:pt x="464" y="136"/>
                </a:lnTo>
                <a:lnTo>
                  <a:pt x="462" y="136"/>
                </a:lnTo>
                <a:lnTo>
                  <a:pt x="464" y="136"/>
                </a:lnTo>
                <a:lnTo>
                  <a:pt x="466" y="138"/>
                </a:lnTo>
                <a:lnTo>
                  <a:pt x="468" y="138"/>
                </a:lnTo>
                <a:lnTo>
                  <a:pt x="466" y="138"/>
                </a:lnTo>
                <a:lnTo>
                  <a:pt x="464" y="138"/>
                </a:lnTo>
                <a:lnTo>
                  <a:pt x="462" y="138"/>
                </a:lnTo>
                <a:lnTo>
                  <a:pt x="462" y="140"/>
                </a:lnTo>
                <a:lnTo>
                  <a:pt x="460" y="140"/>
                </a:lnTo>
                <a:lnTo>
                  <a:pt x="462" y="140"/>
                </a:lnTo>
                <a:lnTo>
                  <a:pt x="464" y="140"/>
                </a:lnTo>
                <a:lnTo>
                  <a:pt x="462" y="142"/>
                </a:lnTo>
                <a:lnTo>
                  <a:pt x="464" y="142"/>
                </a:lnTo>
                <a:lnTo>
                  <a:pt x="466" y="142"/>
                </a:lnTo>
                <a:lnTo>
                  <a:pt x="468" y="142"/>
                </a:lnTo>
                <a:lnTo>
                  <a:pt x="470" y="140"/>
                </a:lnTo>
                <a:lnTo>
                  <a:pt x="473" y="142"/>
                </a:lnTo>
                <a:lnTo>
                  <a:pt x="473" y="140"/>
                </a:lnTo>
                <a:lnTo>
                  <a:pt x="475" y="140"/>
                </a:lnTo>
                <a:lnTo>
                  <a:pt x="477" y="140"/>
                </a:lnTo>
                <a:lnTo>
                  <a:pt x="479" y="140"/>
                </a:lnTo>
                <a:lnTo>
                  <a:pt x="481" y="140"/>
                </a:lnTo>
                <a:lnTo>
                  <a:pt x="481" y="138"/>
                </a:lnTo>
                <a:lnTo>
                  <a:pt x="483" y="140"/>
                </a:lnTo>
                <a:lnTo>
                  <a:pt x="483" y="142"/>
                </a:lnTo>
                <a:lnTo>
                  <a:pt x="485" y="142"/>
                </a:lnTo>
                <a:lnTo>
                  <a:pt x="488" y="142"/>
                </a:lnTo>
                <a:lnTo>
                  <a:pt x="485" y="142"/>
                </a:lnTo>
                <a:lnTo>
                  <a:pt x="485" y="144"/>
                </a:lnTo>
                <a:lnTo>
                  <a:pt x="488" y="146"/>
                </a:lnTo>
                <a:lnTo>
                  <a:pt x="490" y="146"/>
                </a:lnTo>
                <a:lnTo>
                  <a:pt x="492" y="148"/>
                </a:lnTo>
                <a:lnTo>
                  <a:pt x="492" y="146"/>
                </a:lnTo>
                <a:lnTo>
                  <a:pt x="494" y="144"/>
                </a:lnTo>
                <a:lnTo>
                  <a:pt x="496" y="144"/>
                </a:lnTo>
                <a:lnTo>
                  <a:pt x="496" y="142"/>
                </a:lnTo>
                <a:lnTo>
                  <a:pt x="498" y="142"/>
                </a:lnTo>
                <a:lnTo>
                  <a:pt x="498" y="140"/>
                </a:lnTo>
                <a:lnTo>
                  <a:pt x="500" y="140"/>
                </a:lnTo>
                <a:lnTo>
                  <a:pt x="500" y="138"/>
                </a:lnTo>
                <a:lnTo>
                  <a:pt x="503" y="138"/>
                </a:lnTo>
                <a:lnTo>
                  <a:pt x="503" y="140"/>
                </a:lnTo>
                <a:lnTo>
                  <a:pt x="505" y="140"/>
                </a:lnTo>
                <a:lnTo>
                  <a:pt x="507" y="140"/>
                </a:lnTo>
                <a:lnTo>
                  <a:pt x="509" y="140"/>
                </a:lnTo>
                <a:lnTo>
                  <a:pt x="511" y="140"/>
                </a:lnTo>
                <a:lnTo>
                  <a:pt x="509" y="142"/>
                </a:lnTo>
                <a:lnTo>
                  <a:pt x="507" y="144"/>
                </a:lnTo>
                <a:lnTo>
                  <a:pt x="505" y="146"/>
                </a:lnTo>
                <a:lnTo>
                  <a:pt x="505" y="148"/>
                </a:lnTo>
                <a:lnTo>
                  <a:pt x="503" y="150"/>
                </a:lnTo>
                <a:lnTo>
                  <a:pt x="500" y="150"/>
                </a:lnTo>
                <a:lnTo>
                  <a:pt x="500" y="152"/>
                </a:lnTo>
                <a:lnTo>
                  <a:pt x="503" y="152"/>
                </a:lnTo>
                <a:lnTo>
                  <a:pt x="505" y="152"/>
                </a:lnTo>
                <a:lnTo>
                  <a:pt x="505" y="154"/>
                </a:lnTo>
                <a:lnTo>
                  <a:pt x="507" y="154"/>
                </a:lnTo>
                <a:lnTo>
                  <a:pt x="507" y="156"/>
                </a:lnTo>
                <a:lnTo>
                  <a:pt x="509" y="156"/>
                </a:lnTo>
                <a:lnTo>
                  <a:pt x="509" y="158"/>
                </a:lnTo>
                <a:lnTo>
                  <a:pt x="511" y="158"/>
                </a:lnTo>
                <a:lnTo>
                  <a:pt x="511" y="156"/>
                </a:lnTo>
                <a:lnTo>
                  <a:pt x="513" y="156"/>
                </a:lnTo>
                <a:lnTo>
                  <a:pt x="513" y="158"/>
                </a:lnTo>
                <a:lnTo>
                  <a:pt x="516" y="158"/>
                </a:lnTo>
                <a:lnTo>
                  <a:pt x="513" y="158"/>
                </a:lnTo>
                <a:lnTo>
                  <a:pt x="513" y="160"/>
                </a:lnTo>
                <a:lnTo>
                  <a:pt x="513" y="162"/>
                </a:lnTo>
                <a:lnTo>
                  <a:pt x="513" y="164"/>
                </a:lnTo>
                <a:lnTo>
                  <a:pt x="516" y="166"/>
                </a:lnTo>
                <a:lnTo>
                  <a:pt x="518" y="166"/>
                </a:lnTo>
                <a:lnTo>
                  <a:pt x="520" y="166"/>
                </a:lnTo>
                <a:lnTo>
                  <a:pt x="520" y="164"/>
                </a:lnTo>
                <a:lnTo>
                  <a:pt x="522" y="164"/>
                </a:lnTo>
                <a:lnTo>
                  <a:pt x="524" y="164"/>
                </a:lnTo>
                <a:lnTo>
                  <a:pt x="524" y="166"/>
                </a:lnTo>
                <a:lnTo>
                  <a:pt x="526" y="168"/>
                </a:lnTo>
                <a:lnTo>
                  <a:pt x="526" y="170"/>
                </a:lnTo>
                <a:lnTo>
                  <a:pt x="528" y="168"/>
                </a:lnTo>
                <a:lnTo>
                  <a:pt x="531" y="170"/>
                </a:lnTo>
                <a:lnTo>
                  <a:pt x="531" y="172"/>
                </a:lnTo>
                <a:lnTo>
                  <a:pt x="533" y="170"/>
                </a:lnTo>
                <a:lnTo>
                  <a:pt x="535" y="170"/>
                </a:lnTo>
                <a:lnTo>
                  <a:pt x="537" y="172"/>
                </a:lnTo>
                <a:lnTo>
                  <a:pt x="537" y="170"/>
                </a:lnTo>
                <a:lnTo>
                  <a:pt x="539" y="170"/>
                </a:lnTo>
                <a:lnTo>
                  <a:pt x="537" y="172"/>
                </a:lnTo>
                <a:lnTo>
                  <a:pt x="537" y="174"/>
                </a:lnTo>
                <a:lnTo>
                  <a:pt x="535" y="174"/>
                </a:lnTo>
                <a:lnTo>
                  <a:pt x="533" y="174"/>
                </a:lnTo>
                <a:lnTo>
                  <a:pt x="531" y="176"/>
                </a:lnTo>
                <a:lnTo>
                  <a:pt x="531" y="174"/>
                </a:lnTo>
                <a:lnTo>
                  <a:pt x="528" y="174"/>
                </a:lnTo>
                <a:lnTo>
                  <a:pt x="526" y="174"/>
                </a:lnTo>
                <a:lnTo>
                  <a:pt x="524" y="174"/>
                </a:lnTo>
                <a:lnTo>
                  <a:pt x="526" y="176"/>
                </a:lnTo>
                <a:lnTo>
                  <a:pt x="524" y="176"/>
                </a:lnTo>
                <a:lnTo>
                  <a:pt x="522" y="178"/>
                </a:lnTo>
                <a:lnTo>
                  <a:pt x="522" y="180"/>
                </a:lnTo>
                <a:lnTo>
                  <a:pt x="524" y="180"/>
                </a:lnTo>
                <a:lnTo>
                  <a:pt x="526" y="180"/>
                </a:lnTo>
                <a:lnTo>
                  <a:pt x="526" y="182"/>
                </a:lnTo>
                <a:lnTo>
                  <a:pt x="526" y="184"/>
                </a:lnTo>
                <a:lnTo>
                  <a:pt x="526" y="186"/>
                </a:lnTo>
                <a:lnTo>
                  <a:pt x="524" y="186"/>
                </a:lnTo>
                <a:lnTo>
                  <a:pt x="522" y="184"/>
                </a:lnTo>
                <a:lnTo>
                  <a:pt x="522" y="186"/>
                </a:lnTo>
                <a:lnTo>
                  <a:pt x="520" y="188"/>
                </a:lnTo>
                <a:lnTo>
                  <a:pt x="520" y="190"/>
                </a:lnTo>
                <a:lnTo>
                  <a:pt x="520" y="192"/>
                </a:lnTo>
                <a:lnTo>
                  <a:pt x="520" y="194"/>
                </a:lnTo>
                <a:lnTo>
                  <a:pt x="520" y="196"/>
                </a:lnTo>
                <a:lnTo>
                  <a:pt x="522" y="198"/>
                </a:lnTo>
                <a:lnTo>
                  <a:pt x="522" y="200"/>
                </a:lnTo>
                <a:lnTo>
                  <a:pt x="524" y="200"/>
                </a:lnTo>
                <a:lnTo>
                  <a:pt x="524" y="202"/>
                </a:lnTo>
                <a:lnTo>
                  <a:pt x="526" y="202"/>
                </a:lnTo>
                <a:lnTo>
                  <a:pt x="528" y="204"/>
                </a:lnTo>
                <a:lnTo>
                  <a:pt x="528" y="206"/>
                </a:lnTo>
                <a:lnTo>
                  <a:pt x="531" y="206"/>
                </a:lnTo>
                <a:lnTo>
                  <a:pt x="533" y="208"/>
                </a:lnTo>
                <a:lnTo>
                  <a:pt x="535" y="208"/>
                </a:lnTo>
                <a:lnTo>
                  <a:pt x="535" y="210"/>
                </a:lnTo>
                <a:lnTo>
                  <a:pt x="535" y="212"/>
                </a:lnTo>
                <a:lnTo>
                  <a:pt x="533" y="214"/>
                </a:lnTo>
                <a:lnTo>
                  <a:pt x="535" y="216"/>
                </a:lnTo>
                <a:lnTo>
                  <a:pt x="535" y="218"/>
                </a:lnTo>
                <a:lnTo>
                  <a:pt x="535" y="220"/>
                </a:lnTo>
                <a:lnTo>
                  <a:pt x="533" y="222"/>
                </a:lnTo>
                <a:lnTo>
                  <a:pt x="535" y="222"/>
                </a:lnTo>
                <a:lnTo>
                  <a:pt x="535" y="224"/>
                </a:lnTo>
                <a:lnTo>
                  <a:pt x="535" y="226"/>
                </a:lnTo>
                <a:lnTo>
                  <a:pt x="535" y="228"/>
                </a:lnTo>
                <a:lnTo>
                  <a:pt x="537" y="230"/>
                </a:lnTo>
                <a:lnTo>
                  <a:pt x="539" y="230"/>
                </a:lnTo>
                <a:lnTo>
                  <a:pt x="541" y="232"/>
                </a:lnTo>
                <a:lnTo>
                  <a:pt x="543" y="232"/>
                </a:lnTo>
                <a:lnTo>
                  <a:pt x="543" y="233"/>
                </a:lnTo>
                <a:lnTo>
                  <a:pt x="546" y="235"/>
                </a:lnTo>
                <a:lnTo>
                  <a:pt x="546" y="237"/>
                </a:lnTo>
                <a:lnTo>
                  <a:pt x="548" y="239"/>
                </a:lnTo>
                <a:lnTo>
                  <a:pt x="548" y="241"/>
                </a:lnTo>
                <a:lnTo>
                  <a:pt x="546" y="243"/>
                </a:lnTo>
                <a:lnTo>
                  <a:pt x="546" y="245"/>
                </a:lnTo>
                <a:lnTo>
                  <a:pt x="546" y="247"/>
                </a:lnTo>
                <a:lnTo>
                  <a:pt x="546" y="249"/>
                </a:lnTo>
                <a:lnTo>
                  <a:pt x="543" y="251"/>
                </a:lnTo>
                <a:lnTo>
                  <a:pt x="543" y="253"/>
                </a:lnTo>
                <a:lnTo>
                  <a:pt x="543" y="255"/>
                </a:lnTo>
                <a:lnTo>
                  <a:pt x="543" y="257"/>
                </a:lnTo>
                <a:lnTo>
                  <a:pt x="543" y="259"/>
                </a:lnTo>
                <a:lnTo>
                  <a:pt x="546" y="261"/>
                </a:lnTo>
                <a:lnTo>
                  <a:pt x="546" y="263"/>
                </a:lnTo>
                <a:lnTo>
                  <a:pt x="548" y="263"/>
                </a:lnTo>
                <a:lnTo>
                  <a:pt x="548" y="265"/>
                </a:lnTo>
                <a:lnTo>
                  <a:pt x="548" y="267"/>
                </a:lnTo>
                <a:lnTo>
                  <a:pt x="548" y="269"/>
                </a:lnTo>
                <a:lnTo>
                  <a:pt x="548" y="271"/>
                </a:lnTo>
                <a:lnTo>
                  <a:pt x="550" y="273"/>
                </a:lnTo>
                <a:lnTo>
                  <a:pt x="552" y="275"/>
                </a:lnTo>
                <a:lnTo>
                  <a:pt x="552" y="277"/>
                </a:lnTo>
                <a:lnTo>
                  <a:pt x="554" y="277"/>
                </a:lnTo>
                <a:lnTo>
                  <a:pt x="556" y="277"/>
                </a:lnTo>
                <a:lnTo>
                  <a:pt x="558" y="277"/>
                </a:lnTo>
                <a:lnTo>
                  <a:pt x="558" y="279"/>
                </a:lnTo>
                <a:lnTo>
                  <a:pt x="558" y="281"/>
                </a:lnTo>
                <a:lnTo>
                  <a:pt x="561" y="281"/>
                </a:lnTo>
                <a:lnTo>
                  <a:pt x="561" y="283"/>
                </a:lnTo>
                <a:lnTo>
                  <a:pt x="561" y="285"/>
                </a:lnTo>
                <a:lnTo>
                  <a:pt x="563" y="287"/>
                </a:lnTo>
                <a:lnTo>
                  <a:pt x="561" y="289"/>
                </a:lnTo>
                <a:lnTo>
                  <a:pt x="561" y="291"/>
                </a:lnTo>
                <a:lnTo>
                  <a:pt x="563" y="293"/>
                </a:lnTo>
                <a:lnTo>
                  <a:pt x="565" y="295"/>
                </a:lnTo>
                <a:lnTo>
                  <a:pt x="567" y="295"/>
                </a:lnTo>
                <a:lnTo>
                  <a:pt x="569" y="295"/>
                </a:lnTo>
                <a:lnTo>
                  <a:pt x="569" y="297"/>
                </a:lnTo>
                <a:lnTo>
                  <a:pt x="571" y="297"/>
                </a:lnTo>
                <a:lnTo>
                  <a:pt x="573" y="299"/>
                </a:lnTo>
                <a:lnTo>
                  <a:pt x="573" y="301"/>
                </a:lnTo>
                <a:lnTo>
                  <a:pt x="573" y="303"/>
                </a:lnTo>
                <a:lnTo>
                  <a:pt x="573" y="305"/>
                </a:lnTo>
                <a:lnTo>
                  <a:pt x="573" y="307"/>
                </a:lnTo>
                <a:lnTo>
                  <a:pt x="571" y="307"/>
                </a:lnTo>
                <a:lnTo>
                  <a:pt x="571" y="309"/>
                </a:lnTo>
                <a:lnTo>
                  <a:pt x="571" y="311"/>
                </a:lnTo>
                <a:lnTo>
                  <a:pt x="571" y="313"/>
                </a:lnTo>
                <a:lnTo>
                  <a:pt x="569" y="315"/>
                </a:lnTo>
                <a:lnTo>
                  <a:pt x="569" y="317"/>
                </a:lnTo>
                <a:lnTo>
                  <a:pt x="569" y="319"/>
                </a:lnTo>
                <a:lnTo>
                  <a:pt x="567" y="321"/>
                </a:lnTo>
                <a:lnTo>
                  <a:pt x="567" y="323"/>
                </a:lnTo>
                <a:lnTo>
                  <a:pt x="565" y="325"/>
                </a:lnTo>
                <a:lnTo>
                  <a:pt x="565" y="327"/>
                </a:lnTo>
                <a:lnTo>
                  <a:pt x="565" y="329"/>
                </a:lnTo>
                <a:lnTo>
                  <a:pt x="565" y="331"/>
                </a:lnTo>
                <a:lnTo>
                  <a:pt x="563" y="333"/>
                </a:lnTo>
                <a:lnTo>
                  <a:pt x="563" y="335"/>
                </a:lnTo>
                <a:lnTo>
                  <a:pt x="561" y="335"/>
                </a:lnTo>
                <a:lnTo>
                  <a:pt x="558" y="337"/>
                </a:lnTo>
                <a:lnTo>
                  <a:pt x="556" y="339"/>
                </a:lnTo>
                <a:lnTo>
                  <a:pt x="556" y="341"/>
                </a:lnTo>
                <a:lnTo>
                  <a:pt x="554" y="343"/>
                </a:lnTo>
                <a:lnTo>
                  <a:pt x="556" y="345"/>
                </a:lnTo>
                <a:lnTo>
                  <a:pt x="554" y="347"/>
                </a:lnTo>
                <a:lnTo>
                  <a:pt x="556" y="349"/>
                </a:lnTo>
                <a:lnTo>
                  <a:pt x="554" y="351"/>
                </a:lnTo>
                <a:lnTo>
                  <a:pt x="554" y="353"/>
                </a:lnTo>
                <a:lnTo>
                  <a:pt x="552" y="353"/>
                </a:lnTo>
                <a:lnTo>
                  <a:pt x="554" y="355"/>
                </a:lnTo>
                <a:lnTo>
                  <a:pt x="552" y="357"/>
                </a:lnTo>
                <a:lnTo>
                  <a:pt x="552" y="359"/>
                </a:lnTo>
                <a:lnTo>
                  <a:pt x="550" y="359"/>
                </a:lnTo>
                <a:lnTo>
                  <a:pt x="548" y="361"/>
                </a:lnTo>
                <a:lnTo>
                  <a:pt x="546" y="361"/>
                </a:lnTo>
                <a:lnTo>
                  <a:pt x="543" y="361"/>
                </a:lnTo>
                <a:lnTo>
                  <a:pt x="541" y="363"/>
                </a:lnTo>
                <a:lnTo>
                  <a:pt x="539" y="363"/>
                </a:lnTo>
                <a:lnTo>
                  <a:pt x="539" y="365"/>
                </a:lnTo>
                <a:lnTo>
                  <a:pt x="537" y="367"/>
                </a:lnTo>
                <a:lnTo>
                  <a:pt x="535" y="367"/>
                </a:lnTo>
                <a:lnTo>
                  <a:pt x="535" y="369"/>
                </a:lnTo>
                <a:lnTo>
                  <a:pt x="533" y="371"/>
                </a:lnTo>
                <a:lnTo>
                  <a:pt x="531" y="371"/>
                </a:lnTo>
                <a:lnTo>
                  <a:pt x="531" y="373"/>
                </a:lnTo>
                <a:lnTo>
                  <a:pt x="528" y="375"/>
                </a:lnTo>
                <a:lnTo>
                  <a:pt x="526" y="377"/>
                </a:lnTo>
                <a:lnTo>
                  <a:pt x="524" y="379"/>
                </a:lnTo>
                <a:lnTo>
                  <a:pt x="524" y="381"/>
                </a:lnTo>
                <a:lnTo>
                  <a:pt x="522" y="381"/>
                </a:lnTo>
                <a:lnTo>
                  <a:pt x="524" y="383"/>
                </a:lnTo>
                <a:lnTo>
                  <a:pt x="522" y="383"/>
                </a:lnTo>
                <a:lnTo>
                  <a:pt x="520" y="385"/>
                </a:lnTo>
                <a:lnTo>
                  <a:pt x="520" y="387"/>
                </a:lnTo>
                <a:lnTo>
                  <a:pt x="518" y="389"/>
                </a:lnTo>
                <a:lnTo>
                  <a:pt x="518" y="391"/>
                </a:lnTo>
                <a:lnTo>
                  <a:pt x="516" y="393"/>
                </a:lnTo>
                <a:lnTo>
                  <a:pt x="516" y="395"/>
                </a:lnTo>
                <a:lnTo>
                  <a:pt x="513" y="395"/>
                </a:lnTo>
                <a:lnTo>
                  <a:pt x="513" y="397"/>
                </a:lnTo>
                <a:lnTo>
                  <a:pt x="511" y="399"/>
                </a:lnTo>
                <a:lnTo>
                  <a:pt x="511" y="401"/>
                </a:lnTo>
                <a:lnTo>
                  <a:pt x="509" y="401"/>
                </a:lnTo>
                <a:lnTo>
                  <a:pt x="509" y="403"/>
                </a:lnTo>
                <a:lnTo>
                  <a:pt x="507" y="405"/>
                </a:lnTo>
                <a:lnTo>
                  <a:pt x="507" y="407"/>
                </a:lnTo>
                <a:lnTo>
                  <a:pt x="507" y="409"/>
                </a:lnTo>
                <a:lnTo>
                  <a:pt x="507" y="411"/>
                </a:lnTo>
                <a:lnTo>
                  <a:pt x="505" y="411"/>
                </a:lnTo>
                <a:lnTo>
                  <a:pt x="505" y="413"/>
                </a:lnTo>
                <a:lnTo>
                  <a:pt x="505" y="415"/>
                </a:lnTo>
                <a:lnTo>
                  <a:pt x="505" y="417"/>
                </a:lnTo>
                <a:lnTo>
                  <a:pt x="505" y="419"/>
                </a:lnTo>
                <a:lnTo>
                  <a:pt x="505" y="421"/>
                </a:lnTo>
                <a:lnTo>
                  <a:pt x="507" y="423"/>
                </a:lnTo>
                <a:lnTo>
                  <a:pt x="507" y="425"/>
                </a:lnTo>
                <a:lnTo>
                  <a:pt x="507" y="427"/>
                </a:lnTo>
                <a:lnTo>
                  <a:pt x="507" y="429"/>
                </a:lnTo>
                <a:lnTo>
                  <a:pt x="507" y="431"/>
                </a:lnTo>
                <a:lnTo>
                  <a:pt x="507" y="433"/>
                </a:lnTo>
                <a:lnTo>
                  <a:pt x="507" y="435"/>
                </a:lnTo>
                <a:lnTo>
                  <a:pt x="507" y="437"/>
                </a:lnTo>
                <a:lnTo>
                  <a:pt x="507" y="439"/>
                </a:lnTo>
                <a:lnTo>
                  <a:pt x="507" y="441"/>
                </a:lnTo>
                <a:lnTo>
                  <a:pt x="509" y="443"/>
                </a:lnTo>
                <a:lnTo>
                  <a:pt x="509" y="445"/>
                </a:lnTo>
                <a:lnTo>
                  <a:pt x="511" y="447"/>
                </a:lnTo>
                <a:lnTo>
                  <a:pt x="513" y="447"/>
                </a:lnTo>
                <a:lnTo>
                  <a:pt x="513" y="449"/>
                </a:lnTo>
                <a:lnTo>
                  <a:pt x="513" y="451"/>
                </a:lnTo>
                <a:lnTo>
                  <a:pt x="516" y="451"/>
                </a:lnTo>
                <a:lnTo>
                  <a:pt x="516" y="453"/>
                </a:lnTo>
                <a:lnTo>
                  <a:pt x="516" y="455"/>
                </a:lnTo>
                <a:lnTo>
                  <a:pt x="516" y="457"/>
                </a:lnTo>
                <a:lnTo>
                  <a:pt x="516" y="459"/>
                </a:lnTo>
                <a:lnTo>
                  <a:pt x="518" y="461"/>
                </a:lnTo>
                <a:lnTo>
                  <a:pt x="520" y="461"/>
                </a:lnTo>
                <a:lnTo>
                  <a:pt x="520" y="463"/>
                </a:lnTo>
                <a:lnTo>
                  <a:pt x="522" y="465"/>
                </a:lnTo>
                <a:lnTo>
                  <a:pt x="524" y="467"/>
                </a:lnTo>
                <a:lnTo>
                  <a:pt x="526" y="469"/>
                </a:lnTo>
                <a:lnTo>
                  <a:pt x="526" y="471"/>
                </a:lnTo>
                <a:lnTo>
                  <a:pt x="526" y="473"/>
                </a:lnTo>
                <a:lnTo>
                  <a:pt x="528" y="473"/>
                </a:lnTo>
                <a:lnTo>
                  <a:pt x="528" y="475"/>
                </a:lnTo>
                <a:lnTo>
                  <a:pt x="531" y="475"/>
                </a:lnTo>
                <a:lnTo>
                  <a:pt x="533" y="477"/>
                </a:lnTo>
                <a:lnTo>
                  <a:pt x="535" y="477"/>
                </a:lnTo>
                <a:lnTo>
                  <a:pt x="537" y="479"/>
                </a:lnTo>
                <a:lnTo>
                  <a:pt x="539" y="479"/>
                </a:lnTo>
                <a:lnTo>
                  <a:pt x="541" y="481"/>
                </a:lnTo>
                <a:lnTo>
                  <a:pt x="543" y="483"/>
                </a:lnTo>
                <a:lnTo>
                  <a:pt x="543" y="485"/>
                </a:lnTo>
                <a:lnTo>
                  <a:pt x="543" y="487"/>
                </a:lnTo>
                <a:lnTo>
                  <a:pt x="541" y="489"/>
                </a:lnTo>
                <a:lnTo>
                  <a:pt x="541" y="491"/>
                </a:lnTo>
                <a:lnTo>
                  <a:pt x="541" y="493"/>
                </a:lnTo>
                <a:lnTo>
                  <a:pt x="539" y="495"/>
                </a:lnTo>
                <a:lnTo>
                  <a:pt x="539" y="497"/>
                </a:lnTo>
                <a:lnTo>
                  <a:pt x="537" y="499"/>
                </a:lnTo>
                <a:lnTo>
                  <a:pt x="537" y="501"/>
                </a:lnTo>
                <a:lnTo>
                  <a:pt x="535" y="503"/>
                </a:lnTo>
                <a:lnTo>
                  <a:pt x="533" y="505"/>
                </a:lnTo>
                <a:lnTo>
                  <a:pt x="535" y="507"/>
                </a:lnTo>
                <a:lnTo>
                  <a:pt x="533" y="509"/>
                </a:lnTo>
                <a:lnTo>
                  <a:pt x="533" y="511"/>
                </a:lnTo>
                <a:lnTo>
                  <a:pt x="533" y="513"/>
                </a:lnTo>
                <a:lnTo>
                  <a:pt x="533" y="515"/>
                </a:lnTo>
                <a:lnTo>
                  <a:pt x="531" y="517"/>
                </a:lnTo>
                <a:lnTo>
                  <a:pt x="531" y="519"/>
                </a:lnTo>
                <a:lnTo>
                  <a:pt x="531" y="521"/>
                </a:lnTo>
                <a:lnTo>
                  <a:pt x="528" y="523"/>
                </a:lnTo>
                <a:lnTo>
                  <a:pt x="528" y="525"/>
                </a:lnTo>
                <a:lnTo>
                  <a:pt x="528" y="527"/>
                </a:lnTo>
                <a:lnTo>
                  <a:pt x="528" y="529"/>
                </a:lnTo>
                <a:lnTo>
                  <a:pt x="528" y="531"/>
                </a:lnTo>
                <a:lnTo>
                  <a:pt x="526" y="533"/>
                </a:lnTo>
                <a:lnTo>
                  <a:pt x="526" y="535"/>
                </a:lnTo>
                <a:lnTo>
                  <a:pt x="526" y="537"/>
                </a:lnTo>
                <a:lnTo>
                  <a:pt x="528" y="539"/>
                </a:lnTo>
                <a:lnTo>
                  <a:pt x="528" y="541"/>
                </a:lnTo>
                <a:lnTo>
                  <a:pt x="531" y="543"/>
                </a:lnTo>
                <a:lnTo>
                  <a:pt x="533" y="545"/>
                </a:lnTo>
                <a:lnTo>
                  <a:pt x="535" y="543"/>
                </a:lnTo>
                <a:lnTo>
                  <a:pt x="537" y="543"/>
                </a:lnTo>
                <a:lnTo>
                  <a:pt x="535" y="545"/>
                </a:lnTo>
                <a:lnTo>
                  <a:pt x="537" y="545"/>
                </a:lnTo>
                <a:lnTo>
                  <a:pt x="537" y="547"/>
                </a:lnTo>
                <a:lnTo>
                  <a:pt x="537" y="549"/>
                </a:lnTo>
                <a:lnTo>
                  <a:pt x="535" y="551"/>
                </a:lnTo>
                <a:lnTo>
                  <a:pt x="535" y="549"/>
                </a:lnTo>
                <a:lnTo>
                  <a:pt x="533" y="551"/>
                </a:lnTo>
                <a:lnTo>
                  <a:pt x="531" y="551"/>
                </a:lnTo>
                <a:lnTo>
                  <a:pt x="528" y="553"/>
                </a:lnTo>
                <a:lnTo>
                  <a:pt x="528" y="555"/>
                </a:lnTo>
                <a:lnTo>
                  <a:pt x="526" y="557"/>
                </a:lnTo>
                <a:lnTo>
                  <a:pt x="526" y="559"/>
                </a:lnTo>
                <a:lnTo>
                  <a:pt x="526" y="561"/>
                </a:lnTo>
                <a:lnTo>
                  <a:pt x="526" y="563"/>
                </a:lnTo>
                <a:lnTo>
                  <a:pt x="526" y="565"/>
                </a:lnTo>
                <a:lnTo>
                  <a:pt x="526" y="567"/>
                </a:lnTo>
                <a:lnTo>
                  <a:pt x="526" y="569"/>
                </a:lnTo>
                <a:lnTo>
                  <a:pt x="526" y="571"/>
                </a:lnTo>
                <a:lnTo>
                  <a:pt x="526" y="573"/>
                </a:lnTo>
                <a:lnTo>
                  <a:pt x="528" y="575"/>
                </a:lnTo>
                <a:lnTo>
                  <a:pt x="531" y="577"/>
                </a:lnTo>
                <a:lnTo>
                  <a:pt x="531" y="579"/>
                </a:lnTo>
                <a:lnTo>
                  <a:pt x="531" y="581"/>
                </a:lnTo>
                <a:lnTo>
                  <a:pt x="528" y="581"/>
                </a:lnTo>
                <a:lnTo>
                  <a:pt x="528" y="583"/>
                </a:lnTo>
                <a:lnTo>
                  <a:pt x="526" y="585"/>
                </a:lnTo>
                <a:lnTo>
                  <a:pt x="526" y="587"/>
                </a:lnTo>
                <a:lnTo>
                  <a:pt x="526" y="589"/>
                </a:lnTo>
                <a:lnTo>
                  <a:pt x="526" y="591"/>
                </a:lnTo>
                <a:lnTo>
                  <a:pt x="524" y="592"/>
                </a:lnTo>
                <a:lnTo>
                  <a:pt x="524" y="594"/>
                </a:lnTo>
                <a:lnTo>
                  <a:pt x="524" y="596"/>
                </a:lnTo>
                <a:lnTo>
                  <a:pt x="524" y="598"/>
                </a:lnTo>
                <a:lnTo>
                  <a:pt x="522" y="600"/>
                </a:lnTo>
                <a:lnTo>
                  <a:pt x="522" y="602"/>
                </a:lnTo>
                <a:lnTo>
                  <a:pt x="522" y="604"/>
                </a:lnTo>
                <a:lnTo>
                  <a:pt x="522" y="606"/>
                </a:lnTo>
                <a:lnTo>
                  <a:pt x="522" y="608"/>
                </a:lnTo>
                <a:lnTo>
                  <a:pt x="522" y="610"/>
                </a:lnTo>
                <a:lnTo>
                  <a:pt x="522" y="612"/>
                </a:lnTo>
                <a:lnTo>
                  <a:pt x="522" y="614"/>
                </a:lnTo>
                <a:lnTo>
                  <a:pt x="524" y="614"/>
                </a:lnTo>
                <a:lnTo>
                  <a:pt x="524" y="616"/>
                </a:lnTo>
                <a:lnTo>
                  <a:pt x="524" y="618"/>
                </a:lnTo>
                <a:lnTo>
                  <a:pt x="524" y="620"/>
                </a:lnTo>
                <a:lnTo>
                  <a:pt x="524" y="622"/>
                </a:lnTo>
                <a:lnTo>
                  <a:pt x="524" y="624"/>
                </a:lnTo>
                <a:lnTo>
                  <a:pt x="524" y="626"/>
                </a:lnTo>
                <a:lnTo>
                  <a:pt x="524" y="628"/>
                </a:lnTo>
                <a:lnTo>
                  <a:pt x="524" y="630"/>
                </a:lnTo>
                <a:lnTo>
                  <a:pt x="524" y="632"/>
                </a:lnTo>
                <a:lnTo>
                  <a:pt x="524" y="634"/>
                </a:lnTo>
                <a:lnTo>
                  <a:pt x="524" y="636"/>
                </a:lnTo>
                <a:lnTo>
                  <a:pt x="524" y="638"/>
                </a:lnTo>
                <a:lnTo>
                  <a:pt x="522" y="640"/>
                </a:lnTo>
                <a:lnTo>
                  <a:pt x="520" y="642"/>
                </a:lnTo>
                <a:lnTo>
                  <a:pt x="520" y="644"/>
                </a:lnTo>
                <a:lnTo>
                  <a:pt x="520" y="646"/>
                </a:lnTo>
                <a:lnTo>
                  <a:pt x="520" y="648"/>
                </a:lnTo>
                <a:lnTo>
                  <a:pt x="520" y="650"/>
                </a:lnTo>
                <a:lnTo>
                  <a:pt x="520" y="652"/>
                </a:lnTo>
                <a:lnTo>
                  <a:pt x="520" y="654"/>
                </a:lnTo>
                <a:lnTo>
                  <a:pt x="518" y="656"/>
                </a:lnTo>
                <a:lnTo>
                  <a:pt x="516" y="656"/>
                </a:lnTo>
                <a:lnTo>
                  <a:pt x="516" y="658"/>
                </a:lnTo>
                <a:lnTo>
                  <a:pt x="516" y="660"/>
                </a:lnTo>
                <a:lnTo>
                  <a:pt x="516" y="662"/>
                </a:lnTo>
                <a:lnTo>
                  <a:pt x="516" y="664"/>
                </a:lnTo>
                <a:lnTo>
                  <a:pt x="516" y="666"/>
                </a:lnTo>
                <a:lnTo>
                  <a:pt x="518" y="668"/>
                </a:lnTo>
                <a:lnTo>
                  <a:pt x="516" y="670"/>
                </a:lnTo>
                <a:lnTo>
                  <a:pt x="518" y="672"/>
                </a:lnTo>
                <a:lnTo>
                  <a:pt x="518" y="674"/>
                </a:lnTo>
                <a:lnTo>
                  <a:pt x="518" y="676"/>
                </a:lnTo>
                <a:lnTo>
                  <a:pt x="518" y="678"/>
                </a:lnTo>
                <a:lnTo>
                  <a:pt x="518" y="680"/>
                </a:lnTo>
                <a:lnTo>
                  <a:pt x="518" y="682"/>
                </a:lnTo>
                <a:lnTo>
                  <a:pt x="518" y="684"/>
                </a:lnTo>
                <a:lnTo>
                  <a:pt x="518" y="686"/>
                </a:lnTo>
                <a:lnTo>
                  <a:pt x="518" y="688"/>
                </a:lnTo>
                <a:lnTo>
                  <a:pt x="518" y="690"/>
                </a:lnTo>
                <a:lnTo>
                  <a:pt x="520" y="692"/>
                </a:lnTo>
                <a:lnTo>
                  <a:pt x="518" y="694"/>
                </a:lnTo>
                <a:lnTo>
                  <a:pt x="518" y="696"/>
                </a:lnTo>
                <a:lnTo>
                  <a:pt x="518" y="698"/>
                </a:lnTo>
                <a:lnTo>
                  <a:pt x="516" y="700"/>
                </a:lnTo>
                <a:lnTo>
                  <a:pt x="518" y="702"/>
                </a:lnTo>
                <a:lnTo>
                  <a:pt x="518" y="704"/>
                </a:lnTo>
                <a:lnTo>
                  <a:pt x="516" y="704"/>
                </a:lnTo>
                <a:lnTo>
                  <a:pt x="513" y="706"/>
                </a:lnTo>
                <a:lnTo>
                  <a:pt x="513" y="708"/>
                </a:lnTo>
                <a:lnTo>
                  <a:pt x="513" y="710"/>
                </a:lnTo>
                <a:lnTo>
                  <a:pt x="511" y="712"/>
                </a:lnTo>
                <a:lnTo>
                  <a:pt x="511" y="714"/>
                </a:lnTo>
                <a:lnTo>
                  <a:pt x="511" y="716"/>
                </a:lnTo>
                <a:lnTo>
                  <a:pt x="511" y="718"/>
                </a:lnTo>
                <a:lnTo>
                  <a:pt x="511" y="720"/>
                </a:lnTo>
                <a:lnTo>
                  <a:pt x="511" y="722"/>
                </a:lnTo>
                <a:lnTo>
                  <a:pt x="511" y="724"/>
                </a:lnTo>
                <a:lnTo>
                  <a:pt x="511" y="726"/>
                </a:lnTo>
                <a:lnTo>
                  <a:pt x="513" y="726"/>
                </a:lnTo>
                <a:lnTo>
                  <a:pt x="513" y="728"/>
                </a:lnTo>
                <a:lnTo>
                  <a:pt x="516" y="728"/>
                </a:lnTo>
                <a:lnTo>
                  <a:pt x="513" y="730"/>
                </a:lnTo>
                <a:lnTo>
                  <a:pt x="513" y="732"/>
                </a:lnTo>
                <a:lnTo>
                  <a:pt x="513" y="734"/>
                </a:lnTo>
                <a:lnTo>
                  <a:pt x="516" y="736"/>
                </a:lnTo>
                <a:lnTo>
                  <a:pt x="516" y="738"/>
                </a:lnTo>
                <a:lnTo>
                  <a:pt x="516" y="740"/>
                </a:lnTo>
                <a:lnTo>
                  <a:pt x="513" y="742"/>
                </a:lnTo>
                <a:lnTo>
                  <a:pt x="513" y="744"/>
                </a:lnTo>
                <a:lnTo>
                  <a:pt x="513" y="746"/>
                </a:lnTo>
                <a:lnTo>
                  <a:pt x="513" y="748"/>
                </a:lnTo>
                <a:lnTo>
                  <a:pt x="513" y="750"/>
                </a:lnTo>
                <a:lnTo>
                  <a:pt x="511" y="750"/>
                </a:lnTo>
                <a:lnTo>
                  <a:pt x="511" y="752"/>
                </a:lnTo>
                <a:lnTo>
                  <a:pt x="509" y="752"/>
                </a:lnTo>
                <a:lnTo>
                  <a:pt x="509" y="754"/>
                </a:lnTo>
                <a:lnTo>
                  <a:pt x="509" y="756"/>
                </a:lnTo>
                <a:lnTo>
                  <a:pt x="507" y="758"/>
                </a:lnTo>
                <a:lnTo>
                  <a:pt x="507" y="760"/>
                </a:lnTo>
                <a:lnTo>
                  <a:pt x="505" y="762"/>
                </a:lnTo>
                <a:lnTo>
                  <a:pt x="505" y="764"/>
                </a:lnTo>
                <a:lnTo>
                  <a:pt x="505" y="766"/>
                </a:lnTo>
                <a:lnTo>
                  <a:pt x="503" y="768"/>
                </a:lnTo>
                <a:lnTo>
                  <a:pt x="503" y="770"/>
                </a:lnTo>
                <a:lnTo>
                  <a:pt x="503" y="772"/>
                </a:lnTo>
                <a:lnTo>
                  <a:pt x="500" y="774"/>
                </a:lnTo>
                <a:lnTo>
                  <a:pt x="500" y="776"/>
                </a:lnTo>
                <a:lnTo>
                  <a:pt x="500" y="778"/>
                </a:lnTo>
                <a:lnTo>
                  <a:pt x="500" y="780"/>
                </a:lnTo>
                <a:lnTo>
                  <a:pt x="500" y="782"/>
                </a:lnTo>
                <a:lnTo>
                  <a:pt x="498" y="784"/>
                </a:lnTo>
                <a:lnTo>
                  <a:pt x="498" y="786"/>
                </a:lnTo>
                <a:lnTo>
                  <a:pt x="498" y="788"/>
                </a:lnTo>
                <a:lnTo>
                  <a:pt x="498" y="790"/>
                </a:lnTo>
                <a:lnTo>
                  <a:pt x="498" y="792"/>
                </a:lnTo>
                <a:lnTo>
                  <a:pt x="500" y="794"/>
                </a:lnTo>
                <a:lnTo>
                  <a:pt x="500" y="796"/>
                </a:lnTo>
                <a:lnTo>
                  <a:pt x="500" y="798"/>
                </a:lnTo>
                <a:lnTo>
                  <a:pt x="503" y="800"/>
                </a:lnTo>
                <a:lnTo>
                  <a:pt x="505" y="800"/>
                </a:lnTo>
                <a:lnTo>
                  <a:pt x="505" y="802"/>
                </a:lnTo>
                <a:lnTo>
                  <a:pt x="507" y="802"/>
                </a:lnTo>
                <a:lnTo>
                  <a:pt x="507" y="804"/>
                </a:lnTo>
                <a:lnTo>
                  <a:pt x="509" y="804"/>
                </a:lnTo>
                <a:lnTo>
                  <a:pt x="511" y="806"/>
                </a:lnTo>
                <a:lnTo>
                  <a:pt x="511" y="808"/>
                </a:lnTo>
                <a:lnTo>
                  <a:pt x="509" y="808"/>
                </a:lnTo>
                <a:lnTo>
                  <a:pt x="507" y="808"/>
                </a:lnTo>
                <a:lnTo>
                  <a:pt x="505" y="808"/>
                </a:lnTo>
                <a:lnTo>
                  <a:pt x="505" y="810"/>
                </a:lnTo>
                <a:lnTo>
                  <a:pt x="503" y="808"/>
                </a:lnTo>
                <a:lnTo>
                  <a:pt x="500" y="810"/>
                </a:lnTo>
                <a:lnTo>
                  <a:pt x="500" y="812"/>
                </a:lnTo>
                <a:lnTo>
                  <a:pt x="498" y="812"/>
                </a:lnTo>
                <a:lnTo>
                  <a:pt x="498" y="814"/>
                </a:lnTo>
                <a:lnTo>
                  <a:pt x="496" y="816"/>
                </a:lnTo>
                <a:lnTo>
                  <a:pt x="496" y="818"/>
                </a:lnTo>
                <a:lnTo>
                  <a:pt x="494" y="820"/>
                </a:lnTo>
                <a:lnTo>
                  <a:pt x="494" y="822"/>
                </a:lnTo>
                <a:lnTo>
                  <a:pt x="492" y="824"/>
                </a:lnTo>
                <a:lnTo>
                  <a:pt x="492" y="826"/>
                </a:lnTo>
                <a:lnTo>
                  <a:pt x="492" y="828"/>
                </a:lnTo>
                <a:lnTo>
                  <a:pt x="490" y="830"/>
                </a:lnTo>
                <a:lnTo>
                  <a:pt x="490" y="832"/>
                </a:lnTo>
                <a:lnTo>
                  <a:pt x="490" y="834"/>
                </a:lnTo>
                <a:lnTo>
                  <a:pt x="490" y="836"/>
                </a:lnTo>
                <a:lnTo>
                  <a:pt x="490" y="838"/>
                </a:lnTo>
                <a:lnTo>
                  <a:pt x="490" y="840"/>
                </a:lnTo>
                <a:lnTo>
                  <a:pt x="490" y="842"/>
                </a:lnTo>
                <a:lnTo>
                  <a:pt x="490" y="844"/>
                </a:lnTo>
                <a:lnTo>
                  <a:pt x="488" y="844"/>
                </a:lnTo>
                <a:lnTo>
                  <a:pt x="488" y="846"/>
                </a:lnTo>
                <a:lnTo>
                  <a:pt x="488" y="848"/>
                </a:lnTo>
                <a:lnTo>
                  <a:pt x="488" y="850"/>
                </a:lnTo>
                <a:lnTo>
                  <a:pt x="488" y="852"/>
                </a:lnTo>
                <a:lnTo>
                  <a:pt x="490" y="854"/>
                </a:lnTo>
                <a:lnTo>
                  <a:pt x="492" y="854"/>
                </a:lnTo>
                <a:lnTo>
                  <a:pt x="492" y="856"/>
                </a:lnTo>
                <a:lnTo>
                  <a:pt x="494" y="858"/>
                </a:lnTo>
                <a:lnTo>
                  <a:pt x="492" y="858"/>
                </a:lnTo>
                <a:lnTo>
                  <a:pt x="492" y="860"/>
                </a:lnTo>
                <a:lnTo>
                  <a:pt x="490" y="860"/>
                </a:lnTo>
                <a:lnTo>
                  <a:pt x="490" y="862"/>
                </a:lnTo>
                <a:lnTo>
                  <a:pt x="490" y="864"/>
                </a:lnTo>
                <a:lnTo>
                  <a:pt x="490" y="866"/>
                </a:lnTo>
                <a:lnTo>
                  <a:pt x="490" y="868"/>
                </a:lnTo>
                <a:lnTo>
                  <a:pt x="490" y="870"/>
                </a:lnTo>
                <a:lnTo>
                  <a:pt x="488" y="870"/>
                </a:lnTo>
                <a:lnTo>
                  <a:pt x="488" y="872"/>
                </a:lnTo>
                <a:lnTo>
                  <a:pt x="488" y="874"/>
                </a:lnTo>
                <a:lnTo>
                  <a:pt x="485" y="874"/>
                </a:lnTo>
                <a:lnTo>
                  <a:pt x="485" y="876"/>
                </a:lnTo>
                <a:lnTo>
                  <a:pt x="483" y="876"/>
                </a:lnTo>
                <a:lnTo>
                  <a:pt x="481" y="876"/>
                </a:lnTo>
                <a:lnTo>
                  <a:pt x="479" y="876"/>
                </a:lnTo>
                <a:lnTo>
                  <a:pt x="479" y="878"/>
                </a:lnTo>
                <a:lnTo>
                  <a:pt x="477" y="878"/>
                </a:lnTo>
                <a:lnTo>
                  <a:pt x="475" y="878"/>
                </a:lnTo>
                <a:lnTo>
                  <a:pt x="475" y="880"/>
                </a:lnTo>
                <a:lnTo>
                  <a:pt x="475" y="882"/>
                </a:lnTo>
                <a:lnTo>
                  <a:pt x="473" y="884"/>
                </a:lnTo>
                <a:lnTo>
                  <a:pt x="473" y="886"/>
                </a:lnTo>
                <a:lnTo>
                  <a:pt x="475" y="886"/>
                </a:lnTo>
                <a:lnTo>
                  <a:pt x="473" y="888"/>
                </a:lnTo>
                <a:lnTo>
                  <a:pt x="475" y="892"/>
                </a:lnTo>
                <a:lnTo>
                  <a:pt x="473" y="890"/>
                </a:lnTo>
                <a:lnTo>
                  <a:pt x="470" y="890"/>
                </a:lnTo>
                <a:lnTo>
                  <a:pt x="470" y="888"/>
                </a:lnTo>
                <a:lnTo>
                  <a:pt x="468" y="886"/>
                </a:lnTo>
                <a:lnTo>
                  <a:pt x="466" y="886"/>
                </a:lnTo>
                <a:lnTo>
                  <a:pt x="468" y="886"/>
                </a:lnTo>
                <a:lnTo>
                  <a:pt x="468" y="884"/>
                </a:lnTo>
                <a:lnTo>
                  <a:pt x="468" y="882"/>
                </a:lnTo>
                <a:lnTo>
                  <a:pt x="468" y="880"/>
                </a:lnTo>
                <a:lnTo>
                  <a:pt x="468" y="878"/>
                </a:lnTo>
                <a:lnTo>
                  <a:pt x="466" y="876"/>
                </a:lnTo>
                <a:lnTo>
                  <a:pt x="464" y="876"/>
                </a:lnTo>
                <a:lnTo>
                  <a:pt x="462" y="876"/>
                </a:lnTo>
                <a:lnTo>
                  <a:pt x="460" y="876"/>
                </a:lnTo>
                <a:lnTo>
                  <a:pt x="458" y="876"/>
                </a:lnTo>
                <a:lnTo>
                  <a:pt x="455" y="878"/>
                </a:lnTo>
                <a:lnTo>
                  <a:pt x="453" y="878"/>
                </a:lnTo>
                <a:lnTo>
                  <a:pt x="451" y="878"/>
                </a:lnTo>
                <a:lnTo>
                  <a:pt x="449" y="878"/>
                </a:lnTo>
                <a:lnTo>
                  <a:pt x="447" y="878"/>
                </a:lnTo>
                <a:lnTo>
                  <a:pt x="445" y="880"/>
                </a:lnTo>
                <a:lnTo>
                  <a:pt x="442" y="880"/>
                </a:lnTo>
                <a:lnTo>
                  <a:pt x="442" y="878"/>
                </a:lnTo>
                <a:lnTo>
                  <a:pt x="442" y="876"/>
                </a:lnTo>
                <a:lnTo>
                  <a:pt x="440" y="876"/>
                </a:lnTo>
                <a:lnTo>
                  <a:pt x="438" y="876"/>
                </a:lnTo>
                <a:lnTo>
                  <a:pt x="436" y="874"/>
                </a:lnTo>
                <a:lnTo>
                  <a:pt x="436" y="872"/>
                </a:lnTo>
                <a:lnTo>
                  <a:pt x="434" y="872"/>
                </a:lnTo>
                <a:lnTo>
                  <a:pt x="432" y="872"/>
                </a:lnTo>
                <a:lnTo>
                  <a:pt x="430" y="872"/>
                </a:lnTo>
                <a:lnTo>
                  <a:pt x="427" y="870"/>
                </a:lnTo>
                <a:lnTo>
                  <a:pt x="430" y="868"/>
                </a:lnTo>
                <a:lnTo>
                  <a:pt x="430" y="866"/>
                </a:lnTo>
                <a:lnTo>
                  <a:pt x="427" y="866"/>
                </a:lnTo>
                <a:lnTo>
                  <a:pt x="425" y="866"/>
                </a:lnTo>
                <a:close/>
              </a:path>
            </a:pathLst>
          </a:custGeom>
          <a:solidFill>
            <a:srgbClr val="727070"/>
          </a:solidFill>
          <a:ln w="9525">
            <a:solidFill>
              <a:srgbClr val="4D4D4D"/>
            </a:solidFill>
            <a:round/>
            <a:headEnd/>
            <a:tailEnd/>
          </a:ln>
        </p:spPr>
        <p:txBody>
          <a:bodyPr lIns="64183" tIns="32092" rIns="64183" bIns="32092"/>
          <a:lstStyle/>
          <a:p>
            <a:endParaRPr lang="it-IT" sz="1300">
              <a:solidFill>
                <a:srgbClr val="000000"/>
              </a:solidFill>
              <a:latin typeface="Arial" charset="0"/>
            </a:endParaRPr>
          </a:p>
        </p:txBody>
      </p:sp>
      <p:sp>
        <p:nvSpPr>
          <p:cNvPr id="9" name="Freeform 12"/>
          <p:cNvSpPr>
            <a:spLocks/>
          </p:cNvSpPr>
          <p:nvPr/>
        </p:nvSpPr>
        <p:spPr bwMode="auto">
          <a:xfrm>
            <a:off x="5264347" y="2970144"/>
            <a:ext cx="590476" cy="1127296"/>
          </a:xfrm>
          <a:custGeom>
            <a:avLst/>
            <a:gdLst>
              <a:gd name="T0" fmla="*/ 2147483647 w 573"/>
              <a:gd name="T1" fmla="*/ 2147483647 h 987"/>
              <a:gd name="T2" fmla="*/ 2147483647 w 573"/>
              <a:gd name="T3" fmla="*/ 2147483647 h 987"/>
              <a:gd name="T4" fmla="*/ 2147483647 w 573"/>
              <a:gd name="T5" fmla="*/ 2147483647 h 987"/>
              <a:gd name="T6" fmla="*/ 2147483647 w 573"/>
              <a:gd name="T7" fmla="*/ 2147483647 h 987"/>
              <a:gd name="T8" fmla="*/ 2147483647 w 573"/>
              <a:gd name="T9" fmla="*/ 2147483647 h 987"/>
              <a:gd name="T10" fmla="*/ 2147483647 w 573"/>
              <a:gd name="T11" fmla="*/ 2147483647 h 987"/>
              <a:gd name="T12" fmla="*/ 2147483647 w 573"/>
              <a:gd name="T13" fmla="*/ 2147483647 h 987"/>
              <a:gd name="T14" fmla="*/ 2147483647 w 573"/>
              <a:gd name="T15" fmla="*/ 2147483647 h 987"/>
              <a:gd name="T16" fmla="*/ 2147483647 w 573"/>
              <a:gd name="T17" fmla="*/ 2147483647 h 987"/>
              <a:gd name="T18" fmla="*/ 2147483647 w 573"/>
              <a:gd name="T19" fmla="*/ 2147483647 h 987"/>
              <a:gd name="T20" fmla="*/ 2147483647 w 573"/>
              <a:gd name="T21" fmla="*/ 2147483647 h 987"/>
              <a:gd name="T22" fmla="*/ 2147483647 w 573"/>
              <a:gd name="T23" fmla="*/ 2147483647 h 987"/>
              <a:gd name="T24" fmla="*/ 2147483647 w 573"/>
              <a:gd name="T25" fmla="*/ 2147483647 h 987"/>
              <a:gd name="T26" fmla="*/ 2147483647 w 573"/>
              <a:gd name="T27" fmla="*/ 2147483647 h 987"/>
              <a:gd name="T28" fmla="*/ 2147483647 w 573"/>
              <a:gd name="T29" fmla="*/ 2147483647 h 987"/>
              <a:gd name="T30" fmla="*/ 2147483647 w 573"/>
              <a:gd name="T31" fmla="*/ 2147483647 h 987"/>
              <a:gd name="T32" fmla="*/ 2147483647 w 573"/>
              <a:gd name="T33" fmla="*/ 2147483647 h 987"/>
              <a:gd name="T34" fmla="*/ 2147483647 w 573"/>
              <a:gd name="T35" fmla="*/ 2147483647 h 987"/>
              <a:gd name="T36" fmla="*/ 2147483647 w 573"/>
              <a:gd name="T37" fmla="*/ 2147483647 h 987"/>
              <a:gd name="T38" fmla="*/ 2147483647 w 573"/>
              <a:gd name="T39" fmla="*/ 2147483647 h 987"/>
              <a:gd name="T40" fmla="*/ 2147483647 w 573"/>
              <a:gd name="T41" fmla="*/ 2147483647 h 987"/>
              <a:gd name="T42" fmla="*/ 2147483647 w 573"/>
              <a:gd name="T43" fmla="*/ 2147483647 h 987"/>
              <a:gd name="T44" fmla="*/ 2147483647 w 573"/>
              <a:gd name="T45" fmla="*/ 2147483647 h 987"/>
              <a:gd name="T46" fmla="*/ 2147483647 w 573"/>
              <a:gd name="T47" fmla="*/ 2147483647 h 987"/>
              <a:gd name="T48" fmla="*/ 2147483647 w 573"/>
              <a:gd name="T49" fmla="*/ 2147483647 h 987"/>
              <a:gd name="T50" fmla="*/ 2147483647 w 573"/>
              <a:gd name="T51" fmla="*/ 2147483647 h 987"/>
              <a:gd name="T52" fmla="*/ 2147483647 w 573"/>
              <a:gd name="T53" fmla="*/ 2147483647 h 987"/>
              <a:gd name="T54" fmla="*/ 2147483647 w 573"/>
              <a:gd name="T55" fmla="*/ 2147483647 h 987"/>
              <a:gd name="T56" fmla="*/ 2147483647 w 573"/>
              <a:gd name="T57" fmla="*/ 2147483647 h 987"/>
              <a:gd name="T58" fmla="*/ 2147483647 w 573"/>
              <a:gd name="T59" fmla="*/ 2147483647 h 987"/>
              <a:gd name="T60" fmla="*/ 2147483647 w 573"/>
              <a:gd name="T61" fmla="*/ 2147483647 h 987"/>
              <a:gd name="T62" fmla="*/ 2147483647 w 573"/>
              <a:gd name="T63" fmla="*/ 2147483647 h 987"/>
              <a:gd name="T64" fmla="*/ 2147483647 w 573"/>
              <a:gd name="T65" fmla="*/ 2147483647 h 987"/>
              <a:gd name="T66" fmla="*/ 2147483647 w 573"/>
              <a:gd name="T67" fmla="*/ 2147483647 h 987"/>
              <a:gd name="T68" fmla="*/ 2147483647 w 573"/>
              <a:gd name="T69" fmla="*/ 2147483647 h 987"/>
              <a:gd name="T70" fmla="*/ 2147483647 w 573"/>
              <a:gd name="T71" fmla="*/ 2147483647 h 987"/>
              <a:gd name="T72" fmla="*/ 2147483647 w 573"/>
              <a:gd name="T73" fmla="*/ 2147483647 h 987"/>
              <a:gd name="T74" fmla="*/ 2147483647 w 573"/>
              <a:gd name="T75" fmla="*/ 2147483647 h 987"/>
              <a:gd name="T76" fmla="*/ 2147483647 w 573"/>
              <a:gd name="T77" fmla="*/ 2147483647 h 987"/>
              <a:gd name="T78" fmla="*/ 2147483647 w 573"/>
              <a:gd name="T79" fmla="*/ 2147483647 h 987"/>
              <a:gd name="T80" fmla="*/ 2147483647 w 573"/>
              <a:gd name="T81" fmla="*/ 2147483647 h 987"/>
              <a:gd name="T82" fmla="*/ 2147483647 w 573"/>
              <a:gd name="T83" fmla="*/ 2147483647 h 987"/>
              <a:gd name="T84" fmla="*/ 2147483647 w 573"/>
              <a:gd name="T85" fmla="*/ 2147483647 h 987"/>
              <a:gd name="T86" fmla="*/ 2147483647 w 573"/>
              <a:gd name="T87" fmla="*/ 2147483647 h 987"/>
              <a:gd name="T88" fmla="*/ 2147483647 w 573"/>
              <a:gd name="T89" fmla="*/ 2147483647 h 987"/>
              <a:gd name="T90" fmla="*/ 2147483647 w 573"/>
              <a:gd name="T91" fmla="*/ 2147483647 h 987"/>
              <a:gd name="T92" fmla="*/ 2147483647 w 573"/>
              <a:gd name="T93" fmla="*/ 2147483647 h 987"/>
              <a:gd name="T94" fmla="*/ 2147483647 w 573"/>
              <a:gd name="T95" fmla="*/ 2147483647 h 987"/>
              <a:gd name="T96" fmla="*/ 2147483647 w 573"/>
              <a:gd name="T97" fmla="*/ 2147483647 h 987"/>
              <a:gd name="T98" fmla="*/ 2147483647 w 573"/>
              <a:gd name="T99" fmla="*/ 2147483647 h 987"/>
              <a:gd name="T100" fmla="*/ 2147483647 w 573"/>
              <a:gd name="T101" fmla="*/ 2147483647 h 987"/>
              <a:gd name="T102" fmla="*/ 2147483647 w 573"/>
              <a:gd name="T103" fmla="*/ 2147483647 h 987"/>
              <a:gd name="T104" fmla="*/ 2147483647 w 573"/>
              <a:gd name="T105" fmla="*/ 2147483647 h 987"/>
              <a:gd name="T106" fmla="*/ 2147483647 w 573"/>
              <a:gd name="T107" fmla="*/ 2147483647 h 987"/>
              <a:gd name="T108" fmla="*/ 2147483647 w 573"/>
              <a:gd name="T109" fmla="*/ 2147483647 h 987"/>
              <a:gd name="T110" fmla="*/ 2147483647 w 573"/>
              <a:gd name="T111" fmla="*/ 2147483647 h 987"/>
              <a:gd name="T112" fmla="*/ 2147483647 w 573"/>
              <a:gd name="T113" fmla="*/ 2147483647 h 987"/>
              <a:gd name="T114" fmla="*/ 2147483647 w 573"/>
              <a:gd name="T115" fmla="*/ 2147483647 h 987"/>
              <a:gd name="T116" fmla="*/ 2147483647 w 573"/>
              <a:gd name="T117" fmla="*/ 2147483647 h 987"/>
              <a:gd name="T118" fmla="*/ 2147483647 w 573"/>
              <a:gd name="T119" fmla="*/ 2147483647 h 987"/>
              <a:gd name="T120" fmla="*/ 2147483647 w 573"/>
              <a:gd name="T121" fmla="*/ 2147483647 h 987"/>
              <a:gd name="T122" fmla="*/ 2147483647 w 573"/>
              <a:gd name="T123" fmla="*/ 2147483647 h 987"/>
              <a:gd name="T124" fmla="*/ 2147483647 w 573"/>
              <a:gd name="T125" fmla="*/ 2147483647 h 9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987"/>
              <a:gd name="T191" fmla="*/ 573 w 573"/>
              <a:gd name="T192" fmla="*/ 987 h 9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987">
                <a:moveTo>
                  <a:pt x="425" y="866"/>
                </a:moveTo>
                <a:lnTo>
                  <a:pt x="427" y="866"/>
                </a:lnTo>
                <a:lnTo>
                  <a:pt x="425" y="864"/>
                </a:lnTo>
                <a:lnTo>
                  <a:pt x="423" y="862"/>
                </a:lnTo>
                <a:lnTo>
                  <a:pt x="421" y="862"/>
                </a:lnTo>
                <a:lnTo>
                  <a:pt x="421" y="860"/>
                </a:lnTo>
                <a:lnTo>
                  <a:pt x="419" y="860"/>
                </a:lnTo>
                <a:lnTo>
                  <a:pt x="417" y="858"/>
                </a:lnTo>
                <a:lnTo>
                  <a:pt x="414" y="860"/>
                </a:lnTo>
                <a:lnTo>
                  <a:pt x="414" y="858"/>
                </a:lnTo>
                <a:lnTo>
                  <a:pt x="412" y="856"/>
                </a:lnTo>
                <a:lnTo>
                  <a:pt x="410" y="856"/>
                </a:lnTo>
                <a:lnTo>
                  <a:pt x="410" y="854"/>
                </a:lnTo>
                <a:lnTo>
                  <a:pt x="410" y="852"/>
                </a:lnTo>
                <a:lnTo>
                  <a:pt x="408" y="852"/>
                </a:lnTo>
                <a:lnTo>
                  <a:pt x="406" y="850"/>
                </a:lnTo>
                <a:lnTo>
                  <a:pt x="404" y="848"/>
                </a:lnTo>
                <a:lnTo>
                  <a:pt x="402" y="848"/>
                </a:lnTo>
                <a:lnTo>
                  <a:pt x="399" y="848"/>
                </a:lnTo>
                <a:lnTo>
                  <a:pt x="397" y="846"/>
                </a:lnTo>
                <a:lnTo>
                  <a:pt x="397" y="844"/>
                </a:lnTo>
                <a:lnTo>
                  <a:pt x="395" y="844"/>
                </a:lnTo>
                <a:lnTo>
                  <a:pt x="393" y="844"/>
                </a:lnTo>
                <a:lnTo>
                  <a:pt x="391" y="844"/>
                </a:lnTo>
                <a:lnTo>
                  <a:pt x="389" y="844"/>
                </a:lnTo>
                <a:lnTo>
                  <a:pt x="386" y="844"/>
                </a:lnTo>
                <a:lnTo>
                  <a:pt x="384" y="842"/>
                </a:lnTo>
                <a:lnTo>
                  <a:pt x="382" y="844"/>
                </a:lnTo>
                <a:lnTo>
                  <a:pt x="380" y="844"/>
                </a:lnTo>
                <a:lnTo>
                  <a:pt x="378" y="842"/>
                </a:lnTo>
                <a:lnTo>
                  <a:pt x="376" y="842"/>
                </a:lnTo>
                <a:lnTo>
                  <a:pt x="376" y="840"/>
                </a:lnTo>
                <a:lnTo>
                  <a:pt x="374" y="838"/>
                </a:lnTo>
                <a:lnTo>
                  <a:pt x="371" y="838"/>
                </a:lnTo>
                <a:lnTo>
                  <a:pt x="369" y="838"/>
                </a:lnTo>
                <a:lnTo>
                  <a:pt x="367" y="838"/>
                </a:lnTo>
                <a:lnTo>
                  <a:pt x="365" y="840"/>
                </a:lnTo>
                <a:lnTo>
                  <a:pt x="363" y="840"/>
                </a:lnTo>
                <a:lnTo>
                  <a:pt x="361" y="840"/>
                </a:lnTo>
                <a:lnTo>
                  <a:pt x="359" y="842"/>
                </a:lnTo>
                <a:lnTo>
                  <a:pt x="356" y="842"/>
                </a:lnTo>
                <a:lnTo>
                  <a:pt x="356" y="844"/>
                </a:lnTo>
                <a:lnTo>
                  <a:pt x="354" y="844"/>
                </a:lnTo>
                <a:lnTo>
                  <a:pt x="352" y="846"/>
                </a:lnTo>
                <a:lnTo>
                  <a:pt x="352" y="848"/>
                </a:lnTo>
                <a:lnTo>
                  <a:pt x="350" y="848"/>
                </a:lnTo>
                <a:lnTo>
                  <a:pt x="350" y="850"/>
                </a:lnTo>
                <a:lnTo>
                  <a:pt x="348" y="852"/>
                </a:lnTo>
                <a:lnTo>
                  <a:pt x="350" y="854"/>
                </a:lnTo>
                <a:lnTo>
                  <a:pt x="352" y="854"/>
                </a:lnTo>
                <a:lnTo>
                  <a:pt x="352" y="856"/>
                </a:lnTo>
                <a:lnTo>
                  <a:pt x="350" y="856"/>
                </a:lnTo>
                <a:lnTo>
                  <a:pt x="348" y="858"/>
                </a:lnTo>
                <a:lnTo>
                  <a:pt x="348" y="856"/>
                </a:lnTo>
                <a:lnTo>
                  <a:pt x="346" y="856"/>
                </a:lnTo>
                <a:lnTo>
                  <a:pt x="344" y="858"/>
                </a:lnTo>
                <a:lnTo>
                  <a:pt x="344" y="856"/>
                </a:lnTo>
                <a:lnTo>
                  <a:pt x="341" y="854"/>
                </a:lnTo>
                <a:lnTo>
                  <a:pt x="339" y="852"/>
                </a:lnTo>
                <a:lnTo>
                  <a:pt x="337" y="850"/>
                </a:lnTo>
                <a:lnTo>
                  <a:pt x="337" y="848"/>
                </a:lnTo>
                <a:lnTo>
                  <a:pt x="335" y="846"/>
                </a:lnTo>
                <a:lnTo>
                  <a:pt x="333" y="846"/>
                </a:lnTo>
                <a:lnTo>
                  <a:pt x="331" y="844"/>
                </a:lnTo>
                <a:lnTo>
                  <a:pt x="331" y="846"/>
                </a:lnTo>
                <a:lnTo>
                  <a:pt x="328" y="844"/>
                </a:lnTo>
                <a:lnTo>
                  <a:pt x="326" y="844"/>
                </a:lnTo>
                <a:lnTo>
                  <a:pt x="324" y="844"/>
                </a:lnTo>
                <a:lnTo>
                  <a:pt x="324" y="846"/>
                </a:lnTo>
                <a:lnTo>
                  <a:pt x="322" y="848"/>
                </a:lnTo>
                <a:lnTo>
                  <a:pt x="320" y="848"/>
                </a:lnTo>
                <a:lnTo>
                  <a:pt x="318" y="850"/>
                </a:lnTo>
                <a:lnTo>
                  <a:pt x="316" y="852"/>
                </a:lnTo>
                <a:lnTo>
                  <a:pt x="313" y="852"/>
                </a:lnTo>
                <a:lnTo>
                  <a:pt x="313" y="854"/>
                </a:lnTo>
                <a:lnTo>
                  <a:pt x="311" y="856"/>
                </a:lnTo>
                <a:lnTo>
                  <a:pt x="311" y="858"/>
                </a:lnTo>
                <a:lnTo>
                  <a:pt x="309" y="858"/>
                </a:lnTo>
                <a:lnTo>
                  <a:pt x="307" y="860"/>
                </a:lnTo>
                <a:lnTo>
                  <a:pt x="307" y="862"/>
                </a:lnTo>
                <a:lnTo>
                  <a:pt x="305" y="862"/>
                </a:lnTo>
                <a:lnTo>
                  <a:pt x="305" y="864"/>
                </a:lnTo>
                <a:lnTo>
                  <a:pt x="303" y="866"/>
                </a:lnTo>
                <a:lnTo>
                  <a:pt x="303" y="868"/>
                </a:lnTo>
                <a:lnTo>
                  <a:pt x="301" y="870"/>
                </a:lnTo>
                <a:lnTo>
                  <a:pt x="301" y="872"/>
                </a:lnTo>
                <a:lnTo>
                  <a:pt x="298" y="874"/>
                </a:lnTo>
                <a:lnTo>
                  <a:pt x="298" y="876"/>
                </a:lnTo>
                <a:lnTo>
                  <a:pt x="298" y="878"/>
                </a:lnTo>
                <a:lnTo>
                  <a:pt x="296" y="880"/>
                </a:lnTo>
                <a:lnTo>
                  <a:pt x="296" y="882"/>
                </a:lnTo>
                <a:lnTo>
                  <a:pt x="296" y="884"/>
                </a:lnTo>
                <a:lnTo>
                  <a:pt x="298" y="886"/>
                </a:lnTo>
                <a:lnTo>
                  <a:pt x="298" y="888"/>
                </a:lnTo>
                <a:lnTo>
                  <a:pt x="298" y="890"/>
                </a:lnTo>
                <a:lnTo>
                  <a:pt x="298" y="892"/>
                </a:lnTo>
                <a:lnTo>
                  <a:pt x="298" y="894"/>
                </a:lnTo>
                <a:lnTo>
                  <a:pt x="298" y="896"/>
                </a:lnTo>
                <a:lnTo>
                  <a:pt x="301" y="898"/>
                </a:lnTo>
                <a:lnTo>
                  <a:pt x="301" y="900"/>
                </a:lnTo>
                <a:lnTo>
                  <a:pt x="303" y="900"/>
                </a:lnTo>
                <a:lnTo>
                  <a:pt x="303" y="902"/>
                </a:lnTo>
                <a:lnTo>
                  <a:pt x="305" y="904"/>
                </a:lnTo>
                <a:lnTo>
                  <a:pt x="305" y="906"/>
                </a:lnTo>
                <a:lnTo>
                  <a:pt x="307" y="906"/>
                </a:lnTo>
                <a:lnTo>
                  <a:pt x="309" y="908"/>
                </a:lnTo>
                <a:lnTo>
                  <a:pt x="309" y="910"/>
                </a:lnTo>
                <a:lnTo>
                  <a:pt x="309" y="912"/>
                </a:lnTo>
                <a:lnTo>
                  <a:pt x="307" y="914"/>
                </a:lnTo>
                <a:lnTo>
                  <a:pt x="307" y="916"/>
                </a:lnTo>
                <a:lnTo>
                  <a:pt x="305" y="918"/>
                </a:lnTo>
                <a:lnTo>
                  <a:pt x="305" y="920"/>
                </a:lnTo>
                <a:lnTo>
                  <a:pt x="303" y="920"/>
                </a:lnTo>
                <a:lnTo>
                  <a:pt x="303" y="922"/>
                </a:lnTo>
                <a:lnTo>
                  <a:pt x="303" y="924"/>
                </a:lnTo>
                <a:lnTo>
                  <a:pt x="303" y="926"/>
                </a:lnTo>
                <a:lnTo>
                  <a:pt x="303" y="928"/>
                </a:lnTo>
                <a:lnTo>
                  <a:pt x="301" y="930"/>
                </a:lnTo>
                <a:lnTo>
                  <a:pt x="301" y="932"/>
                </a:lnTo>
                <a:lnTo>
                  <a:pt x="303" y="932"/>
                </a:lnTo>
                <a:lnTo>
                  <a:pt x="301" y="934"/>
                </a:lnTo>
                <a:lnTo>
                  <a:pt x="298" y="934"/>
                </a:lnTo>
                <a:lnTo>
                  <a:pt x="298" y="936"/>
                </a:lnTo>
                <a:lnTo>
                  <a:pt x="298" y="938"/>
                </a:lnTo>
                <a:lnTo>
                  <a:pt x="301" y="940"/>
                </a:lnTo>
                <a:lnTo>
                  <a:pt x="298" y="940"/>
                </a:lnTo>
                <a:lnTo>
                  <a:pt x="298" y="938"/>
                </a:lnTo>
                <a:lnTo>
                  <a:pt x="296" y="938"/>
                </a:lnTo>
                <a:lnTo>
                  <a:pt x="294" y="938"/>
                </a:lnTo>
                <a:lnTo>
                  <a:pt x="292" y="940"/>
                </a:lnTo>
                <a:lnTo>
                  <a:pt x="292" y="942"/>
                </a:lnTo>
                <a:lnTo>
                  <a:pt x="290" y="944"/>
                </a:lnTo>
                <a:lnTo>
                  <a:pt x="288" y="946"/>
                </a:lnTo>
                <a:lnTo>
                  <a:pt x="286" y="948"/>
                </a:lnTo>
                <a:lnTo>
                  <a:pt x="283" y="950"/>
                </a:lnTo>
                <a:lnTo>
                  <a:pt x="281" y="952"/>
                </a:lnTo>
                <a:lnTo>
                  <a:pt x="279" y="954"/>
                </a:lnTo>
                <a:lnTo>
                  <a:pt x="277" y="954"/>
                </a:lnTo>
                <a:lnTo>
                  <a:pt x="275" y="956"/>
                </a:lnTo>
                <a:lnTo>
                  <a:pt x="273" y="958"/>
                </a:lnTo>
                <a:lnTo>
                  <a:pt x="273" y="960"/>
                </a:lnTo>
                <a:lnTo>
                  <a:pt x="271" y="960"/>
                </a:lnTo>
                <a:lnTo>
                  <a:pt x="268" y="962"/>
                </a:lnTo>
                <a:lnTo>
                  <a:pt x="266" y="962"/>
                </a:lnTo>
                <a:lnTo>
                  <a:pt x="266" y="964"/>
                </a:lnTo>
                <a:lnTo>
                  <a:pt x="264" y="966"/>
                </a:lnTo>
                <a:lnTo>
                  <a:pt x="262" y="966"/>
                </a:lnTo>
                <a:lnTo>
                  <a:pt x="262" y="968"/>
                </a:lnTo>
                <a:lnTo>
                  <a:pt x="262" y="970"/>
                </a:lnTo>
                <a:lnTo>
                  <a:pt x="260" y="972"/>
                </a:lnTo>
                <a:lnTo>
                  <a:pt x="258" y="972"/>
                </a:lnTo>
                <a:lnTo>
                  <a:pt x="258" y="974"/>
                </a:lnTo>
                <a:lnTo>
                  <a:pt x="255" y="974"/>
                </a:lnTo>
                <a:lnTo>
                  <a:pt x="253" y="975"/>
                </a:lnTo>
                <a:lnTo>
                  <a:pt x="251" y="975"/>
                </a:lnTo>
                <a:lnTo>
                  <a:pt x="249" y="977"/>
                </a:lnTo>
                <a:lnTo>
                  <a:pt x="247" y="979"/>
                </a:lnTo>
                <a:lnTo>
                  <a:pt x="245" y="981"/>
                </a:lnTo>
                <a:lnTo>
                  <a:pt x="245" y="983"/>
                </a:lnTo>
                <a:lnTo>
                  <a:pt x="243" y="983"/>
                </a:lnTo>
                <a:lnTo>
                  <a:pt x="240" y="983"/>
                </a:lnTo>
                <a:lnTo>
                  <a:pt x="238" y="983"/>
                </a:lnTo>
                <a:lnTo>
                  <a:pt x="238" y="981"/>
                </a:lnTo>
                <a:lnTo>
                  <a:pt x="236" y="983"/>
                </a:lnTo>
                <a:lnTo>
                  <a:pt x="236" y="981"/>
                </a:lnTo>
                <a:lnTo>
                  <a:pt x="234" y="981"/>
                </a:lnTo>
                <a:lnTo>
                  <a:pt x="234" y="979"/>
                </a:lnTo>
                <a:lnTo>
                  <a:pt x="234" y="977"/>
                </a:lnTo>
                <a:lnTo>
                  <a:pt x="232" y="977"/>
                </a:lnTo>
                <a:lnTo>
                  <a:pt x="232" y="975"/>
                </a:lnTo>
                <a:lnTo>
                  <a:pt x="230" y="975"/>
                </a:lnTo>
                <a:lnTo>
                  <a:pt x="228" y="975"/>
                </a:lnTo>
                <a:lnTo>
                  <a:pt x="225" y="975"/>
                </a:lnTo>
                <a:lnTo>
                  <a:pt x="225" y="974"/>
                </a:lnTo>
                <a:lnTo>
                  <a:pt x="225" y="972"/>
                </a:lnTo>
                <a:lnTo>
                  <a:pt x="225" y="974"/>
                </a:lnTo>
                <a:lnTo>
                  <a:pt x="223" y="975"/>
                </a:lnTo>
                <a:lnTo>
                  <a:pt x="223" y="977"/>
                </a:lnTo>
                <a:lnTo>
                  <a:pt x="225" y="979"/>
                </a:lnTo>
                <a:lnTo>
                  <a:pt x="223" y="979"/>
                </a:lnTo>
                <a:lnTo>
                  <a:pt x="223" y="977"/>
                </a:lnTo>
                <a:lnTo>
                  <a:pt x="221" y="977"/>
                </a:lnTo>
                <a:lnTo>
                  <a:pt x="221" y="975"/>
                </a:lnTo>
                <a:lnTo>
                  <a:pt x="219" y="975"/>
                </a:lnTo>
                <a:lnTo>
                  <a:pt x="219" y="974"/>
                </a:lnTo>
                <a:lnTo>
                  <a:pt x="217" y="974"/>
                </a:lnTo>
                <a:lnTo>
                  <a:pt x="217" y="972"/>
                </a:lnTo>
                <a:lnTo>
                  <a:pt x="217" y="970"/>
                </a:lnTo>
                <a:lnTo>
                  <a:pt x="217" y="968"/>
                </a:lnTo>
                <a:lnTo>
                  <a:pt x="215" y="968"/>
                </a:lnTo>
                <a:lnTo>
                  <a:pt x="213" y="968"/>
                </a:lnTo>
                <a:lnTo>
                  <a:pt x="210" y="966"/>
                </a:lnTo>
                <a:lnTo>
                  <a:pt x="208" y="964"/>
                </a:lnTo>
                <a:lnTo>
                  <a:pt x="206" y="964"/>
                </a:lnTo>
                <a:lnTo>
                  <a:pt x="204" y="964"/>
                </a:lnTo>
                <a:lnTo>
                  <a:pt x="204" y="962"/>
                </a:lnTo>
                <a:lnTo>
                  <a:pt x="202" y="962"/>
                </a:lnTo>
                <a:lnTo>
                  <a:pt x="200" y="960"/>
                </a:lnTo>
                <a:lnTo>
                  <a:pt x="197" y="958"/>
                </a:lnTo>
                <a:lnTo>
                  <a:pt x="197" y="960"/>
                </a:lnTo>
                <a:lnTo>
                  <a:pt x="195" y="962"/>
                </a:lnTo>
                <a:lnTo>
                  <a:pt x="195" y="964"/>
                </a:lnTo>
                <a:lnTo>
                  <a:pt x="193" y="964"/>
                </a:lnTo>
                <a:lnTo>
                  <a:pt x="193" y="966"/>
                </a:lnTo>
                <a:lnTo>
                  <a:pt x="191" y="966"/>
                </a:lnTo>
                <a:lnTo>
                  <a:pt x="189" y="966"/>
                </a:lnTo>
                <a:lnTo>
                  <a:pt x="187" y="966"/>
                </a:lnTo>
                <a:lnTo>
                  <a:pt x="185" y="968"/>
                </a:lnTo>
                <a:lnTo>
                  <a:pt x="182" y="970"/>
                </a:lnTo>
                <a:lnTo>
                  <a:pt x="180" y="970"/>
                </a:lnTo>
                <a:lnTo>
                  <a:pt x="178" y="970"/>
                </a:lnTo>
                <a:lnTo>
                  <a:pt x="176" y="970"/>
                </a:lnTo>
                <a:lnTo>
                  <a:pt x="178" y="972"/>
                </a:lnTo>
                <a:lnTo>
                  <a:pt x="178" y="974"/>
                </a:lnTo>
                <a:lnTo>
                  <a:pt x="178" y="975"/>
                </a:lnTo>
                <a:lnTo>
                  <a:pt x="176" y="975"/>
                </a:lnTo>
                <a:lnTo>
                  <a:pt x="174" y="975"/>
                </a:lnTo>
                <a:lnTo>
                  <a:pt x="174" y="974"/>
                </a:lnTo>
                <a:lnTo>
                  <a:pt x="172" y="975"/>
                </a:lnTo>
                <a:lnTo>
                  <a:pt x="172" y="977"/>
                </a:lnTo>
                <a:lnTo>
                  <a:pt x="172" y="979"/>
                </a:lnTo>
                <a:lnTo>
                  <a:pt x="174" y="979"/>
                </a:lnTo>
                <a:lnTo>
                  <a:pt x="176" y="981"/>
                </a:lnTo>
                <a:lnTo>
                  <a:pt x="174" y="981"/>
                </a:lnTo>
                <a:lnTo>
                  <a:pt x="174" y="983"/>
                </a:lnTo>
                <a:lnTo>
                  <a:pt x="174" y="985"/>
                </a:lnTo>
                <a:lnTo>
                  <a:pt x="172" y="987"/>
                </a:lnTo>
                <a:lnTo>
                  <a:pt x="170" y="987"/>
                </a:lnTo>
                <a:lnTo>
                  <a:pt x="167" y="987"/>
                </a:lnTo>
                <a:lnTo>
                  <a:pt x="167" y="985"/>
                </a:lnTo>
                <a:lnTo>
                  <a:pt x="170" y="985"/>
                </a:lnTo>
                <a:lnTo>
                  <a:pt x="172" y="983"/>
                </a:lnTo>
                <a:lnTo>
                  <a:pt x="170" y="983"/>
                </a:lnTo>
                <a:lnTo>
                  <a:pt x="170" y="981"/>
                </a:lnTo>
                <a:lnTo>
                  <a:pt x="170" y="979"/>
                </a:lnTo>
                <a:lnTo>
                  <a:pt x="170" y="977"/>
                </a:lnTo>
                <a:lnTo>
                  <a:pt x="172" y="977"/>
                </a:lnTo>
                <a:lnTo>
                  <a:pt x="170" y="975"/>
                </a:lnTo>
                <a:lnTo>
                  <a:pt x="167" y="975"/>
                </a:lnTo>
                <a:lnTo>
                  <a:pt x="165" y="975"/>
                </a:lnTo>
                <a:lnTo>
                  <a:pt x="163" y="975"/>
                </a:lnTo>
                <a:lnTo>
                  <a:pt x="163" y="977"/>
                </a:lnTo>
                <a:lnTo>
                  <a:pt x="161" y="977"/>
                </a:lnTo>
                <a:lnTo>
                  <a:pt x="159" y="977"/>
                </a:lnTo>
                <a:lnTo>
                  <a:pt x="157" y="975"/>
                </a:lnTo>
                <a:lnTo>
                  <a:pt x="157" y="974"/>
                </a:lnTo>
                <a:lnTo>
                  <a:pt x="157" y="972"/>
                </a:lnTo>
                <a:lnTo>
                  <a:pt x="159" y="970"/>
                </a:lnTo>
                <a:lnTo>
                  <a:pt x="159" y="968"/>
                </a:lnTo>
                <a:lnTo>
                  <a:pt x="161" y="968"/>
                </a:lnTo>
                <a:lnTo>
                  <a:pt x="163" y="966"/>
                </a:lnTo>
                <a:lnTo>
                  <a:pt x="161" y="964"/>
                </a:lnTo>
                <a:lnTo>
                  <a:pt x="161" y="962"/>
                </a:lnTo>
                <a:lnTo>
                  <a:pt x="163" y="960"/>
                </a:lnTo>
                <a:lnTo>
                  <a:pt x="163" y="958"/>
                </a:lnTo>
                <a:lnTo>
                  <a:pt x="163" y="956"/>
                </a:lnTo>
                <a:lnTo>
                  <a:pt x="161" y="954"/>
                </a:lnTo>
                <a:lnTo>
                  <a:pt x="161" y="952"/>
                </a:lnTo>
                <a:lnTo>
                  <a:pt x="159" y="950"/>
                </a:lnTo>
                <a:lnTo>
                  <a:pt x="157" y="948"/>
                </a:lnTo>
                <a:lnTo>
                  <a:pt x="155" y="948"/>
                </a:lnTo>
                <a:lnTo>
                  <a:pt x="152" y="948"/>
                </a:lnTo>
                <a:lnTo>
                  <a:pt x="152" y="950"/>
                </a:lnTo>
                <a:lnTo>
                  <a:pt x="150" y="950"/>
                </a:lnTo>
                <a:lnTo>
                  <a:pt x="150" y="948"/>
                </a:lnTo>
                <a:lnTo>
                  <a:pt x="150" y="946"/>
                </a:lnTo>
                <a:lnTo>
                  <a:pt x="150" y="944"/>
                </a:lnTo>
                <a:lnTo>
                  <a:pt x="148" y="944"/>
                </a:lnTo>
                <a:lnTo>
                  <a:pt x="146" y="942"/>
                </a:lnTo>
                <a:lnTo>
                  <a:pt x="146" y="940"/>
                </a:lnTo>
                <a:lnTo>
                  <a:pt x="146" y="938"/>
                </a:lnTo>
                <a:lnTo>
                  <a:pt x="146" y="936"/>
                </a:lnTo>
                <a:lnTo>
                  <a:pt x="144" y="936"/>
                </a:lnTo>
                <a:lnTo>
                  <a:pt x="144" y="934"/>
                </a:lnTo>
                <a:lnTo>
                  <a:pt x="144" y="932"/>
                </a:lnTo>
                <a:lnTo>
                  <a:pt x="144" y="930"/>
                </a:lnTo>
                <a:lnTo>
                  <a:pt x="144" y="928"/>
                </a:lnTo>
                <a:lnTo>
                  <a:pt x="144" y="926"/>
                </a:lnTo>
                <a:lnTo>
                  <a:pt x="146" y="926"/>
                </a:lnTo>
                <a:lnTo>
                  <a:pt x="146" y="924"/>
                </a:lnTo>
                <a:lnTo>
                  <a:pt x="146" y="922"/>
                </a:lnTo>
                <a:lnTo>
                  <a:pt x="146" y="920"/>
                </a:lnTo>
                <a:lnTo>
                  <a:pt x="146" y="918"/>
                </a:lnTo>
                <a:lnTo>
                  <a:pt x="146" y="916"/>
                </a:lnTo>
                <a:lnTo>
                  <a:pt x="144" y="916"/>
                </a:lnTo>
                <a:lnTo>
                  <a:pt x="144" y="914"/>
                </a:lnTo>
                <a:lnTo>
                  <a:pt x="142" y="914"/>
                </a:lnTo>
                <a:lnTo>
                  <a:pt x="140" y="912"/>
                </a:lnTo>
                <a:lnTo>
                  <a:pt x="137" y="914"/>
                </a:lnTo>
                <a:lnTo>
                  <a:pt x="135" y="914"/>
                </a:lnTo>
                <a:lnTo>
                  <a:pt x="135" y="912"/>
                </a:lnTo>
                <a:lnTo>
                  <a:pt x="133" y="912"/>
                </a:lnTo>
                <a:lnTo>
                  <a:pt x="133" y="910"/>
                </a:lnTo>
                <a:lnTo>
                  <a:pt x="133" y="908"/>
                </a:lnTo>
                <a:lnTo>
                  <a:pt x="131" y="908"/>
                </a:lnTo>
                <a:lnTo>
                  <a:pt x="129" y="908"/>
                </a:lnTo>
                <a:lnTo>
                  <a:pt x="127" y="906"/>
                </a:lnTo>
                <a:lnTo>
                  <a:pt x="124" y="906"/>
                </a:lnTo>
                <a:lnTo>
                  <a:pt x="122" y="906"/>
                </a:lnTo>
                <a:lnTo>
                  <a:pt x="120" y="906"/>
                </a:lnTo>
                <a:lnTo>
                  <a:pt x="118" y="906"/>
                </a:lnTo>
                <a:lnTo>
                  <a:pt x="116" y="908"/>
                </a:lnTo>
                <a:lnTo>
                  <a:pt x="114" y="908"/>
                </a:lnTo>
                <a:lnTo>
                  <a:pt x="112" y="908"/>
                </a:lnTo>
                <a:lnTo>
                  <a:pt x="109" y="908"/>
                </a:lnTo>
                <a:lnTo>
                  <a:pt x="109" y="910"/>
                </a:lnTo>
                <a:lnTo>
                  <a:pt x="109" y="908"/>
                </a:lnTo>
                <a:lnTo>
                  <a:pt x="109" y="910"/>
                </a:lnTo>
                <a:lnTo>
                  <a:pt x="107" y="910"/>
                </a:lnTo>
                <a:lnTo>
                  <a:pt x="105" y="912"/>
                </a:lnTo>
                <a:lnTo>
                  <a:pt x="105" y="914"/>
                </a:lnTo>
                <a:lnTo>
                  <a:pt x="105" y="916"/>
                </a:lnTo>
                <a:lnTo>
                  <a:pt x="107" y="916"/>
                </a:lnTo>
                <a:lnTo>
                  <a:pt x="107" y="914"/>
                </a:lnTo>
                <a:lnTo>
                  <a:pt x="107" y="912"/>
                </a:lnTo>
                <a:lnTo>
                  <a:pt x="109" y="912"/>
                </a:lnTo>
                <a:lnTo>
                  <a:pt x="107" y="914"/>
                </a:lnTo>
                <a:lnTo>
                  <a:pt x="107" y="916"/>
                </a:lnTo>
                <a:lnTo>
                  <a:pt x="107" y="918"/>
                </a:lnTo>
                <a:lnTo>
                  <a:pt x="105" y="920"/>
                </a:lnTo>
                <a:lnTo>
                  <a:pt x="105" y="922"/>
                </a:lnTo>
                <a:lnTo>
                  <a:pt x="103" y="922"/>
                </a:lnTo>
                <a:lnTo>
                  <a:pt x="103" y="924"/>
                </a:lnTo>
                <a:lnTo>
                  <a:pt x="103" y="926"/>
                </a:lnTo>
                <a:lnTo>
                  <a:pt x="103" y="928"/>
                </a:lnTo>
                <a:lnTo>
                  <a:pt x="103" y="930"/>
                </a:lnTo>
                <a:lnTo>
                  <a:pt x="103" y="932"/>
                </a:lnTo>
                <a:lnTo>
                  <a:pt x="103" y="934"/>
                </a:lnTo>
                <a:lnTo>
                  <a:pt x="103" y="936"/>
                </a:lnTo>
                <a:lnTo>
                  <a:pt x="103" y="938"/>
                </a:lnTo>
                <a:lnTo>
                  <a:pt x="101" y="940"/>
                </a:lnTo>
                <a:lnTo>
                  <a:pt x="101" y="942"/>
                </a:lnTo>
                <a:lnTo>
                  <a:pt x="101" y="944"/>
                </a:lnTo>
                <a:lnTo>
                  <a:pt x="99" y="946"/>
                </a:lnTo>
                <a:lnTo>
                  <a:pt x="99" y="948"/>
                </a:lnTo>
                <a:lnTo>
                  <a:pt x="97" y="948"/>
                </a:lnTo>
                <a:lnTo>
                  <a:pt x="94" y="948"/>
                </a:lnTo>
                <a:lnTo>
                  <a:pt x="92" y="948"/>
                </a:lnTo>
                <a:lnTo>
                  <a:pt x="90" y="950"/>
                </a:lnTo>
                <a:lnTo>
                  <a:pt x="88" y="950"/>
                </a:lnTo>
                <a:lnTo>
                  <a:pt x="88" y="948"/>
                </a:lnTo>
                <a:lnTo>
                  <a:pt x="86" y="946"/>
                </a:lnTo>
                <a:lnTo>
                  <a:pt x="86" y="944"/>
                </a:lnTo>
                <a:lnTo>
                  <a:pt x="86" y="942"/>
                </a:lnTo>
                <a:lnTo>
                  <a:pt x="84" y="942"/>
                </a:lnTo>
                <a:lnTo>
                  <a:pt x="84" y="940"/>
                </a:lnTo>
                <a:lnTo>
                  <a:pt x="84" y="938"/>
                </a:lnTo>
                <a:lnTo>
                  <a:pt x="84" y="936"/>
                </a:lnTo>
                <a:lnTo>
                  <a:pt x="82" y="936"/>
                </a:lnTo>
                <a:lnTo>
                  <a:pt x="82" y="934"/>
                </a:lnTo>
                <a:lnTo>
                  <a:pt x="82" y="932"/>
                </a:lnTo>
                <a:lnTo>
                  <a:pt x="79" y="932"/>
                </a:lnTo>
                <a:lnTo>
                  <a:pt x="79" y="930"/>
                </a:lnTo>
                <a:lnTo>
                  <a:pt x="79" y="928"/>
                </a:lnTo>
                <a:lnTo>
                  <a:pt x="77" y="928"/>
                </a:lnTo>
                <a:lnTo>
                  <a:pt x="77" y="926"/>
                </a:lnTo>
                <a:lnTo>
                  <a:pt x="75" y="924"/>
                </a:lnTo>
                <a:lnTo>
                  <a:pt x="77" y="922"/>
                </a:lnTo>
                <a:lnTo>
                  <a:pt x="75" y="922"/>
                </a:lnTo>
                <a:lnTo>
                  <a:pt x="73" y="920"/>
                </a:lnTo>
                <a:lnTo>
                  <a:pt x="73" y="918"/>
                </a:lnTo>
                <a:lnTo>
                  <a:pt x="73" y="916"/>
                </a:lnTo>
                <a:lnTo>
                  <a:pt x="73" y="914"/>
                </a:lnTo>
                <a:lnTo>
                  <a:pt x="71" y="912"/>
                </a:lnTo>
                <a:lnTo>
                  <a:pt x="73" y="912"/>
                </a:lnTo>
                <a:lnTo>
                  <a:pt x="71" y="910"/>
                </a:lnTo>
                <a:lnTo>
                  <a:pt x="71" y="908"/>
                </a:lnTo>
                <a:lnTo>
                  <a:pt x="71" y="906"/>
                </a:lnTo>
                <a:lnTo>
                  <a:pt x="71" y="904"/>
                </a:lnTo>
                <a:lnTo>
                  <a:pt x="69" y="902"/>
                </a:lnTo>
                <a:lnTo>
                  <a:pt x="69" y="900"/>
                </a:lnTo>
                <a:lnTo>
                  <a:pt x="69" y="898"/>
                </a:lnTo>
                <a:lnTo>
                  <a:pt x="71" y="898"/>
                </a:lnTo>
                <a:lnTo>
                  <a:pt x="71" y="896"/>
                </a:lnTo>
                <a:lnTo>
                  <a:pt x="71" y="894"/>
                </a:lnTo>
                <a:lnTo>
                  <a:pt x="69" y="892"/>
                </a:lnTo>
                <a:lnTo>
                  <a:pt x="71" y="890"/>
                </a:lnTo>
                <a:lnTo>
                  <a:pt x="71" y="892"/>
                </a:lnTo>
                <a:lnTo>
                  <a:pt x="73" y="890"/>
                </a:lnTo>
                <a:lnTo>
                  <a:pt x="73" y="888"/>
                </a:lnTo>
                <a:lnTo>
                  <a:pt x="75" y="886"/>
                </a:lnTo>
                <a:lnTo>
                  <a:pt x="77" y="886"/>
                </a:lnTo>
                <a:lnTo>
                  <a:pt x="77" y="888"/>
                </a:lnTo>
                <a:lnTo>
                  <a:pt x="77" y="890"/>
                </a:lnTo>
                <a:lnTo>
                  <a:pt x="79" y="890"/>
                </a:lnTo>
                <a:lnTo>
                  <a:pt x="82" y="892"/>
                </a:lnTo>
                <a:lnTo>
                  <a:pt x="82" y="890"/>
                </a:lnTo>
                <a:lnTo>
                  <a:pt x="84" y="890"/>
                </a:lnTo>
                <a:lnTo>
                  <a:pt x="86" y="890"/>
                </a:lnTo>
                <a:lnTo>
                  <a:pt x="88" y="890"/>
                </a:lnTo>
                <a:lnTo>
                  <a:pt x="90" y="890"/>
                </a:lnTo>
                <a:lnTo>
                  <a:pt x="92" y="888"/>
                </a:lnTo>
                <a:lnTo>
                  <a:pt x="94" y="888"/>
                </a:lnTo>
                <a:lnTo>
                  <a:pt x="94" y="890"/>
                </a:lnTo>
                <a:lnTo>
                  <a:pt x="97" y="890"/>
                </a:lnTo>
                <a:lnTo>
                  <a:pt x="97" y="892"/>
                </a:lnTo>
                <a:lnTo>
                  <a:pt x="99" y="894"/>
                </a:lnTo>
                <a:lnTo>
                  <a:pt x="101" y="894"/>
                </a:lnTo>
                <a:lnTo>
                  <a:pt x="101" y="896"/>
                </a:lnTo>
                <a:lnTo>
                  <a:pt x="103" y="896"/>
                </a:lnTo>
                <a:lnTo>
                  <a:pt x="105" y="898"/>
                </a:lnTo>
                <a:lnTo>
                  <a:pt x="105" y="900"/>
                </a:lnTo>
                <a:lnTo>
                  <a:pt x="105" y="902"/>
                </a:lnTo>
                <a:lnTo>
                  <a:pt x="107" y="904"/>
                </a:lnTo>
                <a:lnTo>
                  <a:pt x="105" y="904"/>
                </a:lnTo>
                <a:lnTo>
                  <a:pt x="107" y="906"/>
                </a:lnTo>
                <a:lnTo>
                  <a:pt x="107" y="908"/>
                </a:lnTo>
                <a:lnTo>
                  <a:pt x="109" y="908"/>
                </a:lnTo>
                <a:lnTo>
                  <a:pt x="114" y="906"/>
                </a:lnTo>
                <a:lnTo>
                  <a:pt x="114" y="904"/>
                </a:lnTo>
                <a:lnTo>
                  <a:pt x="114" y="902"/>
                </a:lnTo>
                <a:lnTo>
                  <a:pt x="116" y="900"/>
                </a:lnTo>
                <a:lnTo>
                  <a:pt x="116" y="898"/>
                </a:lnTo>
                <a:lnTo>
                  <a:pt x="116" y="896"/>
                </a:lnTo>
                <a:lnTo>
                  <a:pt x="114" y="898"/>
                </a:lnTo>
                <a:lnTo>
                  <a:pt x="116" y="896"/>
                </a:lnTo>
                <a:lnTo>
                  <a:pt x="114" y="894"/>
                </a:lnTo>
                <a:lnTo>
                  <a:pt x="112" y="894"/>
                </a:lnTo>
                <a:lnTo>
                  <a:pt x="114" y="892"/>
                </a:lnTo>
                <a:lnTo>
                  <a:pt x="112" y="892"/>
                </a:lnTo>
                <a:lnTo>
                  <a:pt x="112" y="890"/>
                </a:lnTo>
                <a:lnTo>
                  <a:pt x="112" y="888"/>
                </a:lnTo>
                <a:lnTo>
                  <a:pt x="112" y="886"/>
                </a:lnTo>
                <a:lnTo>
                  <a:pt x="109" y="884"/>
                </a:lnTo>
                <a:lnTo>
                  <a:pt x="107" y="882"/>
                </a:lnTo>
                <a:lnTo>
                  <a:pt x="105" y="884"/>
                </a:lnTo>
                <a:lnTo>
                  <a:pt x="103" y="884"/>
                </a:lnTo>
                <a:lnTo>
                  <a:pt x="101" y="884"/>
                </a:lnTo>
                <a:lnTo>
                  <a:pt x="99" y="884"/>
                </a:lnTo>
                <a:lnTo>
                  <a:pt x="99" y="886"/>
                </a:lnTo>
                <a:lnTo>
                  <a:pt x="99" y="884"/>
                </a:lnTo>
                <a:lnTo>
                  <a:pt x="99" y="882"/>
                </a:lnTo>
                <a:lnTo>
                  <a:pt x="99" y="880"/>
                </a:lnTo>
                <a:lnTo>
                  <a:pt x="97" y="878"/>
                </a:lnTo>
                <a:lnTo>
                  <a:pt x="99" y="876"/>
                </a:lnTo>
                <a:lnTo>
                  <a:pt x="99" y="874"/>
                </a:lnTo>
                <a:lnTo>
                  <a:pt x="99" y="872"/>
                </a:lnTo>
                <a:lnTo>
                  <a:pt x="99" y="870"/>
                </a:lnTo>
                <a:lnTo>
                  <a:pt x="99" y="868"/>
                </a:lnTo>
                <a:lnTo>
                  <a:pt x="97" y="866"/>
                </a:lnTo>
                <a:lnTo>
                  <a:pt x="97" y="864"/>
                </a:lnTo>
                <a:lnTo>
                  <a:pt x="94" y="864"/>
                </a:lnTo>
                <a:lnTo>
                  <a:pt x="92" y="862"/>
                </a:lnTo>
                <a:lnTo>
                  <a:pt x="90" y="860"/>
                </a:lnTo>
                <a:lnTo>
                  <a:pt x="90" y="862"/>
                </a:lnTo>
                <a:lnTo>
                  <a:pt x="90" y="864"/>
                </a:lnTo>
                <a:lnTo>
                  <a:pt x="88" y="862"/>
                </a:lnTo>
                <a:lnTo>
                  <a:pt x="88" y="864"/>
                </a:lnTo>
                <a:lnTo>
                  <a:pt x="90" y="866"/>
                </a:lnTo>
                <a:lnTo>
                  <a:pt x="90" y="868"/>
                </a:lnTo>
                <a:lnTo>
                  <a:pt x="90" y="866"/>
                </a:lnTo>
                <a:lnTo>
                  <a:pt x="88" y="864"/>
                </a:lnTo>
                <a:lnTo>
                  <a:pt x="88" y="862"/>
                </a:lnTo>
                <a:lnTo>
                  <a:pt x="88" y="860"/>
                </a:lnTo>
                <a:lnTo>
                  <a:pt x="88" y="858"/>
                </a:lnTo>
                <a:lnTo>
                  <a:pt x="86" y="856"/>
                </a:lnTo>
                <a:lnTo>
                  <a:pt x="86" y="854"/>
                </a:lnTo>
                <a:lnTo>
                  <a:pt x="86" y="852"/>
                </a:lnTo>
                <a:lnTo>
                  <a:pt x="86" y="850"/>
                </a:lnTo>
                <a:lnTo>
                  <a:pt x="84" y="850"/>
                </a:lnTo>
                <a:lnTo>
                  <a:pt x="84" y="848"/>
                </a:lnTo>
                <a:lnTo>
                  <a:pt x="84" y="850"/>
                </a:lnTo>
                <a:lnTo>
                  <a:pt x="82" y="850"/>
                </a:lnTo>
                <a:lnTo>
                  <a:pt x="79" y="850"/>
                </a:lnTo>
                <a:lnTo>
                  <a:pt x="79" y="848"/>
                </a:lnTo>
                <a:lnTo>
                  <a:pt x="77" y="848"/>
                </a:lnTo>
                <a:lnTo>
                  <a:pt x="77" y="846"/>
                </a:lnTo>
                <a:lnTo>
                  <a:pt x="75" y="844"/>
                </a:lnTo>
                <a:lnTo>
                  <a:pt x="75" y="842"/>
                </a:lnTo>
                <a:lnTo>
                  <a:pt x="75" y="840"/>
                </a:lnTo>
                <a:lnTo>
                  <a:pt x="75" y="838"/>
                </a:lnTo>
                <a:lnTo>
                  <a:pt x="77" y="836"/>
                </a:lnTo>
                <a:lnTo>
                  <a:pt x="79" y="834"/>
                </a:lnTo>
                <a:lnTo>
                  <a:pt x="79" y="832"/>
                </a:lnTo>
                <a:lnTo>
                  <a:pt x="82" y="832"/>
                </a:lnTo>
                <a:lnTo>
                  <a:pt x="84" y="830"/>
                </a:lnTo>
                <a:lnTo>
                  <a:pt x="86" y="828"/>
                </a:lnTo>
                <a:lnTo>
                  <a:pt x="86" y="826"/>
                </a:lnTo>
                <a:lnTo>
                  <a:pt x="88" y="826"/>
                </a:lnTo>
                <a:lnTo>
                  <a:pt x="90" y="824"/>
                </a:lnTo>
                <a:lnTo>
                  <a:pt x="90" y="822"/>
                </a:lnTo>
                <a:lnTo>
                  <a:pt x="92" y="822"/>
                </a:lnTo>
                <a:lnTo>
                  <a:pt x="94" y="822"/>
                </a:lnTo>
                <a:lnTo>
                  <a:pt x="94" y="820"/>
                </a:lnTo>
                <a:lnTo>
                  <a:pt x="97" y="818"/>
                </a:lnTo>
                <a:lnTo>
                  <a:pt x="97" y="816"/>
                </a:lnTo>
                <a:lnTo>
                  <a:pt x="99" y="816"/>
                </a:lnTo>
                <a:lnTo>
                  <a:pt x="99" y="814"/>
                </a:lnTo>
                <a:lnTo>
                  <a:pt x="99" y="812"/>
                </a:lnTo>
                <a:lnTo>
                  <a:pt x="99" y="810"/>
                </a:lnTo>
                <a:lnTo>
                  <a:pt x="99" y="808"/>
                </a:lnTo>
                <a:lnTo>
                  <a:pt x="99" y="806"/>
                </a:lnTo>
                <a:lnTo>
                  <a:pt x="99" y="804"/>
                </a:lnTo>
                <a:lnTo>
                  <a:pt x="97" y="804"/>
                </a:lnTo>
                <a:lnTo>
                  <a:pt x="97" y="802"/>
                </a:lnTo>
                <a:lnTo>
                  <a:pt x="97" y="800"/>
                </a:lnTo>
                <a:lnTo>
                  <a:pt x="94" y="800"/>
                </a:lnTo>
                <a:lnTo>
                  <a:pt x="92" y="798"/>
                </a:lnTo>
                <a:lnTo>
                  <a:pt x="94" y="796"/>
                </a:lnTo>
                <a:lnTo>
                  <a:pt x="94" y="794"/>
                </a:lnTo>
                <a:lnTo>
                  <a:pt x="92" y="794"/>
                </a:lnTo>
                <a:lnTo>
                  <a:pt x="90" y="792"/>
                </a:lnTo>
                <a:lnTo>
                  <a:pt x="88" y="792"/>
                </a:lnTo>
                <a:lnTo>
                  <a:pt x="86" y="792"/>
                </a:lnTo>
                <a:lnTo>
                  <a:pt x="84" y="790"/>
                </a:lnTo>
                <a:lnTo>
                  <a:pt x="86" y="788"/>
                </a:lnTo>
                <a:lnTo>
                  <a:pt x="84" y="788"/>
                </a:lnTo>
                <a:lnTo>
                  <a:pt x="82" y="786"/>
                </a:lnTo>
                <a:lnTo>
                  <a:pt x="82" y="784"/>
                </a:lnTo>
                <a:lnTo>
                  <a:pt x="82" y="782"/>
                </a:lnTo>
                <a:lnTo>
                  <a:pt x="84" y="782"/>
                </a:lnTo>
                <a:lnTo>
                  <a:pt x="82" y="780"/>
                </a:lnTo>
                <a:lnTo>
                  <a:pt x="79" y="780"/>
                </a:lnTo>
                <a:lnTo>
                  <a:pt x="77" y="778"/>
                </a:lnTo>
                <a:lnTo>
                  <a:pt x="79" y="776"/>
                </a:lnTo>
                <a:lnTo>
                  <a:pt x="79" y="778"/>
                </a:lnTo>
                <a:lnTo>
                  <a:pt x="79" y="776"/>
                </a:lnTo>
                <a:lnTo>
                  <a:pt x="79" y="774"/>
                </a:lnTo>
                <a:lnTo>
                  <a:pt x="82" y="772"/>
                </a:lnTo>
                <a:lnTo>
                  <a:pt x="82" y="770"/>
                </a:lnTo>
                <a:lnTo>
                  <a:pt x="82" y="768"/>
                </a:lnTo>
                <a:lnTo>
                  <a:pt x="84" y="768"/>
                </a:lnTo>
                <a:lnTo>
                  <a:pt x="86" y="766"/>
                </a:lnTo>
                <a:lnTo>
                  <a:pt x="88" y="764"/>
                </a:lnTo>
                <a:lnTo>
                  <a:pt x="88" y="762"/>
                </a:lnTo>
                <a:lnTo>
                  <a:pt x="90" y="760"/>
                </a:lnTo>
                <a:lnTo>
                  <a:pt x="90" y="758"/>
                </a:lnTo>
                <a:lnTo>
                  <a:pt x="92" y="756"/>
                </a:lnTo>
                <a:lnTo>
                  <a:pt x="92" y="754"/>
                </a:lnTo>
                <a:lnTo>
                  <a:pt x="90" y="752"/>
                </a:lnTo>
                <a:lnTo>
                  <a:pt x="90" y="750"/>
                </a:lnTo>
                <a:lnTo>
                  <a:pt x="88" y="748"/>
                </a:lnTo>
                <a:lnTo>
                  <a:pt x="84" y="748"/>
                </a:lnTo>
                <a:lnTo>
                  <a:pt x="84" y="746"/>
                </a:lnTo>
                <a:lnTo>
                  <a:pt x="84" y="744"/>
                </a:lnTo>
                <a:lnTo>
                  <a:pt x="82" y="744"/>
                </a:lnTo>
                <a:lnTo>
                  <a:pt x="79" y="744"/>
                </a:lnTo>
                <a:lnTo>
                  <a:pt x="82" y="744"/>
                </a:lnTo>
                <a:lnTo>
                  <a:pt x="82" y="742"/>
                </a:lnTo>
                <a:lnTo>
                  <a:pt x="82" y="740"/>
                </a:lnTo>
                <a:lnTo>
                  <a:pt x="82" y="738"/>
                </a:lnTo>
                <a:lnTo>
                  <a:pt x="82" y="736"/>
                </a:lnTo>
                <a:lnTo>
                  <a:pt x="84" y="736"/>
                </a:lnTo>
                <a:lnTo>
                  <a:pt x="84" y="734"/>
                </a:lnTo>
                <a:lnTo>
                  <a:pt x="86" y="734"/>
                </a:lnTo>
                <a:lnTo>
                  <a:pt x="86" y="732"/>
                </a:lnTo>
                <a:lnTo>
                  <a:pt x="88" y="730"/>
                </a:lnTo>
                <a:lnTo>
                  <a:pt x="90" y="730"/>
                </a:lnTo>
                <a:lnTo>
                  <a:pt x="90" y="728"/>
                </a:lnTo>
                <a:lnTo>
                  <a:pt x="92" y="726"/>
                </a:lnTo>
                <a:lnTo>
                  <a:pt x="92" y="724"/>
                </a:lnTo>
                <a:lnTo>
                  <a:pt x="94" y="724"/>
                </a:lnTo>
                <a:lnTo>
                  <a:pt x="94" y="722"/>
                </a:lnTo>
                <a:lnTo>
                  <a:pt x="97" y="720"/>
                </a:lnTo>
                <a:lnTo>
                  <a:pt x="97" y="718"/>
                </a:lnTo>
                <a:lnTo>
                  <a:pt x="99" y="718"/>
                </a:lnTo>
                <a:lnTo>
                  <a:pt x="99" y="716"/>
                </a:lnTo>
                <a:lnTo>
                  <a:pt x="101" y="714"/>
                </a:lnTo>
                <a:lnTo>
                  <a:pt x="101" y="712"/>
                </a:lnTo>
                <a:lnTo>
                  <a:pt x="103" y="710"/>
                </a:lnTo>
                <a:lnTo>
                  <a:pt x="105" y="708"/>
                </a:lnTo>
                <a:lnTo>
                  <a:pt x="105" y="706"/>
                </a:lnTo>
                <a:lnTo>
                  <a:pt x="105" y="704"/>
                </a:lnTo>
                <a:lnTo>
                  <a:pt x="105" y="702"/>
                </a:lnTo>
                <a:lnTo>
                  <a:pt x="105" y="700"/>
                </a:lnTo>
                <a:lnTo>
                  <a:pt x="107" y="698"/>
                </a:lnTo>
                <a:lnTo>
                  <a:pt x="107" y="696"/>
                </a:lnTo>
                <a:lnTo>
                  <a:pt x="109" y="694"/>
                </a:lnTo>
                <a:lnTo>
                  <a:pt x="109" y="692"/>
                </a:lnTo>
                <a:lnTo>
                  <a:pt x="109" y="690"/>
                </a:lnTo>
                <a:lnTo>
                  <a:pt x="109" y="688"/>
                </a:lnTo>
                <a:lnTo>
                  <a:pt x="112" y="686"/>
                </a:lnTo>
                <a:lnTo>
                  <a:pt x="112" y="684"/>
                </a:lnTo>
                <a:lnTo>
                  <a:pt x="112" y="682"/>
                </a:lnTo>
                <a:lnTo>
                  <a:pt x="109" y="682"/>
                </a:lnTo>
                <a:lnTo>
                  <a:pt x="109" y="680"/>
                </a:lnTo>
                <a:lnTo>
                  <a:pt x="109" y="678"/>
                </a:lnTo>
                <a:lnTo>
                  <a:pt x="107" y="676"/>
                </a:lnTo>
                <a:lnTo>
                  <a:pt x="105" y="676"/>
                </a:lnTo>
                <a:lnTo>
                  <a:pt x="105" y="674"/>
                </a:lnTo>
                <a:lnTo>
                  <a:pt x="105" y="672"/>
                </a:lnTo>
                <a:lnTo>
                  <a:pt x="105" y="670"/>
                </a:lnTo>
                <a:lnTo>
                  <a:pt x="105" y="668"/>
                </a:lnTo>
                <a:lnTo>
                  <a:pt x="105" y="666"/>
                </a:lnTo>
                <a:lnTo>
                  <a:pt x="105" y="664"/>
                </a:lnTo>
                <a:lnTo>
                  <a:pt x="105" y="662"/>
                </a:lnTo>
                <a:lnTo>
                  <a:pt x="105" y="660"/>
                </a:lnTo>
                <a:lnTo>
                  <a:pt x="107" y="658"/>
                </a:lnTo>
                <a:lnTo>
                  <a:pt x="107" y="656"/>
                </a:lnTo>
                <a:lnTo>
                  <a:pt x="105" y="654"/>
                </a:lnTo>
                <a:lnTo>
                  <a:pt x="103" y="652"/>
                </a:lnTo>
                <a:lnTo>
                  <a:pt x="103" y="650"/>
                </a:lnTo>
                <a:lnTo>
                  <a:pt x="103" y="648"/>
                </a:lnTo>
                <a:lnTo>
                  <a:pt x="105" y="648"/>
                </a:lnTo>
                <a:lnTo>
                  <a:pt x="105" y="646"/>
                </a:lnTo>
                <a:lnTo>
                  <a:pt x="105" y="644"/>
                </a:lnTo>
                <a:lnTo>
                  <a:pt x="107" y="642"/>
                </a:lnTo>
                <a:lnTo>
                  <a:pt x="107" y="640"/>
                </a:lnTo>
                <a:lnTo>
                  <a:pt x="107" y="638"/>
                </a:lnTo>
                <a:lnTo>
                  <a:pt x="105" y="638"/>
                </a:lnTo>
                <a:lnTo>
                  <a:pt x="103" y="638"/>
                </a:lnTo>
                <a:lnTo>
                  <a:pt x="103" y="636"/>
                </a:lnTo>
                <a:lnTo>
                  <a:pt x="105" y="634"/>
                </a:lnTo>
                <a:lnTo>
                  <a:pt x="105" y="632"/>
                </a:lnTo>
                <a:lnTo>
                  <a:pt x="105" y="630"/>
                </a:lnTo>
                <a:lnTo>
                  <a:pt x="103" y="630"/>
                </a:lnTo>
                <a:lnTo>
                  <a:pt x="103" y="628"/>
                </a:lnTo>
                <a:lnTo>
                  <a:pt x="105" y="628"/>
                </a:lnTo>
                <a:lnTo>
                  <a:pt x="105" y="626"/>
                </a:lnTo>
                <a:lnTo>
                  <a:pt x="103" y="626"/>
                </a:lnTo>
                <a:lnTo>
                  <a:pt x="103" y="624"/>
                </a:lnTo>
                <a:lnTo>
                  <a:pt x="103" y="622"/>
                </a:lnTo>
                <a:lnTo>
                  <a:pt x="103" y="620"/>
                </a:lnTo>
                <a:lnTo>
                  <a:pt x="103" y="618"/>
                </a:lnTo>
                <a:lnTo>
                  <a:pt x="105" y="618"/>
                </a:lnTo>
                <a:lnTo>
                  <a:pt x="105" y="616"/>
                </a:lnTo>
                <a:lnTo>
                  <a:pt x="105" y="615"/>
                </a:lnTo>
                <a:lnTo>
                  <a:pt x="107" y="615"/>
                </a:lnTo>
                <a:lnTo>
                  <a:pt x="109" y="616"/>
                </a:lnTo>
                <a:lnTo>
                  <a:pt x="109" y="618"/>
                </a:lnTo>
                <a:lnTo>
                  <a:pt x="112" y="620"/>
                </a:lnTo>
                <a:lnTo>
                  <a:pt x="112" y="622"/>
                </a:lnTo>
                <a:lnTo>
                  <a:pt x="114" y="624"/>
                </a:lnTo>
                <a:lnTo>
                  <a:pt x="114" y="626"/>
                </a:lnTo>
                <a:lnTo>
                  <a:pt x="116" y="628"/>
                </a:lnTo>
                <a:lnTo>
                  <a:pt x="118" y="630"/>
                </a:lnTo>
                <a:lnTo>
                  <a:pt x="118" y="632"/>
                </a:lnTo>
                <a:lnTo>
                  <a:pt x="120" y="632"/>
                </a:lnTo>
                <a:lnTo>
                  <a:pt x="122" y="632"/>
                </a:lnTo>
                <a:lnTo>
                  <a:pt x="124" y="630"/>
                </a:lnTo>
                <a:lnTo>
                  <a:pt x="127" y="628"/>
                </a:lnTo>
                <a:lnTo>
                  <a:pt x="129" y="626"/>
                </a:lnTo>
                <a:lnTo>
                  <a:pt x="129" y="624"/>
                </a:lnTo>
                <a:lnTo>
                  <a:pt x="131" y="622"/>
                </a:lnTo>
                <a:lnTo>
                  <a:pt x="133" y="620"/>
                </a:lnTo>
                <a:lnTo>
                  <a:pt x="133" y="618"/>
                </a:lnTo>
                <a:lnTo>
                  <a:pt x="135" y="616"/>
                </a:lnTo>
                <a:lnTo>
                  <a:pt x="135" y="615"/>
                </a:lnTo>
                <a:lnTo>
                  <a:pt x="137" y="615"/>
                </a:lnTo>
                <a:lnTo>
                  <a:pt x="135" y="613"/>
                </a:lnTo>
                <a:lnTo>
                  <a:pt x="133" y="615"/>
                </a:lnTo>
                <a:lnTo>
                  <a:pt x="133" y="616"/>
                </a:lnTo>
                <a:lnTo>
                  <a:pt x="131" y="618"/>
                </a:lnTo>
                <a:lnTo>
                  <a:pt x="129" y="620"/>
                </a:lnTo>
                <a:lnTo>
                  <a:pt x="127" y="620"/>
                </a:lnTo>
                <a:lnTo>
                  <a:pt x="129" y="620"/>
                </a:lnTo>
                <a:lnTo>
                  <a:pt x="129" y="618"/>
                </a:lnTo>
                <a:lnTo>
                  <a:pt x="131" y="616"/>
                </a:lnTo>
                <a:lnTo>
                  <a:pt x="133" y="616"/>
                </a:lnTo>
                <a:lnTo>
                  <a:pt x="133" y="615"/>
                </a:lnTo>
                <a:lnTo>
                  <a:pt x="133" y="613"/>
                </a:lnTo>
                <a:lnTo>
                  <a:pt x="135" y="611"/>
                </a:lnTo>
                <a:lnTo>
                  <a:pt x="135" y="609"/>
                </a:lnTo>
                <a:lnTo>
                  <a:pt x="137" y="607"/>
                </a:lnTo>
                <a:lnTo>
                  <a:pt x="137" y="605"/>
                </a:lnTo>
                <a:lnTo>
                  <a:pt x="137" y="603"/>
                </a:lnTo>
                <a:lnTo>
                  <a:pt x="140" y="601"/>
                </a:lnTo>
                <a:lnTo>
                  <a:pt x="140" y="599"/>
                </a:lnTo>
                <a:lnTo>
                  <a:pt x="140" y="597"/>
                </a:lnTo>
                <a:lnTo>
                  <a:pt x="140" y="595"/>
                </a:lnTo>
                <a:lnTo>
                  <a:pt x="140" y="593"/>
                </a:lnTo>
                <a:lnTo>
                  <a:pt x="140" y="591"/>
                </a:lnTo>
                <a:lnTo>
                  <a:pt x="140" y="589"/>
                </a:lnTo>
                <a:lnTo>
                  <a:pt x="142" y="587"/>
                </a:lnTo>
                <a:lnTo>
                  <a:pt x="142" y="585"/>
                </a:lnTo>
                <a:lnTo>
                  <a:pt x="142" y="583"/>
                </a:lnTo>
                <a:lnTo>
                  <a:pt x="142" y="581"/>
                </a:lnTo>
                <a:lnTo>
                  <a:pt x="142" y="579"/>
                </a:lnTo>
                <a:lnTo>
                  <a:pt x="140" y="577"/>
                </a:lnTo>
                <a:lnTo>
                  <a:pt x="140" y="575"/>
                </a:lnTo>
                <a:lnTo>
                  <a:pt x="140" y="573"/>
                </a:lnTo>
                <a:lnTo>
                  <a:pt x="137" y="571"/>
                </a:lnTo>
                <a:lnTo>
                  <a:pt x="137" y="569"/>
                </a:lnTo>
                <a:lnTo>
                  <a:pt x="135" y="569"/>
                </a:lnTo>
                <a:lnTo>
                  <a:pt x="137" y="567"/>
                </a:lnTo>
                <a:lnTo>
                  <a:pt x="135" y="567"/>
                </a:lnTo>
                <a:lnTo>
                  <a:pt x="135" y="565"/>
                </a:lnTo>
                <a:lnTo>
                  <a:pt x="133" y="563"/>
                </a:lnTo>
                <a:lnTo>
                  <a:pt x="133" y="561"/>
                </a:lnTo>
                <a:lnTo>
                  <a:pt x="131" y="561"/>
                </a:lnTo>
                <a:lnTo>
                  <a:pt x="129" y="559"/>
                </a:lnTo>
                <a:lnTo>
                  <a:pt x="127" y="559"/>
                </a:lnTo>
                <a:lnTo>
                  <a:pt x="124" y="559"/>
                </a:lnTo>
                <a:lnTo>
                  <a:pt x="122" y="559"/>
                </a:lnTo>
                <a:lnTo>
                  <a:pt x="120" y="559"/>
                </a:lnTo>
                <a:lnTo>
                  <a:pt x="120" y="557"/>
                </a:lnTo>
                <a:lnTo>
                  <a:pt x="120" y="555"/>
                </a:lnTo>
                <a:lnTo>
                  <a:pt x="122" y="555"/>
                </a:lnTo>
                <a:lnTo>
                  <a:pt x="120" y="555"/>
                </a:lnTo>
                <a:lnTo>
                  <a:pt x="118" y="555"/>
                </a:lnTo>
                <a:lnTo>
                  <a:pt x="120" y="557"/>
                </a:lnTo>
                <a:lnTo>
                  <a:pt x="120" y="559"/>
                </a:lnTo>
                <a:lnTo>
                  <a:pt x="118" y="559"/>
                </a:lnTo>
                <a:lnTo>
                  <a:pt x="116" y="559"/>
                </a:lnTo>
                <a:lnTo>
                  <a:pt x="114" y="559"/>
                </a:lnTo>
                <a:lnTo>
                  <a:pt x="112" y="559"/>
                </a:lnTo>
                <a:lnTo>
                  <a:pt x="109" y="559"/>
                </a:lnTo>
                <a:lnTo>
                  <a:pt x="112" y="559"/>
                </a:lnTo>
                <a:lnTo>
                  <a:pt x="114" y="559"/>
                </a:lnTo>
                <a:lnTo>
                  <a:pt x="114" y="557"/>
                </a:lnTo>
                <a:lnTo>
                  <a:pt x="116" y="557"/>
                </a:lnTo>
                <a:lnTo>
                  <a:pt x="116" y="559"/>
                </a:lnTo>
                <a:lnTo>
                  <a:pt x="118" y="557"/>
                </a:lnTo>
                <a:lnTo>
                  <a:pt x="116" y="555"/>
                </a:lnTo>
                <a:lnTo>
                  <a:pt x="114" y="555"/>
                </a:lnTo>
                <a:lnTo>
                  <a:pt x="114" y="557"/>
                </a:lnTo>
                <a:lnTo>
                  <a:pt x="112" y="557"/>
                </a:lnTo>
                <a:lnTo>
                  <a:pt x="109" y="557"/>
                </a:lnTo>
                <a:lnTo>
                  <a:pt x="107" y="557"/>
                </a:lnTo>
                <a:lnTo>
                  <a:pt x="105" y="559"/>
                </a:lnTo>
                <a:lnTo>
                  <a:pt x="103" y="559"/>
                </a:lnTo>
                <a:lnTo>
                  <a:pt x="103" y="561"/>
                </a:lnTo>
                <a:lnTo>
                  <a:pt x="101" y="563"/>
                </a:lnTo>
                <a:lnTo>
                  <a:pt x="101" y="565"/>
                </a:lnTo>
                <a:lnTo>
                  <a:pt x="103" y="565"/>
                </a:lnTo>
                <a:lnTo>
                  <a:pt x="105" y="563"/>
                </a:lnTo>
                <a:lnTo>
                  <a:pt x="105" y="565"/>
                </a:lnTo>
                <a:lnTo>
                  <a:pt x="107" y="563"/>
                </a:lnTo>
                <a:lnTo>
                  <a:pt x="109" y="563"/>
                </a:lnTo>
                <a:lnTo>
                  <a:pt x="109" y="561"/>
                </a:lnTo>
                <a:lnTo>
                  <a:pt x="112" y="561"/>
                </a:lnTo>
                <a:lnTo>
                  <a:pt x="109" y="563"/>
                </a:lnTo>
                <a:lnTo>
                  <a:pt x="107" y="565"/>
                </a:lnTo>
                <a:lnTo>
                  <a:pt x="105" y="565"/>
                </a:lnTo>
                <a:lnTo>
                  <a:pt x="105" y="567"/>
                </a:lnTo>
                <a:lnTo>
                  <a:pt x="103" y="569"/>
                </a:lnTo>
                <a:lnTo>
                  <a:pt x="103" y="571"/>
                </a:lnTo>
                <a:lnTo>
                  <a:pt x="103" y="573"/>
                </a:lnTo>
                <a:lnTo>
                  <a:pt x="101" y="573"/>
                </a:lnTo>
                <a:lnTo>
                  <a:pt x="103" y="575"/>
                </a:lnTo>
                <a:lnTo>
                  <a:pt x="101" y="577"/>
                </a:lnTo>
                <a:lnTo>
                  <a:pt x="101" y="579"/>
                </a:lnTo>
                <a:lnTo>
                  <a:pt x="99" y="577"/>
                </a:lnTo>
                <a:lnTo>
                  <a:pt x="99" y="575"/>
                </a:lnTo>
                <a:lnTo>
                  <a:pt x="101" y="575"/>
                </a:lnTo>
                <a:lnTo>
                  <a:pt x="101" y="573"/>
                </a:lnTo>
                <a:lnTo>
                  <a:pt x="101" y="571"/>
                </a:lnTo>
                <a:lnTo>
                  <a:pt x="101" y="569"/>
                </a:lnTo>
                <a:lnTo>
                  <a:pt x="99" y="567"/>
                </a:lnTo>
                <a:lnTo>
                  <a:pt x="99" y="565"/>
                </a:lnTo>
                <a:lnTo>
                  <a:pt x="97" y="563"/>
                </a:lnTo>
                <a:lnTo>
                  <a:pt x="94" y="563"/>
                </a:lnTo>
                <a:lnTo>
                  <a:pt x="92" y="561"/>
                </a:lnTo>
                <a:lnTo>
                  <a:pt x="90" y="561"/>
                </a:lnTo>
                <a:lnTo>
                  <a:pt x="88" y="561"/>
                </a:lnTo>
                <a:lnTo>
                  <a:pt x="88" y="559"/>
                </a:lnTo>
                <a:lnTo>
                  <a:pt x="88" y="557"/>
                </a:lnTo>
                <a:lnTo>
                  <a:pt x="88" y="555"/>
                </a:lnTo>
                <a:lnTo>
                  <a:pt x="88" y="553"/>
                </a:lnTo>
                <a:lnTo>
                  <a:pt x="88" y="551"/>
                </a:lnTo>
                <a:lnTo>
                  <a:pt x="88" y="549"/>
                </a:lnTo>
                <a:lnTo>
                  <a:pt x="88" y="547"/>
                </a:lnTo>
                <a:lnTo>
                  <a:pt x="88" y="545"/>
                </a:lnTo>
                <a:lnTo>
                  <a:pt x="88" y="543"/>
                </a:lnTo>
                <a:lnTo>
                  <a:pt x="88" y="541"/>
                </a:lnTo>
                <a:lnTo>
                  <a:pt x="88" y="539"/>
                </a:lnTo>
                <a:lnTo>
                  <a:pt x="88" y="537"/>
                </a:lnTo>
                <a:lnTo>
                  <a:pt x="88" y="535"/>
                </a:lnTo>
                <a:lnTo>
                  <a:pt x="88" y="533"/>
                </a:lnTo>
                <a:lnTo>
                  <a:pt x="88" y="531"/>
                </a:lnTo>
                <a:lnTo>
                  <a:pt x="86" y="531"/>
                </a:lnTo>
                <a:lnTo>
                  <a:pt x="86" y="529"/>
                </a:lnTo>
                <a:lnTo>
                  <a:pt x="88" y="527"/>
                </a:lnTo>
                <a:lnTo>
                  <a:pt x="88" y="525"/>
                </a:lnTo>
                <a:lnTo>
                  <a:pt x="90" y="523"/>
                </a:lnTo>
                <a:lnTo>
                  <a:pt x="92" y="521"/>
                </a:lnTo>
                <a:lnTo>
                  <a:pt x="92" y="519"/>
                </a:lnTo>
                <a:lnTo>
                  <a:pt x="92" y="517"/>
                </a:lnTo>
                <a:lnTo>
                  <a:pt x="92" y="515"/>
                </a:lnTo>
                <a:lnTo>
                  <a:pt x="94" y="513"/>
                </a:lnTo>
                <a:lnTo>
                  <a:pt x="92" y="511"/>
                </a:lnTo>
                <a:lnTo>
                  <a:pt x="92" y="509"/>
                </a:lnTo>
                <a:lnTo>
                  <a:pt x="90" y="507"/>
                </a:lnTo>
                <a:lnTo>
                  <a:pt x="88" y="507"/>
                </a:lnTo>
                <a:lnTo>
                  <a:pt x="86" y="507"/>
                </a:lnTo>
                <a:lnTo>
                  <a:pt x="84" y="507"/>
                </a:lnTo>
                <a:lnTo>
                  <a:pt x="82" y="507"/>
                </a:lnTo>
                <a:lnTo>
                  <a:pt x="82" y="505"/>
                </a:lnTo>
                <a:lnTo>
                  <a:pt x="82" y="503"/>
                </a:lnTo>
                <a:lnTo>
                  <a:pt x="84" y="501"/>
                </a:lnTo>
                <a:lnTo>
                  <a:pt x="86" y="503"/>
                </a:lnTo>
                <a:lnTo>
                  <a:pt x="88" y="501"/>
                </a:lnTo>
                <a:lnTo>
                  <a:pt x="88" y="499"/>
                </a:lnTo>
                <a:lnTo>
                  <a:pt x="90" y="499"/>
                </a:lnTo>
                <a:lnTo>
                  <a:pt x="90" y="501"/>
                </a:lnTo>
                <a:lnTo>
                  <a:pt x="92" y="503"/>
                </a:lnTo>
                <a:lnTo>
                  <a:pt x="94" y="503"/>
                </a:lnTo>
                <a:lnTo>
                  <a:pt x="97" y="501"/>
                </a:lnTo>
                <a:lnTo>
                  <a:pt x="99" y="501"/>
                </a:lnTo>
                <a:lnTo>
                  <a:pt x="101" y="499"/>
                </a:lnTo>
                <a:lnTo>
                  <a:pt x="103" y="499"/>
                </a:lnTo>
                <a:lnTo>
                  <a:pt x="105" y="499"/>
                </a:lnTo>
                <a:lnTo>
                  <a:pt x="107" y="499"/>
                </a:lnTo>
                <a:lnTo>
                  <a:pt x="109" y="497"/>
                </a:lnTo>
                <a:lnTo>
                  <a:pt x="112" y="495"/>
                </a:lnTo>
                <a:lnTo>
                  <a:pt x="114" y="493"/>
                </a:lnTo>
                <a:lnTo>
                  <a:pt x="116" y="491"/>
                </a:lnTo>
                <a:lnTo>
                  <a:pt x="116" y="489"/>
                </a:lnTo>
                <a:lnTo>
                  <a:pt x="118" y="489"/>
                </a:lnTo>
                <a:lnTo>
                  <a:pt x="120" y="487"/>
                </a:lnTo>
                <a:lnTo>
                  <a:pt x="120" y="485"/>
                </a:lnTo>
                <a:lnTo>
                  <a:pt x="120" y="483"/>
                </a:lnTo>
                <a:lnTo>
                  <a:pt x="120" y="481"/>
                </a:lnTo>
                <a:lnTo>
                  <a:pt x="118" y="481"/>
                </a:lnTo>
                <a:lnTo>
                  <a:pt x="118" y="479"/>
                </a:lnTo>
                <a:lnTo>
                  <a:pt x="120" y="477"/>
                </a:lnTo>
                <a:lnTo>
                  <a:pt x="118" y="477"/>
                </a:lnTo>
                <a:lnTo>
                  <a:pt x="118" y="475"/>
                </a:lnTo>
                <a:lnTo>
                  <a:pt x="118" y="473"/>
                </a:lnTo>
                <a:lnTo>
                  <a:pt x="118" y="471"/>
                </a:lnTo>
                <a:lnTo>
                  <a:pt x="116" y="469"/>
                </a:lnTo>
                <a:lnTo>
                  <a:pt x="116" y="467"/>
                </a:lnTo>
                <a:lnTo>
                  <a:pt x="114" y="467"/>
                </a:lnTo>
                <a:lnTo>
                  <a:pt x="114" y="465"/>
                </a:lnTo>
                <a:lnTo>
                  <a:pt x="112" y="463"/>
                </a:lnTo>
                <a:lnTo>
                  <a:pt x="112" y="461"/>
                </a:lnTo>
                <a:lnTo>
                  <a:pt x="112" y="459"/>
                </a:lnTo>
                <a:lnTo>
                  <a:pt x="109" y="459"/>
                </a:lnTo>
                <a:lnTo>
                  <a:pt x="109" y="457"/>
                </a:lnTo>
                <a:lnTo>
                  <a:pt x="109" y="455"/>
                </a:lnTo>
                <a:lnTo>
                  <a:pt x="109" y="453"/>
                </a:lnTo>
                <a:lnTo>
                  <a:pt x="109" y="451"/>
                </a:lnTo>
                <a:lnTo>
                  <a:pt x="109" y="449"/>
                </a:lnTo>
                <a:lnTo>
                  <a:pt x="109" y="447"/>
                </a:lnTo>
                <a:lnTo>
                  <a:pt x="107" y="447"/>
                </a:lnTo>
                <a:lnTo>
                  <a:pt x="109" y="445"/>
                </a:lnTo>
                <a:lnTo>
                  <a:pt x="109" y="443"/>
                </a:lnTo>
                <a:lnTo>
                  <a:pt x="112" y="441"/>
                </a:lnTo>
                <a:lnTo>
                  <a:pt x="112" y="439"/>
                </a:lnTo>
                <a:lnTo>
                  <a:pt x="112" y="437"/>
                </a:lnTo>
                <a:lnTo>
                  <a:pt x="112" y="435"/>
                </a:lnTo>
                <a:lnTo>
                  <a:pt x="109" y="433"/>
                </a:lnTo>
                <a:lnTo>
                  <a:pt x="109" y="431"/>
                </a:lnTo>
                <a:lnTo>
                  <a:pt x="112" y="431"/>
                </a:lnTo>
                <a:lnTo>
                  <a:pt x="112" y="429"/>
                </a:lnTo>
                <a:lnTo>
                  <a:pt x="112" y="427"/>
                </a:lnTo>
                <a:lnTo>
                  <a:pt x="112" y="425"/>
                </a:lnTo>
                <a:lnTo>
                  <a:pt x="109" y="425"/>
                </a:lnTo>
                <a:lnTo>
                  <a:pt x="112" y="425"/>
                </a:lnTo>
                <a:lnTo>
                  <a:pt x="112" y="423"/>
                </a:lnTo>
                <a:lnTo>
                  <a:pt x="114" y="421"/>
                </a:lnTo>
                <a:lnTo>
                  <a:pt x="114" y="419"/>
                </a:lnTo>
                <a:lnTo>
                  <a:pt x="114" y="417"/>
                </a:lnTo>
                <a:lnTo>
                  <a:pt x="116" y="415"/>
                </a:lnTo>
                <a:lnTo>
                  <a:pt x="116" y="413"/>
                </a:lnTo>
                <a:lnTo>
                  <a:pt x="116" y="411"/>
                </a:lnTo>
                <a:lnTo>
                  <a:pt x="116" y="409"/>
                </a:lnTo>
                <a:lnTo>
                  <a:pt x="118" y="407"/>
                </a:lnTo>
                <a:lnTo>
                  <a:pt x="118" y="405"/>
                </a:lnTo>
                <a:lnTo>
                  <a:pt x="118" y="403"/>
                </a:lnTo>
                <a:lnTo>
                  <a:pt x="118" y="401"/>
                </a:lnTo>
                <a:lnTo>
                  <a:pt x="116" y="401"/>
                </a:lnTo>
                <a:lnTo>
                  <a:pt x="114" y="401"/>
                </a:lnTo>
                <a:lnTo>
                  <a:pt x="114" y="399"/>
                </a:lnTo>
                <a:lnTo>
                  <a:pt x="114" y="397"/>
                </a:lnTo>
                <a:lnTo>
                  <a:pt x="112" y="397"/>
                </a:lnTo>
                <a:lnTo>
                  <a:pt x="112" y="395"/>
                </a:lnTo>
                <a:lnTo>
                  <a:pt x="112" y="393"/>
                </a:lnTo>
                <a:lnTo>
                  <a:pt x="112" y="391"/>
                </a:lnTo>
                <a:lnTo>
                  <a:pt x="112" y="389"/>
                </a:lnTo>
                <a:lnTo>
                  <a:pt x="109" y="389"/>
                </a:lnTo>
                <a:lnTo>
                  <a:pt x="109" y="387"/>
                </a:lnTo>
                <a:lnTo>
                  <a:pt x="107" y="387"/>
                </a:lnTo>
                <a:lnTo>
                  <a:pt x="105" y="387"/>
                </a:lnTo>
                <a:lnTo>
                  <a:pt x="103" y="387"/>
                </a:lnTo>
                <a:lnTo>
                  <a:pt x="101" y="385"/>
                </a:lnTo>
                <a:lnTo>
                  <a:pt x="101" y="383"/>
                </a:lnTo>
                <a:lnTo>
                  <a:pt x="99" y="381"/>
                </a:lnTo>
                <a:lnTo>
                  <a:pt x="97" y="381"/>
                </a:lnTo>
                <a:lnTo>
                  <a:pt x="94" y="381"/>
                </a:lnTo>
                <a:lnTo>
                  <a:pt x="92" y="381"/>
                </a:lnTo>
                <a:lnTo>
                  <a:pt x="90" y="381"/>
                </a:lnTo>
                <a:lnTo>
                  <a:pt x="88" y="379"/>
                </a:lnTo>
                <a:lnTo>
                  <a:pt x="86" y="379"/>
                </a:lnTo>
                <a:lnTo>
                  <a:pt x="86" y="381"/>
                </a:lnTo>
                <a:lnTo>
                  <a:pt x="84" y="379"/>
                </a:lnTo>
                <a:lnTo>
                  <a:pt x="84" y="377"/>
                </a:lnTo>
                <a:lnTo>
                  <a:pt x="86" y="377"/>
                </a:lnTo>
                <a:lnTo>
                  <a:pt x="84" y="375"/>
                </a:lnTo>
                <a:lnTo>
                  <a:pt x="84" y="373"/>
                </a:lnTo>
                <a:lnTo>
                  <a:pt x="84" y="371"/>
                </a:lnTo>
                <a:lnTo>
                  <a:pt x="84" y="369"/>
                </a:lnTo>
                <a:lnTo>
                  <a:pt x="86" y="369"/>
                </a:lnTo>
                <a:lnTo>
                  <a:pt x="86" y="367"/>
                </a:lnTo>
                <a:lnTo>
                  <a:pt x="86" y="365"/>
                </a:lnTo>
                <a:lnTo>
                  <a:pt x="86" y="363"/>
                </a:lnTo>
                <a:lnTo>
                  <a:pt x="88" y="361"/>
                </a:lnTo>
                <a:lnTo>
                  <a:pt x="88" y="359"/>
                </a:lnTo>
                <a:lnTo>
                  <a:pt x="88" y="357"/>
                </a:lnTo>
                <a:lnTo>
                  <a:pt x="90" y="355"/>
                </a:lnTo>
                <a:lnTo>
                  <a:pt x="90" y="353"/>
                </a:lnTo>
                <a:lnTo>
                  <a:pt x="90" y="351"/>
                </a:lnTo>
                <a:lnTo>
                  <a:pt x="90" y="349"/>
                </a:lnTo>
                <a:lnTo>
                  <a:pt x="90" y="347"/>
                </a:lnTo>
                <a:lnTo>
                  <a:pt x="90" y="345"/>
                </a:lnTo>
                <a:lnTo>
                  <a:pt x="90" y="343"/>
                </a:lnTo>
                <a:lnTo>
                  <a:pt x="88" y="341"/>
                </a:lnTo>
                <a:lnTo>
                  <a:pt x="88" y="339"/>
                </a:lnTo>
                <a:lnTo>
                  <a:pt x="88" y="337"/>
                </a:lnTo>
                <a:lnTo>
                  <a:pt x="86" y="335"/>
                </a:lnTo>
                <a:lnTo>
                  <a:pt x="86" y="333"/>
                </a:lnTo>
                <a:lnTo>
                  <a:pt x="86" y="331"/>
                </a:lnTo>
                <a:lnTo>
                  <a:pt x="84" y="329"/>
                </a:lnTo>
                <a:lnTo>
                  <a:pt x="84" y="327"/>
                </a:lnTo>
                <a:lnTo>
                  <a:pt x="84" y="325"/>
                </a:lnTo>
                <a:lnTo>
                  <a:pt x="84" y="323"/>
                </a:lnTo>
                <a:lnTo>
                  <a:pt x="82" y="321"/>
                </a:lnTo>
                <a:lnTo>
                  <a:pt x="82" y="319"/>
                </a:lnTo>
                <a:lnTo>
                  <a:pt x="82" y="317"/>
                </a:lnTo>
                <a:lnTo>
                  <a:pt x="79" y="315"/>
                </a:lnTo>
                <a:lnTo>
                  <a:pt x="77" y="315"/>
                </a:lnTo>
                <a:lnTo>
                  <a:pt x="77" y="313"/>
                </a:lnTo>
                <a:lnTo>
                  <a:pt x="75" y="313"/>
                </a:lnTo>
                <a:lnTo>
                  <a:pt x="73" y="313"/>
                </a:lnTo>
                <a:lnTo>
                  <a:pt x="73" y="311"/>
                </a:lnTo>
                <a:lnTo>
                  <a:pt x="71" y="313"/>
                </a:lnTo>
                <a:lnTo>
                  <a:pt x="69" y="313"/>
                </a:lnTo>
                <a:lnTo>
                  <a:pt x="69" y="311"/>
                </a:lnTo>
                <a:lnTo>
                  <a:pt x="69" y="309"/>
                </a:lnTo>
                <a:lnTo>
                  <a:pt x="69" y="307"/>
                </a:lnTo>
                <a:lnTo>
                  <a:pt x="66" y="305"/>
                </a:lnTo>
                <a:lnTo>
                  <a:pt x="66" y="303"/>
                </a:lnTo>
                <a:lnTo>
                  <a:pt x="66" y="301"/>
                </a:lnTo>
                <a:lnTo>
                  <a:pt x="64" y="299"/>
                </a:lnTo>
                <a:lnTo>
                  <a:pt x="64" y="297"/>
                </a:lnTo>
                <a:lnTo>
                  <a:pt x="64" y="295"/>
                </a:lnTo>
                <a:lnTo>
                  <a:pt x="62" y="293"/>
                </a:lnTo>
                <a:lnTo>
                  <a:pt x="62" y="291"/>
                </a:lnTo>
                <a:lnTo>
                  <a:pt x="62" y="289"/>
                </a:lnTo>
                <a:lnTo>
                  <a:pt x="60" y="289"/>
                </a:lnTo>
                <a:lnTo>
                  <a:pt x="60" y="287"/>
                </a:lnTo>
                <a:lnTo>
                  <a:pt x="62" y="287"/>
                </a:lnTo>
                <a:lnTo>
                  <a:pt x="62" y="285"/>
                </a:lnTo>
                <a:lnTo>
                  <a:pt x="62" y="283"/>
                </a:lnTo>
                <a:lnTo>
                  <a:pt x="62" y="281"/>
                </a:lnTo>
                <a:lnTo>
                  <a:pt x="60" y="281"/>
                </a:lnTo>
                <a:lnTo>
                  <a:pt x="60" y="279"/>
                </a:lnTo>
                <a:lnTo>
                  <a:pt x="58" y="277"/>
                </a:lnTo>
                <a:lnTo>
                  <a:pt x="58" y="275"/>
                </a:lnTo>
                <a:lnTo>
                  <a:pt x="56" y="275"/>
                </a:lnTo>
                <a:lnTo>
                  <a:pt x="54" y="273"/>
                </a:lnTo>
                <a:lnTo>
                  <a:pt x="51" y="273"/>
                </a:lnTo>
                <a:lnTo>
                  <a:pt x="54" y="273"/>
                </a:lnTo>
                <a:lnTo>
                  <a:pt x="56" y="273"/>
                </a:lnTo>
                <a:lnTo>
                  <a:pt x="58" y="275"/>
                </a:lnTo>
                <a:lnTo>
                  <a:pt x="60" y="275"/>
                </a:lnTo>
                <a:lnTo>
                  <a:pt x="60" y="277"/>
                </a:lnTo>
                <a:lnTo>
                  <a:pt x="60" y="275"/>
                </a:lnTo>
                <a:lnTo>
                  <a:pt x="58" y="275"/>
                </a:lnTo>
                <a:lnTo>
                  <a:pt x="58" y="273"/>
                </a:lnTo>
                <a:lnTo>
                  <a:pt x="58" y="271"/>
                </a:lnTo>
                <a:lnTo>
                  <a:pt x="56" y="273"/>
                </a:lnTo>
                <a:lnTo>
                  <a:pt x="56" y="271"/>
                </a:lnTo>
                <a:lnTo>
                  <a:pt x="54" y="271"/>
                </a:lnTo>
                <a:lnTo>
                  <a:pt x="54" y="269"/>
                </a:lnTo>
                <a:lnTo>
                  <a:pt x="54" y="271"/>
                </a:lnTo>
                <a:lnTo>
                  <a:pt x="51" y="273"/>
                </a:lnTo>
                <a:lnTo>
                  <a:pt x="51" y="275"/>
                </a:lnTo>
                <a:lnTo>
                  <a:pt x="49" y="275"/>
                </a:lnTo>
                <a:lnTo>
                  <a:pt x="47" y="275"/>
                </a:lnTo>
                <a:lnTo>
                  <a:pt x="45" y="275"/>
                </a:lnTo>
                <a:lnTo>
                  <a:pt x="45" y="277"/>
                </a:lnTo>
                <a:lnTo>
                  <a:pt x="45" y="279"/>
                </a:lnTo>
                <a:lnTo>
                  <a:pt x="43" y="279"/>
                </a:lnTo>
                <a:lnTo>
                  <a:pt x="43" y="277"/>
                </a:lnTo>
                <a:lnTo>
                  <a:pt x="41" y="279"/>
                </a:lnTo>
                <a:lnTo>
                  <a:pt x="39" y="279"/>
                </a:lnTo>
                <a:lnTo>
                  <a:pt x="39" y="281"/>
                </a:lnTo>
                <a:lnTo>
                  <a:pt x="39" y="283"/>
                </a:lnTo>
                <a:lnTo>
                  <a:pt x="36" y="283"/>
                </a:lnTo>
                <a:lnTo>
                  <a:pt x="34" y="283"/>
                </a:lnTo>
                <a:lnTo>
                  <a:pt x="32" y="283"/>
                </a:lnTo>
                <a:lnTo>
                  <a:pt x="30" y="283"/>
                </a:lnTo>
                <a:lnTo>
                  <a:pt x="28" y="283"/>
                </a:lnTo>
                <a:lnTo>
                  <a:pt x="26" y="283"/>
                </a:lnTo>
                <a:lnTo>
                  <a:pt x="24" y="285"/>
                </a:lnTo>
                <a:lnTo>
                  <a:pt x="24" y="283"/>
                </a:lnTo>
                <a:lnTo>
                  <a:pt x="21" y="283"/>
                </a:lnTo>
                <a:lnTo>
                  <a:pt x="21" y="281"/>
                </a:lnTo>
                <a:lnTo>
                  <a:pt x="24" y="279"/>
                </a:lnTo>
                <a:lnTo>
                  <a:pt x="26" y="277"/>
                </a:lnTo>
                <a:lnTo>
                  <a:pt x="26" y="275"/>
                </a:lnTo>
                <a:lnTo>
                  <a:pt x="24" y="275"/>
                </a:lnTo>
                <a:lnTo>
                  <a:pt x="26" y="273"/>
                </a:lnTo>
                <a:lnTo>
                  <a:pt x="28" y="275"/>
                </a:lnTo>
                <a:lnTo>
                  <a:pt x="28" y="273"/>
                </a:lnTo>
                <a:lnTo>
                  <a:pt x="30" y="271"/>
                </a:lnTo>
                <a:lnTo>
                  <a:pt x="30" y="269"/>
                </a:lnTo>
                <a:lnTo>
                  <a:pt x="28" y="269"/>
                </a:lnTo>
                <a:lnTo>
                  <a:pt x="28" y="267"/>
                </a:lnTo>
                <a:lnTo>
                  <a:pt x="26" y="265"/>
                </a:lnTo>
                <a:lnTo>
                  <a:pt x="24" y="265"/>
                </a:lnTo>
                <a:lnTo>
                  <a:pt x="24" y="263"/>
                </a:lnTo>
                <a:lnTo>
                  <a:pt x="21" y="263"/>
                </a:lnTo>
                <a:lnTo>
                  <a:pt x="19" y="265"/>
                </a:lnTo>
                <a:lnTo>
                  <a:pt x="19" y="267"/>
                </a:lnTo>
                <a:lnTo>
                  <a:pt x="19" y="269"/>
                </a:lnTo>
                <a:lnTo>
                  <a:pt x="17" y="269"/>
                </a:lnTo>
                <a:lnTo>
                  <a:pt x="17" y="271"/>
                </a:lnTo>
                <a:lnTo>
                  <a:pt x="17" y="273"/>
                </a:lnTo>
                <a:lnTo>
                  <a:pt x="15" y="273"/>
                </a:lnTo>
                <a:lnTo>
                  <a:pt x="13" y="273"/>
                </a:lnTo>
                <a:lnTo>
                  <a:pt x="13" y="275"/>
                </a:lnTo>
                <a:lnTo>
                  <a:pt x="13" y="277"/>
                </a:lnTo>
                <a:lnTo>
                  <a:pt x="13" y="279"/>
                </a:lnTo>
                <a:lnTo>
                  <a:pt x="11" y="277"/>
                </a:lnTo>
                <a:lnTo>
                  <a:pt x="11" y="279"/>
                </a:lnTo>
                <a:lnTo>
                  <a:pt x="11" y="281"/>
                </a:lnTo>
                <a:lnTo>
                  <a:pt x="11" y="283"/>
                </a:lnTo>
                <a:lnTo>
                  <a:pt x="11" y="285"/>
                </a:lnTo>
                <a:lnTo>
                  <a:pt x="11" y="287"/>
                </a:lnTo>
                <a:lnTo>
                  <a:pt x="8" y="285"/>
                </a:lnTo>
                <a:lnTo>
                  <a:pt x="8" y="283"/>
                </a:lnTo>
                <a:lnTo>
                  <a:pt x="8" y="281"/>
                </a:lnTo>
                <a:lnTo>
                  <a:pt x="6" y="279"/>
                </a:lnTo>
                <a:lnTo>
                  <a:pt x="6" y="277"/>
                </a:lnTo>
                <a:lnTo>
                  <a:pt x="6" y="275"/>
                </a:lnTo>
                <a:lnTo>
                  <a:pt x="4" y="273"/>
                </a:lnTo>
                <a:lnTo>
                  <a:pt x="4" y="271"/>
                </a:lnTo>
                <a:lnTo>
                  <a:pt x="4" y="269"/>
                </a:lnTo>
                <a:lnTo>
                  <a:pt x="4" y="267"/>
                </a:lnTo>
                <a:lnTo>
                  <a:pt x="4" y="265"/>
                </a:lnTo>
                <a:lnTo>
                  <a:pt x="4" y="263"/>
                </a:lnTo>
                <a:lnTo>
                  <a:pt x="4" y="261"/>
                </a:lnTo>
                <a:lnTo>
                  <a:pt x="6" y="261"/>
                </a:lnTo>
                <a:lnTo>
                  <a:pt x="8" y="261"/>
                </a:lnTo>
                <a:lnTo>
                  <a:pt x="11" y="259"/>
                </a:lnTo>
                <a:lnTo>
                  <a:pt x="11" y="257"/>
                </a:lnTo>
                <a:lnTo>
                  <a:pt x="13" y="257"/>
                </a:lnTo>
                <a:lnTo>
                  <a:pt x="15" y="257"/>
                </a:lnTo>
                <a:lnTo>
                  <a:pt x="17" y="257"/>
                </a:lnTo>
                <a:lnTo>
                  <a:pt x="17" y="256"/>
                </a:lnTo>
                <a:lnTo>
                  <a:pt x="19" y="254"/>
                </a:lnTo>
                <a:lnTo>
                  <a:pt x="19" y="252"/>
                </a:lnTo>
                <a:lnTo>
                  <a:pt x="19" y="250"/>
                </a:lnTo>
                <a:lnTo>
                  <a:pt x="19" y="248"/>
                </a:lnTo>
                <a:lnTo>
                  <a:pt x="21" y="246"/>
                </a:lnTo>
                <a:lnTo>
                  <a:pt x="21" y="244"/>
                </a:lnTo>
                <a:lnTo>
                  <a:pt x="21" y="242"/>
                </a:lnTo>
                <a:lnTo>
                  <a:pt x="21" y="240"/>
                </a:lnTo>
                <a:lnTo>
                  <a:pt x="24" y="240"/>
                </a:lnTo>
                <a:lnTo>
                  <a:pt x="26" y="238"/>
                </a:lnTo>
                <a:lnTo>
                  <a:pt x="24" y="236"/>
                </a:lnTo>
                <a:lnTo>
                  <a:pt x="21" y="236"/>
                </a:lnTo>
                <a:lnTo>
                  <a:pt x="21" y="234"/>
                </a:lnTo>
                <a:lnTo>
                  <a:pt x="19" y="234"/>
                </a:lnTo>
                <a:lnTo>
                  <a:pt x="17" y="234"/>
                </a:lnTo>
                <a:lnTo>
                  <a:pt x="15" y="234"/>
                </a:lnTo>
                <a:lnTo>
                  <a:pt x="15" y="232"/>
                </a:lnTo>
                <a:lnTo>
                  <a:pt x="15" y="230"/>
                </a:lnTo>
                <a:lnTo>
                  <a:pt x="13" y="228"/>
                </a:lnTo>
                <a:lnTo>
                  <a:pt x="11" y="226"/>
                </a:lnTo>
                <a:lnTo>
                  <a:pt x="11" y="224"/>
                </a:lnTo>
                <a:lnTo>
                  <a:pt x="8" y="224"/>
                </a:lnTo>
                <a:lnTo>
                  <a:pt x="6" y="222"/>
                </a:lnTo>
                <a:lnTo>
                  <a:pt x="4" y="220"/>
                </a:lnTo>
                <a:lnTo>
                  <a:pt x="2" y="220"/>
                </a:lnTo>
                <a:lnTo>
                  <a:pt x="2" y="218"/>
                </a:lnTo>
                <a:lnTo>
                  <a:pt x="0" y="218"/>
                </a:lnTo>
                <a:lnTo>
                  <a:pt x="2" y="216"/>
                </a:lnTo>
                <a:lnTo>
                  <a:pt x="4" y="214"/>
                </a:lnTo>
                <a:lnTo>
                  <a:pt x="6" y="214"/>
                </a:lnTo>
                <a:lnTo>
                  <a:pt x="4" y="212"/>
                </a:lnTo>
                <a:lnTo>
                  <a:pt x="6" y="212"/>
                </a:lnTo>
                <a:lnTo>
                  <a:pt x="8" y="210"/>
                </a:lnTo>
                <a:lnTo>
                  <a:pt x="8" y="208"/>
                </a:lnTo>
                <a:lnTo>
                  <a:pt x="8" y="206"/>
                </a:lnTo>
                <a:lnTo>
                  <a:pt x="11" y="206"/>
                </a:lnTo>
                <a:lnTo>
                  <a:pt x="11" y="204"/>
                </a:lnTo>
                <a:lnTo>
                  <a:pt x="13" y="204"/>
                </a:lnTo>
                <a:lnTo>
                  <a:pt x="11" y="202"/>
                </a:lnTo>
                <a:lnTo>
                  <a:pt x="13" y="200"/>
                </a:lnTo>
                <a:lnTo>
                  <a:pt x="11" y="200"/>
                </a:lnTo>
                <a:lnTo>
                  <a:pt x="13" y="198"/>
                </a:lnTo>
                <a:lnTo>
                  <a:pt x="11" y="196"/>
                </a:lnTo>
                <a:lnTo>
                  <a:pt x="11" y="194"/>
                </a:lnTo>
                <a:lnTo>
                  <a:pt x="11" y="192"/>
                </a:lnTo>
                <a:lnTo>
                  <a:pt x="13" y="192"/>
                </a:lnTo>
                <a:lnTo>
                  <a:pt x="13" y="190"/>
                </a:lnTo>
                <a:lnTo>
                  <a:pt x="15" y="188"/>
                </a:lnTo>
                <a:lnTo>
                  <a:pt x="17" y="188"/>
                </a:lnTo>
                <a:lnTo>
                  <a:pt x="17" y="186"/>
                </a:lnTo>
                <a:lnTo>
                  <a:pt x="17" y="184"/>
                </a:lnTo>
                <a:lnTo>
                  <a:pt x="19" y="184"/>
                </a:lnTo>
                <a:lnTo>
                  <a:pt x="19" y="182"/>
                </a:lnTo>
                <a:lnTo>
                  <a:pt x="21" y="180"/>
                </a:lnTo>
                <a:lnTo>
                  <a:pt x="21" y="178"/>
                </a:lnTo>
                <a:lnTo>
                  <a:pt x="21" y="176"/>
                </a:lnTo>
                <a:lnTo>
                  <a:pt x="24" y="174"/>
                </a:lnTo>
                <a:lnTo>
                  <a:pt x="24" y="172"/>
                </a:lnTo>
                <a:lnTo>
                  <a:pt x="26" y="170"/>
                </a:lnTo>
                <a:lnTo>
                  <a:pt x="26" y="168"/>
                </a:lnTo>
                <a:lnTo>
                  <a:pt x="28" y="168"/>
                </a:lnTo>
                <a:lnTo>
                  <a:pt x="28" y="166"/>
                </a:lnTo>
                <a:lnTo>
                  <a:pt x="28" y="164"/>
                </a:lnTo>
                <a:lnTo>
                  <a:pt x="30" y="162"/>
                </a:lnTo>
                <a:lnTo>
                  <a:pt x="30" y="160"/>
                </a:lnTo>
                <a:lnTo>
                  <a:pt x="30" y="158"/>
                </a:lnTo>
                <a:lnTo>
                  <a:pt x="30" y="156"/>
                </a:lnTo>
                <a:lnTo>
                  <a:pt x="32" y="154"/>
                </a:lnTo>
                <a:lnTo>
                  <a:pt x="32" y="152"/>
                </a:lnTo>
                <a:lnTo>
                  <a:pt x="30" y="150"/>
                </a:lnTo>
                <a:lnTo>
                  <a:pt x="30" y="148"/>
                </a:lnTo>
                <a:lnTo>
                  <a:pt x="28" y="148"/>
                </a:lnTo>
                <a:lnTo>
                  <a:pt x="28" y="146"/>
                </a:lnTo>
                <a:lnTo>
                  <a:pt x="26" y="146"/>
                </a:lnTo>
                <a:lnTo>
                  <a:pt x="26" y="144"/>
                </a:lnTo>
                <a:lnTo>
                  <a:pt x="24" y="144"/>
                </a:lnTo>
                <a:lnTo>
                  <a:pt x="21" y="142"/>
                </a:lnTo>
                <a:lnTo>
                  <a:pt x="19" y="140"/>
                </a:lnTo>
                <a:lnTo>
                  <a:pt x="21" y="140"/>
                </a:lnTo>
                <a:lnTo>
                  <a:pt x="21" y="138"/>
                </a:lnTo>
                <a:lnTo>
                  <a:pt x="19" y="138"/>
                </a:lnTo>
                <a:lnTo>
                  <a:pt x="19" y="136"/>
                </a:lnTo>
                <a:lnTo>
                  <a:pt x="17" y="136"/>
                </a:lnTo>
                <a:lnTo>
                  <a:pt x="17" y="134"/>
                </a:lnTo>
                <a:lnTo>
                  <a:pt x="17" y="132"/>
                </a:lnTo>
                <a:lnTo>
                  <a:pt x="19" y="132"/>
                </a:lnTo>
                <a:lnTo>
                  <a:pt x="19" y="130"/>
                </a:lnTo>
                <a:lnTo>
                  <a:pt x="19" y="128"/>
                </a:lnTo>
                <a:lnTo>
                  <a:pt x="19" y="126"/>
                </a:lnTo>
                <a:lnTo>
                  <a:pt x="21" y="126"/>
                </a:lnTo>
                <a:lnTo>
                  <a:pt x="21" y="124"/>
                </a:lnTo>
                <a:lnTo>
                  <a:pt x="24" y="124"/>
                </a:lnTo>
                <a:lnTo>
                  <a:pt x="24" y="122"/>
                </a:lnTo>
                <a:lnTo>
                  <a:pt x="24" y="120"/>
                </a:lnTo>
                <a:lnTo>
                  <a:pt x="26" y="120"/>
                </a:lnTo>
                <a:lnTo>
                  <a:pt x="26" y="118"/>
                </a:lnTo>
                <a:lnTo>
                  <a:pt x="26" y="120"/>
                </a:lnTo>
                <a:lnTo>
                  <a:pt x="28" y="120"/>
                </a:lnTo>
                <a:lnTo>
                  <a:pt x="28" y="122"/>
                </a:lnTo>
                <a:lnTo>
                  <a:pt x="30" y="124"/>
                </a:lnTo>
                <a:lnTo>
                  <a:pt x="32" y="126"/>
                </a:lnTo>
                <a:lnTo>
                  <a:pt x="34" y="126"/>
                </a:lnTo>
                <a:lnTo>
                  <a:pt x="36" y="126"/>
                </a:lnTo>
                <a:lnTo>
                  <a:pt x="36" y="128"/>
                </a:lnTo>
                <a:lnTo>
                  <a:pt x="36" y="130"/>
                </a:lnTo>
                <a:lnTo>
                  <a:pt x="34" y="130"/>
                </a:lnTo>
                <a:lnTo>
                  <a:pt x="34" y="132"/>
                </a:lnTo>
                <a:lnTo>
                  <a:pt x="32" y="132"/>
                </a:lnTo>
                <a:lnTo>
                  <a:pt x="34" y="134"/>
                </a:lnTo>
                <a:lnTo>
                  <a:pt x="32" y="134"/>
                </a:lnTo>
                <a:lnTo>
                  <a:pt x="34" y="134"/>
                </a:lnTo>
                <a:lnTo>
                  <a:pt x="34" y="136"/>
                </a:lnTo>
                <a:lnTo>
                  <a:pt x="34" y="138"/>
                </a:lnTo>
                <a:lnTo>
                  <a:pt x="34" y="140"/>
                </a:lnTo>
                <a:lnTo>
                  <a:pt x="36" y="142"/>
                </a:lnTo>
                <a:lnTo>
                  <a:pt x="34" y="142"/>
                </a:lnTo>
                <a:lnTo>
                  <a:pt x="36" y="144"/>
                </a:lnTo>
                <a:lnTo>
                  <a:pt x="36" y="146"/>
                </a:lnTo>
                <a:lnTo>
                  <a:pt x="39" y="148"/>
                </a:lnTo>
                <a:lnTo>
                  <a:pt x="39" y="150"/>
                </a:lnTo>
                <a:lnTo>
                  <a:pt x="41" y="150"/>
                </a:lnTo>
                <a:lnTo>
                  <a:pt x="41" y="152"/>
                </a:lnTo>
                <a:lnTo>
                  <a:pt x="43" y="154"/>
                </a:lnTo>
                <a:lnTo>
                  <a:pt x="43" y="156"/>
                </a:lnTo>
                <a:lnTo>
                  <a:pt x="45" y="156"/>
                </a:lnTo>
                <a:lnTo>
                  <a:pt x="45" y="158"/>
                </a:lnTo>
                <a:lnTo>
                  <a:pt x="47" y="160"/>
                </a:lnTo>
                <a:lnTo>
                  <a:pt x="49" y="160"/>
                </a:lnTo>
                <a:lnTo>
                  <a:pt x="49" y="162"/>
                </a:lnTo>
                <a:lnTo>
                  <a:pt x="51" y="164"/>
                </a:lnTo>
                <a:lnTo>
                  <a:pt x="54" y="164"/>
                </a:lnTo>
                <a:lnTo>
                  <a:pt x="54" y="166"/>
                </a:lnTo>
                <a:lnTo>
                  <a:pt x="56" y="168"/>
                </a:lnTo>
                <a:lnTo>
                  <a:pt x="58" y="168"/>
                </a:lnTo>
                <a:lnTo>
                  <a:pt x="60" y="170"/>
                </a:lnTo>
                <a:lnTo>
                  <a:pt x="62" y="172"/>
                </a:lnTo>
                <a:lnTo>
                  <a:pt x="64" y="172"/>
                </a:lnTo>
                <a:lnTo>
                  <a:pt x="66" y="172"/>
                </a:lnTo>
                <a:lnTo>
                  <a:pt x="69" y="172"/>
                </a:lnTo>
                <a:lnTo>
                  <a:pt x="71" y="172"/>
                </a:lnTo>
                <a:lnTo>
                  <a:pt x="73" y="174"/>
                </a:lnTo>
                <a:lnTo>
                  <a:pt x="75" y="174"/>
                </a:lnTo>
                <a:lnTo>
                  <a:pt x="77" y="174"/>
                </a:lnTo>
                <a:lnTo>
                  <a:pt x="79" y="174"/>
                </a:lnTo>
                <a:lnTo>
                  <a:pt x="82" y="174"/>
                </a:lnTo>
                <a:lnTo>
                  <a:pt x="84" y="174"/>
                </a:lnTo>
                <a:lnTo>
                  <a:pt x="86" y="174"/>
                </a:lnTo>
                <a:lnTo>
                  <a:pt x="88" y="174"/>
                </a:lnTo>
                <a:lnTo>
                  <a:pt x="90" y="174"/>
                </a:lnTo>
                <a:lnTo>
                  <a:pt x="92" y="174"/>
                </a:lnTo>
                <a:lnTo>
                  <a:pt x="94" y="174"/>
                </a:lnTo>
                <a:lnTo>
                  <a:pt x="97" y="174"/>
                </a:lnTo>
                <a:lnTo>
                  <a:pt x="99" y="176"/>
                </a:lnTo>
                <a:lnTo>
                  <a:pt x="101" y="176"/>
                </a:lnTo>
                <a:lnTo>
                  <a:pt x="103" y="178"/>
                </a:lnTo>
                <a:lnTo>
                  <a:pt x="105" y="180"/>
                </a:lnTo>
                <a:lnTo>
                  <a:pt x="107" y="182"/>
                </a:lnTo>
                <a:lnTo>
                  <a:pt x="109" y="182"/>
                </a:lnTo>
                <a:lnTo>
                  <a:pt x="112" y="182"/>
                </a:lnTo>
                <a:lnTo>
                  <a:pt x="114" y="182"/>
                </a:lnTo>
                <a:lnTo>
                  <a:pt x="116" y="182"/>
                </a:lnTo>
                <a:lnTo>
                  <a:pt x="118" y="182"/>
                </a:lnTo>
                <a:lnTo>
                  <a:pt x="120" y="182"/>
                </a:lnTo>
                <a:lnTo>
                  <a:pt x="122" y="182"/>
                </a:lnTo>
                <a:lnTo>
                  <a:pt x="124" y="182"/>
                </a:lnTo>
                <a:lnTo>
                  <a:pt x="127" y="182"/>
                </a:lnTo>
                <a:lnTo>
                  <a:pt x="129" y="180"/>
                </a:lnTo>
                <a:lnTo>
                  <a:pt x="131" y="180"/>
                </a:lnTo>
                <a:lnTo>
                  <a:pt x="133" y="180"/>
                </a:lnTo>
                <a:lnTo>
                  <a:pt x="135" y="180"/>
                </a:lnTo>
                <a:lnTo>
                  <a:pt x="137" y="180"/>
                </a:lnTo>
                <a:lnTo>
                  <a:pt x="140" y="180"/>
                </a:lnTo>
                <a:lnTo>
                  <a:pt x="142" y="178"/>
                </a:lnTo>
                <a:lnTo>
                  <a:pt x="144" y="178"/>
                </a:lnTo>
                <a:lnTo>
                  <a:pt x="146" y="178"/>
                </a:lnTo>
                <a:lnTo>
                  <a:pt x="146" y="176"/>
                </a:lnTo>
                <a:lnTo>
                  <a:pt x="148" y="176"/>
                </a:lnTo>
                <a:lnTo>
                  <a:pt x="150" y="176"/>
                </a:lnTo>
                <a:lnTo>
                  <a:pt x="152" y="174"/>
                </a:lnTo>
                <a:lnTo>
                  <a:pt x="155" y="174"/>
                </a:lnTo>
                <a:lnTo>
                  <a:pt x="157" y="172"/>
                </a:lnTo>
                <a:lnTo>
                  <a:pt x="159" y="170"/>
                </a:lnTo>
                <a:lnTo>
                  <a:pt x="161" y="170"/>
                </a:lnTo>
                <a:lnTo>
                  <a:pt x="161" y="168"/>
                </a:lnTo>
                <a:lnTo>
                  <a:pt x="163" y="168"/>
                </a:lnTo>
                <a:lnTo>
                  <a:pt x="165" y="166"/>
                </a:lnTo>
                <a:lnTo>
                  <a:pt x="167" y="164"/>
                </a:lnTo>
                <a:lnTo>
                  <a:pt x="167" y="162"/>
                </a:lnTo>
                <a:lnTo>
                  <a:pt x="167" y="160"/>
                </a:lnTo>
                <a:lnTo>
                  <a:pt x="170" y="158"/>
                </a:lnTo>
                <a:lnTo>
                  <a:pt x="170" y="156"/>
                </a:lnTo>
                <a:lnTo>
                  <a:pt x="172" y="156"/>
                </a:lnTo>
                <a:lnTo>
                  <a:pt x="174" y="154"/>
                </a:lnTo>
                <a:lnTo>
                  <a:pt x="176" y="152"/>
                </a:lnTo>
                <a:lnTo>
                  <a:pt x="178" y="152"/>
                </a:lnTo>
                <a:lnTo>
                  <a:pt x="180" y="152"/>
                </a:lnTo>
                <a:lnTo>
                  <a:pt x="180" y="150"/>
                </a:lnTo>
                <a:lnTo>
                  <a:pt x="182" y="150"/>
                </a:lnTo>
                <a:lnTo>
                  <a:pt x="185" y="148"/>
                </a:lnTo>
                <a:lnTo>
                  <a:pt x="187" y="148"/>
                </a:lnTo>
                <a:lnTo>
                  <a:pt x="189" y="146"/>
                </a:lnTo>
                <a:lnTo>
                  <a:pt x="191" y="144"/>
                </a:lnTo>
                <a:lnTo>
                  <a:pt x="193" y="144"/>
                </a:lnTo>
                <a:lnTo>
                  <a:pt x="195" y="144"/>
                </a:lnTo>
                <a:lnTo>
                  <a:pt x="195" y="142"/>
                </a:lnTo>
                <a:lnTo>
                  <a:pt x="197" y="142"/>
                </a:lnTo>
                <a:lnTo>
                  <a:pt x="200" y="144"/>
                </a:lnTo>
                <a:lnTo>
                  <a:pt x="202" y="144"/>
                </a:lnTo>
                <a:lnTo>
                  <a:pt x="204" y="142"/>
                </a:lnTo>
                <a:lnTo>
                  <a:pt x="206" y="142"/>
                </a:lnTo>
                <a:lnTo>
                  <a:pt x="208" y="142"/>
                </a:lnTo>
                <a:lnTo>
                  <a:pt x="210" y="142"/>
                </a:lnTo>
                <a:lnTo>
                  <a:pt x="213" y="142"/>
                </a:lnTo>
                <a:lnTo>
                  <a:pt x="215" y="142"/>
                </a:lnTo>
                <a:lnTo>
                  <a:pt x="217" y="142"/>
                </a:lnTo>
                <a:lnTo>
                  <a:pt x="219" y="142"/>
                </a:lnTo>
                <a:lnTo>
                  <a:pt x="221" y="140"/>
                </a:lnTo>
                <a:lnTo>
                  <a:pt x="223" y="140"/>
                </a:lnTo>
                <a:lnTo>
                  <a:pt x="225" y="138"/>
                </a:lnTo>
                <a:lnTo>
                  <a:pt x="228" y="136"/>
                </a:lnTo>
                <a:lnTo>
                  <a:pt x="230" y="134"/>
                </a:lnTo>
                <a:lnTo>
                  <a:pt x="232" y="132"/>
                </a:lnTo>
                <a:lnTo>
                  <a:pt x="234" y="130"/>
                </a:lnTo>
                <a:lnTo>
                  <a:pt x="236" y="128"/>
                </a:lnTo>
                <a:lnTo>
                  <a:pt x="236" y="126"/>
                </a:lnTo>
                <a:lnTo>
                  <a:pt x="238" y="126"/>
                </a:lnTo>
                <a:lnTo>
                  <a:pt x="240" y="124"/>
                </a:lnTo>
                <a:lnTo>
                  <a:pt x="240" y="122"/>
                </a:lnTo>
                <a:lnTo>
                  <a:pt x="243" y="120"/>
                </a:lnTo>
                <a:lnTo>
                  <a:pt x="245" y="118"/>
                </a:lnTo>
                <a:lnTo>
                  <a:pt x="245" y="116"/>
                </a:lnTo>
                <a:lnTo>
                  <a:pt x="247" y="116"/>
                </a:lnTo>
                <a:lnTo>
                  <a:pt x="249" y="114"/>
                </a:lnTo>
                <a:lnTo>
                  <a:pt x="249" y="112"/>
                </a:lnTo>
                <a:lnTo>
                  <a:pt x="251" y="110"/>
                </a:lnTo>
                <a:lnTo>
                  <a:pt x="251" y="108"/>
                </a:lnTo>
                <a:lnTo>
                  <a:pt x="251" y="106"/>
                </a:lnTo>
                <a:lnTo>
                  <a:pt x="251" y="104"/>
                </a:lnTo>
                <a:lnTo>
                  <a:pt x="251" y="102"/>
                </a:lnTo>
                <a:lnTo>
                  <a:pt x="249" y="102"/>
                </a:lnTo>
                <a:lnTo>
                  <a:pt x="251" y="102"/>
                </a:lnTo>
                <a:lnTo>
                  <a:pt x="253" y="100"/>
                </a:lnTo>
                <a:lnTo>
                  <a:pt x="253" y="102"/>
                </a:lnTo>
                <a:lnTo>
                  <a:pt x="255" y="102"/>
                </a:lnTo>
                <a:lnTo>
                  <a:pt x="255" y="100"/>
                </a:lnTo>
                <a:lnTo>
                  <a:pt x="253" y="98"/>
                </a:lnTo>
                <a:lnTo>
                  <a:pt x="253" y="96"/>
                </a:lnTo>
                <a:lnTo>
                  <a:pt x="255" y="96"/>
                </a:lnTo>
                <a:lnTo>
                  <a:pt x="258" y="98"/>
                </a:lnTo>
                <a:lnTo>
                  <a:pt x="258" y="96"/>
                </a:lnTo>
                <a:lnTo>
                  <a:pt x="260" y="96"/>
                </a:lnTo>
                <a:lnTo>
                  <a:pt x="260" y="94"/>
                </a:lnTo>
                <a:lnTo>
                  <a:pt x="262" y="94"/>
                </a:lnTo>
                <a:lnTo>
                  <a:pt x="264" y="94"/>
                </a:lnTo>
                <a:lnTo>
                  <a:pt x="266" y="94"/>
                </a:lnTo>
                <a:lnTo>
                  <a:pt x="266" y="92"/>
                </a:lnTo>
                <a:lnTo>
                  <a:pt x="268" y="92"/>
                </a:lnTo>
                <a:lnTo>
                  <a:pt x="268" y="90"/>
                </a:lnTo>
                <a:lnTo>
                  <a:pt x="271" y="90"/>
                </a:lnTo>
                <a:lnTo>
                  <a:pt x="271" y="88"/>
                </a:lnTo>
                <a:lnTo>
                  <a:pt x="273" y="88"/>
                </a:lnTo>
                <a:lnTo>
                  <a:pt x="273" y="86"/>
                </a:lnTo>
                <a:lnTo>
                  <a:pt x="275" y="86"/>
                </a:lnTo>
                <a:lnTo>
                  <a:pt x="275" y="84"/>
                </a:lnTo>
                <a:lnTo>
                  <a:pt x="277" y="84"/>
                </a:lnTo>
                <a:lnTo>
                  <a:pt x="277" y="82"/>
                </a:lnTo>
                <a:lnTo>
                  <a:pt x="279" y="80"/>
                </a:lnTo>
                <a:lnTo>
                  <a:pt x="281" y="78"/>
                </a:lnTo>
                <a:lnTo>
                  <a:pt x="281" y="76"/>
                </a:lnTo>
                <a:lnTo>
                  <a:pt x="283" y="76"/>
                </a:lnTo>
                <a:lnTo>
                  <a:pt x="286" y="74"/>
                </a:lnTo>
                <a:lnTo>
                  <a:pt x="286" y="72"/>
                </a:lnTo>
                <a:lnTo>
                  <a:pt x="288" y="72"/>
                </a:lnTo>
                <a:lnTo>
                  <a:pt x="286" y="72"/>
                </a:lnTo>
                <a:lnTo>
                  <a:pt x="288" y="70"/>
                </a:lnTo>
                <a:lnTo>
                  <a:pt x="290" y="68"/>
                </a:lnTo>
                <a:lnTo>
                  <a:pt x="290" y="66"/>
                </a:lnTo>
                <a:lnTo>
                  <a:pt x="292" y="64"/>
                </a:lnTo>
                <a:lnTo>
                  <a:pt x="294" y="64"/>
                </a:lnTo>
                <a:lnTo>
                  <a:pt x="292" y="64"/>
                </a:lnTo>
                <a:lnTo>
                  <a:pt x="294" y="62"/>
                </a:lnTo>
                <a:lnTo>
                  <a:pt x="294" y="60"/>
                </a:lnTo>
                <a:lnTo>
                  <a:pt x="296" y="58"/>
                </a:lnTo>
                <a:lnTo>
                  <a:pt x="296" y="56"/>
                </a:lnTo>
                <a:lnTo>
                  <a:pt x="298" y="56"/>
                </a:lnTo>
                <a:lnTo>
                  <a:pt x="301" y="56"/>
                </a:lnTo>
                <a:lnTo>
                  <a:pt x="303" y="56"/>
                </a:lnTo>
                <a:lnTo>
                  <a:pt x="303" y="54"/>
                </a:lnTo>
                <a:lnTo>
                  <a:pt x="305" y="54"/>
                </a:lnTo>
                <a:lnTo>
                  <a:pt x="305" y="52"/>
                </a:lnTo>
                <a:lnTo>
                  <a:pt x="307" y="52"/>
                </a:lnTo>
                <a:lnTo>
                  <a:pt x="309" y="52"/>
                </a:lnTo>
                <a:lnTo>
                  <a:pt x="311" y="52"/>
                </a:lnTo>
                <a:lnTo>
                  <a:pt x="311" y="54"/>
                </a:lnTo>
                <a:lnTo>
                  <a:pt x="313" y="54"/>
                </a:lnTo>
                <a:lnTo>
                  <a:pt x="313" y="56"/>
                </a:lnTo>
                <a:lnTo>
                  <a:pt x="316" y="56"/>
                </a:lnTo>
                <a:lnTo>
                  <a:pt x="318" y="54"/>
                </a:lnTo>
                <a:lnTo>
                  <a:pt x="320" y="56"/>
                </a:lnTo>
                <a:lnTo>
                  <a:pt x="322" y="54"/>
                </a:lnTo>
                <a:lnTo>
                  <a:pt x="324" y="54"/>
                </a:lnTo>
                <a:lnTo>
                  <a:pt x="326" y="52"/>
                </a:lnTo>
                <a:lnTo>
                  <a:pt x="328" y="52"/>
                </a:lnTo>
                <a:lnTo>
                  <a:pt x="331" y="52"/>
                </a:lnTo>
                <a:lnTo>
                  <a:pt x="331" y="50"/>
                </a:lnTo>
                <a:lnTo>
                  <a:pt x="333" y="50"/>
                </a:lnTo>
                <a:lnTo>
                  <a:pt x="335" y="48"/>
                </a:lnTo>
                <a:lnTo>
                  <a:pt x="335" y="46"/>
                </a:lnTo>
                <a:lnTo>
                  <a:pt x="333" y="46"/>
                </a:lnTo>
                <a:lnTo>
                  <a:pt x="333" y="44"/>
                </a:lnTo>
                <a:lnTo>
                  <a:pt x="335" y="44"/>
                </a:lnTo>
                <a:lnTo>
                  <a:pt x="337" y="44"/>
                </a:lnTo>
                <a:lnTo>
                  <a:pt x="339" y="44"/>
                </a:lnTo>
                <a:lnTo>
                  <a:pt x="341" y="44"/>
                </a:lnTo>
                <a:lnTo>
                  <a:pt x="344" y="44"/>
                </a:lnTo>
                <a:lnTo>
                  <a:pt x="346" y="44"/>
                </a:lnTo>
                <a:lnTo>
                  <a:pt x="346" y="42"/>
                </a:lnTo>
                <a:lnTo>
                  <a:pt x="348" y="42"/>
                </a:lnTo>
                <a:lnTo>
                  <a:pt x="348" y="40"/>
                </a:lnTo>
                <a:lnTo>
                  <a:pt x="350" y="38"/>
                </a:lnTo>
                <a:lnTo>
                  <a:pt x="350" y="36"/>
                </a:lnTo>
                <a:lnTo>
                  <a:pt x="350" y="34"/>
                </a:lnTo>
                <a:lnTo>
                  <a:pt x="348" y="32"/>
                </a:lnTo>
                <a:lnTo>
                  <a:pt x="346" y="32"/>
                </a:lnTo>
                <a:lnTo>
                  <a:pt x="348" y="30"/>
                </a:lnTo>
                <a:lnTo>
                  <a:pt x="346" y="28"/>
                </a:lnTo>
                <a:lnTo>
                  <a:pt x="346" y="26"/>
                </a:lnTo>
                <a:lnTo>
                  <a:pt x="346" y="24"/>
                </a:lnTo>
                <a:lnTo>
                  <a:pt x="348" y="24"/>
                </a:lnTo>
                <a:lnTo>
                  <a:pt x="348" y="22"/>
                </a:lnTo>
                <a:lnTo>
                  <a:pt x="348" y="20"/>
                </a:lnTo>
                <a:lnTo>
                  <a:pt x="348" y="18"/>
                </a:lnTo>
                <a:lnTo>
                  <a:pt x="350" y="18"/>
                </a:lnTo>
                <a:lnTo>
                  <a:pt x="348" y="16"/>
                </a:lnTo>
                <a:lnTo>
                  <a:pt x="350" y="14"/>
                </a:lnTo>
                <a:lnTo>
                  <a:pt x="350" y="12"/>
                </a:lnTo>
                <a:lnTo>
                  <a:pt x="348" y="12"/>
                </a:lnTo>
                <a:lnTo>
                  <a:pt x="346" y="10"/>
                </a:lnTo>
                <a:lnTo>
                  <a:pt x="346" y="12"/>
                </a:lnTo>
                <a:lnTo>
                  <a:pt x="344" y="12"/>
                </a:lnTo>
                <a:lnTo>
                  <a:pt x="341" y="12"/>
                </a:lnTo>
                <a:lnTo>
                  <a:pt x="341" y="10"/>
                </a:lnTo>
                <a:lnTo>
                  <a:pt x="339" y="10"/>
                </a:lnTo>
                <a:lnTo>
                  <a:pt x="339" y="8"/>
                </a:lnTo>
                <a:lnTo>
                  <a:pt x="341" y="8"/>
                </a:lnTo>
                <a:lnTo>
                  <a:pt x="341" y="6"/>
                </a:lnTo>
                <a:lnTo>
                  <a:pt x="344" y="8"/>
                </a:lnTo>
                <a:lnTo>
                  <a:pt x="344" y="6"/>
                </a:lnTo>
                <a:lnTo>
                  <a:pt x="346" y="8"/>
                </a:lnTo>
                <a:lnTo>
                  <a:pt x="348" y="8"/>
                </a:lnTo>
                <a:lnTo>
                  <a:pt x="346" y="10"/>
                </a:lnTo>
                <a:lnTo>
                  <a:pt x="348" y="10"/>
                </a:lnTo>
                <a:lnTo>
                  <a:pt x="350" y="10"/>
                </a:lnTo>
                <a:lnTo>
                  <a:pt x="350" y="8"/>
                </a:lnTo>
                <a:lnTo>
                  <a:pt x="352" y="8"/>
                </a:lnTo>
                <a:lnTo>
                  <a:pt x="352" y="6"/>
                </a:lnTo>
                <a:lnTo>
                  <a:pt x="354" y="6"/>
                </a:lnTo>
                <a:lnTo>
                  <a:pt x="356" y="6"/>
                </a:lnTo>
                <a:lnTo>
                  <a:pt x="359" y="6"/>
                </a:lnTo>
                <a:lnTo>
                  <a:pt x="359" y="8"/>
                </a:lnTo>
                <a:lnTo>
                  <a:pt x="359" y="10"/>
                </a:lnTo>
                <a:lnTo>
                  <a:pt x="359" y="8"/>
                </a:lnTo>
                <a:lnTo>
                  <a:pt x="361" y="8"/>
                </a:lnTo>
                <a:lnTo>
                  <a:pt x="361" y="6"/>
                </a:lnTo>
                <a:lnTo>
                  <a:pt x="363" y="4"/>
                </a:lnTo>
                <a:lnTo>
                  <a:pt x="365" y="6"/>
                </a:lnTo>
                <a:lnTo>
                  <a:pt x="365" y="4"/>
                </a:lnTo>
                <a:lnTo>
                  <a:pt x="367" y="2"/>
                </a:lnTo>
                <a:lnTo>
                  <a:pt x="369" y="0"/>
                </a:lnTo>
                <a:lnTo>
                  <a:pt x="371" y="2"/>
                </a:lnTo>
                <a:lnTo>
                  <a:pt x="371" y="4"/>
                </a:lnTo>
                <a:lnTo>
                  <a:pt x="374" y="6"/>
                </a:lnTo>
                <a:lnTo>
                  <a:pt x="376" y="6"/>
                </a:lnTo>
                <a:lnTo>
                  <a:pt x="376" y="8"/>
                </a:lnTo>
                <a:lnTo>
                  <a:pt x="378" y="8"/>
                </a:lnTo>
                <a:lnTo>
                  <a:pt x="380" y="8"/>
                </a:lnTo>
                <a:lnTo>
                  <a:pt x="382" y="10"/>
                </a:lnTo>
                <a:lnTo>
                  <a:pt x="382" y="8"/>
                </a:lnTo>
                <a:lnTo>
                  <a:pt x="384" y="10"/>
                </a:lnTo>
                <a:lnTo>
                  <a:pt x="384" y="12"/>
                </a:lnTo>
                <a:lnTo>
                  <a:pt x="386" y="12"/>
                </a:lnTo>
                <a:lnTo>
                  <a:pt x="386" y="14"/>
                </a:lnTo>
                <a:lnTo>
                  <a:pt x="386" y="16"/>
                </a:lnTo>
                <a:lnTo>
                  <a:pt x="386" y="18"/>
                </a:lnTo>
                <a:lnTo>
                  <a:pt x="386" y="20"/>
                </a:lnTo>
                <a:lnTo>
                  <a:pt x="386" y="22"/>
                </a:lnTo>
                <a:lnTo>
                  <a:pt x="384" y="24"/>
                </a:lnTo>
                <a:lnTo>
                  <a:pt x="382" y="26"/>
                </a:lnTo>
                <a:lnTo>
                  <a:pt x="384" y="26"/>
                </a:lnTo>
                <a:lnTo>
                  <a:pt x="386" y="28"/>
                </a:lnTo>
                <a:lnTo>
                  <a:pt x="386" y="26"/>
                </a:lnTo>
                <a:lnTo>
                  <a:pt x="386" y="24"/>
                </a:lnTo>
                <a:lnTo>
                  <a:pt x="389" y="22"/>
                </a:lnTo>
                <a:lnTo>
                  <a:pt x="389" y="20"/>
                </a:lnTo>
                <a:lnTo>
                  <a:pt x="391" y="20"/>
                </a:lnTo>
                <a:lnTo>
                  <a:pt x="389" y="18"/>
                </a:lnTo>
                <a:lnTo>
                  <a:pt x="391" y="18"/>
                </a:lnTo>
                <a:lnTo>
                  <a:pt x="391" y="20"/>
                </a:lnTo>
                <a:lnTo>
                  <a:pt x="393" y="20"/>
                </a:lnTo>
                <a:lnTo>
                  <a:pt x="393" y="22"/>
                </a:lnTo>
                <a:lnTo>
                  <a:pt x="393" y="24"/>
                </a:lnTo>
                <a:lnTo>
                  <a:pt x="391" y="26"/>
                </a:lnTo>
                <a:lnTo>
                  <a:pt x="391" y="28"/>
                </a:lnTo>
                <a:lnTo>
                  <a:pt x="393" y="28"/>
                </a:lnTo>
                <a:lnTo>
                  <a:pt x="395" y="28"/>
                </a:lnTo>
                <a:lnTo>
                  <a:pt x="397" y="28"/>
                </a:lnTo>
                <a:lnTo>
                  <a:pt x="399" y="28"/>
                </a:lnTo>
                <a:lnTo>
                  <a:pt x="399" y="26"/>
                </a:lnTo>
                <a:lnTo>
                  <a:pt x="399" y="24"/>
                </a:lnTo>
                <a:lnTo>
                  <a:pt x="402" y="24"/>
                </a:lnTo>
                <a:lnTo>
                  <a:pt x="402" y="26"/>
                </a:lnTo>
                <a:lnTo>
                  <a:pt x="399" y="28"/>
                </a:lnTo>
                <a:lnTo>
                  <a:pt x="402" y="28"/>
                </a:lnTo>
                <a:lnTo>
                  <a:pt x="404" y="30"/>
                </a:lnTo>
                <a:lnTo>
                  <a:pt x="406" y="30"/>
                </a:lnTo>
                <a:lnTo>
                  <a:pt x="408" y="30"/>
                </a:lnTo>
                <a:lnTo>
                  <a:pt x="408" y="28"/>
                </a:lnTo>
                <a:lnTo>
                  <a:pt x="406" y="28"/>
                </a:lnTo>
                <a:lnTo>
                  <a:pt x="404" y="28"/>
                </a:lnTo>
                <a:lnTo>
                  <a:pt x="406" y="26"/>
                </a:lnTo>
                <a:lnTo>
                  <a:pt x="406" y="24"/>
                </a:lnTo>
                <a:lnTo>
                  <a:pt x="408" y="22"/>
                </a:lnTo>
                <a:lnTo>
                  <a:pt x="410" y="22"/>
                </a:lnTo>
                <a:lnTo>
                  <a:pt x="412" y="24"/>
                </a:lnTo>
                <a:lnTo>
                  <a:pt x="414" y="22"/>
                </a:lnTo>
                <a:lnTo>
                  <a:pt x="417" y="24"/>
                </a:lnTo>
                <a:lnTo>
                  <a:pt x="417" y="26"/>
                </a:lnTo>
                <a:lnTo>
                  <a:pt x="417" y="28"/>
                </a:lnTo>
                <a:lnTo>
                  <a:pt x="417" y="30"/>
                </a:lnTo>
                <a:lnTo>
                  <a:pt x="417" y="32"/>
                </a:lnTo>
                <a:lnTo>
                  <a:pt x="419" y="32"/>
                </a:lnTo>
                <a:lnTo>
                  <a:pt x="421" y="30"/>
                </a:lnTo>
                <a:lnTo>
                  <a:pt x="423" y="32"/>
                </a:lnTo>
                <a:lnTo>
                  <a:pt x="423" y="34"/>
                </a:lnTo>
                <a:lnTo>
                  <a:pt x="425" y="32"/>
                </a:lnTo>
                <a:lnTo>
                  <a:pt x="427" y="34"/>
                </a:lnTo>
                <a:lnTo>
                  <a:pt x="429" y="36"/>
                </a:lnTo>
                <a:lnTo>
                  <a:pt x="429" y="34"/>
                </a:lnTo>
                <a:lnTo>
                  <a:pt x="432" y="34"/>
                </a:lnTo>
                <a:lnTo>
                  <a:pt x="434" y="34"/>
                </a:lnTo>
                <a:lnTo>
                  <a:pt x="436" y="34"/>
                </a:lnTo>
                <a:lnTo>
                  <a:pt x="436" y="36"/>
                </a:lnTo>
                <a:lnTo>
                  <a:pt x="436" y="38"/>
                </a:lnTo>
                <a:lnTo>
                  <a:pt x="434" y="40"/>
                </a:lnTo>
                <a:lnTo>
                  <a:pt x="432" y="40"/>
                </a:lnTo>
                <a:lnTo>
                  <a:pt x="432" y="42"/>
                </a:lnTo>
                <a:lnTo>
                  <a:pt x="429" y="42"/>
                </a:lnTo>
                <a:lnTo>
                  <a:pt x="429" y="44"/>
                </a:lnTo>
                <a:lnTo>
                  <a:pt x="432" y="44"/>
                </a:lnTo>
                <a:lnTo>
                  <a:pt x="434" y="44"/>
                </a:lnTo>
                <a:lnTo>
                  <a:pt x="436" y="44"/>
                </a:lnTo>
                <a:lnTo>
                  <a:pt x="438" y="44"/>
                </a:lnTo>
                <a:lnTo>
                  <a:pt x="438" y="46"/>
                </a:lnTo>
                <a:lnTo>
                  <a:pt x="438" y="48"/>
                </a:lnTo>
                <a:lnTo>
                  <a:pt x="440" y="50"/>
                </a:lnTo>
                <a:lnTo>
                  <a:pt x="440" y="52"/>
                </a:lnTo>
                <a:lnTo>
                  <a:pt x="442" y="52"/>
                </a:lnTo>
                <a:lnTo>
                  <a:pt x="442" y="54"/>
                </a:lnTo>
                <a:lnTo>
                  <a:pt x="440" y="56"/>
                </a:lnTo>
                <a:lnTo>
                  <a:pt x="442" y="58"/>
                </a:lnTo>
                <a:lnTo>
                  <a:pt x="440" y="60"/>
                </a:lnTo>
                <a:lnTo>
                  <a:pt x="440" y="62"/>
                </a:lnTo>
                <a:lnTo>
                  <a:pt x="442" y="62"/>
                </a:lnTo>
                <a:lnTo>
                  <a:pt x="440" y="64"/>
                </a:lnTo>
                <a:lnTo>
                  <a:pt x="442" y="66"/>
                </a:lnTo>
                <a:lnTo>
                  <a:pt x="444" y="66"/>
                </a:lnTo>
                <a:lnTo>
                  <a:pt x="444" y="64"/>
                </a:lnTo>
                <a:lnTo>
                  <a:pt x="444" y="62"/>
                </a:lnTo>
                <a:lnTo>
                  <a:pt x="447" y="62"/>
                </a:lnTo>
                <a:lnTo>
                  <a:pt x="447" y="60"/>
                </a:lnTo>
                <a:lnTo>
                  <a:pt x="449" y="58"/>
                </a:lnTo>
                <a:lnTo>
                  <a:pt x="449" y="56"/>
                </a:lnTo>
                <a:lnTo>
                  <a:pt x="451" y="56"/>
                </a:lnTo>
                <a:lnTo>
                  <a:pt x="451" y="54"/>
                </a:lnTo>
                <a:lnTo>
                  <a:pt x="453" y="52"/>
                </a:lnTo>
                <a:lnTo>
                  <a:pt x="451" y="52"/>
                </a:lnTo>
                <a:lnTo>
                  <a:pt x="449" y="52"/>
                </a:lnTo>
                <a:lnTo>
                  <a:pt x="449" y="50"/>
                </a:lnTo>
                <a:lnTo>
                  <a:pt x="451" y="48"/>
                </a:lnTo>
                <a:lnTo>
                  <a:pt x="451" y="50"/>
                </a:lnTo>
                <a:lnTo>
                  <a:pt x="453" y="48"/>
                </a:lnTo>
                <a:lnTo>
                  <a:pt x="455" y="50"/>
                </a:lnTo>
                <a:lnTo>
                  <a:pt x="455" y="48"/>
                </a:lnTo>
                <a:lnTo>
                  <a:pt x="457" y="48"/>
                </a:lnTo>
                <a:lnTo>
                  <a:pt x="459" y="50"/>
                </a:lnTo>
                <a:lnTo>
                  <a:pt x="459" y="48"/>
                </a:lnTo>
                <a:lnTo>
                  <a:pt x="462" y="48"/>
                </a:lnTo>
                <a:lnTo>
                  <a:pt x="464" y="48"/>
                </a:lnTo>
                <a:lnTo>
                  <a:pt x="464" y="50"/>
                </a:lnTo>
                <a:lnTo>
                  <a:pt x="466" y="50"/>
                </a:lnTo>
                <a:lnTo>
                  <a:pt x="466" y="48"/>
                </a:lnTo>
                <a:lnTo>
                  <a:pt x="468" y="48"/>
                </a:lnTo>
                <a:lnTo>
                  <a:pt x="466" y="46"/>
                </a:lnTo>
                <a:lnTo>
                  <a:pt x="466" y="44"/>
                </a:lnTo>
                <a:lnTo>
                  <a:pt x="468" y="42"/>
                </a:lnTo>
                <a:lnTo>
                  <a:pt x="470" y="44"/>
                </a:lnTo>
                <a:lnTo>
                  <a:pt x="470" y="46"/>
                </a:lnTo>
                <a:lnTo>
                  <a:pt x="470" y="48"/>
                </a:lnTo>
                <a:lnTo>
                  <a:pt x="472" y="48"/>
                </a:lnTo>
                <a:lnTo>
                  <a:pt x="475" y="50"/>
                </a:lnTo>
                <a:lnTo>
                  <a:pt x="472" y="50"/>
                </a:lnTo>
                <a:lnTo>
                  <a:pt x="470" y="50"/>
                </a:lnTo>
                <a:lnTo>
                  <a:pt x="472" y="52"/>
                </a:lnTo>
                <a:lnTo>
                  <a:pt x="470" y="52"/>
                </a:lnTo>
                <a:lnTo>
                  <a:pt x="472" y="52"/>
                </a:lnTo>
                <a:lnTo>
                  <a:pt x="475" y="52"/>
                </a:lnTo>
                <a:lnTo>
                  <a:pt x="477" y="52"/>
                </a:lnTo>
                <a:lnTo>
                  <a:pt x="477" y="54"/>
                </a:lnTo>
                <a:lnTo>
                  <a:pt x="475" y="54"/>
                </a:lnTo>
                <a:lnTo>
                  <a:pt x="475" y="56"/>
                </a:lnTo>
                <a:lnTo>
                  <a:pt x="475" y="58"/>
                </a:lnTo>
                <a:lnTo>
                  <a:pt x="475" y="60"/>
                </a:lnTo>
                <a:lnTo>
                  <a:pt x="477" y="60"/>
                </a:lnTo>
                <a:lnTo>
                  <a:pt x="479" y="58"/>
                </a:lnTo>
                <a:lnTo>
                  <a:pt x="481" y="58"/>
                </a:lnTo>
                <a:lnTo>
                  <a:pt x="483" y="58"/>
                </a:lnTo>
                <a:lnTo>
                  <a:pt x="483" y="60"/>
                </a:lnTo>
                <a:lnTo>
                  <a:pt x="483" y="62"/>
                </a:lnTo>
                <a:lnTo>
                  <a:pt x="485" y="62"/>
                </a:lnTo>
                <a:lnTo>
                  <a:pt x="483" y="64"/>
                </a:lnTo>
                <a:lnTo>
                  <a:pt x="483" y="66"/>
                </a:lnTo>
                <a:lnTo>
                  <a:pt x="485" y="66"/>
                </a:lnTo>
                <a:lnTo>
                  <a:pt x="483" y="68"/>
                </a:lnTo>
                <a:lnTo>
                  <a:pt x="483" y="70"/>
                </a:lnTo>
                <a:lnTo>
                  <a:pt x="483" y="72"/>
                </a:lnTo>
                <a:lnTo>
                  <a:pt x="481" y="74"/>
                </a:lnTo>
                <a:lnTo>
                  <a:pt x="479" y="74"/>
                </a:lnTo>
                <a:lnTo>
                  <a:pt x="477" y="74"/>
                </a:lnTo>
                <a:lnTo>
                  <a:pt x="475" y="74"/>
                </a:lnTo>
                <a:lnTo>
                  <a:pt x="477" y="72"/>
                </a:lnTo>
                <a:lnTo>
                  <a:pt x="477" y="70"/>
                </a:lnTo>
                <a:lnTo>
                  <a:pt x="475" y="70"/>
                </a:lnTo>
                <a:lnTo>
                  <a:pt x="475" y="72"/>
                </a:lnTo>
                <a:lnTo>
                  <a:pt x="472" y="74"/>
                </a:lnTo>
                <a:lnTo>
                  <a:pt x="472" y="76"/>
                </a:lnTo>
                <a:lnTo>
                  <a:pt x="470" y="78"/>
                </a:lnTo>
                <a:lnTo>
                  <a:pt x="472" y="80"/>
                </a:lnTo>
                <a:lnTo>
                  <a:pt x="475" y="80"/>
                </a:lnTo>
                <a:lnTo>
                  <a:pt x="475" y="82"/>
                </a:lnTo>
                <a:lnTo>
                  <a:pt x="472" y="82"/>
                </a:lnTo>
                <a:lnTo>
                  <a:pt x="472" y="84"/>
                </a:lnTo>
                <a:lnTo>
                  <a:pt x="470" y="84"/>
                </a:lnTo>
                <a:lnTo>
                  <a:pt x="470" y="86"/>
                </a:lnTo>
                <a:lnTo>
                  <a:pt x="470" y="88"/>
                </a:lnTo>
                <a:lnTo>
                  <a:pt x="470" y="90"/>
                </a:lnTo>
                <a:lnTo>
                  <a:pt x="468" y="92"/>
                </a:lnTo>
                <a:lnTo>
                  <a:pt x="470" y="94"/>
                </a:lnTo>
                <a:lnTo>
                  <a:pt x="468" y="96"/>
                </a:lnTo>
                <a:lnTo>
                  <a:pt x="466" y="98"/>
                </a:lnTo>
                <a:lnTo>
                  <a:pt x="468" y="100"/>
                </a:lnTo>
                <a:lnTo>
                  <a:pt x="466" y="100"/>
                </a:lnTo>
                <a:lnTo>
                  <a:pt x="464" y="102"/>
                </a:lnTo>
                <a:lnTo>
                  <a:pt x="464" y="104"/>
                </a:lnTo>
                <a:lnTo>
                  <a:pt x="466" y="104"/>
                </a:lnTo>
                <a:lnTo>
                  <a:pt x="468" y="104"/>
                </a:lnTo>
                <a:lnTo>
                  <a:pt x="470" y="102"/>
                </a:lnTo>
                <a:lnTo>
                  <a:pt x="470" y="100"/>
                </a:lnTo>
                <a:lnTo>
                  <a:pt x="470" y="98"/>
                </a:lnTo>
                <a:lnTo>
                  <a:pt x="470" y="96"/>
                </a:lnTo>
                <a:lnTo>
                  <a:pt x="472" y="96"/>
                </a:lnTo>
                <a:lnTo>
                  <a:pt x="475" y="96"/>
                </a:lnTo>
                <a:lnTo>
                  <a:pt x="477" y="96"/>
                </a:lnTo>
                <a:lnTo>
                  <a:pt x="477" y="94"/>
                </a:lnTo>
                <a:lnTo>
                  <a:pt x="479" y="94"/>
                </a:lnTo>
                <a:lnTo>
                  <a:pt x="481" y="92"/>
                </a:lnTo>
                <a:lnTo>
                  <a:pt x="483" y="92"/>
                </a:lnTo>
                <a:lnTo>
                  <a:pt x="483" y="94"/>
                </a:lnTo>
                <a:lnTo>
                  <a:pt x="481" y="94"/>
                </a:lnTo>
                <a:lnTo>
                  <a:pt x="481" y="96"/>
                </a:lnTo>
                <a:lnTo>
                  <a:pt x="483" y="96"/>
                </a:lnTo>
                <a:lnTo>
                  <a:pt x="481" y="98"/>
                </a:lnTo>
                <a:lnTo>
                  <a:pt x="481" y="100"/>
                </a:lnTo>
                <a:lnTo>
                  <a:pt x="481" y="102"/>
                </a:lnTo>
                <a:lnTo>
                  <a:pt x="479" y="104"/>
                </a:lnTo>
                <a:lnTo>
                  <a:pt x="479" y="106"/>
                </a:lnTo>
                <a:lnTo>
                  <a:pt x="481" y="106"/>
                </a:lnTo>
                <a:lnTo>
                  <a:pt x="483" y="106"/>
                </a:lnTo>
                <a:lnTo>
                  <a:pt x="483" y="104"/>
                </a:lnTo>
                <a:lnTo>
                  <a:pt x="485" y="104"/>
                </a:lnTo>
                <a:lnTo>
                  <a:pt x="485" y="106"/>
                </a:lnTo>
                <a:lnTo>
                  <a:pt x="485" y="104"/>
                </a:lnTo>
                <a:lnTo>
                  <a:pt x="487" y="106"/>
                </a:lnTo>
                <a:lnTo>
                  <a:pt x="487" y="104"/>
                </a:lnTo>
                <a:lnTo>
                  <a:pt x="487" y="102"/>
                </a:lnTo>
                <a:lnTo>
                  <a:pt x="490" y="102"/>
                </a:lnTo>
                <a:lnTo>
                  <a:pt x="492" y="102"/>
                </a:lnTo>
                <a:lnTo>
                  <a:pt x="492" y="100"/>
                </a:lnTo>
                <a:lnTo>
                  <a:pt x="494" y="100"/>
                </a:lnTo>
                <a:lnTo>
                  <a:pt x="494" y="98"/>
                </a:lnTo>
                <a:lnTo>
                  <a:pt x="494" y="100"/>
                </a:lnTo>
                <a:lnTo>
                  <a:pt x="496" y="98"/>
                </a:lnTo>
                <a:lnTo>
                  <a:pt x="496" y="100"/>
                </a:lnTo>
                <a:lnTo>
                  <a:pt x="498" y="100"/>
                </a:lnTo>
                <a:lnTo>
                  <a:pt x="498" y="102"/>
                </a:lnTo>
                <a:lnTo>
                  <a:pt x="500" y="102"/>
                </a:lnTo>
                <a:lnTo>
                  <a:pt x="500" y="104"/>
                </a:lnTo>
                <a:lnTo>
                  <a:pt x="502" y="104"/>
                </a:lnTo>
                <a:lnTo>
                  <a:pt x="502" y="106"/>
                </a:lnTo>
                <a:lnTo>
                  <a:pt x="505" y="106"/>
                </a:lnTo>
                <a:lnTo>
                  <a:pt x="507" y="106"/>
                </a:lnTo>
                <a:lnTo>
                  <a:pt x="509" y="106"/>
                </a:lnTo>
                <a:lnTo>
                  <a:pt x="511" y="106"/>
                </a:lnTo>
                <a:lnTo>
                  <a:pt x="513" y="106"/>
                </a:lnTo>
                <a:lnTo>
                  <a:pt x="515" y="106"/>
                </a:lnTo>
                <a:lnTo>
                  <a:pt x="515" y="108"/>
                </a:lnTo>
                <a:lnTo>
                  <a:pt x="517" y="108"/>
                </a:lnTo>
                <a:lnTo>
                  <a:pt x="515" y="110"/>
                </a:lnTo>
                <a:lnTo>
                  <a:pt x="513" y="112"/>
                </a:lnTo>
                <a:lnTo>
                  <a:pt x="513" y="114"/>
                </a:lnTo>
                <a:lnTo>
                  <a:pt x="511" y="114"/>
                </a:lnTo>
                <a:lnTo>
                  <a:pt x="511" y="112"/>
                </a:lnTo>
                <a:lnTo>
                  <a:pt x="509" y="112"/>
                </a:lnTo>
                <a:lnTo>
                  <a:pt x="507" y="112"/>
                </a:lnTo>
                <a:lnTo>
                  <a:pt x="505" y="112"/>
                </a:lnTo>
                <a:lnTo>
                  <a:pt x="505" y="110"/>
                </a:lnTo>
                <a:lnTo>
                  <a:pt x="502" y="110"/>
                </a:lnTo>
                <a:lnTo>
                  <a:pt x="502" y="108"/>
                </a:lnTo>
                <a:lnTo>
                  <a:pt x="502" y="106"/>
                </a:lnTo>
                <a:lnTo>
                  <a:pt x="500" y="106"/>
                </a:lnTo>
                <a:lnTo>
                  <a:pt x="498" y="106"/>
                </a:lnTo>
                <a:lnTo>
                  <a:pt x="498" y="108"/>
                </a:lnTo>
                <a:lnTo>
                  <a:pt x="496" y="108"/>
                </a:lnTo>
                <a:lnTo>
                  <a:pt x="494" y="110"/>
                </a:lnTo>
                <a:lnTo>
                  <a:pt x="494" y="112"/>
                </a:lnTo>
                <a:lnTo>
                  <a:pt x="492" y="112"/>
                </a:lnTo>
                <a:lnTo>
                  <a:pt x="490" y="114"/>
                </a:lnTo>
                <a:lnTo>
                  <a:pt x="490" y="116"/>
                </a:lnTo>
                <a:lnTo>
                  <a:pt x="490" y="118"/>
                </a:lnTo>
                <a:lnTo>
                  <a:pt x="492" y="118"/>
                </a:lnTo>
                <a:lnTo>
                  <a:pt x="492" y="120"/>
                </a:lnTo>
                <a:lnTo>
                  <a:pt x="494" y="120"/>
                </a:lnTo>
                <a:lnTo>
                  <a:pt x="492" y="122"/>
                </a:lnTo>
                <a:lnTo>
                  <a:pt x="492" y="124"/>
                </a:lnTo>
                <a:lnTo>
                  <a:pt x="490" y="124"/>
                </a:lnTo>
                <a:lnTo>
                  <a:pt x="487" y="124"/>
                </a:lnTo>
                <a:lnTo>
                  <a:pt x="490" y="126"/>
                </a:lnTo>
                <a:lnTo>
                  <a:pt x="487" y="126"/>
                </a:lnTo>
                <a:lnTo>
                  <a:pt x="487" y="128"/>
                </a:lnTo>
                <a:lnTo>
                  <a:pt x="487" y="130"/>
                </a:lnTo>
                <a:lnTo>
                  <a:pt x="485" y="130"/>
                </a:lnTo>
                <a:lnTo>
                  <a:pt x="485" y="132"/>
                </a:lnTo>
                <a:lnTo>
                  <a:pt x="485" y="134"/>
                </a:lnTo>
                <a:lnTo>
                  <a:pt x="487" y="136"/>
                </a:lnTo>
                <a:lnTo>
                  <a:pt x="485" y="138"/>
                </a:lnTo>
                <a:lnTo>
                  <a:pt x="483" y="138"/>
                </a:lnTo>
                <a:lnTo>
                  <a:pt x="481" y="138"/>
                </a:lnTo>
                <a:lnTo>
                  <a:pt x="481" y="136"/>
                </a:lnTo>
                <a:lnTo>
                  <a:pt x="479" y="138"/>
                </a:lnTo>
                <a:lnTo>
                  <a:pt x="477" y="138"/>
                </a:lnTo>
                <a:lnTo>
                  <a:pt x="475" y="138"/>
                </a:lnTo>
                <a:lnTo>
                  <a:pt x="475" y="136"/>
                </a:lnTo>
                <a:lnTo>
                  <a:pt x="472" y="134"/>
                </a:lnTo>
                <a:lnTo>
                  <a:pt x="470" y="134"/>
                </a:lnTo>
                <a:lnTo>
                  <a:pt x="470" y="136"/>
                </a:lnTo>
                <a:lnTo>
                  <a:pt x="470" y="134"/>
                </a:lnTo>
                <a:lnTo>
                  <a:pt x="468" y="134"/>
                </a:lnTo>
                <a:lnTo>
                  <a:pt x="468" y="136"/>
                </a:lnTo>
                <a:lnTo>
                  <a:pt x="466" y="136"/>
                </a:lnTo>
                <a:lnTo>
                  <a:pt x="466" y="138"/>
                </a:lnTo>
                <a:lnTo>
                  <a:pt x="464" y="136"/>
                </a:lnTo>
                <a:lnTo>
                  <a:pt x="462" y="138"/>
                </a:lnTo>
                <a:lnTo>
                  <a:pt x="464" y="138"/>
                </a:lnTo>
                <a:lnTo>
                  <a:pt x="466" y="138"/>
                </a:lnTo>
                <a:lnTo>
                  <a:pt x="468" y="140"/>
                </a:lnTo>
                <a:lnTo>
                  <a:pt x="466" y="140"/>
                </a:lnTo>
                <a:lnTo>
                  <a:pt x="464" y="140"/>
                </a:lnTo>
                <a:lnTo>
                  <a:pt x="462" y="140"/>
                </a:lnTo>
                <a:lnTo>
                  <a:pt x="459" y="142"/>
                </a:lnTo>
                <a:lnTo>
                  <a:pt x="462" y="142"/>
                </a:lnTo>
                <a:lnTo>
                  <a:pt x="464" y="142"/>
                </a:lnTo>
                <a:lnTo>
                  <a:pt x="462" y="144"/>
                </a:lnTo>
                <a:lnTo>
                  <a:pt x="464" y="142"/>
                </a:lnTo>
                <a:lnTo>
                  <a:pt x="464" y="144"/>
                </a:lnTo>
                <a:lnTo>
                  <a:pt x="466" y="144"/>
                </a:lnTo>
                <a:lnTo>
                  <a:pt x="468" y="144"/>
                </a:lnTo>
                <a:lnTo>
                  <a:pt x="468" y="142"/>
                </a:lnTo>
                <a:lnTo>
                  <a:pt x="470" y="142"/>
                </a:lnTo>
                <a:lnTo>
                  <a:pt x="472" y="144"/>
                </a:lnTo>
                <a:lnTo>
                  <a:pt x="475" y="142"/>
                </a:lnTo>
                <a:lnTo>
                  <a:pt x="477" y="140"/>
                </a:lnTo>
                <a:lnTo>
                  <a:pt x="479" y="140"/>
                </a:lnTo>
                <a:lnTo>
                  <a:pt x="481" y="142"/>
                </a:lnTo>
                <a:lnTo>
                  <a:pt x="483" y="140"/>
                </a:lnTo>
                <a:lnTo>
                  <a:pt x="483" y="142"/>
                </a:lnTo>
                <a:lnTo>
                  <a:pt x="485" y="144"/>
                </a:lnTo>
                <a:lnTo>
                  <a:pt x="487" y="144"/>
                </a:lnTo>
                <a:lnTo>
                  <a:pt x="487" y="142"/>
                </a:lnTo>
                <a:lnTo>
                  <a:pt x="487" y="144"/>
                </a:lnTo>
                <a:lnTo>
                  <a:pt x="485" y="144"/>
                </a:lnTo>
                <a:lnTo>
                  <a:pt x="485" y="146"/>
                </a:lnTo>
                <a:lnTo>
                  <a:pt x="487" y="148"/>
                </a:lnTo>
                <a:lnTo>
                  <a:pt x="490" y="148"/>
                </a:lnTo>
                <a:lnTo>
                  <a:pt x="492" y="148"/>
                </a:lnTo>
                <a:lnTo>
                  <a:pt x="494" y="148"/>
                </a:lnTo>
                <a:lnTo>
                  <a:pt x="494" y="146"/>
                </a:lnTo>
                <a:lnTo>
                  <a:pt x="496" y="146"/>
                </a:lnTo>
                <a:lnTo>
                  <a:pt x="498" y="144"/>
                </a:lnTo>
                <a:lnTo>
                  <a:pt x="498" y="142"/>
                </a:lnTo>
                <a:lnTo>
                  <a:pt x="500" y="140"/>
                </a:lnTo>
                <a:lnTo>
                  <a:pt x="500" y="142"/>
                </a:lnTo>
                <a:lnTo>
                  <a:pt x="500" y="140"/>
                </a:lnTo>
                <a:lnTo>
                  <a:pt x="502" y="140"/>
                </a:lnTo>
                <a:lnTo>
                  <a:pt x="505" y="140"/>
                </a:lnTo>
                <a:lnTo>
                  <a:pt x="507" y="142"/>
                </a:lnTo>
                <a:lnTo>
                  <a:pt x="507" y="140"/>
                </a:lnTo>
                <a:lnTo>
                  <a:pt x="509" y="140"/>
                </a:lnTo>
                <a:lnTo>
                  <a:pt x="511" y="140"/>
                </a:lnTo>
                <a:lnTo>
                  <a:pt x="509" y="142"/>
                </a:lnTo>
                <a:lnTo>
                  <a:pt x="509" y="144"/>
                </a:lnTo>
                <a:lnTo>
                  <a:pt x="507" y="144"/>
                </a:lnTo>
                <a:lnTo>
                  <a:pt x="507" y="146"/>
                </a:lnTo>
                <a:lnTo>
                  <a:pt x="507" y="148"/>
                </a:lnTo>
                <a:lnTo>
                  <a:pt x="505" y="148"/>
                </a:lnTo>
                <a:lnTo>
                  <a:pt x="505" y="150"/>
                </a:lnTo>
                <a:lnTo>
                  <a:pt x="502" y="150"/>
                </a:lnTo>
                <a:lnTo>
                  <a:pt x="500" y="152"/>
                </a:lnTo>
                <a:lnTo>
                  <a:pt x="500" y="154"/>
                </a:lnTo>
                <a:lnTo>
                  <a:pt x="502" y="152"/>
                </a:lnTo>
                <a:lnTo>
                  <a:pt x="505" y="154"/>
                </a:lnTo>
                <a:lnTo>
                  <a:pt x="505" y="156"/>
                </a:lnTo>
                <a:lnTo>
                  <a:pt x="507" y="156"/>
                </a:lnTo>
                <a:lnTo>
                  <a:pt x="509" y="158"/>
                </a:lnTo>
                <a:lnTo>
                  <a:pt x="509" y="160"/>
                </a:lnTo>
                <a:lnTo>
                  <a:pt x="511" y="160"/>
                </a:lnTo>
                <a:lnTo>
                  <a:pt x="511" y="158"/>
                </a:lnTo>
                <a:lnTo>
                  <a:pt x="511" y="156"/>
                </a:lnTo>
                <a:lnTo>
                  <a:pt x="513" y="156"/>
                </a:lnTo>
                <a:lnTo>
                  <a:pt x="513" y="158"/>
                </a:lnTo>
                <a:lnTo>
                  <a:pt x="515" y="158"/>
                </a:lnTo>
                <a:lnTo>
                  <a:pt x="515" y="160"/>
                </a:lnTo>
                <a:lnTo>
                  <a:pt x="513" y="160"/>
                </a:lnTo>
                <a:lnTo>
                  <a:pt x="513" y="162"/>
                </a:lnTo>
                <a:lnTo>
                  <a:pt x="513" y="164"/>
                </a:lnTo>
                <a:lnTo>
                  <a:pt x="515" y="166"/>
                </a:lnTo>
                <a:lnTo>
                  <a:pt x="517" y="168"/>
                </a:lnTo>
                <a:lnTo>
                  <a:pt x="520" y="166"/>
                </a:lnTo>
                <a:lnTo>
                  <a:pt x="522" y="164"/>
                </a:lnTo>
                <a:lnTo>
                  <a:pt x="524" y="166"/>
                </a:lnTo>
                <a:lnTo>
                  <a:pt x="526" y="168"/>
                </a:lnTo>
                <a:lnTo>
                  <a:pt x="526" y="170"/>
                </a:lnTo>
                <a:lnTo>
                  <a:pt x="528" y="170"/>
                </a:lnTo>
                <a:lnTo>
                  <a:pt x="530" y="170"/>
                </a:lnTo>
                <a:lnTo>
                  <a:pt x="530" y="172"/>
                </a:lnTo>
                <a:lnTo>
                  <a:pt x="533" y="172"/>
                </a:lnTo>
                <a:lnTo>
                  <a:pt x="535" y="172"/>
                </a:lnTo>
                <a:lnTo>
                  <a:pt x="537" y="174"/>
                </a:lnTo>
                <a:lnTo>
                  <a:pt x="537" y="172"/>
                </a:lnTo>
                <a:lnTo>
                  <a:pt x="539" y="172"/>
                </a:lnTo>
                <a:lnTo>
                  <a:pt x="537" y="174"/>
                </a:lnTo>
                <a:lnTo>
                  <a:pt x="535" y="176"/>
                </a:lnTo>
                <a:lnTo>
                  <a:pt x="533" y="176"/>
                </a:lnTo>
                <a:lnTo>
                  <a:pt x="530" y="176"/>
                </a:lnTo>
                <a:lnTo>
                  <a:pt x="528" y="176"/>
                </a:lnTo>
                <a:lnTo>
                  <a:pt x="528" y="174"/>
                </a:lnTo>
                <a:lnTo>
                  <a:pt x="526" y="174"/>
                </a:lnTo>
                <a:lnTo>
                  <a:pt x="524" y="176"/>
                </a:lnTo>
                <a:lnTo>
                  <a:pt x="526" y="176"/>
                </a:lnTo>
                <a:lnTo>
                  <a:pt x="524" y="178"/>
                </a:lnTo>
                <a:lnTo>
                  <a:pt x="522" y="180"/>
                </a:lnTo>
                <a:lnTo>
                  <a:pt x="524" y="182"/>
                </a:lnTo>
                <a:lnTo>
                  <a:pt x="526" y="182"/>
                </a:lnTo>
                <a:lnTo>
                  <a:pt x="526" y="184"/>
                </a:lnTo>
                <a:lnTo>
                  <a:pt x="526" y="186"/>
                </a:lnTo>
                <a:lnTo>
                  <a:pt x="524" y="188"/>
                </a:lnTo>
                <a:lnTo>
                  <a:pt x="524" y="186"/>
                </a:lnTo>
                <a:lnTo>
                  <a:pt x="522" y="186"/>
                </a:lnTo>
                <a:lnTo>
                  <a:pt x="520" y="188"/>
                </a:lnTo>
                <a:lnTo>
                  <a:pt x="520" y="190"/>
                </a:lnTo>
                <a:lnTo>
                  <a:pt x="520" y="192"/>
                </a:lnTo>
                <a:lnTo>
                  <a:pt x="520" y="194"/>
                </a:lnTo>
                <a:lnTo>
                  <a:pt x="520" y="196"/>
                </a:lnTo>
                <a:lnTo>
                  <a:pt x="522" y="198"/>
                </a:lnTo>
                <a:lnTo>
                  <a:pt x="522" y="200"/>
                </a:lnTo>
                <a:lnTo>
                  <a:pt x="524" y="202"/>
                </a:lnTo>
                <a:lnTo>
                  <a:pt x="524" y="204"/>
                </a:lnTo>
                <a:lnTo>
                  <a:pt x="526" y="204"/>
                </a:lnTo>
                <a:lnTo>
                  <a:pt x="528" y="206"/>
                </a:lnTo>
                <a:lnTo>
                  <a:pt x="530" y="208"/>
                </a:lnTo>
                <a:lnTo>
                  <a:pt x="533" y="208"/>
                </a:lnTo>
                <a:lnTo>
                  <a:pt x="535" y="210"/>
                </a:lnTo>
                <a:lnTo>
                  <a:pt x="535" y="212"/>
                </a:lnTo>
                <a:lnTo>
                  <a:pt x="535" y="214"/>
                </a:lnTo>
                <a:lnTo>
                  <a:pt x="533" y="216"/>
                </a:lnTo>
                <a:lnTo>
                  <a:pt x="535" y="216"/>
                </a:lnTo>
                <a:lnTo>
                  <a:pt x="535" y="218"/>
                </a:lnTo>
                <a:lnTo>
                  <a:pt x="537" y="220"/>
                </a:lnTo>
                <a:lnTo>
                  <a:pt x="535" y="220"/>
                </a:lnTo>
                <a:lnTo>
                  <a:pt x="535" y="222"/>
                </a:lnTo>
                <a:lnTo>
                  <a:pt x="535" y="224"/>
                </a:lnTo>
                <a:lnTo>
                  <a:pt x="535" y="226"/>
                </a:lnTo>
                <a:lnTo>
                  <a:pt x="535" y="228"/>
                </a:lnTo>
                <a:lnTo>
                  <a:pt x="537" y="230"/>
                </a:lnTo>
                <a:lnTo>
                  <a:pt x="539" y="232"/>
                </a:lnTo>
                <a:lnTo>
                  <a:pt x="541" y="234"/>
                </a:lnTo>
                <a:lnTo>
                  <a:pt x="543" y="232"/>
                </a:lnTo>
                <a:lnTo>
                  <a:pt x="543" y="234"/>
                </a:lnTo>
                <a:lnTo>
                  <a:pt x="545" y="236"/>
                </a:lnTo>
                <a:lnTo>
                  <a:pt x="545" y="238"/>
                </a:lnTo>
                <a:lnTo>
                  <a:pt x="548" y="240"/>
                </a:lnTo>
                <a:lnTo>
                  <a:pt x="548" y="242"/>
                </a:lnTo>
                <a:lnTo>
                  <a:pt x="548" y="244"/>
                </a:lnTo>
                <a:lnTo>
                  <a:pt x="545" y="246"/>
                </a:lnTo>
                <a:lnTo>
                  <a:pt x="545" y="248"/>
                </a:lnTo>
                <a:lnTo>
                  <a:pt x="548" y="250"/>
                </a:lnTo>
                <a:lnTo>
                  <a:pt x="545" y="250"/>
                </a:lnTo>
                <a:lnTo>
                  <a:pt x="545" y="252"/>
                </a:lnTo>
                <a:lnTo>
                  <a:pt x="543" y="254"/>
                </a:lnTo>
                <a:lnTo>
                  <a:pt x="543" y="256"/>
                </a:lnTo>
                <a:lnTo>
                  <a:pt x="543" y="257"/>
                </a:lnTo>
                <a:lnTo>
                  <a:pt x="543" y="259"/>
                </a:lnTo>
                <a:lnTo>
                  <a:pt x="545" y="261"/>
                </a:lnTo>
                <a:lnTo>
                  <a:pt x="545" y="263"/>
                </a:lnTo>
                <a:lnTo>
                  <a:pt x="548" y="263"/>
                </a:lnTo>
                <a:lnTo>
                  <a:pt x="548" y="265"/>
                </a:lnTo>
                <a:lnTo>
                  <a:pt x="548" y="267"/>
                </a:lnTo>
                <a:lnTo>
                  <a:pt x="548" y="269"/>
                </a:lnTo>
                <a:lnTo>
                  <a:pt x="548" y="271"/>
                </a:lnTo>
                <a:lnTo>
                  <a:pt x="550" y="273"/>
                </a:lnTo>
                <a:lnTo>
                  <a:pt x="550" y="275"/>
                </a:lnTo>
                <a:lnTo>
                  <a:pt x="552" y="277"/>
                </a:lnTo>
                <a:lnTo>
                  <a:pt x="554" y="279"/>
                </a:lnTo>
                <a:lnTo>
                  <a:pt x="556" y="279"/>
                </a:lnTo>
                <a:lnTo>
                  <a:pt x="558" y="279"/>
                </a:lnTo>
                <a:lnTo>
                  <a:pt x="558" y="281"/>
                </a:lnTo>
                <a:lnTo>
                  <a:pt x="560" y="283"/>
                </a:lnTo>
                <a:lnTo>
                  <a:pt x="560" y="285"/>
                </a:lnTo>
                <a:lnTo>
                  <a:pt x="563" y="287"/>
                </a:lnTo>
                <a:lnTo>
                  <a:pt x="563" y="289"/>
                </a:lnTo>
                <a:lnTo>
                  <a:pt x="563" y="291"/>
                </a:lnTo>
                <a:lnTo>
                  <a:pt x="560" y="291"/>
                </a:lnTo>
                <a:lnTo>
                  <a:pt x="563" y="293"/>
                </a:lnTo>
                <a:lnTo>
                  <a:pt x="563" y="295"/>
                </a:lnTo>
                <a:lnTo>
                  <a:pt x="565" y="295"/>
                </a:lnTo>
                <a:lnTo>
                  <a:pt x="567" y="297"/>
                </a:lnTo>
                <a:lnTo>
                  <a:pt x="569" y="297"/>
                </a:lnTo>
                <a:lnTo>
                  <a:pt x="571" y="299"/>
                </a:lnTo>
                <a:lnTo>
                  <a:pt x="573" y="299"/>
                </a:lnTo>
                <a:lnTo>
                  <a:pt x="573" y="301"/>
                </a:lnTo>
                <a:lnTo>
                  <a:pt x="573" y="303"/>
                </a:lnTo>
                <a:lnTo>
                  <a:pt x="573" y="305"/>
                </a:lnTo>
                <a:lnTo>
                  <a:pt x="573" y="307"/>
                </a:lnTo>
                <a:lnTo>
                  <a:pt x="573" y="309"/>
                </a:lnTo>
                <a:lnTo>
                  <a:pt x="571" y="311"/>
                </a:lnTo>
                <a:lnTo>
                  <a:pt x="571" y="313"/>
                </a:lnTo>
                <a:lnTo>
                  <a:pt x="571" y="315"/>
                </a:lnTo>
                <a:lnTo>
                  <a:pt x="571" y="317"/>
                </a:lnTo>
                <a:lnTo>
                  <a:pt x="569" y="319"/>
                </a:lnTo>
                <a:lnTo>
                  <a:pt x="569" y="321"/>
                </a:lnTo>
                <a:lnTo>
                  <a:pt x="567" y="323"/>
                </a:lnTo>
                <a:lnTo>
                  <a:pt x="567" y="325"/>
                </a:lnTo>
                <a:lnTo>
                  <a:pt x="567" y="327"/>
                </a:lnTo>
                <a:lnTo>
                  <a:pt x="565" y="329"/>
                </a:lnTo>
                <a:lnTo>
                  <a:pt x="565" y="331"/>
                </a:lnTo>
                <a:lnTo>
                  <a:pt x="563" y="333"/>
                </a:lnTo>
                <a:lnTo>
                  <a:pt x="563" y="335"/>
                </a:lnTo>
                <a:lnTo>
                  <a:pt x="563" y="337"/>
                </a:lnTo>
                <a:lnTo>
                  <a:pt x="560" y="337"/>
                </a:lnTo>
                <a:lnTo>
                  <a:pt x="558" y="337"/>
                </a:lnTo>
                <a:lnTo>
                  <a:pt x="558" y="339"/>
                </a:lnTo>
                <a:lnTo>
                  <a:pt x="558" y="341"/>
                </a:lnTo>
                <a:lnTo>
                  <a:pt x="556" y="341"/>
                </a:lnTo>
                <a:lnTo>
                  <a:pt x="556" y="343"/>
                </a:lnTo>
                <a:lnTo>
                  <a:pt x="556" y="345"/>
                </a:lnTo>
                <a:lnTo>
                  <a:pt x="556" y="347"/>
                </a:lnTo>
                <a:lnTo>
                  <a:pt x="556" y="349"/>
                </a:lnTo>
                <a:lnTo>
                  <a:pt x="556" y="351"/>
                </a:lnTo>
                <a:lnTo>
                  <a:pt x="554" y="353"/>
                </a:lnTo>
                <a:lnTo>
                  <a:pt x="554" y="355"/>
                </a:lnTo>
                <a:lnTo>
                  <a:pt x="554" y="357"/>
                </a:lnTo>
                <a:lnTo>
                  <a:pt x="552" y="357"/>
                </a:lnTo>
                <a:lnTo>
                  <a:pt x="552" y="359"/>
                </a:lnTo>
                <a:lnTo>
                  <a:pt x="550" y="361"/>
                </a:lnTo>
                <a:lnTo>
                  <a:pt x="548" y="361"/>
                </a:lnTo>
                <a:lnTo>
                  <a:pt x="545" y="361"/>
                </a:lnTo>
                <a:lnTo>
                  <a:pt x="543" y="363"/>
                </a:lnTo>
                <a:lnTo>
                  <a:pt x="541" y="365"/>
                </a:lnTo>
                <a:lnTo>
                  <a:pt x="539" y="367"/>
                </a:lnTo>
                <a:lnTo>
                  <a:pt x="537" y="367"/>
                </a:lnTo>
                <a:lnTo>
                  <a:pt x="537" y="369"/>
                </a:lnTo>
                <a:lnTo>
                  <a:pt x="535" y="371"/>
                </a:lnTo>
                <a:lnTo>
                  <a:pt x="533" y="371"/>
                </a:lnTo>
                <a:lnTo>
                  <a:pt x="533" y="373"/>
                </a:lnTo>
                <a:lnTo>
                  <a:pt x="530" y="375"/>
                </a:lnTo>
                <a:lnTo>
                  <a:pt x="528" y="375"/>
                </a:lnTo>
                <a:lnTo>
                  <a:pt x="528" y="377"/>
                </a:lnTo>
                <a:lnTo>
                  <a:pt x="526" y="379"/>
                </a:lnTo>
                <a:lnTo>
                  <a:pt x="526" y="381"/>
                </a:lnTo>
                <a:lnTo>
                  <a:pt x="524" y="381"/>
                </a:lnTo>
                <a:lnTo>
                  <a:pt x="524" y="383"/>
                </a:lnTo>
                <a:lnTo>
                  <a:pt x="524" y="385"/>
                </a:lnTo>
                <a:lnTo>
                  <a:pt x="522" y="385"/>
                </a:lnTo>
                <a:lnTo>
                  <a:pt x="520" y="387"/>
                </a:lnTo>
                <a:lnTo>
                  <a:pt x="520" y="389"/>
                </a:lnTo>
                <a:lnTo>
                  <a:pt x="517" y="391"/>
                </a:lnTo>
                <a:lnTo>
                  <a:pt x="517" y="393"/>
                </a:lnTo>
                <a:lnTo>
                  <a:pt x="515" y="395"/>
                </a:lnTo>
                <a:lnTo>
                  <a:pt x="513" y="397"/>
                </a:lnTo>
                <a:lnTo>
                  <a:pt x="513" y="399"/>
                </a:lnTo>
                <a:lnTo>
                  <a:pt x="511" y="401"/>
                </a:lnTo>
                <a:lnTo>
                  <a:pt x="511" y="403"/>
                </a:lnTo>
                <a:lnTo>
                  <a:pt x="509" y="403"/>
                </a:lnTo>
                <a:lnTo>
                  <a:pt x="509" y="405"/>
                </a:lnTo>
                <a:lnTo>
                  <a:pt x="507" y="407"/>
                </a:lnTo>
                <a:lnTo>
                  <a:pt x="507" y="409"/>
                </a:lnTo>
                <a:lnTo>
                  <a:pt x="507" y="411"/>
                </a:lnTo>
                <a:lnTo>
                  <a:pt x="507" y="413"/>
                </a:lnTo>
                <a:lnTo>
                  <a:pt x="507" y="415"/>
                </a:lnTo>
                <a:lnTo>
                  <a:pt x="505" y="417"/>
                </a:lnTo>
                <a:lnTo>
                  <a:pt x="505" y="419"/>
                </a:lnTo>
                <a:lnTo>
                  <a:pt x="505" y="421"/>
                </a:lnTo>
                <a:lnTo>
                  <a:pt x="507" y="423"/>
                </a:lnTo>
                <a:lnTo>
                  <a:pt x="507" y="425"/>
                </a:lnTo>
                <a:lnTo>
                  <a:pt x="507" y="427"/>
                </a:lnTo>
                <a:lnTo>
                  <a:pt x="507" y="429"/>
                </a:lnTo>
                <a:lnTo>
                  <a:pt x="507" y="431"/>
                </a:lnTo>
                <a:lnTo>
                  <a:pt x="507" y="433"/>
                </a:lnTo>
                <a:lnTo>
                  <a:pt x="507" y="435"/>
                </a:lnTo>
                <a:lnTo>
                  <a:pt x="507" y="437"/>
                </a:lnTo>
                <a:lnTo>
                  <a:pt x="507" y="439"/>
                </a:lnTo>
                <a:lnTo>
                  <a:pt x="507" y="441"/>
                </a:lnTo>
                <a:lnTo>
                  <a:pt x="509" y="441"/>
                </a:lnTo>
                <a:lnTo>
                  <a:pt x="509" y="443"/>
                </a:lnTo>
                <a:lnTo>
                  <a:pt x="509" y="445"/>
                </a:lnTo>
                <a:lnTo>
                  <a:pt x="511" y="447"/>
                </a:lnTo>
                <a:lnTo>
                  <a:pt x="513" y="449"/>
                </a:lnTo>
                <a:lnTo>
                  <a:pt x="513" y="451"/>
                </a:lnTo>
                <a:lnTo>
                  <a:pt x="513" y="453"/>
                </a:lnTo>
                <a:lnTo>
                  <a:pt x="515" y="453"/>
                </a:lnTo>
                <a:lnTo>
                  <a:pt x="515" y="455"/>
                </a:lnTo>
                <a:lnTo>
                  <a:pt x="515" y="457"/>
                </a:lnTo>
                <a:lnTo>
                  <a:pt x="515" y="459"/>
                </a:lnTo>
                <a:lnTo>
                  <a:pt x="517" y="461"/>
                </a:lnTo>
                <a:lnTo>
                  <a:pt x="520" y="463"/>
                </a:lnTo>
                <a:lnTo>
                  <a:pt x="520" y="465"/>
                </a:lnTo>
                <a:lnTo>
                  <a:pt x="522" y="465"/>
                </a:lnTo>
                <a:lnTo>
                  <a:pt x="522" y="467"/>
                </a:lnTo>
                <a:lnTo>
                  <a:pt x="524" y="469"/>
                </a:lnTo>
                <a:lnTo>
                  <a:pt x="526" y="471"/>
                </a:lnTo>
                <a:lnTo>
                  <a:pt x="526" y="473"/>
                </a:lnTo>
                <a:lnTo>
                  <a:pt x="528" y="475"/>
                </a:lnTo>
                <a:lnTo>
                  <a:pt x="530" y="475"/>
                </a:lnTo>
                <a:lnTo>
                  <a:pt x="530" y="477"/>
                </a:lnTo>
                <a:lnTo>
                  <a:pt x="533" y="477"/>
                </a:lnTo>
                <a:lnTo>
                  <a:pt x="535" y="477"/>
                </a:lnTo>
                <a:lnTo>
                  <a:pt x="537" y="479"/>
                </a:lnTo>
                <a:lnTo>
                  <a:pt x="537" y="481"/>
                </a:lnTo>
                <a:lnTo>
                  <a:pt x="539" y="481"/>
                </a:lnTo>
                <a:lnTo>
                  <a:pt x="541" y="481"/>
                </a:lnTo>
                <a:lnTo>
                  <a:pt x="543" y="483"/>
                </a:lnTo>
                <a:lnTo>
                  <a:pt x="543" y="485"/>
                </a:lnTo>
                <a:lnTo>
                  <a:pt x="543" y="487"/>
                </a:lnTo>
                <a:lnTo>
                  <a:pt x="543" y="489"/>
                </a:lnTo>
                <a:lnTo>
                  <a:pt x="541" y="491"/>
                </a:lnTo>
                <a:lnTo>
                  <a:pt x="541" y="493"/>
                </a:lnTo>
                <a:lnTo>
                  <a:pt x="541" y="495"/>
                </a:lnTo>
                <a:lnTo>
                  <a:pt x="539" y="497"/>
                </a:lnTo>
                <a:lnTo>
                  <a:pt x="539" y="499"/>
                </a:lnTo>
                <a:lnTo>
                  <a:pt x="539" y="501"/>
                </a:lnTo>
                <a:lnTo>
                  <a:pt x="537" y="501"/>
                </a:lnTo>
                <a:lnTo>
                  <a:pt x="537" y="503"/>
                </a:lnTo>
                <a:lnTo>
                  <a:pt x="535" y="503"/>
                </a:lnTo>
                <a:lnTo>
                  <a:pt x="535" y="505"/>
                </a:lnTo>
                <a:lnTo>
                  <a:pt x="535" y="507"/>
                </a:lnTo>
                <a:lnTo>
                  <a:pt x="535" y="509"/>
                </a:lnTo>
                <a:lnTo>
                  <a:pt x="533" y="509"/>
                </a:lnTo>
                <a:lnTo>
                  <a:pt x="533" y="511"/>
                </a:lnTo>
                <a:lnTo>
                  <a:pt x="533" y="513"/>
                </a:lnTo>
                <a:lnTo>
                  <a:pt x="533" y="515"/>
                </a:lnTo>
                <a:lnTo>
                  <a:pt x="533" y="517"/>
                </a:lnTo>
                <a:lnTo>
                  <a:pt x="533" y="519"/>
                </a:lnTo>
                <a:lnTo>
                  <a:pt x="530" y="521"/>
                </a:lnTo>
                <a:lnTo>
                  <a:pt x="530" y="523"/>
                </a:lnTo>
                <a:lnTo>
                  <a:pt x="528" y="525"/>
                </a:lnTo>
                <a:lnTo>
                  <a:pt x="528" y="527"/>
                </a:lnTo>
                <a:lnTo>
                  <a:pt x="528" y="529"/>
                </a:lnTo>
                <a:lnTo>
                  <a:pt x="528" y="531"/>
                </a:lnTo>
                <a:lnTo>
                  <a:pt x="528" y="533"/>
                </a:lnTo>
                <a:lnTo>
                  <a:pt x="528" y="535"/>
                </a:lnTo>
                <a:lnTo>
                  <a:pt x="528" y="537"/>
                </a:lnTo>
                <a:lnTo>
                  <a:pt x="528" y="539"/>
                </a:lnTo>
                <a:lnTo>
                  <a:pt x="528" y="541"/>
                </a:lnTo>
                <a:lnTo>
                  <a:pt x="528" y="543"/>
                </a:lnTo>
                <a:lnTo>
                  <a:pt x="530" y="545"/>
                </a:lnTo>
                <a:lnTo>
                  <a:pt x="533" y="545"/>
                </a:lnTo>
                <a:lnTo>
                  <a:pt x="535" y="545"/>
                </a:lnTo>
                <a:lnTo>
                  <a:pt x="537" y="545"/>
                </a:lnTo>
                <a:lnTo>
                  <a:pt x="537" y="547"/>
                </a:lnTo>
                <a:lnTo>
                  <a:pt x="539" y="549"/>
                </a:lnTo>
                <a:lnTo>
                  <a:pt x="537" y="551"/>
                </a:lnTo>
                <a:lnTo>
                  <a:pt x="535" y="551"/>
                </a:lnTo>
                <a:lnTo>
                  <a:pt x="535" y="553"/>
                </a:lnTo>
                <a:lnTo>
                  <a:pt x="533" y="553"/>
                </a:lnTo>
                <a:lnTo>
                  <a:pt x="530" y="553"/>
                </a:lnTo>
                <a:lnTo>
                  <a:pt x="528" y="555"/>
                </a:lnTo>
                <a:lnTo>
                  <a:pt x="528" y="557"/>
                </a:lnTo>
                <a:lnTo>
                  <a:pt x="526" y="557"/>
                </a:lnTo>
                <a:lnTo>
                  <a:pt x="526" y="559"/>
                </a:lnTo>
                <a:lnTo>
                  <a:pt x="526" y="561"/>
                </a:lnTo>
                <a:lnTo>
                  <a:pt x="526" y="563"/>
                </a:lnTo>
                <a:lnTo>
                  <a:pt x="526" y="565"/>
                </a:lnTo>
                <a:lnTo>
                  <a:pt x="526" y="567"/>
                </a:lnTo>
                <a:lnTo>
                  <a:pt x="526" y="569"/>
                </a:lnTo>
                <a:lnTo>
                  <a:pt x="528" y="571"/>
                </a:lnTo>
                <a:lnTo>
                  <a:pt x="526" y="571"/>
                </a:lnTo>
                <a:lnTo>
                  <a:pt x="526" y="573"/>
                </a:lnTo>
                <a:lnTo>
                  <a:pt x="528" y="575"/>
                </a:lnTo>
                <a:lnTo>
                  <a:pt x="530" y="577"/>
                </a:lnTo>
                <a:lnTo>
                  <a:pt x="530" y="579"/>
                </a:lnTo>
                <a:lnTo>
                  <a:pt x="533" y="581"/>
                </a:lnTo>
                <a:lnTo>
                  <a:pt x="530" y="583"/>
                </a:lnTo>
                <a:lnTo>
                  <a:pt x="528" y="585"/>
                </a:lnTo>
                <a:lnTo>
                  <a:pt x="528" y="587"/>
                </a:lnTo>
                <a:lnTo>
                  <a:pt x="526" y="587"/>
                </a:lnTo>
                <a:lnTo>
                  <a:pt x="526" y="589"/>
                </a:lnTo>
                <a:lnTo>
                  <a:pt x="526" y="591"/>
                </a:lnTo>
                <a:lnTo>
                  <a:pt x="526" y="593"/>
                </a:lnTo>
                <a:lnTo>
                  <a:pt x="524" y="593"/>
                </a:lnTo>
                <a:lnTo>
                  <a:pt x="524" y="595"/>
                </a:lnTo>
                <a:lnTo>
                  <a:pt x="524" y="597"/>
                </a:lnTo>
                <a:lnTo>
                  <a:pt x="524" y="599"/>
                </a:lnTo>
                <a:lnTo>
                  <a:pt x="524" y="601"/>
                </a:lnTo>
                <a:lnTo>
                  <a:pt x="524" y="603"/>
                </a:lnTo>
                <a:lnTo>
                  <a:pt x="524" y="605"/>
                </a:lnTo>
                <a:lnTo>
                  <a:pt x="524" y="607"/>
                </a:lnTo>
                <a:lnTo>
                  <a:pt x="522" y="609"/>
                </a:lnTo>
                <a:lnTo>
                  <a:pt x="522" y="611"/>
                </a:lnTo>
                <a:lnTo>
                  <a:pt x="522" y="613"/>
                </a:lnTo>
                <a:lnTo>
                  <a:pt x="522" y="615"/>
                </a:lnTo>
                <a:lnTo>
                  <a:pt x="524" y="616"/>
                </a:lnTo>
                <a:lnTo>
                  <a:pt x="524" y="618"/>
                </a:lnTo>
                <a:lnTo>
                  <a:pt x="524" y="620"/>
                </a:lnTo>
                <a:lnTo>
                  <a:pt x="524" y="622"/>
                </a:lnTo>
                <a:lnTo>
                  <a:pt x="524" y="624"/>
                </a:lnTo>
                <a:lnTo>
                  <a:pt x="524" y="626"/>
                </a:lnTo>
                <a:lnTo>
                  <a:pt x="524" y="628"/>
                </a:lnTo>
                <a:lnTo>
                  <a:pt x="524" y="630"/>
                </a:lnTo>
                <a:lnTo>
                  <a:pt x="524" y="632"/>
                </a:lnTo>
                <a:lnTo>
                  <a:pt x="524" y="634"/>
                </a:lnTo>
                <a:lnTo>
                  <a:pt x="526" y="636"/>
                </a:lnTo>
                <a:lnTo>
                  <a:pt x="526" y="638"/>
                </a:lnTo>
                <a:lnTo>
                  <a:pt x="524" y="640"/>
                </a:lnTo>
                <a:lnTo>
                  <a:pt x="524" y="642"/>
                </a:lnTo>
                <a:lnTo>
                  <a:pt x="522" y="642"/>
                </a:lnTo>
                <a:lnTo>
                  <a:pt x="520" y="644"/>
                </a:lnTo>
                <a:lnTo>
                  <a:pt x="520" y="646"/>
                </a:lnTo>
                <a:lnTo>
                  <a:pt x="520" y="648"/>
                </a:lnTo>
                <a:lnTo>
                  <a:pt x="522" y="650"/>
                </a:lnTo>
                <a:lnTo>
                  <a:pt x="520" y="652"/>
                </a:lnTo>
                <a:lnTo>
                  <a:pt x="520" y="654"/>
                </a:lnTo>
                <a:lnTo>
                  <a:pt x="520" y="656"/>
                </a:lnTo>
                <a:lnTo>
                  <a:pt x="517" y="656"/>
                </a:lnTo>
                <a:lnTo>
                  <a:pt x="517" y="658"/>
                </a:lnTo>
                <a:lnTo>
                  <a:pt x="515" y="660"/>
                </a:lnTo>
                <a:lnTo>
                  <a:pt x="515" y="662"/>
                </a:lnTo>
                <a:lnTo>
                  <a:pt x="515" y="664"/>
                </a:lnTo>
                <a:lnTo>
                  <a:pt x="515" y="666"/>
                </a:lnTo>
                <a:lnTo>
                  <a:pt x="517" y="668"/>
                </a:lnTo>
                <a:lnTo>
                  <a:pt x="517" y="670"/>
                </a:lnTo>
                <a:lnTo>
                  <a:pt x="517" y="672"/>
                </a:lnTo>
                <a:lnTo>
                  <a:pt x="517" y="674"/>
                </a:lnTo>
                <a:lnTo>
                  <a:pt x="517" y="676"/>
                </a:lnTo>
                <a:lnTo>
                  <a:pt x="517" y="678"/>
                </a:lnTo>
                <a:lnTo>
                  <a:pt x="517" y="680"/>
                </a:lnTo>
                <a:lnTo>
                  <a:pt x="520" y="682"/>
                </a:lnTo>
                <a:lnTo>
                  <a:pt x="520" y="684"/>
                </a:lnTo>
                <a:lnTo>
                  <a:pt x="520" y="686"/>
                </a:lnTo>
                <a:lnTo>
                  <a:pt x="520" y="688"/>
                </a:lnTo>
                <a:lnTo>
                  <a:pt x="520" y="690"/>
                </a:lnTo>
                <a:lnTo>
                  <a:pt x="520" y="692"/>
                </a:lnTo>
                <a:lnTo>
                  <a:pt x="517" y="694"/>
                </a:lnTo>
                <a:lnTo>
                  <a:pt x="517" y="696"/>
                </a:lnTo>
                <a:lnTo>
                  <a:pt x="517" y="698"/>
                </a:lnTo>
                <a:lnTo>
                  <a:pt x="517" y="700"/>
                </a:lnTo>
                <a:lnTo>
                  <a:pt x="517" y="702"/>
                </a:lnTo>
                <a:lnTo>
                  <a:pt x="517" y="704"/>
                </a:lnTo>
                <a:lnTo>
                  <a:pt x="515" y="706"/>
                </a:lnTo>
                <a:lnTo>
                  <a:pt x="513" y="708"/>
                </a:lnTo>
                <a:lnTo>
                  <a:pt x="513" y="710"/>
                </a:lnTo>
                <a:lnTo>
                  <a:pt x="513" y="712"/>
                </a:lnTo>
                <a:lnTo>
                  <a:pt x="511" y="714"/>
                </a:lnTo>
                <a:lnTo>
                  <a:pt x="511" y="716"/>
                </a:lnTo>
                <a:lnTo>
                  <a:pt x="511" y="718"/>
                </a:lnTo>
                <a:lnTo>
                  <a:pt x="511" y="720"/>
                </a:lnTo>
                <a:lnTo>
                  <a:pt x="511" y="722"/>
                </a:lnTo>
                <a:lnTo>
                  <a:pt x="511" y="724"/>
                </a:lnTo>
                <a:lnTo>
                  <a:pt x="511" y="726"/>
                </a:lnTo>
                <a:lnTo>
                  <a:pt x="511" y="728"/>
                </a:lnTo>
                <a:lnTo>
                  <a:pt x="513" y="728"/>
                </a:lnTo>
                <a:lnTo>
                  <a:pt x="515" y="728"/>
                </a:lnTo>
                <a:lnTo>
                  <a:pt x="515" y="730"/>
                </a:lnTo>
                <a:lnTo>
                  <a:pt x="513" y="732"/>
                </a:lnTo>
                <a:lnTo>
                  <a:pt x="515" y="734"/>
                </a:lnTo>
                <a:lnTo>
                  <a:pt x="515" y="736"/>
                </a:lnTo>
                <a:lnTo>
                  <a:pt x="515" y="738"/>
                </a:lnTo>
                <a:lnTo>
                  <a:pt x="515" y="740"/>
                </a:lnTo>
                <a:lnTo>
                  <a:pt x="515" y="742"/>
                </a:lnTo>
                <a:lnTo>
                  <a:pt x="513" y="744"/>
                </a:lnTo>
                <a:lnTo>
                  <a:pt x="513" y="746"/>
                </a:lnTo>
                <a:lnTo>
                  <a:pt x="515" y="748"/>
                </a:lnTo>
                <a:lnTo>
                  <a:pt x="513" y="750"/>
                </a:lnTo>
                <a:lnTo>
                  <a:pt x="511" y="752"/>
                </a:lnTo>
                <a:lnTo>
                  <a:pt x="509" y="754"/>
                </a:lnTo>
                <a:lnTo>
                  <a:pt x="509" y="756"/>
                </a:lnTo>
                <a:lnTo>
                  <a:pt x="509" y="758"/>
                </a:lnTo>
                <a:lnTo>
                  <a:pt x="507" y="760"/>
                </a:lnTo>
                <a:lnTo>
                  <a:pt x="507" y="762"/>
                </a:lnTo>
                <a:lnTo>
                  <a:pt x="507" y="764"/>
                </a:lnTo>
                <a:lnTo>
                  <a:pt x="505" y="766"/>
                </a:lnTo>
                <a:lnTo>
                  <a:pt x="505" y="768"/>
                </a:lnTo>
                <a:lnTo>
                  <a:pt x="502" y="770"/>
                </a:lnTo>
                <a:lnTo>
                  <a:pt x="502" y="772"/>
                </a:lnTo>
                <a:lnTo>
                  <a:pt x="502" y="774"/>
                </a:lnTo>
                <a:lnTo>
                  <a:pt x="502" y="776"/>
                </a:lnTo>
                <a:lnTo>
                  <a:pt x="500" y="778"/>
                </a:lnTo>
                <a:lnTo>
                  <a:pt x="500" y="780"/>
                </a:lnTo>
                <a:lnTo>
                  <a:pt x="500" y="782"/>
                </a:lnTo>
                <a:lnTo>
                  <a:pt x="500" y="784"/>
                </a:lnTo>
                <a:lnTo>
                  <a:pt x="500" y="786"/>
                </a:lnTo>
                <a:lnTo>
                  <a:pt x="500" y="788"/>
                </a:lnTo>
                <a:lnTo>
                  <a:pt x="500" y="790"/>
                </a:lnTo>
                <a:lnTo>
                  <a:pt x="498" y="792"/>
                </a:lnTo>
                <a:lnTo>
                  <a:pt x="500" y="794"/>
                </a:lnTo>
                <a:lnTo>
                  <a:pt x="500" y="796"/>
                </a:lnTo>
                <a:lnTo>
                  <a:pt x="500" y="798"/>
                </a:lnTo>
                <a:lnTo>
                  <a:pt x="502" y="800"/>
                </a:lnTo>
                <a:lnTo>
                  <a:pt x="502" y="802"/>
                </a:lnTo>
                <a:lnTo>
                  <a:pt x="505" y="802"/>
                </a:lnTo>
                <a:lnTo>
                  <a:pt x="505" y="804"/>
                </a:lnTo>
                <a:lnTo>
                  <a:pt x="507" y="804"/>
                </a:lnTo>
                <a:lnTo>
                  <a:pt x="509" y="806"/>
                </a:lnTo>
                <a:lnTo>
                  <a:pt x="511" y="806"/>
                </a:lnTo>
                <a:lnTo>
                  <a:pt x="511" y="808"/>
                </a:lnTo>
                <a:lnTo>
                  <a:pt x="511" y="810"/>
                </a:lnTo>
                <a:lnTo>
                  <a:pt x="509" y="810"/>
                </a:lnTo>
                <a:lnTo>
                  <a:pt x="507" y="810"/>
                </a:lnTo>
                <a:lnTo>
                  <a:pt x="505" y="810"/>
                </a:lnTo>
                <a:lnTo>
                  <a:pt x="502" y="810"/>
                </a:lnTo>
                <a:lnTo>
                  <a:pt x="502" y="812"/>
                </a:lnTo>
                <a:lnTo>
                  <a:pt x="500" y="812"/>
                </a:lnTo>
                <a:lnTo>
                  <a:pt x="498" y="814"/>
                </a:lnTo>
                <a:lnTo>
                  <a:pt x="498" y="816"/>
                </a:lnTo>
                <a:lnTo>
                  <a:pt x="496" y="818"/>
                </a:lnTo>
                <a:lnTo>
                  <a:pt x="496" y="820"/>
                </a:lnTo>
                <a:lnTo>
                  <a:pt x="494" y="822"/>
                </a:lnTo>
                <a:lnTo>
                  <a:pt x="494" y="824"/>
                </a:lnTo>
                <a:lnTo>
                  <a:pt x="494" y="826"/>
                </a:lnTo>
                <a:lnTo>
                  <a:pt x="492" y="828"/>
                </a:lnTo>
                <a:lnTo>
                  <a:pt x="492" y="830"/>
                </a:lnTo>
                <a:lnTo>
                  <a:pt x="490" y="830"/>
                </a:lnTo>
                <a:lnTo>
                  <a:pt x="490" y="832"/>
                </a:lnTo>
                <a:lnTo>
                  <a:pt x="490" y="834"/>
                </a:lnTo>
                <a:lnTo>
                  <a:pt x="490" y="836"/>
                </a:lnTo>
                <a:lnTo>
                  <a:pt x="490" y="838"/>
                </a:lnTo>
                <a:lnTo>
                  <a:pt x="490" y="840"/>
                </a:lnTo>
                <a:lnTo>
                  <a:pt x="490" y="842"/>
                </a:lnTo>
                <a:lnTo>
                  <a:pt x="490" y="844"/>
                </a:lnTo>
                <a:lnTo>
                  <a:pt x="490" y="846"/>
                </a:lnTo>
                <a:lnTo>
                  <a:pt x="487" y="848"/>
                </a:lnTo>
                <a:lnTo>
                  <a:pt x="487" y="850"/>
                </a:lnTo>
                <a:lnTo>
                  <a:pt x="487" y="852"/>
                </a:lnTo>
                <a:lnTo>
                  <a:pt x="487" y="854"/>
                </a:lnTo>
                <a:lnTo>
                  <a:pt x="490" y="854"/>
                </a:lnTo>
                <a:lnTo>
                  <a:pt x="492" y="854"/>
                </a:lnTo>
                <a:lnTo>
                  <a:pt x="492" y="856"/>
                </a:lnTo>
                <a:lnTo>
                  <a:pt x="492" y="858"/>
                </a:lnTo>
                <a:lnTo>
                  <a:pt x="494" y="858"/>
                </a:lnTo>
                <a:lnTo>
                  <a:pt x="492" y="860"/>
                </a:lnTo>
                <a:lnTo>
                  <a:pt x="492" y="862"/>
                </a:lnTo>
                <a:lnTo>
                  <a:pt x="490" y="862"/>
                </a:lnTo>
                <a:lnTo>
                  <a:pt x="490" y="864"/>
                </a:lnTo>
                <a:lnTo>
                  <a:pt x="490" y="866"/>
                </a:lnTo>
                <a:lnTo>
                  <a:pt x="490" y="868"/>
                </a:lnTo>
                <a:lnTo>
                  <a:pt x="490" y="870"/>
                </a:lnTo>
                <a:lnTo>
                  <a:pt x="490" y="872"/>
                </a:lnTo>
                <a:lnTo>
                  <a:pt x="487" y="874"/>
                </a:lnTo>
                <a:lnTo>
                  <a:pt x="487" y="876"/>
                </a:lnTo>
                <a:lnTo>
                  <a:pt x="485" y="876"/>
                </a:lnTo>
                <a:lnTo>
                  <a:pt x="485" y="878"/>
                </a:lnTo>
                <a:lnTo>
                  <a:pt x="485" y="876"/>
                </a:lnTo>
                <a:lnTo>
                  <a:pt x="483" y="876"/>
                </a:lnTo>
                <a:lnTo>
                  <a:pt x="483" y="878"/>
                </a:lnTo>
                <a:lnTo>
                  <a:pt x="481" y="878"/>
                </a:lnTo>
                <a:lnTo>
                  <a:pt x="479" y="878"/>
                </a:lnTo>
                <a:lnTo>
                  <a:pt x="477" y="878"/>
                </a:lnTo>
                <a:lnTo>
                  <a:pt x="477" y="880"/>
                </a:lnTo>
                <a:lnTo>
                  <a:pt x="475" y="882"/>
                </a:lnTo>
                <a:lnTo>
                  <a:pt x="475" y="884"/>
                </a:lnTo>
                <a:lnTo>
                  <a:pt x="472" y="884"/>
                </a:lnTo>
                <a:lnTo>
                  <a:pt x="472" y="886"/>
                </a:lnTo>
                <a:lnTo>
                  <a:pt x="475" y="888"/>
                </a:lnTo>
                <a:lnTo>
                  <a:pt x="472" y="888"/>
                </a:lnTo>
                <a:lnTo>
                  <a:pt x="472" y="890"/>
                </a:lnTo>
                <a:lnTo>
                  <a:pt x="475" y="894"/>
                </a:lnTo>
                <a:lnTo>
                  <a:pt x="472" y="892"/>
                </a:lnTo>
                <a:lnTo>
                  <a:pt x="470" y="890"/>
                </a:lnTo>
                <a:lnTo>
                  <a:pt x="470" y="888"/>
                </a:lnTo>
                <a:lnTo>
                  <a:pt x="468" y="888"/>
                </a:lnTo>
                <a:lnTo>
                  <a:pt x="466" y="888"/>
                </a:lnTo>
                <a:lnTo>
                  <a:pt x="468" y="886"/>
                </a:lnTo>
                <a:lnTo>
                  <a:pt x="468" y="884"/>
                </a:lnTo>
                <a:lnTo>
                  <a:pt x="470" y="882"/>
                </a:lnTo>
                <a:lnTo>
                  <a:pt x="468" y="880"/>
                </a:lnTo>
                <a:lnTo>
                  <a:pt x="468" y="878"/>
                </a:lnTo>
                <a:lnTo>
                  <a:pt x="466" y="878"/>
                </a:lnTo>
                <a:lnTo>
                  <a:pt x="464" y="878"/>
                </a:lnTo>
                <a:lnTo>
                  <a:pt x="462" y="876"/>
                </a:lnTo>
                <a:lnTo>
                  <a:pt x="459" y="876"/>
                </a:lnTo>
                <a:lnTo>
                  <a:pt x="459" y="878"/>
                </a:lnTo>
                <a:lnTo>
                  <a:pt x="457" y="878"/>
                </a:lnTo>
                <a:lnTo>
                  <a:pt x="455" y="878"/>
                </a:lnTo>
                <a:lnTo>
                  <a:pt x="455" y="880"/>
                </a:lnTo>
                <a:lnTo>
                  <a:pt x="453" y="880"/>
                </a:lnTo>
                <a:lnTo>
                  <a:pt x="451" y="878"/>
                </a:lnTo>
                <a:lnTo>
                  <a:pt x="449" y="878"/>
                </a:lnTo>
                <a:lnTo>
                  <a:pt x="449" y="880"/>
                </a:lnTo>
                <a:lnTo>
                  <a:pt x="447" y="880"/>
                </a:lnTo>
                <a:lnTo>
                  <a:pt x="444" y="880"/>
                </a:lnTo>
                <a:lnTo>
                  <a:pt x="444" y="882"/>
                </a:lnTo>
                <a:lnTo>
                  <a:pt x="444" y="880"/>
                </a:lnTo>
                <a:lnTo>
                  <a:pt x="442" y="878"/>
                </a:lnTo>
                <a:lnTo>
                  <a:pt x="440" y="876"/>
                </a:lnTo>
                <a:lnTo>
                  <a:pt x="440" y="878"/>
                </a:lnTo>
                <a:lnTo>
                  <a:pt x="438" y="876"/>
                </a:lnTo>
                <a:lnTo>
                  <a:pt x="436" y="876"/>
                </a:lnTo>
                <a:lnTo>
                  <a:pt x="436" y="874"/>
                </a:lnTo>
                <a:lnTo>
                  <a:pt x="434" y="874"/>
                </a:lnTo>
                <a:lnTo>
                  <a:pt x="432" y="872"/>
                </a:lnTo>
                <a:lnTo>
                  <a:pt x="432" y="874"/>
                </a:lnTo>
                <a:lnTo>
                  <a:pt x="429" y="874"/>
                </a:lnTo>
                <a:lnTo>
                  <a:pt x="429" y="872"/>
                </a:lnTo>
                <a:lnTo>
                  <a:pt x="429" y="870"/>
                </a:lnTo>
                <a:lnTo>
                  <a:pt x="429" y="868"/>
                </a:lnTo>
                <a:lnTo>
                  <a:pt x="427" y="868"/>
                </a:lnTo>
                <a:lnTo>
                  <a:pt x="425" y="866"/>
                </a:lnTo>
                <a:close/>
              </a:path>
            </a:pathLst>
          </a:custGeom>
          <a:solidFill>
            <a:srgbClr val="C3C3C2"/>
          </a:solidFill>
          <a:ln w="9525">
            <a:solidFill>
              <a:srgbClr val="4D4D4D"/>
            </a:solidFill>
            <a:round/>
            <a:headEnd/>
            <a:tailEnd/>
          </a:ln>
        </p:spPr>
        <p:txBody>
          <a:bodyPr lIns="64183" tIns="32092" rIns="64183" bIns="32092"/>
          <a:lstStyle/>
          <a:p>
            <a:endParaRPr lang="it-IT" sz="1300">
              <a:solidFill>
                <a:srgbClr val="000000"/>
              </a:solidFill>
              <a:latin typeface="Arial" charset="0"/>
            </a:endParaRPr>
          </a:p>
        </p:txBody>
      </p:sp>
      <p:sp>
        <p:nvSpPr>
          <p:cNvPr id="10" name="Freeform 13"/>
          <p:cNvSpPr>
            <a:spLocks/>
          </p:cNvSpPr>
          <p:nvPr/>
        </p:nvSpPr>
        <p:spPr bwMode="auto">
          <a:xfrm>
            <a:off x="6805834" y="4277718"/>
            <a:ext cx="1155278" cy="792335"/>
          </a:xfrm>
          <a:custGeom>
            <a:avLst/>
            <a:gdLst>
              <a:gd name="T0" fmla="*/ 2147483647 w 1123"/>
              <a:gd name="T1" fmla="*/ 2147483647 h 694"/>
              <a:gd name="T2" fmla="*/ 2147483647 w 1123"/>
              <a:gd name="T3" fmla="*/ 2147483647 h 694"/>
              <a:gd name="T4" fmla="*/ 2147483647 w 1123"/>
              <a:gd name="T5" fmla="*/ 2147483647 h 694"/>
              <a:gd name="T6" fmla="*/ 2147483647 w 1123"/>
              <a:gd name="T7" fmla="*/ 2147483647 h 694"/>
              <a:gd name="T8" fmla="*/ 2147483647 w 1123"/>
              <a:gd name="T9" fmla="*/ 2147483647 h 694"/>
              <a:gd name="T10" fmla="*/ 2147483647 w 1123"/>
              <a:gd name="T11" fmla="*/ 2147483647 h 694"/>
              <a:gd name="T12" fmla="*/ 2147483647 w 1123"/>
              <a:gd name="T13" fmla="*/ 2147483647 h 694"/>
              <a:gd name="T14" fmla="*/ 2147483647 w 1123"/>
              <a:gd name="T15" fmla="*/ 2147483647 h 694"/>
              <a:gd name="T16" fmla="*/ 2147483647 w 1123"/>
              <a:gd name="T17" fmla="*/ 2147483647 h 694"/>
              <a:gd name="T18" fmla="*/ 2147483647 w 1123"/>
              <a:gd name="T19" fmla="*/ 2147483647 h 694"/>
              <a:gd name="T20" fmla="*/ 2147483647 w 1123"/>
              <a:gd name="T21" fmla="*/ 2147483647 h 694"/>
              <a:gd name="T22" fmla="*/ 2147483647 w 1123"/>
              <a:gd name="T23" fmla="*/ 2147483647 h 694"/>
              <a:gd name="T24" fmla="*/ 2147483647 w 1123"/>
              <a:gd name="T25" fmla="*/ 2147483647 h 694"/>
              <a:gd name="T26" fmla="*/ 2147483647 w 1123"/>
              <a:gd name="T27" fmla="*/ 2147483647 h 694"/>
              <a:gd name="T28" fmla="*/ 2147483647 w 1123"/>
              <a:gd name="T29" fmla="*/ 2147483647 h 694"/>
              <a:gd name="T30" fmla="*/ 2147483647 w 1123"/>
              <a:gd name="T31" fmla="*/ 2147483647 h 694"/>
              <a:gd name="T32" fmla="*/ 2147483647 w 1123"/>
              <a:gd name="T33" fmla="*/ 2147483647 h 694"/>
              <a:gd name="T34" fmla="*/ 2147483647 w 1123"/>
              <a:gd name="T35" fmla="*/ 2147483647 h 694"/>
              <a:gd name="T36" fmla="*/ 2147483647 w 1123"/>
              <a:gd name="T37" fmla="*/ 2147483647 h 694"/>
              <a:gd name="T38" fmla="*/ 2147483647 w 1123"/>
              <a:gd name="T39" fmla="*/ 2147483647 h 694"/>
              <a:gd name="T40" fmla="*/ 2147483647 w 1123"/>
              <a:gd name="T41" fmla="*/ 2147483647 h 694"/>
              <a:gd name="T42" fmla="*/ 2147483647 w 1123"/>
              <a:gd name="T43" fmla="*/ 2147483647 h 694"/>
              <a:gd name="T44" fmla="*/ 2147483647 w 1123"/>
              <a:gd name="T45" fmla="*/ 2147483647 h 694"/>
              <a:gd name="T46" fmla="*/ 2147483647 w 1123"/>
              <a:gd name="T47" fmla="*/ 2147483647 h 694"/>
              <a:gd name="T48" fmla="*/ 2147483647 w 1123"/>
              <a:gd name="T49" fmla="*/ 2147483647 h 694"/>
              <a:gd name="T50" fmla="*/ 2147483647 w 1123"/>
              <a:gd name="T51" fmla="*/ 2147483647 h 694"/>
              <a:gd name="T52" fmla="*/ 2147483647 w 1123"/>
              <a:gd name="T53" fmla="*/ 2147483647 h 694"/>
              <a:gd name="T54" fmla="*/ 2147483647 w 1123"/>
              <a:gd name="T55" fmla="*/ 2147483647 h 694"/>
              <a:gd name="T56" fmla="*/ 2147483647 w 1123"/>
              <a:gd name="T57" fmla="*/ 2147483647 h 694"/>
              <a:gd name="T58" fmla="*/ 2147483647 w 1123"/>
              <a:gd name="T59" fmla="*/ 2147483647 h 694"/>
              <a:gd name="T60" fmla="*/ 2147483647 w 1123"/>
              <a:gd name="T61" fmla="*/ 2147483647 h 694"/>
              <a:gd name="T62" fmla="*/ 2147483647 w 1123"/>
              <a:gd name="T63" fmla="*/ 2147483647 h 694"/>
              <a:gd name="T64" fmla="*/ 2147483647 w 1123"/>
              <a:gd name="T65" fmla="*/ 2147483647 h 694"/>
              <a:gd name="T66" fmla="*/ 2147483647 w 1123"/>
              <a:gd name="T67" fmla="*/ 2147483647 h 694"/>
              <a:gd name="T68" fmla="*/ 2147483647 w 1123"/>
              <a:gd name="T69" fmla="*/ 2147483647 h 694"/>
              <a:gd name="T70" fmla="*/ 2147483647 w 1123"/>
              <a:gd name="T71" fmla="*/ 2147483647 h 694"/>
              <a:gd name="T72" fmla="*/ 2147483647 w 1123"/>
              <a:gd name="T73" fmla="*/ 2147483647 h 694"/>
              <a:gd name="T74" fmla="*/ 2147483647 w 1123"/>
              <a:gd name="T75" fmla="*/ 2147483647 h 694"/>
              <a:gd name="T76" fmla="*/ 2147483647 w 1123"/>
              <a:gd name="T77" fmla="*/ 2147483647 h 694"/>
              <a:gd name="T78" fmla="*/ 2147483647 w 1123"/>
              <a:gd name="T79" fmla="*/ 2147483647 h 694"/>
              <a:gd name="T80" fmla="*/ 2147483647 w 1123"/>
              <a:gd name="T81" fmla="*/ 2147483647 h 694"/>
              <a:gd name="T82" fmla="*/ 2147483647 w 1123"/>
              <a:gd name="T83" fmla="*/ 2147483647 h 694"/>
              <a:gd name="T84" fmla="*/ 2147483647 w 1123"/>
              <a:gd name="T85" fmla="*/ 2147483647 h 694"/>
              <a:gd name="T86" fmla="*/ 2147483647 w 1123"/>
              <a:gd name="T87" fmla="*/ 2147483647 h 694"/>
              <a:gd name="T88" fmla="*/ 2147483647 w 1123"/>
              <a:gd name="T89" fmla="*/ 2147483647 h 694"/>
              <a:gd name="T90" fmla="*/ 2147483647 w 1123"/>
              <a:gd name="T91" fmla="*/ 2147483647 h 694"/>
              <a:gd name="T92" fmla="*/ 2147483647 w 1123"/>
              <a:gd name="T93" fmla="*/ 2147483647 h 694"/>
              <a:gd name="T94" fmla="*/ 2147483647 w 1123"/>
              <a:gd name="T95" fmla="*/ 2147483647 h 694"/>
              <a:gd name="T96" fmla="*/ 2147483647 w 1123"/>
              <a:gd name="T97" fmla="*/ 2147483647 h 694"/>
              <a:gd name="T98" fmla="*/ 2147483647 w 1123"/>
              <a:gd name="T99" fmla="*/ 2147483647 h 694"/>
              <a:gd name="T100" fmla="*/ 2147483647 w 1123"/>
              <a:gd name="T101" fmla="*/ 2147483647 h 694"/>
              <a:gd name="T102" fmla="*/ 2147483647 w 1123"/>
              <a:gd name="T103" fmla="*/ 2147483647 h 694"/>
              <a:gd name="T104" fmla="*/ 2147483647 w 1123"/>
              <a:gd name="T105" fmla="*/ 2147483647 h 694"/>
              <a:gd name="T106" fmla="*/ 2147483647 w 1123"/>
              <a:gd name="T107" fmla="*/ 2147483647 h 694"/>
              <a:gd name="T108" fmla="*/ 2147483647 w 1123"/>
              <a:gd name="T109" fmla="*/ 2147483647 h 694"/>
              <a:gd name="T110" fmla="*/ 2147483647 w 1123"/>
              <a:gd name="T111" fmla="*/ 2147483647 h 694"/>
              <a:gd name="T112" fmla="*/ 2147483647 w 1123"/>
              <a:gd name="T113" fmla="*/ 2147483647 h 694"/>
              <a:gd name="T114" fmla="*/ 2147483647 w 1123"/>
              <a:gd name="T115" fmla="*/ 2147483647 h 694"/>
              <a:gd name="T116" fmla="*/ 2147483647 w 1123"/>
              <a:gd name="T117" fmla="*/ 2147483647 h 694"/>
              <a:gd name="T118" fmla="*/ 2147483647 w 1123"/>
              <a:gd name="T119" fmla="*/ 2147483647 h 694"/>
              <a:gd name="T120" fmla="*/ 2147483647 w 1123"/>
              <a:gd name="T121" fmla="*/ 2147483647 h 694"/>
              <a:gd name="T122" fmla="*/ 2147483647 w 1123"/>
              <a:gd name="T123" fmla="*/ 2147483647 h 694"/>
              <a:gd name="T124" fmla="*/ 2147483647 w 1123"/>
              <a:gd name="T125" fmla="*/ 2147483647 h 6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3"/>
              <a:gd name="T190" fmla="*/ 0 h 694"/>
              <a:gd name="T191" fmla="*/ 1123 w 1123"/>
              <a:gd name="T192" fmla="*/ 694 h 6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3" h="694">
                <a:moveTo>
                  <a:pt x="1041" y="529"/>
                </a:moveTo>
                <a:lnTo>
                  <a:pt x="1041" y="531"/>
                </a:lnTo>
                <a:lnTo>
                  <a:pt x="1044" y="531"/>
                </a:lnTo>
                <a:lnTo>
                  <a:pt x="1044" y="533"/>
                </a:lnTo>
                <a:lnTo>
                  <a:pt x="1046" y="535"/>
                </a:lnTo>
                <a:lnTo>
                  <a:pt x="1048" y="535"/>
                </a:lnTo>
                <a:lnTo>
                  <a:pt x="1048" y="537"/>
                </a:lnTo>
                <a:lnTo>
                  <a:pt x="1050" y="539"/>
                </a:lnTo>
                <a:lnTo>
                  <a:pt x="1050" y="541"/>
                </a:lnTo>
                <a:lnTo>
                  <a:pt x="1048" y="541"/>
                </a:lnTo>
                <a:lnTo>
                  <a:pt x="1046" y="541"/>
                </a:lnTo>
                <a:lnTo>
                  <a:pt x="1044" y="541"/>
                </a:lnTo>
                <a:lnTo>
                  <a:pt x="1041" y="541"/>
                </a:lnTo>
                <a:lnTo>
                  <a:pt x="1041" y="539"/>
                </a:lnTo>
                <a:lnTo>
                  <a:pt x="1039" y="539"/>
                </a:lnTo>
                <a:lnTo>
                  <a:pt x="1037" y="537"/>
                </a:lnTo>
                <a:lnTo>
                  <a:pt x="1035" y="537"/>
                </a:lnTo>
                <a:lnTo>
                  <a:pt x="1033" y="539"/>
                </a:lnTo>
                <a:lnTo>
                  <a:pt x="1031" y="541"/>
                </a:lnTo>
                <a:lnTo>
                  <a:pt x="1029" y="541"/>
                </a:lnTo>
                <a:lnTo>
                  <a:pt x="1026" y="541"/>
                </a:lnTo>
                <a:lnTo>
                  <a:pt x="1024" y="543"/>
                </a:lnTo>
                <a:lnTo>
                  <a:pt x="1024" y="545"/>
                </a:lnTo>
                <a:lnTo>
                  <a:pt x="1026" y="547"/>
                </a:lnTo>
                <a:lnTo>
                  <a:pt x="1024" y="547"/>
                </a:lnTo>
                <a:lnTo>
                  <a:pt x="1026" y="548"/>
                </a:lnTo>
                <a:lnTo>
                  <a:pt x="1024" y="550"/>
                </a:lnTo>
                <a:lnTo>
                  <a:pt x="1022" y="552"/>
                </a:lnTo>
                <a:lnTo>
                  <a:pt x="1024" y="552"/>
                </a:lnTo>
                <a:lnTo>
                  <a:pt x="1022" y="554"/>
                </a:lnTo>
                <a:lnTo>
                  <a:pt x="1020" y="554"/>
                </a:lnTo>
                <a:lnTo>
                  <a:pt x="1018" y="554"/>
                </a:lnTo>
                <a:lnTo>
                  <a:pt x="1016" y="554"/>
                </a:lnTo>
                <a:lnTo>
                  <a:pt x="1014" y="554"/>
                </a:lnTo>
                <a:lnTo>
                  <a:pt x="1014" y="556"/>
                </a:lnTo>
                <a:lnTo>
                  <a:pt x="1011" y="558"/>
                </a:lnTo>
                <a:lnTo>
                  <a:pt x="1009" y="558"/>
                </a:lnTo>
                <a:lnTo>
                  <a:pt x="1009" y="560"/>
                </a:lnTo>
                <a:lnTo>
                  <a:pt x="1007" y="558"/>
                </a:lnTo>
                <a:lnTo>
                  <a:pt x="1005" y="558"/>
                </a:lnTo>
                <a:lnTo>
                  <a:pt x="1005" y="560"/>
                </a:lnTo>
                <a:lnTo>
                  <a:pt x="1005" y="562"/>
                </a:lnTo>
                <a:lnTo>
                  <a:pt x="1005" y="564"/>
                </a:lnTo>
                <a:lnTo>
                  <a:pt x="1005" y="562"/>
                </a:lnTo>
                <a:lnTo>
                  <a:pt x="1003" y="564"/>
                </a:lnTo>
                <a:lnTo>
                  <a:pt x="1001" y="564"/>
                </a:lnTo>
                <a:lnTo>
                  <a:pt x="999" y="566"/>
                </a:lnTo>
                <a:lnTo>
                  <a:pt x="999" y="568"/>
                </a:lnTo>
                <a:lnTo>
                  <a:pt x="996" y="568"/>
                </a:lnTo>
                <a:lnTo>
                  <a:pt x="996" y="570"/>
                </a:lnTo>
                <a:lnTo>
                  <a:pt x="994" y="570"/>
                </a:lnTo>
                <a:lnTo>
                  <a:pt x="994" y="572"/>
                </a:lnTo>
                <a:lnTo>
                  <a:pt x="994" y="574"/>
                </a:lnTo>
                <a:lnTo>
                  <a:pt x="994" y="576"/>
                </a:lnTo>
                <a:lnTo>
                  <a:pt x="992" y="576"/>
                </a:lnTo>
                <a:lnTo>
                  <a:pt x="992" y="578"/>
                </a:lnTo>
                <a:lnTo>
                  <a:pt x="990" y="578"/>
                </a:lnTo>
                <a:lnTo>
                  <a:pt x="988" y="578"/>
                </a:lnTo>
                <a:lnTo>
                  <a:pt x="988" y="580"/>
                </a:lnTo>
                <a:lnTo>
                  <a:pt x="986" y="582"/>
                </a:lnTo>
                <a:lnTo>
                  <a:pt x="986" y="584"/>
                </a:lnTo>
                <a:lnTo>
                  <a:pt x="986" y="586"/>
                </a:lnTo>
                <a:lnTo>
                  <a:pt x="984" y="588"/>
                </a:lnTo>
                <a:lnTo>
                  <a:pt x="984" y="590"/>
                </a:lnTo>
                <a:lnTo>
                  <a:pt x="984" y="592"/>
                </a:lnTo>
                <a:lnTo>
                  <a:pt x="984" y="594"/>
                </a:lnTo>
                <a:lnTo>
                  <a:pt x="981" y="596"/>
                </a:lnTo>
                <a:lnTo>
                  <a:pt x="984" y="598"/>
                </a:lnTo>
                <a:lnTo>
                  <a:pt x="984" y="600"/>
                </a:lnTo>
                <a:lnTo>
                  <a:pt x="981" y="600"/>
                </a:lnTo>
                <a:lnTo>
                  <a:pt x="979" y="600"/>
                </a:lnTo>
                <a:lnTo>
                  <a:pt x="979" y="602"/>
                </a:lnTo>
                <a:lnTo>
                  <a:pt x="977" y="602"/>
                </a:lnTo>
                <a:lnTo>
                  <a:pt x="977" y="604"/>
                </a:lnTo>
                <a:lnTo>
                  <a:pt x="975" y="606"/>
                </a:lnTo>
                <a:lnTo>
                  <a:pt x="975" y="608"/>
                </a:lnTo>
                <a:lnTo>
                  <a:pt x="973" y="608"/>
                </a:lnTo>
                <a:lnTo>
                  <a:pt x="973" y="610"/>
                </a:lnTo>
                <a:lnTo>
                  <a:pt x="973" y="612"/>
                </a:lnTo>
                <a:lnTo>
                  <a:pt x="973" y="614"/>
                </a:lnTo>
                <a:lnTo>
                  <a:pt x="973" y="616"/>
                </a:lnTo>
                <a:lnTo>
                  <a:pt x="973" y="618"/>
                </a:lnTo>
                <a:lnTo>
                  <a:pt x="973" y="620"/>
                </a:lnTo>
                <a:lnTo>
                  <a:pt x="975" y="622"/>
                </a:lnTo>
                <a:lnTo>
                  <a:pt x="973" y="624"/>
                </a:lnTo>
                <a:lnTo>
                  <a:pt x="973" y="626"/>
                </a:lnTo>
                <a:lnTo>
                  <a:pt x="973" y="628"/>
                </a:lnTo>
                <a:lnTo>
                  <a:pt x="971" y="628"/>
                </a:lnTo>
                <a:lnTo>
                  <a:pt x="968" y="630"/>
                </a:lnTo>
                <a:lnTo>
                  <a:pt x="971" y="630"/>
                </a:lnTo>
                <a:lnTo>
                  <a:pt x="971" y="632"/>
                </a:lnTo>
                <a:lnTo>
                  <a:pt x="971" y="634"/>
                </a:lnTo>
                <a:lnTo>
                  <a:pt x="971" y="636"/>
                </a:lnTo>
                <a:lnTo>
                  <a:pt x="971" y="638"/>
                </a:lnTo>
                <a:lnTo>
                  <a:pt x="971" y="640"/>
                </a:lnTo>
                <a:lnTo>
                  <a:pt x="973" y="642"/>
                </a:lnTo>
                <a:lnTo>
                  <a:pt x="973" y="644"/>
                </a:lnTo>
                <a:lnTo>
                  <a:pt x="973" y="646"/>
                </a:lnTo>
                <a:lnTo>
                  <a:pt x="975" y="648"/>
                </a:lnTo>
                <a:lnTo>
                  <a:pt x="975" y="650"/>
                </a:lnTo>
                <a:lnTo>
                  <a:pt x="977" y="650"/>
                </a:lnTo>
                <a:lnTo>
                  <a:pt x="979" y="652"/>
                </a:lnTo>
                <a:lnTo>
                  <a:pt x="979" y="654"/>
                </a:lnTo>
                <a:lnTo>
                  <a:pt x="979" y="656"/>
                </a:lnTo>
                <a:lnTo>
                  <a:pt x="981" y="656"/>
                </a:lnTo>
                <a:lnTo>
                  <a:pt x="981" y="658"/>
                </a:lnTo>
                <a:lnTo>
                  <a:pt x="981" y="660"/>
                </a:lnTo>
                <a:lnTo>
                  <a:pt x="981" y="662"/>
                </a:lnTo>
                <a:lnTo>
                  <a:pt x="981" y="664"/>
                </a:lnTo>
                <a:lnTo>
                  <a:pt x="981" y="666"/>
                </a:lnTo>
                <a:lnTo>
                  <a:pt x="981" y="668"/>
                </a:lnTo>
                <a:lnTo>
                  <a:pt x="984" y="668"/>
                </a:lnTo>
                <a:lnTo>
                  <a:pt x="984" y="670"/>
                </a:lnTo>
                <a:lnTo>
                  <a:pt x="986" y="672"/>
                </a:lnTo>
                <a:lnTo>
                  <a:pt x="988" y="674"/>
                </a:lnTo>
                <a:lnTo>
                  <a:pt x="988" y="676"/>
                </a:lnTo>
                <a:lnTo>
                  <a:pt x="988" y="678"/>
                </a:lnTo>
                <a:lnTo>
                  <a:pt x="988" y="680"/>
                </a:lnTo>
                <a:lnTo>
                  <a:pt x="988" y="682"/>
                </a:lnTo>
                <a:lnTo>
                  <a:pt x="986" y="684"/>
                </a:lnTo>
                <a:lnTo>
                  <a:pt x="986" y="682"/>
                </a:lnTo>
                <a:lnTo>
                  <a:pt x="984" y="680"/>
                </a:lnTo>
                <a:lnTo>
                  <a:pt x="981" y="680"/>
                </a:lnTo>
                <a:lnTo>
                  <a:pt x="979" y="680"/>
                </a:lnTo>
                <a:lnTo>
                  <a:pt x="979" y="682"/>
                </a:lnTo>
                <a:lnTo>
                  <a:pt x="979" y="684"/>
                </a:lnTo>
                <a:lnTo>
                  <a:pt x="977" y="686"/>
                </a:lnTo>
                <a:lnTo>
                  <a:pt x="975" y="686"/>
                </a:lnTo>
                <a:lnTo>
                  <a:pt x="973" y="688"/>
                </a:lnTo>
                <a:lnTo>
                  <a:pt x="973" y="690"/>
                </a:lnTo>
                <a:lnTo>
                  <a:pt x="971" y="690"/>
                </a:lnTo>
                <a:lnTo>
                  <a:pt x="968" y="692"/>
                </a:lnTo>
                <a:lnTo>
                  <a:pt x="968" y="694"/>
                </a:lnTo>
                <a:lnTo>
                  <a:pt x="968" y="692"/>
                </a:lnTo>
                <a:lnTo>
                  <a:pt x="966" y="692"/>
                </a:lnTo>
                <a:lnTo>
                  <a:pt x="966" y="690"/>
                </a:lnTo>
                <a:lnTo>
                  <a:pt x="964" y="688"/>
                </a:lnTo>
                <a:lnTo>
                  <a:pt x="962" y="686"/>
                </a:lnTo>
                <a:lnTo>
                  <a:pt x="960" y="688"/>
                </a:lnTo>
                <a:lnTo>
                  <a:pt x="960" y="686"/>
                </a:lnTo>
                <a:lnTo>
                  <a:pt x="958" y="684"/>
                </a:lnTo>
                <a:lnTo>
                  <a:pt x="958" y="682"/>
                </a:lnTo>
                <a:lnTo>
                  <a:pt x="958" y="680"/>
                </a:lnTo>
                <a:lnTo>
                  <a:pt x="956" y="678"/>
                </a:lnTo>
                <a:lnTo>
                  <a:pt x="953" y="676"/>
                </a:lnTo>
                <a:lnTo>
                  <a:pt x="951" y="676"/>
                </a:lnTo>
                <a:lnTo>
                  <a:pt x="951" y="674"/>
                </a:lnTo>
                <a:lnTo>
                  <a:pt x="949" y="674"/>
                </a:lnTo>
                <a:lnTo>
                  <a:pt x="947" y="672"/>
                </a:lnTo>
                <a:lnTo>
                  <a:pt x="945" y="672"/>
                </a:lnTo>
                <a:lnTo>
                  <a:pt x="943" y="672"/>
                </a:lnTo>
                <a:lnTo>
                  <a:pt x="943" y="670"/>
                </a:lnTo>
                <a:lnTo>
                  <a:pt x="941" y="670"/>
                </a:lnTo>
                <a:lnTo>
                  <a:pt x="938" y="672"/>
                </a:lnTo>
                <a:lnTo>
                  <a:pt x="936" y="672"/>
                </a:lnTo>
                <a:lnTo>
                  <a:pt x="934" y="674"/>
                </a:lnTo>
                <a:lnTo>
                  <a:pt x="932" y="674"/>
                </a:lnTo>
                <a:lnTo>
                  <a:pt x="930" y="676"/>
                </a:lnTo>
                <a:lnTo>
                  <a:pt x="928" y="676"/>
                </a:lnTo>
                <a:lnTo>
                  <a:pt x="926" y="676"/>
                </a:lnTo>
                <a:lnTo>
                  <a:pt x="923" y="676"/>
                </a:lnTo>
                <a:lnTo>
                  <a:pt x="921" y="674"/>
                </a:lnTo>
                <a:lnTo>
                  <a:pt x="919" y="674"/>
                </a:lnTo>
                <a:lnTo>
                  <a:pt x="917" y="672"/>
                </a:lnTo>
                <a:lnTo>
                  <a:pt x="917" y="670"/>
                </a:lnTo>
                <a:lnTo>
                  <a:pt x="915" y="670"/>
                </a:lnTo>
                <a:lnTo>
                  <a:pt x="913" y="668"/>
                </a:lnTo>
                <a:lnTo>
                  <a:pt x="910" y="668"/>
                </a:lnTo>
                <a:lnTo>
                  <a:pt x="910" y="666"/>
                </a:lnTo>
                <a:lnTo>
                  <a:pt x="908" y="666"/>
                </a:lnTo>
                <a:lnTo>
                  <a:pt x="906" y="664"/>
                </a:lnTo>
                <a:lnTo>
                  <a:pt x="904" y="664"/>
                </a:lnTo>
                <a:lnTo>
                  <a:pt x="902" y="664"/>
                </a:lnTo>
                <a:lnTo>
                  <a:pt x="900" y="662"/>
                </a:lnTo>
                <a:lnTo>
                  <a:pt x="898" y="662"/>
                </a:lnTo>
                <a:lnTo>
                  <a:pt x="895" y="662"/>
                </a:lnTo>
                <a:lnTo>
                  <a:pt x="893" y="662"/>
                </a:lnTo>
                <a:lnTo>
                  <a:pt x="891" y="662"/>
                </a:lnTo>
                <a:lnTo>
                  <a:pt x="889" y="662"/>
                </a:lnTo>
                <a:lnTo>
                  <a:pt x="887" y="662"/>
                </a:lnTo>
                <a:lnTo>
                  <a:pt x="885" y="664"/>
                </a:lnTo>
                <a:lnTo>
                  <a:pt x="883" y="664"/>
                </a:lnTo>
                <a:lnTo>
                  <a:pt x="883" y="666"/>
                </a:lnTo>
                <a:lnTo>
                  <a:pt x="880" y="666"/>
                </a:lnTo>
                <a:lnTo>
                  <a:pt x="878" y="666"/>
                </a:lnTo>
                <a:lnTo>
                  <a:pt x="878" y="668"/>
                </a:lnTo>
                <a:lnTo>
                  <a:pt x="876" y="668"/>
                </a:lnTo>
                <a:lnTo>
                  <a:pt x="874" y="670"/>
                </a:lnTo>
                <a:lnTo>
                  <a:pt x="872" y="670"/>
                </a:lnTo>
                <a:lnTo>
                  <a:pt x="870" y="670"/>
                </a:lnTo>
                <a:lnTo>
                  <a:pt x="868" y="672"/>
                </a:lnTo>
                <a:lnTo>
                  <a:pt x="865" y="674"/>
                </a:lnTo>
                <a:lnTo>
                  <a:pt x="863" y="674"/>
                </a:lnTo>
                <a:lnTo>
                  <a:pt x="861" y="674"/>
                </a:lnTo>
                <a:lnTo>
                  <a:pt x="859" y="676"/>
                </a:lnTo>
                <a:lnTo>
                  <a:pt x="861" y="674"/>
                </a:lnTo>
                <a:lnTo>
                  <a:pt x="859" y="672"/>
                </a:lnTo>
                <a:lnTo>
                  <a:pt x="857" y="672"/>
                </a:lnTo>
                <a:lnTo>
                  <a:pt x="855" y="672"/>
                </a:lnTo>
                <a:lnTo>
                  <a:pt x="853" y="674"/>
                </a:lnTo>
                <a:lnTo>
                  <a:pt x="850" y="672"/>
                </a:lnTo>
                <a:lnTo>
                  <a:pt x="848" y="670"/>
                </a:lnTo>
                <a:lnTo>
                  <a:pt x="846" y="670"/>
                </a:lnTo>
                <a:lnTo>
                  <a:pt x="844" y="670"/>
                </a:lnTo>
                <a:lnTo>
                  <a:pt x="842" y="670"/>
                </a:lnTo>
                <a:lnTo>
                  <a:pt x="840" y="670"/>
                </a:lnTo>
                <a:lnTo>
                  <a:pt x="837" y="670"/>
                </a:lnTo>
                <a:lnTo>
                  <a:pt x="835" y="670"/>
                </a:lnTo>
                <a:lnTo>
                  <a:pt x="833" y="670"/>
                </a:lnTo>
                <a:lnTo>
                  <a:pt x="831" y="672"/>
                </a:lnTo>
                <a:lnTo>
                  <a:pt x="831" y="670"/>
                </a:lnTo>
                <a:lnTo>
                  <a:pt x="829" y="670"/>
                </a:lnTo>
                <a:lnTo>
                  <a:pt x="827" y="670"/>
                </a:lnTo>
                <a:lnTo>
                  <a:pt x="825" y="668"/>
                </a:lnTo>
                <a:lnTo>
                  <a:pt x="822" y="666"/>
                </a:lnTo>
                <a:lnTo>
                  <a:pt x="822" y="664"/>
                </a:lnTo>
                <a:lnTo>
                  <a:pt x="820" y="664"/>
                </a:lnTo>
                <a:lnTo>
                  <a:pt x="820" y="662"/>
                </a:lnTo>
                <a:lnTo>
                  <a:pt x="818" y="660"/>
                </a:lnTo>
                <a:lnTo>
                  <a:pt x="816" y="660"/>
                </a:lnTo>
                <a:lnTo>
                  <a:pt x="814" y="660"/>
                </a:lnTo>
                <a:lnTo>
                  <a:pt x="812" y="658"/>
                </a:lnTo>
                <a:lnTo>
                  <a:pt x="810" y="656"/>
                </a:lnTo>
                <a:lnTo>
                  <a:pt x="807" y="654"/>
                </a:lnTo>
                <a:lnTo>
                  <a:pt x="805" y="652"/>
                </a:lnTo>
                <a:lnTo>
                  <a:pt x="803" y="654"/>
                </a:lnTo>
                <a:lnTo>
                  <a:pt x="801" y="652"/>
                </a:lnTo>
                <a:lnTo>
                  <a:pt x="799" y="652"/>
                </a:lnTo>
                <a:lnTo>
                  <a:pt x="797" y="652"/>
                </a:lnTo>
                <a:lnTo>
                  <a:pt x="795" y="652"/>
                </a:lnTo>
                <a:lnTo>
                  <a:pt x="792" y="650"/>
                </a:lnTo>
                <a:lnTo>
                  <a:pt x="790" y="650"/>
                </a:lnTo>
                <a:lnTo>
                  <a:pt x="788" y="648"/>
                </a:lnTo>
                <a:lnTo>
                  <a:pt x="786" y="648"/>
                </a:lnTo>
                <a:lnTo>
                  <a:pt x="784" y="648"/>
                </a:lnTo>
                <a:lnTo>
                  <a:pt x="782" y="648"/>
                </a:lnTo>
                <a:lnTo>
                  <a:pt x="779" y="648"/>
                </a:lnTo>
                <a:lnTo>
                  <a:pt x="777" y="646"/>
                </a:lnTo>
                <a:lnTo>
                  <a:pt x="775" y="648"/>
                </a:lnTo>
                <a:lnTo>
                  <a:pt x="773" y="648"/>
                </a:lnTo>
                <a:lnTo>
                  <a:pt x="771" y="648"/>
                </a:lnTo>
                <a:lnTo>
                  <a:pt x="769" y="648"/>
                </a:lnTo>
                <a:lnTo>
                  <a:pt x="767" y="648"/>
                </a:lnTo>
                <a:lnTo>
                  <a:pt x="764" y="646"/>
                </a:lnTo>
                <a:lnTo>
                  <a:pt x="762" y="646"/>
                </a:lnTo>
                <a:lnTo>
                  <a:pt x="760" y="646"/>
                </a:lnTo>
                <a:lnTo>
                  <a:pt x="758" y="646"/>
                </a:lnTo>
                <a:lnTo>
                  <a:pt x="756" y="646"/>
                </a:lnTo>
                <a:lnTo>
                  <a:pt x="754" y="646"/>
                </a:lnTo>
                <a:lnTo>
                  <a:pt x="754" y="644"/>
                </a:lnTo>
                <a:lnTo>
                  <a:pt x="752" y="644"/>
                </a:lnTo>
                <a:lnTo>
                  <a:pt x="749" y="642"/>
                </a:lnTo>
                <a:lnTo>
                  <a:pt x="749" y="640"/>
                </a:lnTo>
                <a:lnTo>
                  <a:pt x="747" y="638"/>
                </a:lnTo>
                <a:lnTo>
                  <a:pt x="745" y="638"/>
                </a:lnTo>
                <a:lnTo>
                  <a:pt x="745" y="636"/>
                </a:lnTo>
                <a:lnTo>
                  <a:pt x="743" y="634"/>
                </a:lnTo>
                <a:lnTo>
                  <a:pt x="743" y="636"/>
                </a:lnTo>
                <a:lnTo>
                  <a:pt x="741" y="634"/>
                </a:lnTo>
                <a:lnTo>
                  <a:pt x="741" y="632"/>
                </a:lnTo>
                <a:lnTo>
                  <a:pt x="741" y="630"/>
                </a:lnTo>
                <a:lnTo>
                  <a:pt x="741" y="628"/>
                </a:lnTo>
                <a:lnTo>
                  <a:pt x="741" y="626"/>
                </a:lnTo>
                <a:lnTo>
                  <a:pt x="739" y="624"/>
                </a:lnTo>
                <a:lnTo>
                  <a:pt x="739" y="622"/>
                </a:lnTo>
                <a:lnTo>
                  <a:pt x="737" y="620"/>
                </a:lnTo>
                <a:lnTo>
                  <a:pt x="737" y="618"/>
                </a:lnTo>
                <a:lnTo>
                  <a:pt x="737" y="616"/>
                </a:lnTo>
                <a:lnTo>
                  <a:pt x="737" y="614"/>
                </a:lnTo>
                <a:lnTo>
                  <a:pt x="734" y="612"/>
                </a:lnTo>
                <a:lnTo>
                  <a:pt x="732" y="610"/>
                </a:lnTo>
                <a:lnTo>
                  <a:pt x="732" y="608"/>
                </a:lnTo>
                <a:lnTo>
                  <a:pt x="732" y="606"/>
                </a:lnTo>
                <a:lnTo>
                  <a:pt x="730" y="606"/>
                </a:lnTo>
                <a:lnTo>
                  <a:pt x="728" y="604"/>
                </a:lnTo>
                <a:lnTo>
                  <a:pt x="728" y="602"/>
                </a:lnTo>
                <a:lnTo>
                  <a:pt x="726" y="600"/>
                </a:lnTo>
                <a:lnTo>
                  <a:pt x="726" y="598"/>
                </a:lnTo>
                <a:lnTo>
                  <a:pt x="724" y="596"/>
                </a:lnTo>
                <a:lnTo>
                  <a:pt x="722" y="594"/>
                </a:lnTo>
                <a:lnTo>
                  <a:pt x="719" y="592"/>
                </a:lnTo>
                <a:lnTo>
                  <a:pt x="719" y="590"/>
                </a:lnTo>
                <a:lnTo>
                  <a:pt x="717" y="588"/>
                </a:lnTo>
                <a:lnTo>
                  <a:pt x="717" y="586"/>
                </a:lnTo>
                <a:lnTo>
                  <a:pt x="715" y="586"/>
                </a:lnTo>
                <a:lnTo>
                  <a:pt x="715" y="584"/>
                </a:lnTo>
                <a:lnTo>
                  <a:pt x="713" y="582"/>
                </a:lnTo>
                <a:lnTo>
                  <a:pt x="713" y="580"/>
                </a:lnTo>
                <a:lnTo>
                  <a:pt x="711" y="578"/>
                </a:lnTo>
                <a:lnTo>
                  <a:pt x="709" y="576"/>
                </a:lnTo>
                <a:lnTo>
                  <a:pt x="709" y="574"/>
                </a:lnTo>
                <a:lnTo>
                  <a:pt x="706" y="574"/>
                </a:lnTo>
                <a:lnTo>
                  <a:pt x="704" y="572"/>
                </a:lnTo>
                <a:lnTo>
                  <a:pt x="704" y="570"/>
                </a:lnTo>
                <a:lnTo>
                  <a:pt x="702" y="568"/>
                </a:lnTo>
                <a:lnTo>
                  <a:pt x="700" y="568"/>
                </a:lnTo>
                <a:lnTo>
                  <a:pt x="700" y="566"/>
                </a:lnTo>
                <a:lnTo>
                  <a:pt x="698" y="564"/>
                </a:lnTo>
                <a:lnTo>
                  <a:pt x="696" y="562"/>
                </a:lnTo>
                <a:lnTo>
                  <a:pt x="694" y="560"/>
                </a:lnTo>
                <a:lnTo>
                  <a:pt x="691" y="558"/>
                </a:lnTo>
                <a:lnTo>
                  <a:pt x="689" y="556"/>
                </a:lnTo>
                <a:lnTo>
                  <a:pt x="687" y="554"/>
                </a:lnTo>
                <a:lnTo>
                  <a:pt x="685" y="554"/>
                </a:lnTo>
                <a:lnTo>
                  <a:pt x="685" y="552"/>
                </a:lnTo>
                <a:lnTo>
                  <a:pt x="683" y="550"/>
                </a:lnTo>
                <a:lnTo>
                  <a:pt x="681" y="550"/>
                </a:lnTo>
                <a:lnTo>
                  <a:pt x="679" y="548"/>
                </a:lnTo>
                <a:lnTo>
                  <a:pt x="676" y="547"/>
                </a:lnTo>
                <a:lnTo>
                  <a:pt x="674" y="547"/>
                </a:lnTo>
                <a:lnTo>
                  <a:pt x="672" y="545"/>
                </a:lnTo>
                <a:lnTo>
                  <a:pt x="672" y="543"/>
                </a:lnTo>
                <a:lnTo>
                  <a:pt x="670" y="543"/>
                </a:lnTo>
                <a:lnTo>
                  <a:pt x="668" y="541"/>
                </a:lnTo>
                <a:lnTo>
                  <a:pt x="668" y="543"/>
                </a:lnTo>
                <a:lnTo>
                  <a:pt x="666" y="545"/>
                </a:lnTo>
                <a:lnTo>
                  <a:pt x="666" y="547"/>
                </a:lnTo>
                <a:lnTo>
                  <a:pt x="664" y="548"/>
                </a:lnTo>
                <a:lnTo>
                  <a:pt x="664" y="550"/>
                </a:lnTo>
                <a:lnTo>
                  <a:pt x="664" y="548"/>
                </a:lnTo>
                <a:lnTo>
                  <a:pt x="666" y="547"/>
                </a:lnTo>
                <a:lnTo>
                  <a:pt x="666" y="545"/>
                </a:lnTo>
                <a:lnTo>
                  <a:pt x="668" y="543"/>
                </a:lnTo>
                <a:lnTo>
                  <a:pt x="668" y="541"/>
                </a:lnTo>
                <a:lnTo>
                  <a:pt x="666" y="541"/>
                </a:lnTo>
                <a:lnTo>
                  <a:pt x="664" y="539"/>
                </a:lnTo>
                <a:lnTo>
                  <a:pt x="661" y="539"/>
                </a:lnTo>
                <a:lnTo>
                  <a:pt x="659" y="537"/>
                </a:lnTo>
                <a:lnTo>
                  <a:pt x="657" y="537"/>
                </a:lnTo>
                <a:lnTo>
                  <a:pt x="655" y="537"/>
                </a:lnTo>
                <a:lnTo>
                  <a:pt x="653" y="537"/>
                </a:lnTo>
                <a:lnTo>
                  <a:pt x="651" y="535"/>
                </a:lnTo>
                <a:lnTo>
                  <a:pt x="648" y="535"/>
                </a:lnTo>
                <a:lnTo>
                  <a:pt x="648" y="533"/>
                </a:lnTo>
                <a:lnTo>
                  <a:pt x="646" y="533"/>
                </a:lnTo>
                <a:lnTo>
                  <a:pt x="644" y="531"/>
                </a:lnTo>
                <a:lnTo>
                  <a:pt x="642" y="531"/>
                </a:lnTo>
                <a:lnTo>
                  <a:pt x="640" y="531"/>
                </a:lnTo>
                <a:lnTo>
                  <a:pt x="638" y="529"/>
                </a:lnTo>
                <a:lnTo>
                  <a:pt x="636" y="529"/>
                </a:lnTo>
                <a:lnTo>
                  <a:pt x="633" y="529"/>
                </a:lnTo>
                <a:lnTo>
                  <a:pt x="631" y="527"/>
                </a:lnTo>
                <a:lnTo>
                  <a:pt x="629" y="527"/>
                </a:lnTo>
                <a:lnTo>
                  <a:pt x="627" y="527"/>
                </a:lnTo>
                <a:lnTo>
                  <a:pt x="625" y="525"/>
                </a:lnTo>
                <a:lnTo>
                  <a:pt x="623" y="525"/>
                </a:lnTo>
                <a:lnTo>
                  <a:pt x="621" y="525"/>
                </a:lnTo>
                <a:lnTo>
                  <a:pt x="618" y="525"/>
                </a:lnTo>
                <a:lnTo>
                  <a:pt x="616" y="525"/>
                </a:lnTo>
                <a:lnTo>
                  <a:pt x="614" y="525"/>
                </a:lnTo>
                <a:lnTo>
                  <a:pt x="612" y="525"/>
                </a:lnTo>
                <a:lnTo>
                  <a:pt x="610" y="523"/>
                </a:lnTo>
                <a:lnTo>
                  <a:pt x="608" y="523"/>
                </a:lnTo>
                <a:lnTo>
                  <a:pt x="606" y="523"/>
                </a:lnTo>
                <a:lnTo>
                  <a:pt x="603" y="523"/>
                </a:lnTo>
                <a:lnTo>
                  <a:pt x="601" y="523"/>
                </a:lnTo>
                <a:lnTo>
                  <a:pt x="599" y="521"/>
                </a:lnTo>
                <a:lnTo>
                  <a:pt x="597" y="521"/>
                </a:lnTo>
                <a:lnTo>
                  <a:pt x="595" y="521"/>
                </a:lnTo>
                <a:lnTo>
                  <a:pt x="593" y="521"/>
                </a:lnTo>
                <a:lnTo>
                  <a:pt x="591" y="523"/>
                </a:lnTo>
                <a:lnTo>
                  <a:pt x="588" y="523"/>
                </a:lnTo>
                <a:lnTo>
                  <a:pt x="586" y="523"/>
                </a:lnTo>
                <a:lnTo>
                  <a:pt x="584" y="523"/>
                </a:lnTo>
                <a:lnTo>
                  <a:pt x="582" y="523"/>
                </a:lnTo>
                <a:lnTo>
                  <a:pt x="580" y="523"/>
                </a:lnTo>
                <a:lnTo>
                  <a:pt x="578" y="523"/>
                </a:lnTo>
                <a:lnTo>
                  <a:pt x="575" y="523"/>
                </a:lnTo>
                <a:lnTo>
                  <a:pt x="573" y="523"/>
                </a:lnTo>
                <a:lnTo>
                  <a:pt x="571" y="523"/>
                </a:lnTo>
                <a:lnTo>
                  <a:pt x="569" y="523"/>
                </a:lnTo>
                <a:lnTo>
                  <a:pt x="567" y="523"/>
                </a:lnTo>
                <a:lnTo>
                  <a:pt x="565" y="523"/>
                </a:lnTo>
                <a:lnTo>
                  <a:pt x="563" y="523"/>
                </a:lnTo>
                <a:lnTo>
                  <a:pt x="560" y="525"/>
                </a:lnTo>
                <a:lnTo>
                  <a:pt x="558" y="525"/>
                </a:lnTo>
                <a:lnTo>
                  <a:pt x="556" y="527"/>
                </a:lnTo>
                <a:lnTo>
                  <a:pt x="554" y="529"/>
                </a:lnTo>
                <a:lnTo>
                  <a:pt x="552" y="529"/>
                </a:lnTo>
                <a:lnTo>
                  <a:pt x="550" y="529"/>
                </a:lnTo>
                <a:lnTo>
                  <a:pt x="552" y="531"/>
                </a:lnTo>
                <a:lnTo>
                  <a:pt x="550" y="529"/>
                </a:lnTo>
                <a:lnTo>
                  <a:pt x="548" y="531"/>
                </a:lnTo>
                <a:lnTo>
                  <a:pt x="548" y="529"/>
                </a:lnTo>
                <a:lnTo>
                  <a:pt x="545" y="529"/>
                </a:lnTo>
                <a:lnTo>
                  <a:pt x="543" y="529"/>
                </a:lnTo>
                <a:lnTo>
                  <a:pt x="541" y="529"/>
                </a:lnTo>
                <a:lnTo>
                  <a:pt x="539" y="529"/>
                </a:lnTo>
                <a:lnTo>
                  <a:pt x="537" y="531"/>
                </a:lnTo>
                <a:lnTo>
                  <a:pt x="537" y="529"/>
                </a:lnTo>
                <a:lnTo>
                  <a:pt x="535" y="529"/>
                </a:lnTo>
                <a:lnTo>
                  <a:pt x="533" y="529"/>
                </a:lnTo>
                <a:lnTo>
                  <a:pt x="530" y="529"/>
                </a:lnTo>
                <a:lnTo>
                  <a:pt x="528" y="529"/>
                </a:lnTo>
                <a:lnTo>
                  <a:pt x="528" y="527"/>
                </a:lnTo>
                <a:lnTo>
                  <a:pt x="526" y="527"/>
                </a:lnTo>
                <a:lnTo>
                  <a:pt x="524" y="525"/>
                </a:lnTo>
                <a:lnTo>
                  <a:pt x="522" y="525"/>
                </a:lnTo>
                <a:lnTo>
                  <a:pt x="520" y="523"/>
                </a:lnTo>
                <a:lnTo>
                  <a:pt x="520" y="521"/>
                </a:lnTo>
                <a:lnTo>
                  <a:pt x="517" y="519"/>
                </a:lnTo>
                <a:lnTo>
                  <a:pt x="517" y="517"/>
                </a:lnTo>
                <a:lnTo>
                  <a:pt x="515" y="515"/>
                </a:lnTo>
                <a:lnTo>
                  <a:pt x="513" y="515"/>
                </a:lnTo>
                <a:lnTo>
                  <a:pt x="511" y="513"/>
                </a:lnTo>
                <a:lnTo>
                  <a:pt x="509" y="513"/>
                </a:lnTo>
                <a:lnTo>
                  <a:pt x="507" y="511"/>
                </a:lnTo>
                <a:lnTo>
                  <a:pt x="505" y="511"/>
                </a:lnTo>
                <a:lnTo>
                  <a:pt x="502" y="511"/>
                </a:lnTo>
                <a:lnTo>
                  <a:pt x="500" y="511"/>
                </a:lnTo>
                <a:lnTo>
                  <a:pt x="498" y="511"/>
                </a:lnTo>
                <a:lnTo>
                  <a:pt x="496" y="511"/>
                </a:lnTo>
                <a:lnTo>
                  <a:pt x="492" y="511"/>
                </a:lnTo>
                <a:lnTo>
                  <a:pt x="490" y="513"/>
                </a:lnTo>
                <a:lnTo>
                  <a:pt x="487" y="511"/>
                </a:lnTo>
                <a:lnTo>
                  <a:pt x="485" y="511"/>
                </a:lnTo>
                <a:lnTo>
                  <a:pt x="483" y="511"/>
                </a:lnTo>
                <a:lnTo>
                  <a:pt x="481" y="511"/>
                </a:lnTo>
                <a:lnTo>
                  <a:pt x="481" y="509"/>
                </a:lnTo>
                <a:lnTo>
                  <a:pt x="479" y="509"/>
                </a:lnTo>
                <a:lnTo>
                  <a:pt x="477" y="507"/>
                </a:lnTo>
                <a:lnTo>
                  <a:pt x="475" y="505"/>
                </a:lnTo>
                <a:lnTo>
                  <a:pt x="475" y="503"/>
                </a:lnTo>
                <a:lnTo>
                  <a:pt x="472" y="503"/>
                </a:lnTo>
                <a:lnTo>
                  <a:pt x="470" y="501"/>
                </a:lnTo>
                <a:lnTo>
                  <a:pt x="468" y="503"/>
                </a:lnTo>
                <a:lnTo>
                  <a:pt x="466" y="501"/>
                </a:lnTo>
                <a:lnTo>
                  <a:pt x="464" y="501"/>
                </a:lnTo>
                <a:lnTo>
                  <a:pt x="462" y="499"/>
                </a:lnTo>
                <a:lnTo>
                  <a:pt x="459" y="497"/>
                </a:lnTo>
                <a:lnTo>
                  <a:pt x="457" y="497"/>
                </a:lnTo>
                <a:lnTo>
                  <a:pt x="455" y="495"/>
                </a:lnTo>
                <a:lnTo>
                  <a:pt x="453" y="495"/>
                </a:lnTo>
                <a:lnTo>
                  <a:pt x="451" y="495"/>
                </a:lnTo>
                <a:lnTo>
                  <a:pt x="449" y="495"/>
                </a:lnTo>
                <a:lnTo>
                  <a:pt x="449" y="493"/>
                </a:lnTo>
                <a:lnTo>
                  <a:pt x="449" y="491"/>
                </a:lnTo>
                <a:lnTo>
                  <a:pt x="449" y="489"/>
                </a:lnTo>
                <a:lnTo>
                  <a:pt x="447" y="489"/>
                </a:lnTo>
                <a:lnTo>
                  <a:pt x="447" y="487"/>
                </a:lnTo>
                <a:lnTo>
                  <a:pt x="444" y="485"/>
                </a:lnTo>
                <a:lnTo>
                  <a:pt x="444" y="483"/>
                </a:lnTo>
                <a:lnTo>
                  <a:pt x="442" y="483"/>
                </a:lnTo>
                <a:lnTo>
                  <a:pt x="442" y="481"/>
                </a:lnTo>
                <a:lnTo>
                  <a:pt x="440" y="479"/>
                </a:lnTo>
                <a:lnTo>
                  <a:pt x="438" y="479"/>
                </a:lnTo>
                <a:lnTo>
                  <a:pt x="436" y="477"/>
                </a:lnTo>
                <a:lnTo>
                  <a:pt x="434" y="477"/>
                </a:lnTo>
                <a:lnTo>
                  <a:pt x="432" y="477"/>
                </a:lnTo>
                <a:lnTo>
                  <a:pt x="432" y="475"/>
                </a:lnTo>
                <a:lnTo>
                  <a:pt x="429" y="473"/>
                </a:lnTo>
                <a:lnTo>
                  <a:pt x="427" y="473"/>
                </a:lnTo>
                <a:lnTo>
                  <a:pt x="427" y="471"/>
                </a:lnTo>
                <a:lnTo>
                  <a:pt x="425" y="469"/>
                </a:lnTo>
                <a:lnTo>
                  <a:pt x="423" y="469"/>
                </a:lnTo>
                <a:lnTo>
                  <a:pt x="421" y="467"/>
                </a:lnTo>
                <a:lnTo>
                  <a:pt x="419" y="467"/>
                </a:lnTo>
                <a:lnTo>
                  <a:pt x="417" y="467"/>
                </a:lnTo>
                <a:lnTo>
                  <a:pt x="417" y="465"/>
                </a:lnTo>
                <a:lnTo>
                  <a:pt x="414" y="463"/>
                </a:lnTo>
                <a:lnTo>
                  <a:pt x="414" y="461"/>
                </a:lnTo>
                <a:lnTo>
                  <a:pt x="412" y="461"/>
                </a:lnTo>
                <a:lnTo>
                  <a:pt x="410" y="459"/>
                </a:lnTo>
                <a:lnTo>
                  <a:pt x="408" y="457"/>
                </a:lnTo>
                <a:lnTo>
                  <a:pt x="406" y="457"/>
                </a:lnTo>
                <a:lnTo>
                  <a:pt x="404" y="457"/>
                </a:lnTo>
                <a:lnTo>
                  <a:pt x="402" y="457"/>
                </a:lnTo>
                <a:lnTo>
                  <a:pt x="402" y="459"/>
                </a:lnTo>
                <a:lnTo>
                  <a:pt x="399" y="457"/>
                </a:lnTo>
                <a:lnTo>
                  <a:pt x="399" y="459"/>
                </a:lnTo>
                <a:lnTo>
                  <a:pt x="399" y="457"/>
                </a:lnTo>
                <a:lnTo>
                  <a:pt x="397" y="457"/>
                </a:lnTo>
                <a:lnTo>
                  <a:pt x="395" y="457"/>
                </a:lnTo>
                <a:lnTo>
                  <a:pt x="393" y="455"/>
                </a:lnTo>
                <a:lnTo>
                  <a:pt x="391" y="455"/>
                </a:lnTo>
                <a:lnTo>
                  <a:pt x="389" y="455"/>
                </a:lnTo>
                <a:lnTo>
                  <a:pt x="389" y="457"/>
                </a:lnTo>
                <a:lnTo>
                  <a:pt x="386" y="457"/>
                </a:lnTo>
                <a:lnTo>
                  <a:pt x="384" y="457"/>
                </a:lnTo>
                <a:lnTo>
                  <a:pt x="382" y="459"/>
                </a:lnTo>
                <a:lnTo>
                  <a:pt x="380" y="457"/>
                </a:lnTo>
                <a:lnTo>
                  <a:pt x="378" y="455"/>
                </a:lnTo>
                <a:lnTo>
                  <a:pt x="376" y="455"/>
                </a:lnTo>
                <a:lnTo>
                  <a:pt x="376" y="457"/>
                </a:lnTo>
                <a:lnTo>
                  <a:pt x="374" y="455"/>
                </a:lnTo>
                <a:lnTo>
                  <a:pt x="371" y="457"/>
                </a:lnTo>
                <a:lnTo>
                  <a:pt x="371" y="455"/>
                </a:lnTo>
                <a:lnTo>
                  <a:pt x="369" y="453"/>
                </a:lnTo>
                <a:lnTo>
                  <a:pt x="367" y="453"/>
                </a:lnTo>
                <a:lnTo>
                  <a:pt x="365" y="453"/>
                </a:lnTo>
                <a:lnTo>
                  <a:pt x="363" y="451"/>
                </a:lnTo>
                <a:lnTo>
                  <a:pt x="363" y="449"/>
                </a:lnTo>
                <a:lnTo>
                  <a:pt x="361" y="449"/>
                </a:lnTo>
                <a:lnTo>
                  <a:pt x="359" y="447"/>
                </a:lnTo>
                <a:lnTo>
                  <a:pt x="359" y="445"/>
                </a:lnTo>
                <a:lnTo>
                  <a:pt x="356" y="443"/>
                </a:lnTo>
                <a:lnTo>
                  <a:pt x="354" y="441"/>
                </a:lnTo>
                <a:lnTo>
                  <a:pt x="352" y="441"/>
                </a:lnTo>
                <a:lnTo>
                  <a:pt x="350" y="441"/>
                </a:lnTo>
                <a:lnTo>
                  <a:pt x="350" y="439"/>
                </a:lnTo>
                <a:lnTo>
                  <a:pt x="348" y="439"/>
                </a:lnTo>
                <a:lnTo>
                  <a:pt x="348" y="437"/>
                </a:lnTo>
                <a:lnTo>
                  <a:pt x="346" y="437"/>
                </a:lnTo>
                <a:lnTo>
                  <a:pt x="344" y="435"/>
                </a:lnTo>
                <a:lnTo>
                  <a:pt x="341" y="435"/>
                </a:lnTo>
                <a:lnTo>
                  <a:pt x="339" y="435"/>
                </a:lnTo>
                <a:lnTo>
                  <a:pt x="339" y="433"/>
                </a:lnTo>
                <a:lnTo>
                  <a:pt x="337" y="431"/>
                </a:lnTo>
                <a:lnTo>
                  <a:pt x="335" y="431"/>
                </a:lnTo>
                <a:lnTo>
                  <a:pt x="333" y="431"/>
                </a:lnTo>
                <a:lnTo>
                  <a:pt x="331" y="431"/>
                </a:lnTo>
                <a:lnTo>
                  <a:pt x="328" y="429"/>
                </a:lnTo>
                <a:lnTo>
                  <a:pt x="326" y="429"/>
                </a:lnTo>
                <a:lnTo>
                  <a:pt x="324" y="429"/>
                </a:lnTo>
                <a:lnTo>
                  <a:pt x="324" y="427"/>
                </a:lnTo>
                <a:lnTo>
                  <a:pt x="322" y="425"/>
                </a:lnTo>
                <a:lnTo>
                  <a:pt x="320" y="423"/>
                </a:lnTo>
                <a:lnTo>
                  <a:pt x="318" y="421"/>
                </a:lnTo>
                <a:lnTo>
                  <a:pt x="316" y="419"/>
                </a:lnTo>
                <a:lnTo>
                  <a:pt x="313" y="419"/>
                </a:lnTo>
                <a:lnTo>
                  <a:pt x="311" y="419"/>
                </a:lnTo>
                <a:lnTo>
                  <a:pt x="309" y="419"/>
                </a:lnTo>
                <a:lnTo>
                  <a:pt x="307" y="419"/>
                </a:lnTo>
                <a:lnTo>
                  <a:pt x="305" y="417"/>
                </a:lnTo>
                <a:lnTo>
                  <a:pt x="305" y="415"/>
                </a:lnTo>
                <a:lnTo>
                  <a:pt x="305" y="413"/>
                </a:lnTo>
                <a:lnTo>
                  <a:pt x="303" y="411"/>
                </a:lnTo>
                <a:lnTo>
                  <a:pt x="303" y="409"/>
                </a:lnTo>
                <a:lnTo>
                  <a:pt x="301" y="407"/>
                </a:lnTo>
                <a:lnTo>
                  <a:pt x="301" y="405"/>
                </a:lnTo>
                <a:lnTo>
                  <a:pt x="298" y="405"/>
                </a:lnTo>
                <a:lnTo>
                  <a:pt x="296" y="403"/>
                </a:lnTo>
                <a:lnTo>
                  <a:pt x="296" y="401"/>
                </a:lnTo>
                <a:lnTo>
                  <a:pt x="294" y="401"/>
                </a:lnTo>
                <a:lnTo>
                  <a:pt x="292" y="399"/>
                </a:lnTo>
                <a:lnTo>
                  <a:pt x="290" y="397"/>
                </a:lnTo>
                <a:lnTo>
                  <a:pt x="290" y="395"/>
                </a:lnTo>
                <a:lnTo>
                  <a:pt x="288" y="395"/>
                </a:lnTo>
                <a:lnTo>
                  <a:pt x="288" y="393"/>
                </a:lnTo>
                <a:lnTo>
                  <a:pt x="286" y="391"/>
                </a:lnTo>
                <a:lnTo>
                  <a:pt x="283" y="391"/>
                </a:lnTo>
                <a:lnTo>
                  <a:pt x="281" y="389"/>
                </a:lnTo>
                <a:lnTo>
                  <a:pt x="279" y="389"/>
                </a:lnTo>
                <a:lnTo>
                  <a:pt x="277" y="387"/>
                </a:lnTo>
                <a:lnTo>
                  <a:pt x="277" y="385"/>
                </a:lnTo>
                <a:lnTo>
                  <a:pt x="275" y="385"/>
                </a:lnTo>
                <a:lnTo>
                  <a:pt x="275" y="383"/>
                </a:lnTo>
                <a:lnTo>
                  <a:pt x="273" y="383"/>
                </a:lnTo>
                <a:lnTo>
                  <a:pt x="271" y="381"/>
                </a:lnTo>
                <a:lnTo>
                  <a:pt x="271" y="379"/>
                </a:lnTo>
                <a:lnTo>
                  <a:pt x="268" y="379"/>
                </a:lnTo>
                <a:lnTo>
                  <a:pt x="266" y="377"/>
                </a:lnTo>
                <a:lnTo>
                  <a:pt x="264" y="377"/>
                </a:lnTo>
                <a:lnTo>
                  <a:pt x="262" y="377"/>
                </a:lnTo>
                <a:lnTo>
                  <a:pt x="260" y="377"/>
                </a:lnTo>
                <a:lnTo>
                  <a:pt x="258" y="377"/>
                </a:lnTo>
                <a:lnTo>
                  <a:pt x="255" y="377"/>
                </a:lnTo>
                <a:lnTo>
                  <a:pt x="255" y="379"/>
                </a:lnTo>
                <a:lnTo>
                  <a:pt x="253" y="379"/>
                </a:lnTo>
                <a:lnTo>
                  <a:pt x="251" y="377"/>
                </a:lnTo>
                <a:lnTo>
                  <a:pt x="249" y="377"/>
                </a:lnTo>
                <a:lnTo>
                  <a:pt x="247" y="377"/>
                </a:lnTo>
                <a:lnTo>
                  <a:pt x="247" y="375"/>
                </a:lnTo>
                <a:lnTo>
                  <a:pt x="245" y="375"/>
                </a:lnTo>
                <a:lnTo>
                  <a:pt x="243" y="375"/>
                </a:lnTo>
                <a:lnTo>
                  <a:pt x="240" y="375"/>
                </a:lnTo>
                <a:lnTo>
                  <a:pt x="238" y="375"/>
                </a:lnTo>
                <a:lnTo>
                  <a:pt x="236" y="375"/>
                </a:lnTo>
                <a:lnTo>
                  <a:pt x="238" y="375"/>
                </a:lnTo>
                <a:lnTo>
                  <a:pt x="236" y="375"/>
                </a:lnTo>
                <a:lnTo>
                  <a:pt x="234" y="375"/>
                </a:lnTo>
                <a:lnTo>
                  <a:pt x="232" y="375"/>
                </a:lnTo>
                <a:lnTo>
                  <a:pt x="230" y="375"/>
                </a:lnTo>
                <a:lnTo>
                  <a:pt x="228" y="375"/>
                </a:lnTo>
                <a:lnTo>
                  <a:pt x="225" y="375"/>
                </a:lnTo>
                <a:lnTo>
                  <a:pt x="223" y="377"/>
                </a:lnTo>
                <a:lnTo>
                  <a:pt x="223" y="379"/>
                </a:lnTo>
                <a:lnTo>
                  <a:pt x="221" y="379"/>
                </a:lnTo>
                <a:lnTo>
                  <a:pt x="219" y="377"/>
                </a:lnTo>
                <a:lnTo>
                  <a:pt x="217" y="379"/>
                </a:lnTo>
                <a:lnTo>
                  <a:pt x="215" y="379"/>
                </a:lnTo>
                <a:lnTo>
                  <a:pt x="215" y="377"/>
                </a:lnTo>
                <a:lnTo>
                  <a:pt x="213" y="377"/>
                </a:lnTo>
                <a:lnTo>
                  <a:pt x="213" y="375"/>
                </a:lnTo>
                <a:lnTo>
                  <a:pt x="213" y="373"/>
                </a:lnTo>
                <a:lnTo>
                  <a:pt x="213" y="371"/>
                </a:lnTo>
                <a:lnTo>
                  <a:pt x="210" y="371"/>
                </a:lnTo>
                <a:lnTo>
                  <a:pt x="210" y="369"/>
                </a:lnTo>
                <a:lnTo>
                  <a:pt x="208" y="367"/>
                </a:lnTo>
                <a:lnTo>
                  <a:pt x="208" y="365"/>
                </a:lnTo>
                <a:lnTo>
                  <a:pt x="206" y="365"/>
                </a:lnTo>
                <a:lnTo>
                  <a:pt x="206" y="363"/>
                </a:lnTo>
                <a:lnTo>
                  <a:pt x="204" y="361"/>
                </a:lnTo>
                <a:lnTo>
                  <a:pt x="202" y="361"/>
                </a:lnTo>
                <a:lnTo>
                  <a:pt x="202" y="359"/>
                </a:lnTo>
                <a:lnTo>
                  <a:pt x="200" y="357"/>
                </a:lnTo>
                <a:lnTo>
                  <a:pt x="197" y="357"/>
                </a:lnTo>
                <a:lnTo>
                  <a:pt x="197" y="355"/>
                </a:lnTo>
                <a:lnTo>
                  <a:pt x="195" y="353"/>
                </a:lnTo>
                <a:lnTo>
                  <a:pt x="193" y="351"/>
                </a:lnTo>
                <a:lnTo>
                  <a:pt x="191" y="351"/>
                </a:lnTo>
                <a:lnTo>
                  <a:pt x="189" y="349"/>
                </a:lnTo>
                <a:lnTo>
                  <a:pt x="187" y="349"/>
                </a:lnTo>
                <a:lnTo>
                  <a:pt x="185" y="349"/>
                </a:lnTo>
                <a:lnTo>
                  <a:pt x="185" y="347"/>
                </a:lnTo>
                <a:lnTo>
                  <a:pt x="182" y="347"/>
                </a:lnTo>
                <a:lnTo>
                  <a:pt x="180" y="347"/>
                </a:lnTo>
                <a:lnTo>
                  <a:pt x="178" y="347"/>
                </a:lnTo>
                <a:lnTo>
                  <a:pt x="176" y="347"/>
                </a:lnTo>
                <a:lnTo>
                  <a:pt x="174" y="347"/>
                </a:lnTo>
                <a:lnTo>
                  <a:pt x="172" y="349"/>
                </a:lnTo>
                <a:lnTo>
                  <a:pt x="172" y="347"/>
                </a:lnTo>
                <a:lnTo>
                  <a:pt x="170" y="347"/>
                </a:lnTo>
                <a:lnTo>
                  <a:pt x="167" y="347"/>
                </a:lnTo>
                <a:lnTo>
                  <a:pt x="165" y="347"/>
                </a:lnTo>
                <a:lnTo>
                  <a:pt x="163" y="347"/>
                </a:lnTo>
                <a:lnTo>
                  <a:pt x="161" y="345"/>
                </a:lnTo>
                <a:lnTo>
                  <a:pt x="159" y="345"/>
                </a:lnTo>
                <a:lnTo>
                  <a:pt x="157" y="345"/>
                </a:lnTo>
                <a:lnTo>
                  <a:pt x="155" y="345"/>
                </a:lnTo>
                <a:lnTo>
                  <a:pt x="152" y="347"/>
                </a:lnTo>
                <a:lnTo>
                  <a:pt x="150" y="345"/>
                </a:lnTo>
                <a:lnTo>
                  <a:pt x="148" y="347"/>
                </a:lnTo>
                <a:lnTo>
                  <a:pt x="146" y="345"/>
                </a:lnTo>
                <a:lnTo>
                  <a:pt x="144" y="347"/>
                </a:lnTo>
                <a:lnTo>
                  <a:pt x="142" y="345"/>
                </a:lnTo>
                <a:lnTo>
                  <a:pt x="140" y="347"/>
                </a:lnTo>
                <a:lnTo>
                  <a:pt x="137" y="347"/>
                </a:lnTo>
                <a:lnTo>
                  <a:pt x="135" y="347"/>
                </a:lnTo>
                <a:lnTo>
                  <a:pt x="133" y="347"/>
                </a:lnTo>
                <a:lnTo>
                  <a:pt x="131" y="347"/>
                </a:lnTo>
                <a:lnTo>
                  <a:pt x="129" y="347"/>
                </a:lnTo>
                <a:lnTo>
                  <a:pt x="127" y="347"/>
                </a:lnTo>
                <a:lnTo>
                  <a:pt x="124" y="347"/>
                </a:lnTo>
                <a:lnTo>
                  <a:pt x="122" y="349"/>
                </a:lnTo>
                <a:lnTo>
                  <a:pt x="120" y="349"/>
                </a:lnTo>
                <a:lnTo>
                  <a:pt x="118" y="349"/>
                </a:lnTo>
                <a:lnTo>
                  <a:pt x="116" y="351"/>
                </a:lnTo>
                <a:lnTo>
                  <a:pt x="114" y="351"/>
                </a:lnTo>
                <a:lnTo>
                  <a:pt x="112" y="351"/>
                </a:lnTo>
                <a:lnTo>
                  <a:pt x="109" y="353"/>
                </a:lnTo>
                <a:lnTo>
                  <a:pt x="107" y="353"/>
                </a:lnTo>
                <a:lnTo>
                  <a:pt x="105" y="353"/>
                </a:lnTo>
                <a:lnTo>
                  <a:pt x="105" y="355"/>
                </a:lnTo>
                <a:lnTo>
                  <a:pt x="103" y="355"/>
                </a:lnTo>
                <a:lnTo>
                  <a:pt x="99" y="355"/>
                </a:lnTo>
                <a:lnTo>
                  <a:pt x="97" y="357"/>
                </a:lnTo>
                <a:lnTo>
                  <a:pt x="94" y="357"/>
                </a:lnTo>
                <a:lnTo>
                  <a:pt x="92" y="357"/>
                </a:lnTo>
                <a:lnTo>
                  <a:pt x="90" y="357"/>
                </a:lnTo>
                <a:lnTo>
                  <a:pt x="90" y="355"/>
                </a:lnTo>
                <a:lnTo>
                  <a:pt x="88" y="355"/>
                </a:lnTo>
                <a:lnTo>
                  <a:pt x="86" y="353"/>
                </a:lnTo>
                <a:lnTo>
                  <a:pt x="86" y="351"/>
                </a:lnTo>
                <a:lnTo>
                  <a:pt x="84" y="351"/>
                </a:lnTo>
                <a:lnTo>
                  <a:pt x="84" y="349"/>
                </a:lnTo>
                <a:lnTo>
                  <a:pt x="82" y="349"/>
                </a:lnTo>
                <a:lnTo>
                  <a:pt x="82" y="347"/>
                </a:lnTo>
                <a:lnTo>
                  <a:pt x="79" y="347"/>
                </a:lnTo>
                <a:lnTo>
                  <a:pt x="79" y="345"/>
                </a:lnTo>
                <a:lnTo>
                  <a:pt x="77" y="343"/>
                </a:lnTo>
                <a:lnTo>
                  <a:pt x="77" y="341"/>
                </a:lnTo>
                <a:lnTo>
                  <a:pt x="75" y="341"/>
                </a:lnTo>
                <a:lnTo>
                  <a:pt x="75" y="339"/>
                </a:lnTo>
                <a:lnTo>
                  <a:pt x="73" y="337"/>
                </a:lnTo>
                <a:lnTo>
                  <a:pt x="73" y="335"/>
                </a:lnTo>
                <a:lnTo>
                  <a:pt x="71" y="335"/>
                </a:lnTo>
                <a:lnTo>
                  <a:pt x="71" y="333"/>
                </a:lnTo>
                <a:lnTo>
                  <a:pt x="71" y="331"/>
                </a:lnTo>
                <a:lnTo>
                  <a:pt x="71" y="329"/>
                </a:lnTo>
                <a:lnTo>
                  <a:pt x="69" y="327"/>
                </a:lnTo>
                <a:lnTo>
                  <a:pt x="66" y="325"/>
                </a:lnTo>
                <a:lnTo>
                  <a:pt x="64" y="323"/>
                </a:lnTo>
                <a:lnTo>
                  <a:pt x="62" y="323"/>
                </a:lnTo>
                <a:lnTo>
                  <a:pt x="60" y="321"/>
                </a:lnTo>
                <a:lnTo>
                  <a:pt x="58" y="319"/>
                </a:lnTo>
                <a:lnTo>
                  <a:pt x="56" y="319"/>
                </a:lnTo>
                <a:lnTo>
                  <a:pt x="54" y="317"/>
                </a:lnTo>
                <a:lnTo>
                  <a:pt x="51" y="317"/>
                </a:lnTo>
                <a:lnTo>
                  <a:pt x="49" y="315"/>
                </a:lnTo>
                <a:lnTo>
                  <a:pt x="47" y="317"/>
                </a:lnTo>
                <a:lnTo>
                  <a:pt x="45" y="317"/>
                </a:lnTo>
                <a:lnTo>
                  <a:pt x="43" y="317"/>
                </a:lnTo>
                <a:lnTo>
                  <a:pt x="41" y="319"/>
                </a:lnTo>
                <a:lnTo>
                  <a:pt x="39" y="317"/>
                </a:lnTo>
                <a:lnTo>
                  <a:pt x="36" y="317"/>
                </a:lnTo>
                <a:lnTo>
                  <a:pt x="34" y="317"/>
                </a:lnTo>
                <a:lnTo>
                  <a:pt x="34" y="315"/>
                </a:lnTo>
                <a:lnTo>
                  <a:pt x="32" y="313"/>
                </a:lnTo>
                <a:lnTo>
                  <a:pt x="30" y="311"/>
                </a:lnTo>
                <a:lnTo>
                  <a:pt x="28" y="311"/>
                </a:lnTo>
                <a:lnTo>
                  <a:pt x="28" y="309"/>
                </a:lnTo>
                <a:lnTo>
                  <a:pt x="26" y="309"/>
                </a:lnTo>
                <a:lnTo>
                  <a:pt x="26" y="307"/>
                </a:lnTo>
                <a:lnTo>
                  <a:pt x="24" y="305"/>
                </a:lnTo>
                <a:lnTo>
                  <a:pt x="21" y="303"/>
                </a:lnTo>
                <a:lnTo>
                  <a:pt x="19" y="303"/>
                </a:lnTo>
                <a:lnTo>
                  <a:pt x="19" y="301"/>
                </a:lnTo>
                <a:lnTo>
                  <a:pt x="17" y="299"/>
                </a:lnTo>
                <a:lnTo>
                  <a:pt x="19" y="299"/>
                </a:lnTo>
                <a:lnTo>
                  <a:pt x="19" y="297"/>
                </a:lnTo>
                <a:lnTo>
                  <a:pt x="17" y="295"/>
                </a:lnTo>
                <a:lnTo>
                  <a:pt x="15" y="293"/>
                </a:lnTo>
                <a:lnTo>
                  <a:pt x="17" y="293"/>
                </a:lnTo>
                <a:lnTo>
                  <a:pt x="17" y="291"/>
                </a:lnTo>
                <a:lnTo>
                  <a:pt x="17" y="289"/>
                </a:lnTo>
                <a:lnTo>
                  <a:pt x="17" y="287"/>
                </a:lnTo>
                <a:lnTo>
                  <a:pt x="17" y="285"/>
                </a:lnTo>
                <a:lnTo>
                  <a:pt x="17" y="283"/>
                </a:lnTo>
                <a:lnTo>
                  <a:pt x="17" y="281"/>
                </a:lnTo>
                <a:lnTo>
                  <a:pt x="15" y="281"/>
                </a:lnTo>
                <a:lnTo>
                  <a:pt x="15" y="279"/>
                </a:lnTo>
                <a:lnTo>
                  <a:pt x="13" y="277"/>
                </a:lnTo>
                <a:lnTo>
                  <a:pt x="13" y="275"/>
                </a:lnTo>
                <a:lnTo>
                  <a:pt x="13" y="273"/>
                </a:lnTo>
                <a:lnTo>
                  <a:pt x="11" y="271"/>
                </a:lnTo>
                <a:lnTo>
                  <a:pt x="9" y="269"/>
                </a:lnTo>
                <a:lnTo>
                  <a:pt x="9" y="267"/>
                </a:lnTo>
                <a:lnTo>
                  <a:pt x="6" y="267"/>
                </a:lnTo>
                <a:lnTo>
                  <a:pt x="6" y="265"/>
                </a:lnTo>
                <a:lnTo>
                  <a:pt x="4" y="265"/>
                </a:lnTo>
                <a:lnTo>
                  <a:pt x="2" y="263"/>
                </a:lnTo>
                <a:lnTo>
                  <a:pt x="2" y="265"/>
                </a:lnTo>
                <a:lnTo>
                  <a:pt x="4" y="265"/>
                </a:lnTo>
                <a:lnTo>
                  <a:pt x="4" y="267"/>
                </a:lnTo>
                <a:lnTo>
                  <a:pt x="2" y="265"/>
                </a:lnTo>
                <a:lnTo>
                  <a:pt x="2" y="263"/>
                </a:lnTo>
                <a:lnTo>
                  <a:pt x="2" y="261"/>
                </a:lnTo>
                <a:lnTo>
                  <a:pt x="0" y="261"/>
                </a:lnTo>
                <a:lnTo>
                  <a:pt x="0" y="259"/>
                </a:lnTo>
                <a:lnTo>
                  <a:pt x="2" y="259"/>
                </a:lnTo>
                <a:lnTo>
                  <a:pt x="4" y="257"/>
                </a:lnTo>
                <a:lnTo>
                  <a:pt x="4" y="255"/>
                </a:lnTo>
                <a:lnTo>
                  <a:pt x="6" y="255"/>
                </a:lnTo>
                <a:lnTo>
                  <a:pt x="6" y="253"/>
                </a:lnTo>
                <a:lnTo>
                  <a:pt x="6" y="255"/>
                </a:lnTo>
                <a:lnTo>
                  <a:pt x="4" y="255"/>
                </a:lnTo>
                <a:lnTo>
                  <a:pt x="6" y="257"/>
                </a:lnTo>
                <a:lnTo>
                  <a:pt x="9" y="255"/>
                </a:lnTo>
                <a:lnTo>
                  <a:pt x="11" y="255"/>
                </a:lnTo>
                <a:lnTo>
                  <a:pt x="13" y="255"/>
                </a:lnTo>
                <a:lnTo>
                  <a:pt x="13" y="253"/>
                </a:lnTo>
                <a:lnTo>
                  <a:pt x="13" y="251"/>
                </a:lnTo>
                <a:lnTo>
                  <a:pt x="15" y="249"/>
                </a:lnTo>
                <a:lnTo>
                  <a:pt x="15" y="247"/>
                </a:lnTo>
                <a:lnTo>
                  <a:pt x="15" y="245"/>
                </a:lnTo>
                <a:lnTo>
                  <a:pt x="15" y="243"/>
                </a:lnTo>
                <a:lnTo>
                  <a:pt x="13" y="243"/>
                </a:lnTo>
                <a:lnTo>
                  <a:pt x="13" y="241"/>
                </a:lnTo>
                <a:lnTo>
                  <a:pt x="15" y="241"/>
                </a:lnTo>
                <a:lnTo>
                  <a:pt x="15" y="239"/>
                </a:lnTo>
                <a:lnTo>
                  <a:pt x="17" y="239"/>
                </a:lnTo>
                <a:lnTo>
                  <a:pt x="17" y="237"/>
                </a:lnTo>
                <a:lnTo>
                  <a:pt x="17" y="235"/>
                </a:lnTo>
                <a:lnTo>
                  <a:pt x="19" y="233"/>
                </a:lnTo>
                <a:lnTo>
                  <a:pt x="19" y="231"/>
                </a:lnTo>
                <a:lnTo>
                  <a:pt x="19" y="229"/>
                </a:lnTo>
                <a:lnTo>
                  <a:pt x="19" y="227"/>
                </a:lnTo>
                <a:lnTo>
                  <a:pt x="17" y="227"/>
                </a:lnTo>
                <a:lnTo>
                  <a:pt x="17" y="225"/>
                </a:lnTo>
                <a:lnTo>
                  <a:pt x="15" y="225"/>
                </a:lnTo>
                <a:lnTo>
                  <a:pt x="15" y="223"/>
                </a:lnTo>
                <a:lnTo>
                  <a:pt x="13" y="223"/>
                </a:lnTo>
                <a:lnTo>
                  <a:pt x="13" y="221"/>
                </a:lnTo>
                <a:lnTo>
                  <a:pt x="15" y="219"/>
                </a:lnTo>
                <a:lnTo>
                  <a:pt x="13" y="219"/>
                </a:lnTo>
                <a:lnTo>
                  <a:pt x="11" y="217"/>
                </a:lnTo>
                <a:lnTo>
                  <a:pt x="11" y="215"/>
                </a:lnTo>
                <a:lnTo>
                  <a:pt x="13" y="213"/>
                </a:lnTo>
                <a:lnTo>
                  <a:pt x="15" y="211"/>
                </a:lnTo>
                <a:lnTo>
                  <a:pt x="15" y="209"/>
                </a:lnTo>
                <a:lnTo>
                  <a:pt x="15" y="207"/>
                </a:lnTo>
                <a:lnTo>
                  <a:pt x="17" y="205"/>
                </a:lnTo>
                <a:lnTo>
                  <a:pt x="19" y="203"/>
                </a:lnTo>
                <a:lnTo>
                  <a:pt x="19" y="201"/>
                </a:lnTo>
                <a:lnTo>
                  <a:pt x="19" y="199"/>
                </a:lnTo>
                <a:lnTo>
                  <a:pt x="21" y="197"/>
                </a:lnTo>
                <a:lnTo>
                  <a:pt x="24" y="197"/>
                </a:lnTo>
                <a:lnTo>
                  <a:pt x="21" y="197"/>
                </a:lnTo>
                <a:lnTo>
                  <a:pt x="21" y="195"/>
                </a:lnTo>
                <a:lnTo>
                  <a:pt x="24" y="193"/>
                </a:lnTo>
                <a:lnTo>
                  <a:pt x="24" y="191"/>
                </a:lnTo>
                <a:lnTo>
                  <a:pt x="24" y="189"/>
                </a:lnTo>
                <a:lnTo>
                  <a:pt x="21" y="188"/>
                </a:lnTo>
                <a:lnTo>
                  <a:pt x="21" y="186"/>
                </a:lnTo>
                <a:lnTo>
                  <a:pt x="21" y="184"/>
                </a:lnTo>
                <a:lnTo>
                  <a:pt x="24" y="184"/>
                </a:lnTo>
                <a:lnTo>
                  <a:pt x="24" y="182"/>
                </a:lnTo>
                <a:lnTo>
                  <a:pt x="26" y="180"/>
                </a:lnTo>
                <a:lnTo>
                  <a:pt x="26" y="178"/>
                </a:lnTo>
                <a:lnTo>
                  <a:pt x="26" y="176"/>
                </a:lnTo>
                <a:lnTo>
                  <a:pt x="26" y="174"/>
                </a:lnTo>
                <a:lnTo>
                  <a:pt x="28" y="174"/>
                </a:lnTo>
                <a:lnTo>
                  <a:pt x="30" y="174"/>
                </a:lnTo>
                <a:lnTo>
                  <a:pt x="30" y="172"/>
                </a:lnTo>
                <a:lnTo>
                  <a:pt x="28" y="172"/>
                </a:lnTo>
                <a:lnTo>
                  <a:pt x="26" y="172"/>
                </a:lnTo>
                <a:lnTo>
                  <a:pt x="24" y="172"/>
                </a:lnTo>
                <a:lnTo>
                  <a:pt x="21" y="172"/>
                </a:lnTo>
                <a:lnTo>
                  <a:pt x="19" y="172"/>
                </a:lnTo>
                <a:lnTo>
                  <a:pt x="21" y="172"/>
                </a:lnTo>
                <a:lnTo>
                  <a:pt x="21" y="170"/>
                </a:lnTo>
                <a:lnTo>
                  <a:pt x="24" y="170"/>
                </a:lnTo>
                <a:lnTo>
                  <a:pt x="26" y="172"/>
                </a:lnTo>
                <a:lnTo>
                  <a:pt x="28" y="170"/>
                </a:lnTo>
                <a:lnTo>
                  <a:pt x="30" y="170"/>
                </a:lnTo>
                <a:lnTo>
                  <a:pt x="30" y="168"/>
                </a:lnTo>
                <a:lnTo>
                  <a:pt x="32" y="166"/>
                </a:lnTo>
                <a:lnTo>
                  <a:pt x="32" y="164"/>
                </a:lnTo>
                <a:lnTo>
                  <a:pt x="34" y="164"/>
                </a:lnTo>
                <a:lnTo>
                  <a:pt x="36" y="162"/>
                </a:lnTo>
                <a:lnTo>
                  <a:pt x="36" y="160"/>
                </a:lnTo>
                <a:lnTo>
                  <a:pt x="39" y="160"/>
                </a:lnTo>
                <a:lnTo>
                  <a:pt x="39" y="158"/>
                </a:lnTo>
                <a:lnTo>
                  <a:pt x="41" y="158"/>
                </a:lnTo>
                <a:lnTo>
                  <a:pt x="41" y="156"/>
                </a:lnTo>
                <a:lnTo>
                  <a:pt x="41" y="154"/>
                </a:lnTo>
                <a:lnTo>
                  <a:pt x="43" y="154"/>
                </a:lnTo>
                <a:lnTo>
                  <a:pt x="43" y="152"/>
                </a:lnTo>
                <a:lnTo>
                  <a:pt x="45" y="150"/>
                </a:lnTo>
                <a:lnTo>
                  <a:pt x="47" y="148"/>
                </a:lnTo>
                <a:lnTo>
                  <a:pt x="49" y="148"/>
                </a:lnTo>
                <a:lnTo>
                  <a:pt x="51" y="150"/>
                </a:lnTo>
                <a:lnTo>
                  <a:pt x="54" y="150"/>
                </a:lnTo>
                <a:lnTo>
                  <a:pt x="56" y="148"/>
                </a:lnTo>
                <a:lnTo>
                  <a:pt x="56" y="150"/>
                </a:lnTo>
                <a:lnTo>
                  <a:pt x="58" y="150"/>
                </a:lnTo>
                <a:lnTo>
                  <a:pt x="60" y="150"/>
                </a:lnTo>
                <a:lnTo>
                  <a:pt x="62" y="150"/>
                </a:lnTo>
                <a:lnTo>
                  <a:pt x="64" y="148"/>
                </a:lnTo>
                <a:lnTo>
                  <a:pt x="66" y="148"/>
                </a:lnTo>
                <a:lnTo>
                  <a:pt x="69" y="146"/>
                </a:lnTo>
                <a:lnTo>
                  <a:pt x="71" y="146"/>
                </a:lnTo>
                <a:lnTo>
                  <a:pt x="73" y="144"/>
                </a:lnTo>
                <a:lnTo>
                  <a:pt x="73" y="142"/>
                </a:lnTo>
                <a:lnTo>
                  <a:pt x="75" y="140"/>
                </a:lnTo>
                <a:lnTo>
                  <a:pt x="77" y="140"/>
                </a:lnTo>
                <a:lnTo>
                  <a:pt x="77" y="138"/>
                </a:lnTo>
                <a:lnTo>
                  <a:pt x="79" y="136"/>
                </a:lnTo>
                <a:lnTo>
                  <a:pt x="77" y="136"/>
                </a:lnTo>
                <a:lnTo>
                  <a:pt x="77" y="134"/>
                </a:lnTo>
                <a:lnTo>
                  <a:pt x="77" y="132"/>
                </a:lnTo>
                <a:lnTo>
                  <a:pt x="77" y="130"/>
                </a:lnTo>
                <a:lnTo>
                  <a:pt x="79" y="130"/>
                </a:lnTo>
                <a:lnTo>
                  <a:pt x="82" y="130"/>
                </a:lnTo>
                <a:lnTo>
                  <a:pt x="84" y="130"/>
                </a:lnTo>
                <a:lnTo>
                  <a:pt x="86" y="130"/>
                </a:lnTo>
                <a:lnTo>
                  <a:pt x="86" y="132"/>
                </a:lnTo>
                <a:lnTo>
                  <a:pt x="88" y="132"/>
                </a:lnTo>
                <a:lnTo>
                  <a:pt x="90" y="132"/>
                </a:lnTo>
                <a:lnTo>
                  <a:pt x="92" y="132"/>
                </a:lnTo>
                <a:lnTo>
                  <a:pt x="94" y="132"/>
                </a:lnTo>
                <a:lnTo>
                  <a:pt x="94" y="130"/>
                </a:lnTo>
                <a:lnTo>
                  <a:pt x="97" y="128"/>
                </a:lnTo>
                <a:lnTo>
                  <a:pt x="99" y="128"/>
                </a:lnTo>
                <a:lnTo>
                  <a:pt x="99" y="126"/>
                </a:lnTo>
                <a:lnTo>
                  <a:pt x="99" y="124"/>
                </a:lnTo>
                <a:lnTo>
                  <a:pt x="101" y="124"/>
                </a:lnTo>
                <a:lnTo>
                  <a:pt x="101" y="122"/>
                </a:lnTo>
                <a:lnTo>
                  <a:pt x="101" y="120"/>
                </a:lnTo>
                <a:lnTo>
                  <a:pt x="103" y="120"/>
                </a:lnTo>
                <a:lnTo>
                  <a:pt x="103" y="118"/>
                </a:lnTo>
                <a:lnTo>
                  <a:pt x="103" y="116"/>
                </a:lnTo>
                <a:lnTo>
                  <a:pt x="101" y="114"/>
                </a:lnTo>
                <a:lnTo>
                  <a:pt x="101" y="112"/>
                </a:lnTo>
                <a:lnTo>
                  <a:pt x="99" y="110"/>
                </a:lnTo>
                <a:lnTo>
                  <a:pt x="99" y="108"/>
                </a:lnTo>
                <a:lnTo>
                  <a:pt x="97" y="106"/>
                </a:lnTo>
                <a:lnTo>
                  <a:pt x="97" y="104"/>
                </a:lnTo>
                <a:lnTo>
                  <a:pt x="97" y="102"/>
                </a:lnTo>
                <a:lnTo>
                  <a:pt x="97" y="100"/>
                </a:lnTo>
                <a:lnTo>
                  <a:pt x="99" y="100"/>
                </a:lnTo>
                <a:lnTo>
                  <a:pt x="99" y="98"/>
                </a:lnTo>
                <a:lnTo>
                  <a:pt x="101" y="96"/>
                </a:lnTo>
                <a:lnTo>
                  <a:pt x="103" y="98"/>
                </a:lnTo>
                <a:lnTo>
                  <a:pt x="101" y="100"/>
                </a:lnTo>
                <a:lnTo>
                  <a:pt x="101" y="102"/>
                </a:lnTo>
                <a:lnTo>
                  <a:pt x="103" y="102"/>
                </a:lnTo>
                <a:lnTo>
                  <a:pt x="105" y="102"/>
                </a:lnTo>
                <a:lnTo>
                  <a:pt x="107" y="102"/>
                </a:lnTo>
                <a:lnTo>
                  <a:pt x="109" y="102"/>
                </a:lnTo>
                <a:lnTo>
                  <a:pt x="112" y="102"/>
                </a:lnTo>
                <a:lnTo>
                  <a:pt x="114" y="100"/>
                </a:lnTo>
                <a:lnTo>
                  <a:pt x="114" y="102"/>
                </a:lnTo>
                <a:lnTo>
                  <a:pt x="116" y="104"/>
                </a:lnTo>
                <a:lnTo>
                  <a:pt x="114" y="106"/>
                </a:lnTo>
                <a:lnTo>
                  <a:pt x="114" y="108"/>
                </a:lnTo>
                <a:lnTo>
                  <a:pt x="114" y="110"/>
                </a:lnTo>
                <a:lnTo>
                  <a:pt x="114" y="112"/>
                </a:lnTo>
                <a:lnTo>
                  <a:pt x="116" y="112"/>
                </a:lnTo>
                <a:lnTo>
                  <a:pt x="118" y="112"/>
                </a:lnTo>
                <a:lnTo>
                  <a:pt x="118" y="114"/>
                </a:lnTo>
                <a:lnTo>
                  <a:pt x="120" y="114"/>
                </a:lnTo>
                <a:lnTo>
                  <a:pt x="120" y="116"/>
                </a:lnTo>
                <a:lnTo>
                  <a:pt x="122" y="118"/>
                </a:lnTo>
                <a:lnTo>
                  <a:pt x="122" y="120"/>
                </a:lnTo>
                <a:lnTo>
                  <a:pt x="122" y="122"/>
                </a:lnTo>
                <a:lnTo>
                  <a:pt x="122" y="124"/>
                </a:lnTo>
                <a:lnTo>
                  <a:pt x="122" y="126"/>
                </a:lnTo>
                <a:lnTo>
                  <a:pt x="122" y="128"/>
                </a:lnTo>
                <a:lnTo>
                  <a:pt x="124" y="130"/>
                </a:lnTo>
                <a:lnTo>
                  <a:pt x="124" y="132"/>
                </a:lnTo>
                <a:lnTo>
                  <a:pt x="127" y="134"/>
                </a:lnTo>
                <a:lnTo>
                  <a:pt x="129" y="136"/>
                </a:lnTo>
                <a:lnTo>
                  <a:pt x="129" y="138"/>
                </a:lnTo>
                <a:lnTo>
                  <a:pt x="131" y="140"/>
                </a:lnTo>
                <a:lnTo>
                  <a:pt x="131" y="142"/>
                </a:lnTo>
                <a:lnTo>
                  <a:pt x="133" y="142"/>
                </a:lnTo>
                <a:lnTo>
                  <a:pt x="133" y="144"/>
                </a:lnTo>
                <a:lnTo>
                  <a:pt x="135" y="144"/>
                </a:lnTo>
                <a:lnTo>
                  <a:pt x="135" y="146"/>
                </a:lnTo>
                <a:lnTo>
                  <a:pt x="137" y="146"/>
                </a:lnTo>
                <a:lnTo>
                  <a:pt x="140" y="148"/>
                </a:lnTo>
                <a:lnTo>
                  <a:pt x="142" y="148"/>
                </a:lnTo>
                <a:lnTo>
                  <a:pt x="142" y="150"/>
                </a:lnTo>
                <a:lnTo>
                  <a:pt x="144" y="150"/>
                </a:lnTo>
                <a:lnTo>
                  <a:pt x="146" y="152"/>
                </a:lnTo>
                <a:lnTo>
                  <a:pt x="148" y="154"/>
                </a:lnTo>
                <a:lnTo>
                  <a:pt x="150" y="152"/>
                </a:lnTo>
                <a:lnTo>
                  <a:pt x="152" y="152"/>
                </a:lnTo>
                <a:lnTo>
                  <a:pt x="152" y="154"/>
                </a:lnTo>
                <a:lnTo>
                  <a:pt x="152" y="156"/>
                </a:lnTo>
                <a:lnTo>
                  <a:pt x="152" y="158"/>
                </a:lnTo>
                <a:lnTo>
                  <a:pt x="155" y="160"/>
                </a:lnTo>
                <a:lnTo>
                  <a:pt x="157" y="162"/>
                </a:lnTo>
                <a:lnTo>
                  <a:pt x="159" y="162"/>
                </a:lnTo>
                <a:lnTo>
                  <a:pt x="161" y="164"/>
                </a:lnTo>
                <a:lnTo>
                  <a:pt x="163" y="162"/>
                </a:lnTo>
                <a:lnTo>
                  <a:pt x="165" y="162"/>
                </a:lnTo>
                <a:lnTo>
                  <a:pt x="167" y="162"/>
                </a:lnTo>
                <a:lnTo>
                  <a:pt x="170" y="162"/>
                </a:lnTo>
                <a:lnTo>
                  <a:pt x="172" y="162"/>
                </a:lnTo>
                <a:lnTo>
                  <a:pt x="174" y="162"/>
                </a:lnTo>
                <a:lnTo>
                  <a:pt x="176" y="160"/>
                </a:lnTo>
                <a:lnTo>
                  <a:pt x="178" y="160"/>
                </a:lnTo>
                <a:lnTo>
                  <a:pt x="180" y="160"/>
                </a:lnTo>
                <a:lnTo>
                  <a:pt x="182" y="158"/>
                </a:lnTo>
                <a:lnTo>
                  <a:pt x="185" y="158"/>
                </a:lnTo>
                <a:lnTo>
                  <a:pt x="187" y="156"/>
                </a:lnTo>
                <a:lnTo>
                  <a:pt x="189" y="156"/>
                </a:lnTo>
                <a:lnTo>
                  <a:pt x="191" y="156"/>
                </a:lnTo>
                <a:lnTo>
                  <a:pt x="193" y="154"/>
                </a:lnTo>
                <a:lnTo>
                  <a:pt x="195" y="152"/>
                </a:lnTo>
                <a:lnTo>
                  <a:pt x="197" y="152"/>
                </a:lnTo>
                <a:lnTo>
                  <a:pt x="197" y="150"/>
                </a:lnTo>
                <a:lnTo>
                  <a:pt x="200" y="150"/>
                </a:lnTo>
                <a:lnTo>
                  <a:pt x="202" y="148"/>
                </a:lnTo>
                <a:lnTo>
                  <a:pt x="204" y="148"/>
                </a:lnTo>
                <a:lnTo>
                  <a:pt x="206" y="146"/>
                </a:lnTo>
                <a:lnTo>
                  <a:pt x="208" y="144"/>
                </a:lnTo>
                <a:lnTo>
                  <a:pt x="210" y="144"/>
                </a:lnTo>
                <a:lnTo>
                  <a:pt x="210" y="142"/>
                </a:lnTo>
                <a:lnTo>
                  <a:pt x="213" y="142"/>
                </a:lnTo>
                <a:lnTo>
                  <a:pt x="215" y="140"/>
                </a:lnTo>
                <a:lnTo>
                  <a:pt x="217" y="140"/>
                </a:lnTo>
                <a:lnTo>
                  <a:pt x="219" y="140"/>
                </a:lnTo>
                <a:lnTo>
                  <a:pt x="219" y="138"/>
                </a:lnTo>
                <a:lnTo>
                  <a:pt x="221" y="138"/>
                </a:lnTo>
                <a:lnTo>
                  <a:pt x="223" y="136"/>
                </a:lnTo>
                <a:lnTo>
                  <a:pt x="223" y="134"/>
                </a:lnTo>
                <a:lnTo>
                  <a:pt x="223" y="132"/>
                </a:lnTo>
                <a:lnTo>
                  <a:pt x="223" y="130"/>
                </a:lnTo>
                <a:lnTo>
                  <a:pt x="221" y="128"/>
                </a:lnTo>
                <a:lnTo>
                  <a:pt x="221" y="126"/>
                </a:lnTo>
                <a:lnTo>
                  <a:pt x="221" y="124"/>
                </a:lnTo>
                <a:lnTo>
                  <a:pt x="221" y="122"/>
                </a:lnTo>
                <a:lnTo>
                  <a:pt x="219" y="120"/>
                </a:lnTo>
                <a:lnTo>
                  <a:pt x="219" y="118"/>
                </a:lnTo>
                <a:lnTo>
                  <a:pt x="217" y="118"/>
                </a:lnTo>
                <a:lnTo>
                  <a:pt x="215" y="116"/>
                </a:lnTo>
                <a:lnTo>
                  <a:pt x="215" y="114"/>
                </a:lnTo>
                <a:lnTo>
                  <a:pt x="217" y="114"/>
                </a:lnTo>
                <a:lnTo>
                  <a:pt x="219" y="112"/>
                </a:lnTo>
                <a:lnTo>
                  <a:pt x="221" y="112"/>
                </a:lnTo>
                <a:lnTo>
                  <a:pt x="221" y="110"/>
                </a:lnTo>
                <a:lnTo>
                  <a:pt x="221" y="108"/>
                </a:lnTo>
                <a:lnTo>
                  <a:pt x="223" y="106"/>
                </a:lnTo>
                <a:lnTo>
                  <a:pt x="225" y="104"/>
                </a:lnTo>
                <a:lnTo>
                  <a:pt x="225" y="102"/>
                </a:lnTo>
                <a:lnTo>
                  <a:pt x="223" y="102"/>
                </a:lnTo>
                <a:lnTo>
                  <a:pt x="223" y="100"/>
                </a:lnTo>
                <a:lnTo>
                  <a:pt x="225" y="98"/>
                </a:lnTo>
                <a:lnTo>
                  <a:pt x="225" y="96"/>
                </a:lnTo>
                <a:lnTo>
                  <a:pt x="228" y="94"/>
                </a:lnTo>
                <a:lnTo>
                  <a:pt x="230" y="94"/>
                </a:lnTo>
                <a:lnTo>
                  <a:pt x="232" y="92"/>
                </a:lnTo>
                <a:lnTo>
                  <a:pt x="234" y="92"/>
                </a:lnTo>
                <a:lnTo>
                  <a:pt x="236" y="90"/>
                </a:lnTo>
                <a:lnTo>
                  <a:pt x="238" y="90"/>
                </a:lnTo>
                <a:lnTo>
                  <a:pt x="240" y="92"/>
                </a:lnTo>
                <a:lnTo>
                  <a:pt x="243" y="92"/>
                </a:lnTo>
                <a:lnTo>
                  <a:pt x="243" y="94"/>
                </a:lnTo>
                <a:lnTo>
                  <a:pt x="245" y="94"/>
                </a:lnTo>
                <a:lnTo>
                  <a:pt x="247" y="92"/>
                </a:lnTo>
                <a:lnTo>
                  <a:pt x="249" y="92"/>
                </a:lnTo>
                <a:lnTo>
                  <a:pt x="251" y="94"/>
                </a:lnTo>
                <a:lnTo>
                  <a:pt x="251" y="96"/>
                </a:lnTo>
                <a:lnTo>
                  <a:pt x="251" y="98"/>
                </a:lnTo>
                <a:lnTo>
                  <a:pt x="253" y="98"/>
                </a:lnTo>
                <a:lnTo>
                  <a:pt x="255" y="100"/>
                </a:lnTo>
                <a:lnTo>
                  <a:pt x="258" y="100"/>
                </a:lnTo>
                <a:lnTo>
                  <a:pt x="260" y="100"/>
                </a:lnTo>
                <a:lnTo>
                  <a:pt x="262" y="100"/>
                </a:lnTo>
                <a:lnTo>
                  <a:pt x="264" y="98"/>
                </a:lnTo>
                <a:lnTo>
                  <a:pt x="266" y="98"/>
                </a:lnTo>
                <a:lnTo>
                  <a:pt x="268" y="98"/>
                </a:lnTo>
                <a:lnTo>
                  <a:pt x="268" y="96"/>
                </a:lnTo>
                <a:lnTo>
                  <a:pt x="271" y="96"/>
                </a:lnTo>
                <a:lnTo>
                  <a:pt x="273" y="96"/>
                </a:lnTo>
                <a:lnTo>
                  <a:pt x="275" y="94"/>
                </a:lnTo>
                <a:lnTo>
                  <a:pt x="277" y="94"/>
                </a:lnTo>
                <a:lnTo>
                  <a:pt x="277" y="92"/>
                </a:lnTo>
                <a:lnTo>
                  <a:pt x="279" y="90"/>
                </a:lnTo>
                <a:lnTo>
                  <a:pt x="279" y="88"/>
                </a:lnTo>
                <a:lnTo>
                  <a:pt x="279" y="86"/>
                </a:lnTo>
                <a:lnTo>
                  <a:pt x="279" y="84"/>
                </a:lnTo>
                <a:lnTo>
                  <a:pt x="281" y="84"/>
                </a:lnTo>
                <a:lnTo>
                  <a:pt x="281" y="86"/>
                </a:lnTo>
                <a:lnTo>
                  <a:pt x="283" y="86"/>
                </a:lnTo>
                <a:lnTo>
                  <a:pt x="286" y="86"/>
                </a:lnTo>
                <a:lnTo>
                  <a:pt x="288" y="84"/>
                </a:lnTo>
                <a:lnTo>
                  <a:pt x="290" y="84"/>
                </a:lnTo>
                <a:lnTo>
                  <a:pt x="290" y="86"/>
                </a:lnTo>
                <a:lnTo>
                  <a:pt x="292" y="86"/>
                </a:lnTo>
                <a:lnTo>
                  <a:pt x="292" y="84"/>
                </a:lnTo>
                <a:lnTo>
                  <a:pt x="294" y="82"/>
                </a:lnTo>
                <a:lnTo>
                  <a:pt x="294" y="80"/>
                </a:lnTo>
                <a:lnTo>
                  <a:pt x="296" y="80"/>
                </a:lnTo>
                <a:lnTo>
                  <a:pt x="298" y="78"/>
                </a:lnTo>
                <a:lnTo>
                  <a:pt x="301" y="76"/>
                </a:lnTo>
                <a:lnTo>
                  <a:pt x="303" y="76"/>
                </a:lnTo>
                <a:lnTo>
                  <a:pt x="305" y="74"/>
                </a:lnTo>
                <a:lnTo>
                  <a:pt x="307" y="76"/>
                </a:lnTo>
                <a:lnTo>
                  <a:pt x="307" y="78"/>
                </a:lnTo>
                <a:lnTo>
                  <a:pt x="309" y="80"/>
                </a:lnTo>
                <a:lnTo>
                  <a:pt x="309" y="82"/>
                </a:lnTo>
                <a:lnTo>
                  <a:pt x="309" y="84"/>
                </a:lnTo>
                <a:lnTo>
                  <a:pt x="311" y="86"/>
                </a:lnTo>
                <a:lnTo>
                  <a:pt x="313" y="86"/>
                </a:lnTo>
                <a:lnTo>
                  <a:pt x="316" y="86"/>
                </a:lnTo>
                <a:lnTo>
                  <a:pt x="316" y="88"/>
                </a:lnTo>
                <a:lnTo>
                  <a:pt x="318" y="88"/>
                </a:lnTo>
                <a:lnTo>
                  <a:pt x="320" y="88"/>
                </a:lnTo>
                <a:lnTo>
                  <a:pt x="322" y="90"/>
                </a:lnTo>
                <a:lnTo>
                  <a:pt x="324" y="92"/>
                </a:lnTo>
                <a:lnTo>
                  <a:pt x="324" y="94"/>
                </a:lnTo>
                <a:lnTo>
                  <a:pt x="324" y="96"/>
                </a:lnTo>
                <a:lnTo>
                  <a:pt x="324" y="98"/>
                </a:lnTo>
                <a:lnTo>
                  <a:pt x="326" y="98"/>
                </a:lnTo>
                <a:lnTo>
                  <a:pt x="326" y="100"/>
                </a:lnTo>
                <a:lnTo>
                  <a:pt x="326" y="102"/>
                </a:lnTo>
                <a:lnTo>
                  <a:pt x="326" y="104"/>
                </a:lnTo>
                <a:lnTo>
                  <a:pt x="326" y="106"/>
                </a:lnTo>
                <a:lnTo>
                  <a:pt x="326" y="108"/>
                </a:lnTo>
                <a:lnTo>
                  <a:pt x="326" y="110"/>
                </a:lnTo>
                <a:lnTo>
                  <a:pt x="326" y="112"/>
                </a:lnTo>
                <a:lnTo>
                  <a:pt x="328" y="114"/>
                </a:lnTo>
                <a:lnTo>
                  <a:pt x="326" y="112"/>
                </a:lnTo>
                <a:lnTo>
                  <a:pt x="326" y="110"/>
                </a:lnTo>
                <a:lnTo>
                  <a:pt x="324" y="110"/>
                </a:lnTo>
                <a:lnTo>
                  <a:pt x="324" y="112"/>
                </a:lnTo>
                <a:lnTo>
                  <a:pt x="324" y="114"/>
                </a:lnTo>
                <a:lnTo>
                  <a:pt x="326" y="114"/>
                </a:lnTo>
                <a:lnTo>
                  <a:pt x="324" y="114"/>
                </a:lnTo>
                <a:lnTo>
                  <a:pt x="326" y="116"/>
                </a:lnTo>
                <a:lnTo>
                  <a:pt x="324" y="116"/>
                </a:lnTo>
                <a:lnTo>
                  <a:pt x="326" y="116"/>
                </a:lnTo>
                <a:lnTo>
                  <a:pt x="326" y="114"/>
                </a:lnTo>
                <a:lnTo>
                  <a:pt x="326" y="116"/>
                </a:lnTo>
                <a:lnTo>
                  <a:pt x="328" y="116"/>
                </a:lnTo>
                <a:lnTo>
                  <a:pt x="328" y="118"/>
                </a:lnTo>
                <a:lnTo>
                  <a:pt x="331" y="120"/>
                </a:lnTo>
                <a:lnTo>
                  <a:pt x="331" y="122"/>
                </a:lnTo>
                <a:lnTo>
                  <a:pt x="333" y="122"/>
                </a:lnTo>
                <a:lnTo>
                  <a:pt x="335" y="122"/>
                </a:lnTo>
                <a:lnTo>
                  <a:pt x="337" y="124"/>
                </a:lnTo>
                <a:lnTo>
                  <a:pt x="339" y="124"/>
                </a:lnTo>
                <a:lnTo>
                  <a:pt x="341" y="126"/>
                </a:lnTo>
                <a:lnTo>
                  <a:pt x="344" y="126"/>
                </a:lnTo>
                <a:lnTo>
                  <a:pt x="346" y="126"/>
                </a:lnTo>
                <a:lnTo>
                  <a:pt x="348" y="126"/>
                </a:lnTo>
                <a:lnTo>
                  <a:pt x="350" y="126"/>
                </a:lnTo>
                <a:lnTo>
                  <a:pt x="352" y="126"/>
                </a:lnTo>
                <a:lnTo>
                  <a:pt x="354" y="126"/>
                </a:lnTo>
                <a:lnTo>
                  <a:pt x="356" y="126"/>
                </a:lnTo>
                <a:lnTo>
                  <a:pt x="359" y="124"/>
                </a:lnTo>
                <a:lnTo>
                  <a:pt x="361" y="124"/>
                </a:lnTo>
                <a:lnTo>
                  <a:pt x="363" y="124"/>
                </a:lnTo>
                <a:lnTo>
                  <a:pt x="365" y="124"/>
                </a:lnTo>
                <a:lnTo>
                  <a:pt x="367" y="122"/>
                </a:lnTo>
                <a:lnTo>
                  <a:pt x="369" y="122"/>
                </a:lnTo>
                <a:lnTo>
                  <a:pt x="371" y="120"/>
                </a:lnTo>
                <a:lnTo>
                  <a:pt x="374" y="120"/>
                </a:lnTo>
                <a:lnTo>
                  <a:pt x="374" y="118"/>
                </a:lnTo>
                <a:lnTo>
                  <a:pt x="374" y="116"/>
                </a:lnTo>
                <a:lnTo>
                  <a:pt x="376" y="114"/>
                </a:lnTo>
                <a:lnTo>
                  <a:pt x="376" y="116"/>
                </a:lnTo>
                <a:lnTo>
                  <a:pt x="378" y="116"/>
                </a:lnTo>
                <a:lnTo>
                  <a:pt x="380" y="116"/>
                </a:lnTo>
                <a:lnTo>
                  <a:pt x="382" y="118"/>
                </a:lnTo>
                <a:lnTo>
                  <a:pt x="384" y="118"/>
                </a:lnTo>
                <a:lnTo>
                  <a:pt x="386" y="118"/>
                </a:lnTo>
                <a:lnTo>
                  <a:pt x="384" y="120"/>
                </a:lnTo>
                <a:lnTo>
                  <a:pt x="384" y="122"/>
                </a:lnTo>
                <a:lnTo>
                  <a:pt x="386" y="124"/>
                </a:lnTo>
                <a:lnTo>
                  <a:pt x="386" y="126"/>
                </a:lnTo>
                <a:lnTo>
                  <a:pt x="386" y="128"/>
                </a:lnTo>
                <a:lnTo>
                  <a:pt x="386" y="130"/>
                </a:lnTo>
                <a:lnTo>
                  <a:pt x="386" y="132"/>
                </a:lnTo>
                <a:lnTo>
                  <a:pt x="389" y="132"/>
                </a:lnTo>
                <a:lnTo>
                  <a:pt x="386" y="134"/>
                </a:lnTo>
                <a:lnTo>
                  <a:pt x="386" y="136"/>
                </a:lnTo>
                <a:lnTo>
                  <a:pt x="386" y="138"/>
                </a:lnTo>
                <a:lnTo>
                  <a:pt x="389" y="140"/>
                </a:lnTo>
                <a:lnTo>
                  <a:pt x="389" y="142"/>
                </a:lnTo>
                <a:lnTo>
                  <a:pt x="391" y="142"/>
                </a:lnTo>
                <a:lnTo>
                  <a:pt x="393" y="144"/>
                </a:lnTo>
                <a:lnTo>
                  <a:pt x="395" y="144"/>
                </a:lnTo>
                <a:lnTo>
                  <a:pt x="395" y="146"/>
                </a:lnTo>
                <a:lnTo>
                  <a:pt x="397" y="148"/>
                </a:lnTo>
                <a:lnTo>
                  <a:pt x="399" y="148"/>
                </a:lnTo>
                <a:lnTo>
                  <a:pt x="402" y="150"/>
                </a:lnTo>
                <a:lnTo>
                  <a:pt x="404" y="150"/>
                </a:lnTo>
                <a:lnTo>
                  <a:pt x="406" y="150"/>
                </a:lnTo>
                <a:lnTo>
                  <a:pt x="406" y="152"/>
                </a:lnTo>
                <a:lnTo>
                  <a:pt x="408" y="152"/>
                </a:lnTo>
                <a:lnTo>
                  <a:pt x="410" y="152"/>
                </a:lnTo>
                <a:lnTo>
                  <a:pt x="410" y="154"/>
                </a:lnTo>
                <a:lnTo>
                  <a:pt x="412" y="154"/>
                </a:lnTo>
                <a:lnTo>
                  <a:pt x="414" y="156"/>
                </a:lnTo>
                <a:lnTo>
                  <a:pt x="417" y="158"/>
                </a:lnTo>
                <a:lnTo>
                  <a:pt x="419" y="158"/>
                </a:lnTo>
                <a:lnTo>
                  <a:pt x="421" y="158"/>
                </a:lnTo>
                <a:lnTo>
                  <a:pt x="423" y="160"/>
                </a:lnTo>
                <a:lnTo>
                  <a:pt x="425" y="160"/>
                </a:lnTo>
                <a:lnTo>
                  <a:pt x="427" y="162"/>
                </a:lnTo>
                <a:lnTo>
                  <a:pt x="429" y="164"/>
                </a:lnTo>
                <a:lnTo>
                  <a:pt x="432" y="164"/>
                </a:lnTo>
                <a:lnTo>
                  <a:pt x="434" y="164"/>
                </a:lnTo>
                <a:lnTo>
                  <a:pt x="436" y="164"/>
                </a:lnTo>
                <a:lnTo>
                  <a:pt x="438" y="164"/>
                </a:lnTo>
                <a:lnTo>
                  <a:pt x="440" y="164"/>
                </a:lnTo>
                <a:lnTo>
                  <a:pt x="442" y="164"/>
                </a:lnTo>
                <a:lnTo>
                  <a:pt x="444" y="164"/>
                </a:lnTo>
                <a:lnTo>
                  <a:pt x="447" y="164"/>
                </a:lnTo>
                <a:lnTo>
                  <a:pt x="449" y="164"/>
                </a:lnTo>
                <a:lnTo>
                  <a:pt x="449" y="166"/>
                </a:lnTo>
                <a:lnTo>
                  <a:pt x="449" y="164"/>
                </a:lnTo>
                <a:lnTo>
                  <a:pt x="447" y="166"/>
                </a:lnTo>
                <a:lnTo>
                  <a:pt x="444" y="166"/>
                </a:lnTo>
                <a:lnTo>
                  <a:pt x="447" y="168"/>
                </a:lnTo>
                <a:lnTo>
                  <a:pt x="449" y="170"/>
                </a:lnTo>
                <a:lnTo>
                  <a:pt x="451" y="170"/>
                </a:lnTo>
                <a:lnTo>
                  <a:pt x="453" y="170"/>
                </a:lnTo>
                <a:lnTo>
                  <a:pt x="455" y="170"/>
                </a:lnTo>
                <a:lnTo>
                  <a:pt x="457" y="170"/>
                </a:lnTo>
                <a:lnTo>
                  <a:pt x="459" y="172"/>
                </a:lnTo>
                <a:lnTo>
                  <a:pt x="462" y="172"/>
                </a:lnTo>
                <a:lnTo>
                  <a:pt x="464" y="172"/>
                </a:lnTo>
                <a:lnTo>
                  <a:pt x="466" y="172"/>
                </a:lnTo>
                <a:lnTo>
                  <a:pt x="468" y="172"/>
                </a:lnTo>
                <a:lnTo>
                  <a:pt x="470" y="172"/>
                </a:lnTo>
                <a:lnTo>
                  <a:pt x="470" y="170"/>
                </a:lnTo>
                <a:lnTo>
                  <a:pt x="472" y="170"/>
                </a:lnTo>
                <a:lnTo>
                  <a:pt x="475" y="170"/>
                </a:lnTo>
                <a:lnTo>
                  <a:pt x="477" y="170"/>
                </a:lnTo>
                <a:lnTo>
                  <a:pt x="479" y="170"/>
                </a:lnTo>
                <a:lnTo>
                  <a:pt x="481" y="168"/>
                </a:lnTo>
                <a:lnTo>
                  <a:pt x="483" y="168"/>
                </a:lnTo>
                <a:lnTo>
                  <a:pt x="485" y="168"/>
                </a:lnTo>
                <a:lnTo>
                  <a:pt x="487" y="166"/>
                </a:lnTo>
                <a:lnTo>
                  <a:pt x="490" y="166"/>
                </a:lnTo>
                <a:lnTo>
                  <a:pt x="492" y="166"/>
                </a:lnTo>
                <a:lnTo>
                  <a:pt x="494" y="166"/>
                </a:lnTo>
                <a:lnTo>
                  <a:pt x="496" y="164"/>
                </a:lnTo>
                <a:lnTo>
                  <a:pt x="498" y="164"/>
                </a:lnTo>
                <a:lnTo>
                  <a:pt x="500" y="162"/>
                </a:lnTo>
                <a:lnTo>
                  <a:pt x="502" y="162"/>
                </a:lnTo>
                <a:lnTo>
                  <a:pt x="502" y="160"/>
                </a:lnTo>
                <a:lnTo>
                  <a:pt x="505" y="160"/>
                </a:lnTo>
                <a:lnTo>
                  <a:pt x="507" y="160"/>
                </a:lnTo>
                <a:lnTo>
                  <a:pt x="509" y="158"/>
                </a:lnTo>
                <a:lnTo>
                  <a:pt x="511" y="158"/>
                </a:lnTo>
                <a:lnTo>
                  <a:pt x="511" y="156"/>
                </a:lnTo>
                <a:lnTo>
                  <a:pt x="513" y="156"/>
                </a:lnTo>
                <a:lnTo>
                  <a:pt x="515" y="154"/>
                </a:lnTo>
                <a:lnTo>
                  <a:pt x="517" y="154"/>
                </a:lnTo>
                <a:lnTo>
                  <a:pt x="520" y="152"/>
                </a:lnTo>
                <a:lnTo>
                  <a:pt x="522" y="150"/>
                </a:lnTo>
                <a:lnTo>
                  <a:pt x="524" y="150"/>
                </a:lnTo>
                <a:lnTo>
                  <a:pt x="526" y="148"/>
                </a:lnTo>
                <a:lnTo>
                  <a:pt x="528" y="146"/>
                </a:lnTo>
                <a:lnTo>
                  <a:pt x="530" y="146"/>
                </a:lnTo>
                <a:lnTo>
                  <a:pt x="530" y="144"/>
                </a:lnTo>
                <a:lnTo>
                  <a:pt x="533" y="144"/>
                </a:lnTo>
                <a:lnTo>
                  <a:pt x="535" y="144"/>
                </a:lnTo>
                <a:lnTo>
                  <a:pt x="537" y="144"/>
                </a:lnTo>
                <a:lnTo>
                  <a:pt x="539" y="142"/>
                </a:lnTo>
                <a:lnTo>
                  <a:pt x="541" y="142"/>
                </a:lnTo>
                <a:lnTo>
                  <a:pt x="541" y="144"/>
                </a:lnTo>
                <a:lnTo>
                  <a:pt x="543" y="144"/>
                </a:lnTo>
                <a:lnTo>
                  <a:pt x="545" y="144"/>
                </a:lnTo>
                <a:lnTo>
                  <a:pt x="548" y="142"/>
                </a:lnTo>
                <a:lnTo>
                  <a:pt x="550" y="142"/>
                </a:lnTo>
                <a:lnTo>
                  <a:pt x="552" y="142"/>
                </a:lnTo>
                <a:lnTo>
                  <a:pt x="554" y="142"/>
                </a:lnTo>
                <a:lnTo>
                  <a:pt x="554" y="140"/>
                </a:lnTo>
                <a:lnTo>
                  <a:pt x="556" y="140"/>
                </a:lnTo>
                <a:lnTo>
                  <a:pt x="556" y="138"/>
                </a:lnTo>
                <a:lnTo>
                  <a:pt x="558" y="138"/>
                </a:lnTo>
                <a:lnTo>
                  <a:pt x="560" y="138"/>
                </a:lnTo>
                <a:lnTo>
                  <a:pt x="560" y="140"/>
                </a:lnTo>
                <a:lnTo>
                  <a:pt x="563" y="140"/>
                </a:lnTo>
                <a:lnTo>
                  <a:pt x="563" y="142"/>
                </a:lnTo>
                <a:lnTo>
                  <a:pt x="565" y="142"/>
                </a:lnTo>
                <a:lnTo>
                  <a:pt x="567" y="144"/>
                </a:lnTo>
                <a:lnTo>
                  <a:pt x="569" y="144"/>
                </a:lnTo>
                <a:lnTo>
                  <a:pt x="571" y="146"/>
                </a:lnTo>
                <a:lnTo>
                  <a:pt x="573" y="146"/>
                </a:lnTo>
                <a:lnTo>
                  <a:pt x="575" y="146"/>
                </a:lnTo>
                <a:lnTo>
                  <a:pt x="578" y="146"/>
                </a:lnTo>
                <a:lnTo>
                  <a:pt x="580" y="146"/>
                </a:lnTo>
                <a:lnTo>
                  <a:pt x="582" y="146"/>
                </a:lnTo>
                <a:lnTo>
                  <a:pt x="584" y="146"/>
                </a:lnTo>
                <a:lnTo>
                  <a:pt x="586" y="148"/>
                </a:lnTo>
                <a:lnTo>
                  <a:pt x="588" y="148"/>
                </a:lnTo>
                <a:lnTo>
                  <a:pt x="591" y="148"/>
                </a:lnTo>
                <a:lnTo>
                  <a:pt x="593" y="146"/>
                </a:lnTo>
                <a:lnTo>
                  <a:pt x="595" y="146"/>
                </a:lnTo>
                <a:lnTo>
                  <a:pt x="597" y="146"/>
                </a:lnTo>
                <a:lnTo>
                  <a:pt x="599" y="144"/>
                </a:lnTo>
                <a:lnTo>
                  <a:pt x="601" y="142"/>
                </a:lnTo>
                <a:lnTo>
                  <a:pt x="599" y="142"/>
                </a:lnTo>
                <a:lnTo>
                  <a:pt x="601" y="142"/>
                </a:lnTo>
                <a:lnTo>
                  <a:pt x="603" y="142"/>
                </a:lnTo>
                <a:lnTo>
                  <a:pt x="603" y="144"/>
                </a:lnTo>
                <a:lnTo>
                  <a:pt x="606" y="144"/>
                </a:lnTo>
                <a:lnTo>
                  <a:pt x="608" y="144"/>
                </a:lnTo>
                <a:lnTo>
                  <a:pt x="610" y="146"/>
                </a:lnTo>
                <a:lnTo>
                  <a:pt x="612" y="144"/>
                </a:lnTo>
                <a:lnTo>
                  <a:pt x="614" y="144"/>
                </a:lnTo>
                <a:lnTo>
                  <a:pt x="616" y="144"/>
                </a:lnTo>
                <a:lnTo>
                  <a:pt x="616" y="146"/>
                </a:lnTo>
                <a:lnTo>
                  <a:pt x="618" y="146"/>
                </a:lnTo>
                <a:lnTo>
                  <a:pt x="621" y="146"/>
                </a:lnTo>
                <a:lnTo>
                  <a:pt x="623" y="146"/>
                </a:lnTo>
                <a:lnTo>
                  <a:pt x="625" y="146"/>
                </a:lnTo>
                <a:lnTo>
                  <a:pt x="627" y="146"/>
                </a:lnTo>
                <a:lnTo>
                  <a:pt x="629" y="148"/>
                </a:lnTo>
                <a:lnTo>
                  <a:pt x="631" y="148"/>
                </a:lnTo>
                <a:lnTo>
                  <a:pt x="633" y="148"/>
                </a:lnTo>
                <a:lnTo>
                  <a:pt x="636" y="148"/>
                </a:lnTo>
                <a:lnTo>
                  <a:pt x="636" y="146"/>
                </a:lnTo>
                <a:lnTo>
                  <a:pt x="638" y="148"/>
                </a:lnTo>
                <a:lnTo>
                  <a:pt x="640" y="148"/>
                </a:lnTo>
                <a:lnTo>
                  <a:pt x="642" y="146"/>
                </a:lnTo>
                <a:lnTo>
                  <a:pt x="644" y="146"/>
                </a:lnTo>
                <a:lnTo>
                  <a:pt x="646" y="146"/>
                </a:lnTo>
                <a:lnTo>
                  <a:pt x="648" y="148"/>
                </a:lnTo>
                <a:lnTo>
                  <a:pt x="651" y="148"/>
                </a:lnTo>
                <a:lnTo>
                  <a:pt x="653" y="148"/>
                </a:lnTo>
                <a:lnTo>
                  <a:pt x="655" y="148"/>
                </a:lnTo>
                <a:lnTo>
                  <a:pt x="657" y="146"/>
                </a:lnTo>
                <a:lnTo>
                  <a:pt x="659" y="146"/>
                </a:lnTo>
                <a:lnTo>
                  <a:pt x="661" y="146"/>
                </a:lnTo>
                <a:lnTo>
                  <a:pt x="664" y="146"/>
                </a:lnTo>
                <a:lnTo>
                  <a:pt x="664" y="144"/>
                </a:lnTo>
                <a:lnTo>
                  <a:pt x="666" y="144"/>
                </a:lnTo>
                <a:lnTo>
                  <a:pt x="668" y="142"/>
                </a:lnTo>
                <a:lnTo>
                  <a:pt x="670" y="142"/>
                </a:lnTo>
                <a:lnTo>
                  <a:pt x="672" y="142"/>
                </a:lnTo>
                <a:lnTo>
                  <a:pt x="674" y="142"/>
                </a:lnTo>
                <a:lnTo>
                  <a:pt x="676" y="144"/>
                </a:lnTo>
                <a:lnTo>
                  <a:pt x="679" y="142"/>
                </a:lnTo>
                <a:lnTo>
                  <a:pt x="681" y="142"/>
                </a:lnTo>
                <a:lnTo>
                  <a:pt x="683" y="142"/>
                </a:lnTo>
                <a:lnTo>
                  <a:pt x="685" y="140"/>
                </a:lnTo>
                <a:lnTo>
                  <a:pt x="687" y="140"/>
                </a:lnTo>
                <a:lnTo>
                  <a:pt x="689" y="138"/>
                </a:lnTo>
                <a:lnTo>
                  <a:pt x="691" y="138"/>
                </a:lnTo>
                <a:lnTo>
                  <a:pt x="694" y="136"/>
                </a:lnTo>
                <a:lnTo>
                  <a:pt x="694" y="134"/>
                </a:lnTo>
                <a:lnTo>
                  <a:pt x="696" y="134"/>
                </a:lnTo>
                <a:lnTo>
                  <a:pt x="698" y="132"/>
                </a:lnTo>
                <a:lnTo>
                  <a:pt x="700" y="132"/>
                </a:lnTo>
                <a:lnTo>
                  <a:pt x="702" y="130"/>
                </a:lnTo>
                <a:lnTo>
                  <a:pt x="704" y="132"/>
                </a:lnTo>
                <a:lnTo>
                  <a:pt x="706" y="134"/>
                </a:lnTo>
                <a:lnTo>
                  <a:pt x="709" y="134"/>
                </a:lnTo>
                <a:lnTo>
                  <a:pt x="711" y="134"/>
                </a:lnTo>
                <a:lnTo>
                  <a:pt x="713" y="134"/>
                </a:lnTo>
                <a:lnTo>
                  <a:pt x="715" y="134"/>
                </a:lnTo>
                <a:lnTo>
                  <a:pt x="717" y="132"/>
                </a:lnTo>
                <a:lnTo>
                  <a:pt x="719" y="132"/>
                </a:lnTo>
                <a:lnTo>
                  <a:pt x="722" y="132"/>
                </a:lnTo>
                <a:lnTo>
                  <a:pt x="724" y="132"/>
                </a:lnTo>
                <a:lnTo>
                  <a:pt x="724" y="130"/>
                </a:lnTo>
                <a:lnTo>
                  <a:pt x="726" y="130"/>
                </a:lnTo>
                <a:lnTo>
                  <a:pt x="728" y="130"/>
                </a:lnTo>
                <a:lnTo>
                  <a:pt x="730" y="130"/>
                </a:lnTo>
                <a:lnTo>
                  <a:pt x="732" y="128"/>
                </a:lnTo>
                <a:lnTo>
                  <a:pt x="734" y="128"/>
                </a:lnTo>
                <a:lnTo>
                  <a:pt x="737" y="128"/>
                </a:lnTo>
                <a:lnTo>
                  <a:pt x="737" y="126"/>
                </a:lnTo>
                <a:lnTo>
                  <a:pt x="739" y="124"/>
                </a:lnTo>
                <a:lnTo>
                  <a:pt x="741" y="124"/>
                </a:lnTo>
                <a:lnTo>
                  <a:pt x="741" y="122"/>
                </a:lnTo>
                <a:lnTo>
                  <a:pt x="743" y="122"/>
                </a:lnTo>
                <a:lnTo>
                  <a:pt x="745" y="120"/>
                </a:lnTo>
                <a:lnTo>
                  <a:pt x="747" y="120"/>
                </a:lnTo>
                <a:lnTo>
                  <a:pt x="749" y="120"/>
                </a:lnTo>
                <a:lnTo>
                  <a:pt x="752" y="120"/>
                </a:lnTo>
                <a:lnTo>
                  <a:pt x="754" y="120"/>
                </a:lnTo>
                <a:lnTo>
                  <a:pt x="756" y="120"/>
                </a:lnTo>
                <a:lnTo>
                  <a:pt x="758" y="118"/>
                </a:lnTo>
                <a:lnTo>
                  <a:pt x="760" y="118"/>
                </a:lnTo>
                <a:lnTo>
                  <a:pt x="762" y="116"/>
                </a:lnTo>
                <a:lnTo>
                  <a:pt x="764" y="114"/>
                </a:lnTo>
                <a:lnTo>
                  <a:pt x="767" y="116"/>
                </a:lnTo>
                <a:lnTo>
                  <a:pt x="769" y="116"/>
                </a:lnTo>
                <a:lnTo>
                  <a:pt x="771" y="114"/>
                </a:lnTo>
                <a:lnTo>
                  <a:pt x="773" y="114"/>
                </a:lnTo>
                <a:lnTo>
                  <a:pt x="773" y="112"/>
                </a:lnTo>
                <a:lnTo>
                  <a:pt x="775" y="110"/>
                </a:lnTo>
                <a:lnTo>
                  <a:pt x="777" y="110"/>
                </a:lnTo>
                <a:lnTo>
                  <a:pt x="777" y="108"/>
                </a:lnTo>
                <a:lnTo>
                  <a:pt x="779" y="106"/>
                </a:lnTo>
                <a:lnTo>
                  <a:pt x="782" y="106"/>
                </a:lnTo>
                <a:lnTo>
                  <a:pt x="784" y="104"/>
                </a:lnTo>
                <a:lnTo>
                  <a:pt x="786" y="102"/>
                </a:lnTo>
                <a:lnTo>
                  <a:pt x="786" y="100"/>
                </a:lnTo>
                <a:lnTo>
                  <a:pt x="788" y="100"/>
                </a:lnTo>
                <a:lnTo>
                  <a:pt x="790" y="98"/>
                </a:lnTo>
                <a:lnTo>
                  <a:pt x="790" y="96"/>
                </a:lnTo>
                <a:lnTo>
                  <a:pt x="792" y="94"/>
                </a:lnTo>
                <a:lnTo>
                  <a:pt x="792" y="92"/>
                </a:lnTo>
                <a:lnTo>
                  <a:pt x="795" y="92"/>
                </a:lnTo>
                <a:lnTo>
                  <a:pt x="795" y="90"/>
                </a:lnTo>
                <a:lnTo>
                  <a:pt x="797" y="88"/>
                </a:lnTo>
                <a:lnTo>
                  <a:pt x="797" y="86"/>
                </a:lnTo>
                <a:lnTo>
                  <a:pt x="799" y="86"/>
                </a:lnTo>
                <a:lnTo>
                  <a:pt x="799" y="84"/>
                </a:lnTo>
                <a:lnTo>
                  <a:pt x="801" y="82"/>
                </a:lnTo>
                <a:lnTo>
                  <a:pt x="801" y="80"/>
                </a:lnTo>
                <a:lnTo>
                  <a:pt x="803" y="80"/>
                </a:lnTo>
                <a:lnTo>
                  <a:pt x="805" y="78"/>
                </a:lnTo>
                <a:lnTo>
                  <a:pt x="805" y="76"/>
                </a:lnTo>
                <a:lnTo>
                  <a:pt x="807" y="74"/>
                </a:lnTo>
                <a:lnTo>
                  <a:pt x="810" y="74"/>
                </a:lnTo>
                <a:lnTo>
                  <a:pt x="812" y="76"/>
                </a:lnTo>
                <a:lnTo>
                  <a:pt x="814" y="76"/>
                </a:lnTo>
                <a:lnTo>
                  <a:pt x="816" y="78"/>
                </a:lnTo>
                <a:lnTo>
                  <a:pt x="818" y="78"/>
                </a:lnTo>
                <a:lnTo>
                  <a:pt x="820" y="78"/>
                </a:lnTo>
                <a:lnTo>
                  <a:pt x="822" y="78"/>
                </a:lnTo>
                <a:lnTo>
                  <a:pt x="825" y="78"/>
                </a:lnTo>
                <a:lnTo>
                  <a:pt x="825" y="76"/>
                </a:lnTo>
                <a:lnTo>
                  <a:pt x="827" y="76"/>
                </a:lnTo>
                <a:lnTo>
                  <a:pt x="829" y="76"/>
                </a:lnTo>
                <a:lnTo>
                  <a:pt x="831" y="76"/>
                </a:lnTo>
                <a:lnTo>
                  <a:pt x="833" y="74"/>
                </a:lnTo>
                <a:lnTo>
                  <a:pt x="835" y="74"/>
                </a:lnTo>
                <a:lnTo>
                  <a:pt x="837" y="74"/>
                </a:lnTo>
                <a:lnTo>
                  <a:pt x="837" y="72"/>
                </a:lnTo>
                <a:lnTo>
                  <a:pt x="840" y="72"/>
                </a:lnTo>
                <a:lnTo>
                  <a:pt x="842" y="72"/>
                </a:lnTo>
                <a:lnTo>
                  <a:pt x="844" y="70"/>
                </a:lnTo>
                <a:lnTo>
                  <a:pt x="846" y="70"/>
                </a:lnTo>
                <a:lnTo>
                  <a:pt x="848" y="70"/>
                </a:lnTo>
                <a:lnTo>
                  <a:pt x="850" y="70"/>
                </a:lnTo>
                <a:lnTo>
                  <a:pt x="853" y="70"/>
                </a:lnTo>
                <a:lnTo>
                  <a:pt x="855" y="68"/>
                </a:lnTo>
                <a:lnTo>
                  <a:pt x="857" y="68"/>
                </a:lnTo>
                <a:lnTo>
                  <a:pt x="859" y="66"/>
                </a:lnTo>
                <a:lnTo>
                  <a:pt x="861" y="64"/>
                </a:lnTo>
                <a:lnTo>
                  <a:pt x="861" y="62"/>
                </a:lnTo>
                <a:lnTo>
                  <a:pt x="863" y="62"/>
                </a:lnTo>
                <a:lnTo>
                  <a:pt x="865" y="60"/>
                </a:lnTo>
                <a:lnTo>
                  <a:pt x="865" y="58"/>
                </a:lnTo>
                <a:lnTo>
                  <a:pt x="868" y="60"/>
                </a:lnTo>
                <a:lnTo>
                  <a:pt x="870" y="60"/>
                </a:lnTo>
                <a:lnTo>
                  <a:pt x="872" y="60"/>
                </a:lnTo>
                <a:lnTo>
                  <a:pt x="872" y="62"/>
                </a:lnTo>
                <a:lnTo>
                  <a:pt x="874" y="62"/>
                </a:lnTo>
                <a:lnTo>
                  <a:pt x="876" y="64"/>
                </a:lnTo>
                <a:lnTo>
                  <a:pt x="878" y="64"/>
                </a:lnTo>
                <a:lnTo>
                  <a:pt x="878" y="66"/>
                </a:lnTo>
                <a:lnTo>
                  <a:pt x="878" y="68"/>
                </a:lnTo>
                <a:lnTo>
                  <a:pt x="880" y="68"/>
                </a:lnTo>
                <a:lnTo>
                  <a:pt x="883" y="70"/>
                </a:lnTo>
                <a:lnTo>
                  <a:pt x="883" y="72"/>
                </a:lnTo>
                <a:lnTo>
                  <a:pt x="885" y="72"/>
                </a:lnTo>
                <a:lnTo>
                  <a:pt x="887" y="74"/>
                </a:lnTo>
                <a:lnTo>
                  <a:pt x="889" y="74"/>
                </a:lnTo>
                <a:lnTo>
                  <a:pt x="891" y="74"/>
                </a:lnTo>
                <a:lnTo>
                  <a:pt x="893" y="74"/>
                </a:lnTo>
                <a:lnTo>
                  <a:pt x="895" y="74"/>
                </a:lnTo>
                <a:lnTo>
                  <a:pt x="898" y="74"/>
                </a:lnTo>
                <a:lnTo>
                  <a:pt x="900" y="74"/>
                </a:lnTo>
                <a:lnTo>
                  <a:pt x="902" y="74"/>
                </a:lnTo>
                <a:lnTo>
                  <a:pt x="904" y="74"/>
                </a:lnTo>
                <a:lnTo>
                  <a:pt x="906" y="74"/>
                </a:lnTo>
                <a:lnTo>
                  <a:pt x="908" y="74"/>
                </a:lnTo>
                <a:lnTo>
                  <a:pt x="910" y="72"/>
                </a:lnTo>
                <a:lnTo>
                  <a:pt x="913" y="72"/>
                </a:lnTo>
                <a:lnTo>
                  <a:pt x="915" y="74"/>
                </a:lnTo>
                <a:lnTo>
                  <a:pt x="917" y="74"/>
                </a:lnTo>
                <a:lnTo>
                  <a:pt x="917" y="76"/>
                </a:lnTo>
                <a:lnTo>
                  <a:pt x="917" y="78"/>
                </a:lnTo>
                <a:lnTo>
                  <a:pt x="919" y="78"/>
                </a:lnTo>
                <a:lnTo>
                  <a:pt x="917" y="78"/>
                </a:lnTo>
                <a:lnTo>
                  <a:pt x="915" y="76"/>
                </a:lnTo>
                <a:lnTo>
                  <a:pt x="915" y="74"/>
                </a:lnTo>
                <a:lnTo>
                  <a:pt x="915" y="76"/>
                </a:lnTo>
                <a:lnTo>
                  <a:pt x="917" y="76"/>
                </a:lnTo>
                <a:lnTo>
                  <a:pt x="917" y="78"/>
                </a:lnTo>
                <a:lnTo>
                  <a:pt x="917" y="80"/>
                </a:lnTo>
                <a:lnTo>
                  <a:pt x="919" y="82"/>
                </a:lnTo>
                <a:lnTo>
                  <a:pt x="921" y="82"/>
                </a:lnTo>
                <a:lnTo>
                  <a:pt x="923" y="84"/>
                </a:lnTo>
                <a:lnTo>
                  <a:pt x="926" y="84"/>
                </a:lnTo>
                <a:lnTo>
                  <a:pt x="928" y="84"/>
                </a:lnTo>
                <a:lnTo>
                  <a:pt x="930" y="84"/>
                </a:lnTo>
                <a:lnTo>
                  <a:pt x="932" y="84"/>
                </a:lnTo>
                <a:lnTo>
                  <a:pt x="934" y="84"/>
                </a:lnTo>
                <a:lnTo>
                  <a:pt x="936" y="82"/>
                </a:lnTo>
                <a:lnTo>
                  <a:pt x="938" y="82"/>
                </a:lnTo>
                <a:lnTo>
                  <a:pt x="938" y="80"/>
                </a:lnTo>
                <a:lnTo>
                  <a:pt x="941" y="78"/>
                </a:lnTo>
                <a:lnTo>
                  <a:pt x="943" y="78"/>
                </a:lnTo>
                <a:lnTo>
                  <a:pt x="945" y="76"/>
                </a:lnTo>
                <a:lnTo>
                  <a:pt x="947" y="76"/>
                </a:lnTo>
                <a:lnTo>
                  <a:pt x="949" y="74"/>
                </a:lnTo>
                <a:lnTo>
                  <a:pt x="951" y="74"/>
                </a:lnTo>
                <a:lnTo>
                  <a:pt x="953" y="72"/>
                </a:lnTo>
                <a:lnTo>
                  <a:pt x="956" y="70"/>
                </a:lnTo>
                <a:lnTo>
                  <a:pt x="958" y="70"/>
                </a:lnTo>
                <a:lnTo>
                  <a:pt x="960" y="68"/>
                </a:lnTo>
                <a:lnTo>
                  <a:pt x="960" y="66"/>
                </a:lnTo>
                <a:lnTo>
                  <a:pt x="962" y="64"/>
                </a:lnTo>
                <a:lnTo>
                  <a:pt x="964" y="62"/>
                </a:lnTo>
                <a:lnTo>
                  <a:pt x="966" y="60"/>
                </a:lnTo>
                <a:lnTo>
                  <a:pt x="968" y="58"/>
                </a:lnTo>
                <a:lnTo>
                  <a:pt x="968" y="56"/>
                </a:lnTo>
                <a:lnTo>
                  <a:pt x="971" y="54"/>
                </a:lnTo>
                <a:lnTo>
                  <a:pt x="973" y="52"/>
                </a:lnTo>
                <a:lnTo>
                  <a:pt x="973" y="50"/>
                </a:lnTo>
                <a:lnTo>
                  <a:pt x="975" y="48"/>
                </a:lnTo>
                <a:lnTo>
                  <a:pt x="975" y="46"/>
                </a:lnTo>
                <a:lnTo>
                  <a:pt x="975" y="44"/>
                </a:lnTo>
                <a:lnTo>
                  <a:pt x="975" y="42"/>
                </a:lnTo>
                <a:lnTo>
                  <a:pt x="977" y="40"/>
                </a:lnTo>
                <a:lnTo>
                  <a:pt x="977" y="38"/>
                </a:lnTo>
                <a:lnTo>
                  <a:pt x="977" y="36"/>
                </a:lnTo>
                <a:lnTo>
                  <a:pt x="979" y="34"/>
                </a:lnTo>
                <a:lnTo>
                  <a:pt x="979" y="32"/>
                </a:lnTo>
                <a:lnTo>
                  <a:pt x="979" y="30"/>
                </a:lnTo>
                <a:lnTo>
                  <a:pt x="977" y="30"/>
                </a:lnTo>
                <a:lnTo>
                  <a:pt x="977" y="28"/>
                </a:lnTo>
                <a:lnTo>
                  <a:pt x="977" y="26"/>
                </a:lnTo>
                <a:lnTo>
                  <a:pt x="977" y="24"/>
                </a:lnTo>
                <a:lnTo>
                  <a:pt x="977" y="22"/>
                </a:lnTo>
                <a:lnTo>
                  <a:pt x="975" y="20"/>
                </a:lnTo>
                <a:lnTo>
                  <a:pt x="973" y="20"/>
                </a:lnTo>
                <a:lnTo>
                  <a:pt x="975" y="20"/>
                </a:lnTo>
                <a:lnTo>
                  <a:pt x="977" y="20"/>
                </a:lnTo>
                <a:lnTo>
                  <a:pt x="979" y="22"/>
                </a:lnTo>
                <a:lnTo>
                  <a:pt x="979" y="24"/>
                </a:lnTo>
                <a:lnTo>
                  <a:pt x="981" y="26"/>
                </a:lnTo>
                <a:lnTo>
                  <a:pt x="984" y="28"/>
                </a:lnTo>
                <a:lnTo>
                  <a:pt x="984" y="30"/>
                </a:lnTo>
                <a:lnTo>
                  <a:pt x="981" y="32"/>
                </a:lnTo>
                <a:lnTo>
                  <a:pt x="981" y="34"/>
                </a:lnTo>
                <a:lnTo>
                  <a:pt x="981" y="36"/>
                </a:lnTo>
                <a:lnTo>
                  <a:pt x="981" y="38"/>
                </a:lnTo>
                <a:lnTo>
                  <a:pt x="979" y="38"/>
                </a:lnTo>
                <a:lnTo>
                  <a:pt x="981" y="40"/>
                </a:lnTo>
                <a:lnTo>
                  <a:pt x="979" y="42"/>
                </a:lnTo>
                <a:lnTo>
                  <a:pt x="981" y="42"/>
                </a:lnTo>
                <a:lnTo>
                  <a:pt x="981" y="44"/>
                </a:lnTo>
                <a:lnTo>
                  <a:pt x="984" y="44"/>
                </a:lnTo>
                <a:lnTo>
                  <a:pt x="986" y="44"/>
                </a:lnTo>
                <a:lnTo>
                  <a:pt x="988" y="44"/>
                </a:lnTo>
                <a:lnTo>
                  <a:pt x="990" y="44"/>
                </a:lnTo>
                <a:lnTo>
                  <a:pt x="992" y="44"/>
                </a:lnTo>
                <a:lnTo>
                  <a:pt x="994" y="46"/>
                </a:lnTo>
                <a:lnTo>
                  <a:pt x="996" y="44"/>
                </a:lnTo>
                <a:lnTo>
                  <a:pt x="999" y="44"/>
                </a:lnTo>
                <a:lnTo>
                  <a:pt x="1001" y="44"/>
                </a:lnTo>
                <a:lnTo>
                  <a:pt x="1003" y="44"/>
                </a:lnTo>
                <a:lnTo>
                  <a:pt x="1005" y="42"/>
                </a:lnTo>
                <a:lnTo>
                  <a:pt x="1007" y="42"/>
                </a:lnTo>
                <a:lnTo>
                  <a:pt x="1009" y="40"/>
                </a:lnTo>
                <a:lnTo>
                  <a:pt x="1011" y="40"/>
                </a:lnTo>
                <a:lnTo>
                  <a:pt x="1014" y="40"/>
                </a:lnTo>
                <a:lnTo>
                  <a:pt x="1016" y="40"/>
                </a:lnTo>
                <a:lnTo>
                  <a:pt x="1018" y="40"/>
                </a:lnTo>
                <a:lnTo>
                  <a:pt x="1018" y="38"/>
                </a:lnTo>
                <a:lnTo>
                  <a:pt x="1020" y="38"/>
                </a:lnTo>
                <a:lnTo>
                  <a:pt x="1022" y="38"/>
                </a:lnTo>
                <a:lnTo>
                  <a:pt x="1024" y="36"/>
                </a:lnTo>
                <a:lnTo>
                  <a:pt x="1026" y="36"/>
                </a:lnTo>
                <a:lnTo>
                  <a:pt x="1029" y="36"/>
                </a:lnTo>
                <a:lnTo>
                  <a:pt x="1031" y="34"/>
                </a:lnTo>
                <a:lnTo>
                  <a:pt x="1033" y="32"/>
                </a:lnTo>
                <a:lnTo>
                  <a:pt x="1035" y="32"/>
                </a:lnTo>
                <a:lnTo>
                  <a:pt x="1037" y="30"/>
                </a:lnTo>
                <a:lnTo>
                  <a:pt x="1039" y="30"/>
                </a:lnTo>
                <a:lnTo>
                  <a:pt x="1039" y="28"/>
                </a:lnTo>
                <a:lnTo>
                  <a:pt x="1041" y="28"/>
                </a:lnTo>
                <a:lnTo>
                  <a:pt x="1044" y="28"/>
                </a:lnTo>
                <a:lnTo>
                  <a:pt x="1046" y="26"/>
                </a:lnTo>
                <a:lnTo>
                  <a:pt x="1048" y="26"/>
                </a:lnTo>
                <a:lnTo>
                  <a:pt x="1048" y="24"/>
                </a:lnTo>
                <a:lnTo>
                  <a:pt x="1050" y="24"/>
                </a:lnTo>
                <a:lnTo>
                  <a:pt x="1052" y="22"/>
                </a:lnTo>
                <a:lnTo>
                  <a:pt x="1054" y="20"/>
                </a:lnTo>
                <a:lnTo>
                  <a:pt x="1057" y="18"/>
                </a:lnTo>
                <a:lnTo>
                  <a:pt x="1059" y="16"/>
                </a:lnTo>
                <a:lnTo>
                  <a:pt x="1061" y="14"/>
                </a:lnTo>
                <a:lnTo>
                  <a:pt x="1063" y="14"/>
                </a:lnTo>
                <a:lnTo>
                  <a:pt x="1063" y="12"/>
                </a:lnTo>
                <a:lnTo>
                  <a:pt x="1065" y="10"/>
                </a:lnTo>
                <a:lnTo>
                  <a:pt x="1067" y="10"/>
                </a:lnTo>
                <a:lnTo>
                  <a:pt x="1067" y="8"/>
                </a:lnTo>
                <a:lnTo>
                  <a:pt x="1069" y="6"/>
                </a:lnTo>
                <a:lnTo>
                  <a:pt x="1072" y="6"/>
                </a:lnTo>
                <a:lnTo>
                  <a:pt x="1072" y="4"/>
                </a:lnTo>
                <a:lnTo>
                  <a:pt x="1074" y="2"/>
                </a:lnTo>
                <a:lnTo>
                  <a:pt x="1076" y="2"/>
                </a:lnTo>
                <a:lnTo>
                  <a:pt x="1078" y="2"/>
                </a:lnTo>
                <a:lnTo>
                  <a:pt x="1078" y="0"/>
                </a:lnTo>
                <a:lnTo>
                  <a:pt x="1080" y="0"/>
                </a:lnTo>
                <a:lnTo>
                  <a:pt x="1082" y="0"/>
                </a:lnTo>
                <a:lnTo>
                  <a:pt x="1084" y="0"/>
                </a:lnTo>
                <a:lnTo>
                  <a:pt x="1087" y="0"/>
                </a:lnTo>
                <a:lnTo>
                  <a:pt x="1089" y="2"/>
                </a:lnTo>
                <a:lnTo>
                  <a:pt x="1091" y="4"/>
                </a:lnTo>
                <a:lnTo>
                  <a:pt x="1093" y="4"/>
                </a:lnTo>
                <a:lnTo>
                  <a:pt x="1093" y="6"/>
                </a:lnTo>
                <a:lnTo>
                  <a:pt x="1095" y="6"/>
                </a:lnTo>
                <a:lnTo>
                  <a:pt x="1097" y="6"/>
                </a:lnTo>
                <a:lnTo>
                  <a:pt x="1099" y="6"/>
                </a:lnTo>
                <a:lnTo>
                  <a:pt x="1102" y="8"/>
                </a:lnTo>
                <a:lnTo>
                  <a:pt x="1104" y="8"/>
                </a:lnTo>
                <a:lnTo>
                  <a:pt x="1106" y="10"/>
                </a:lnTo>
                <a:lnTo>
                  <a:pt x="1108" y="10"/>
                </a:lnTo>
                <a:lnTo>
                  <a:pt x="1110" y="10"/>
                </a:lnTo>
                <a:lnTo>
                  <a:pt x="1112" y="10"/>
                </a:lnTo>
                <a:lnTo>
                  <a:pt x="1115" y="10"/>
                </a:lnTo>
                <a:lnTo>
                  <a:pt x="1117" y="10"/>
                </a:lnTo>
                <a:lnTo>
                  <a:pt x="1119" y="10"/>
                </a:lnTo>
                <a:lnTo>
                  <a:pt x="1121" y="10"/>
                </a:lnTo>
                <a:lnTo>
                  <a:pt x="1123" y="12"/>
                </a:lnTo>
                <a:lnTo>
                  <a:pt x="1121" y="12"/>
                </a:lnTo>
                <a:lnTo>
                  <a:pt x="1119" y="12"/>
                </a:lnTo>
                <a:lnTo>
                  <a:pt x="1119" y="14"/>
                </a:lnTo>
                <a:lnTo>
                  <a:pt x="1117" y="14"/>
                </a:lnTo>
                <a:lnTo>
                  <a:pt x="1115" y="14"/>
                </a:lnTo>
                <a:lnTo>
                  <a:pt x="1112" y="16"/>
                </a:lnTo>
                <a:lnTo>
                  <a:pt x="1110" y="16"/>
                </a:lnTo>
                <a:lnTo>
                  <a:pt x="1108" y="16"/>
                </a:lnTo>
                <a:lnTo>
                  <a:pt x="1106" y="18"/>
                </a:lnTo>
                <a:lnTo>
                  <a:pt x="1104" y="18"/>
                </a:lnTo>
                <a:lnTo>
                  <a:pt x="1102" y="20"/>
                </a:lnTo>
                <a:lnTo>
                  <a:pt x="1099" y="20"/>
                </a:lnTo>
                <a:lnTo>
                  <a:pt x="1099" y="22"/>
                </a:lnTo>
                <a:lnTo>
                  <a:pt x="1097" y="24"/>
                </a:lnTo>
                <a:lnTo>
                  <a:pt x="1097" y="26"/>
                </a:lnTo>
                <a:lnTo>
                  <a:pt x="1095" y="26"/>
                </a:lnTo>
                <a:lnTo>
                  <a:pt x="1095" y="28"/>
                </a:lnTo>
                <a:lnTo>
                  <a:pt x="1095" y="30"/>
                </a:lnTo>
                <a:lnTo>
                  <a:pt x="1093" y="32"/>
                </a:lnTo>
                <a:lnTo>
                  <a:pt x="1093" y="34"/>
                </a:lnTo>
                <a:lnTo>
                  <a:pt x="1093" y="36"/>
                </a:lnTo>
                <a:lnTo>
                  <a:pt x="1093" y="38"/>
                </a:lnTo>
                <a:lnTo>
                  <a:pt x="1093" y="40"/>
                </a:lnTo>
                <a:lnTo>
                  <a:pt x="1091" y="42"/>
                </a:lnTo>
                <a:lnTo>
                  <a:pt x="1091" y="44"/>
                </a:lnTo>
                <a:lnTo>
                  <a:pt x="1093" y="46"/>
                </a:lnTo>
                <a:lnTo>
                  <a:pt x="1095" y="44"/>
                </a:lnTo>
                <a:lnTo>
                  <a:pt x="1095" y="42"/>
                </a:lnTo>
                <a:lnTo>
                  <a:pt x="1093" y="42"/>
                </a:lnTo>
                <a:lnTo>
                  <a:pt x="1095" y="42"/>
                </a:lnTo>
                <a:lnTo>
                  <a:pt x="1097" y="42"/>
                </a:lnTo>
                <a:lnTo>
                  <a:pt x="1097" y="44"/>
                </a:lnTo>
                <a:lnTo>
                  <a:pt x="1095" y="46"/>
                </a:lnTo>
                <a:lnTo>
                  <a:pt x="1093" y="48"/>
                </a:lnTo>
                <a:lnTo>
                  <a:pt x="1093" y="50"/>
                </a:lnTo>
                <a:lnTo>
                  <a:pt x="1091" y="52"/>
                </a:lnTo>
                <a:lnTo>
                  <a:pt x="1089" y="54"/>
                </a:lnTo>
                <a:lnTo>
                  <a:pt x="1089" y="56"/>
                </a:lnTo>
                <a:lnTo>
                  <a:pt x="1089" y="58"/>
                </a:lnTo>
                <a:lnTo>
                  <a:pt x="1087" y="60"/>
                </a:lnTo>
                <a:lnTo>
                  <a:pt x="1087" y="62"/>
                </a:lnTo>
                <a:lnTo>
                  <a:pt x="1084" y="62"/>
                </a:lnTo>
                <a:lnTo>
                  <a:pt x="1084" y="64"/>
                </a:lnTo>
                <a:lnTo>
                  <a:pt x="1084" y="66"/>
                </a:lnTo>
                <a:lnTo>
                  <a:pt x="1082" y="68"/>
                </a:lnTo>
                <a:lnTo>
                  <a:pt x="1082" y="70"/>
                </a:lnTo>
                <a:lnTo>
                  <a:pt x="1080" y="72"/>
                </a:lnTo>
                <a:lnTo>
                  <a:pt x="1080" y="74"/>
                </a:lnTo>
                <a:lnTo>
                  <a:pt x="1080" y="76"/>
                </a:lnTo>
                <a:lnTo>
                  <a:pt x="1078" y="78"/>
                </a:lnTo>
                <a:lnTo>
                  <a:pt x="1078" y="80"/>
                </a:lnTo>
                <a:lnTo>
                  <a:pt x="1078" y="82"/>
                </a:lnTo>
                <a:lnTo>
                  <a:pt x="1078" y="84"/>
                </a:lnTo>
                <a:lnTo>
                  <a:pt x="1076" y="86"/>
                </a:lnTo>
                <a:lnTo>
                  <a:pt x="1076" y="88"/>
                </a:lnTo>
                <a:lnTo>
                  <a:pt x="1074" y="90"/>
                </a:lnTo>
                <a:lnTo>
                  <a:pt x="1074" y="92"/>
                </a:lnTo>
                <a:lnTo>
                  <a:pt x="1074" y="94"/>
                </a:lnTo>
                <a:lnTo>
                  <a:pt x="1072" y="96"/>
                </a:lnTo>
                <a:lnTo>
                  <a:pt x="1069" y="98"/>
                </a:lnTo>
                <a:lnTo>
                  <a:pt x="1069" y="100"/>
                </a:lnTo>
                <a:lnTo>
                  <a:pt x="1067" y="102"/>
                </a:lnTo>
                <a:lnTo>
                  <a:pt x="1067" y="104"/>
                </a:lnTo>
                <a:lnTo>
                  <a:pt x="1065" y="106"/>
                </a:lnTo>
                <a:lnTo>
                  <a:pt x="1063" y="108"/>
                </a:lnTo>
                <a:lnTo>
                  <a:pt x="1061" y="110"/>
                </a:lnTo>
                <a:lnTo>
                  <a:pt x="1059" y="112"/>
                </a:lnTo>
                <a:lnTo>
                  <a:pt x="1059" y="114"/>
                </a:lnTo>
                <a:lnTo>
                  <a:pt x="1057" y="114"/>
                </a:lnTo>
                <a:lnTo>
                  <a:pt x="1057" y="116"/>
                </a:lnTo>
                <a:lnTo>
                  <a:pt x="1057" y="118"/>
                </a:lnTo>
                <a:lnTo>
                  <a:pt x="1057" y="120"/>
                </a:lnTo>
                <a:lnTo>
                  <a:pt x="1054" y="122"/>
                </a:lnTo>
                <a:lnTo>
                  <a:pt x="1052" y="122"/>
                </a:lnTo>
                <a:lnTo>
                  <a:pt x="1052" y="124"/>
                </a:lnTo>
                <a:lnTo>
                  <a:pt x="1050" y="126"/>
                </a:lnTo>
                <a:lnTo>
                  <a:pt x="1050" y="128"/>
                </a:lnTo>
                <a:lnTo>
                  <a:pt x="1048" y="128"/>
                </a:lnTo>
                <a:lnTo>
                  <a:pt x="1048" y="130"/>
                </a:lnTo>
                <a:lnTo>
                  <a:pt x="1046" y="132"/>
                </a:lnTo>
                <a:lnTo>
                  <a:pt x="1046" y="134"/>
                </a:lnTo>
                <a:lnTo>
                  <a:pt x="1044" y="134"/>
                </a:lnTo>
                <a:lnTo>
                  <a:pt x="1044" y="136"/>
                </a:lnTo>
                <a:lnTo>
                  <a:pt x="1041" y="138"/>
                </a:lnTo>
                <a:lnTo>
                  <a:pt x="1041" y="140"/>
                </a:lnTo>
                <a:lnTo>
                  <a:pt x="1039" y="142"/>
                </a:lnTo>
                <a:lnTo>
                  <a:pt x="1037" y="144"/>
                </a:lnTo>
                <a:lnTo>
                  <a:pt x="1037" y="146"/>
                </a:lnTo>
                <a:lnTo>
                  <a:pt x="1035" y="148"/>
                </a:lnTo>
                <a:lnTo>
                  <a:pt x="1035" y="150"/>
                </a:lnTo>
                <a:lnTo>
                  <a:pt x="1033" y="150"/>
                </a:lnTo>
                <a:lnTo>
                  <a:pt x="1033" y="152"/>
                </a:lnTo>
                <a:lnTo>
                  <a:pt x="1031" y="154"/>
                </a:lnTo>
                <a:lnTo>
                  <a:pt x="1031" y="156"/>
                </a:lnTo>
                <a:lnTo>
                  <a:pt x="1029" y="158"/>
                </a:lnTo>
                <a:lnTo>
                  <a:pt x="1026" y="160"/>
                </a:lnTo>
                <a:lnTo>
                  <a:pt x="1026" y="162"/>
                </a:lnTo>
                <a:lnTo>
                  <a:pt x="1024" y="164"/>
                </a:lnTo>
                <a:lnTo>
                  <a:pt x="1026" y="164"/>
                </a:lnTo>
                <a:lnTo>
                  <a:pt x="1026" y="166"/>
                </a:lnTo>
                <a:lnTo>
                  <a:pt x="1024" y="166"/>
                </a:lnTo>
                <a:lnTo>
                  <a:pt x="1022" y="168"/>
                </a:lnTo>
                <a:lnTo>
                  <a:pt x="1022" y="170"/>
                </a:lnTo>
                <a:lnTo>
                  <a:pt x="1020" y="172"/>
                </a:lnTo>
                <a:lnTo>
                  <a:pt x="1018" y="174"/>
                </a:lnTo>
                <a:lnTo>
                  <a:pt x="1018" y="176"/>
                </a:lnTo>
                <a:lnTo>
                  <a:pt x="1016" y="178"/>
                </a:lnTo>
                <a:lnTo>
                  <a:pt x="1014" y="178"/>
                </a:lnTo>
                <a:lnTo>
                  <a:pt x="1014" y="180"/>
                </a:lnTo>
                <a:lnTo>
                  <a:pt x="1011" y="182"/>
                </a:lnTo>
                <a:lnTo>
                  <a:pt x="1011" y="184"/>
                </a:lnTo>
                <a:lnTo>
                  <a:pt x="1011" y="186"/>
                </a:lnTo>
                <a:lnTo>
                  <a:pt x="1009" y="186"/>
                </a:lnTo>
                <a:lnTo>
                  <a:pt x="1011" y="188"/>
                </a:lnTo>
                <a:lnTo>
                  <a:pt x="1011" y="189"/>
                </a:lnTo>
                <a:lnTo>
                  <a:pt x="1014" y="189"/>
                </a:lnTo>
                <a:lnTo>
                  <a:pt x="1011" y="189"/>
                </a:lnTo>
                <a:lnTo>
                  <a:pt x="1011" y="191"/>
                </a:lnTo>
                <a:lnTo>
                  <a:pt x="1009" y="191"/>
                </a:lnTo>
                <a:lnTo>
                  <a:pt x="1011" y="193"/>
                </a:lnTo>
                <a:lnTo>
                  <a:pt x="1009" y="193"/>
                </a:lnTo>
                <a:lnTo>
                  <a:pt x="1007" y="193"/>
                </a:lnTo>
                <a:lnTo>
                  <a:pt x="1005" y="195"/>
                </a:lnTo>
                <a:lnTo>
                  <a:pt x="1003" y="195"/>
                </a:lnTo>
                <a:lnTo>
                  <a:pt x="1003" y="197"/>
                </a:lnTo>
                <a:lnTo>
                  <a:pt x="1001" y="199"/>
                </a:lnTo>
                <a:lnTo>
                  <a:pt x="1001" y="201"/>
                </a:lnTo>
                <a:lnTo>
                  <a:pt x="1003" y="203"/>
                </a:lnTo>
                <a:lnTo>
                  <a:pt x="1003" y="201"/>
                </a:lnTo>
                <a:lnTo>
                  <a:pt x="1003" y="203"/>
                </a:lnTo>
                <a:lnTo>
                  <a:pt x="1003" y="205"/>
                </a:lnTo>
                <a:lnTo>
                  <a:pt x="1001" y="205"/>
                </a:lnTo>
                <a:lnTo>
                  <a:pt x="1001" y="207"/>
                </a:lnTo>
                <a:lnTo>
                  <a:pt x="999" y="209"/>
                </a:lnTo>
                <a:lnTo>
                  <a:pt x="999" y="211"/>
                </a:lnTo>
                <a:lnTo>
                  <a:pt x="996" y="211"/>
                </a:lnTo>
                <a:lnTo>
                  <a:pt x="994" y="213"/>
                </a:lnTo>
                <a:lnTo>
                  <a:pt x="994" y="215"/>
                </a:lnTo>
                <a:lnTo>
                  <a:pt x="992" y="215"/>
                </a:lnTo>
                <a:lnTo>
                  <a:pt x="992" y="217"/>
                </a:lnTo>
                <a:lnTo>
                  <a:pt x="990" y="219"/>
                </a:lnTo>
                <a:lnTo>
                  <a:pt x="990" y="221"/>
                </a:lnTo>
                <a:lnTo>
                  <a:pt x="990" y="223"/>
                </a:lnTo>
                <a:lnTo>
                  <a:pt x="988" y="225"/>
                </a:lnTo>
                <a:lnTo>
                  <a:pt x="986" y="227"/>
                </a:lnTo>
                <a:lnTo>
                  <a:pt x="986" y="229"/>
                </a:lnTo>
                <a:lnTo>
                  <a:pt x="984" y="231"/>
                </a:lnTo>
                <a:lnTo>
                  <a:pt x="984" y="233"/>
                </a:lnTo>
                <a:lnTo>
                  <a:pt x="981" y="235"/>
                </a:lnTo>
                <a:lnTo>
                  <a:pt x="981" y="237"/>
                </a:lnTo>
                <a:lnTo>
                  <a:pt x="981" y="239"/>
                </a:lnTo>
                <a:lnTo>
                  <a:pt x="981" y="241"/>
                </a:lnTo>
                <a:lnTo>
                  <a:pt x="984" y="243"/>
                </a:lnTo>
                <a:lnTo>
                  <a:pt x="984" y="245"/>
                </a:lnTo>
                <a:lnTo>
                  <a:pt x="986" y="245"/>
                </a:lnTo>
                <a:lnTo>
                  <a:pt x="986" y="247"/>
                </a:lnTo>
                <a:lnTo>
                  <a:pt x="986" y="249"/>
                </a:lnTo>
                <a:lnTo>
                  <a:pt x="988" y="251"/>
                </a:lnTo>
                <a:lnTo>
                  <a:pt x="986" y="253"/>
                </a:lnTo>
                <a:lnTo>
                  <a:pt x="986" y="255"/>
                </a:lnTo>
                <a:lnTo>
                  <a:pt x="986" y="257"/>
                </a:lnTo>
                <a:lnTo>
                  <a:pt x="984" y="257"/>
                </a:lnTo>
                <a:lnTo>
                  <a:pt x="984" y="259"/>
                </a:lnTo>
                <a:lnTo>
                  <a:pt x="981" y="261"/>
                </a:lnTo>
                <a:lnTo>
                  <a:pt x="981" y="263"/>
                </a:lnTo>
                <a:lnTo>
                  <a:pt x="981" y="265"/>
                </a:lnTo>
                <a:lnTo>
                  <a:pt x="981" y="267"/>
                </a:lnTo>
                <a:lnTo>
                  <a:pt x="981" y="269"/>
                </a:lnTo>
                <a:lnTo>
                  <a:pt x="981" y="271"/>
                </a:lnTo>
                <a:lnTo>
                  <a:pt x="981" y="273"/>
                </a:lnTo>
                <a:lnTo>
                  <a:pt x="981" y="275"/>
                </a:lnTo>
                <a:lnTo>
                  <a:pt x="979" y="277"/>
                </a:lnTo>
                <a:lnTo>
                  <a:pt x="979" y="279"/>
                </a:lnTo>
                <a:lnTo>
                  <a:pt x="977" y="279"/>
                </a:lnTo>
                <a:lnTo>
                  <a:pt x="977" y="281"/>
                </a:lnTo>
                <a:lnTo>
                  <a:pt x="975" y="281"/>
                </a:lnTo>
                <a:lnTo>
                  <a:pt x="975" y="283"/>
                </a:lnTo>
                <a:lnTo>
                  <a:pt x="975" y="285"/>
                </a:lnTo>
                <a:lnTo>
                  <a:pt x="975" y="287"/>
                </a:lnTo>
                <a:lnTo>
                  <a:pt x="975" y="289"/>
                </a:lnTo>
                <a:lnTo>
                  <a:pt x="973" y="289"/>
                </a:lnTo>
                <a:lnTo>
                  <a:pt x="975" y="291"/>
                </a:lnTo>
                <a:lnTo>
                  <a:pt x="973" y="293"/>
                </a:lnTo>
                <a:lnTo>
                  <a:pt x="975" y="295"/>
                </a:lnTo>
                <a:lnTo>
                  <a:pt x="975" y="297"/>
                </a:lnTo>
                <a:lnTo>
                  <a:pt x="975" y="299"/>
                </a:lnTo>
                <a:lnTo>
                  <a:pt x="975" y="301"/>
                </a:lnTo>
                <a:lnTo>
                  <a:pt x="975" y="303"/>
                </a:lnTo>
                <a:lnTo>
                  <a:pt x="977" y="303"/>
                </a:lnTo>
                <a:lnTo>
                  <a:pt x="977" y="305"/>
                </a:lnTo>
                <a:lnTo>
                  <a:pt x="975" y="307"/>
                </a:lnTo>
                <a:lnTo>
                  <a:pt x="973" y="309"/>
                </a:lnTo>
                <a:lnTo>
                  <a:pt x="973" y="311"/>
                </a:lnTo>
                <a:lnTo>
                  <a:pt x="971" y="313"/>
                </a:lnTo>
                <a:lnTo>
                  <a:pt x="971" y="315"/>
                </a:lnTo>
                <a:lnTo>
                  <a:pt x="968" y="315"/>
                </a:lnTo>
                <a:lnTo>
                  <a:pt x="966" y="315"/>
                </a:lnTo>
                <a:lnTo>
                  <a:pt x="966" y="317"/>
                </a:lnTo>
                <a:lnTo>
                  <a:pt x="966" y="319"/>
                </a:lnTo>
                <a:lnTo>
                  <a:pt x="966" y="321"/>
                </a:lnTo>
                <a:lnTo>
                  <a:pt x="964" y="321"/>
                </a:lnTo>
                <a:lnTo>
                  <a:pt x="962" y="323"/>
                </a:lnTo>
                <a:lnTo>
                  <a:pt x="960" y="325"/>
                </a:lnTo>
                <a:lnTo>
                  <a:pt x="958" y="325"/>
                </a:lnTo>
                <a:lnTo>
                  <a:pt x="958" y="327"/>
                </a:lnTo>
                <a:lnTo>
                  <a:pt x="956" y="327"/>
                </a:lnTo>
                <a:lnTo>
                  <a:pt x="956" y="329"/>
                </a:lnTo>
                <a:lnTo>
                  <a:pt x="958" y="331"/>
                </a:lnTo>
                <a:lnTo>
                  <a:pt x="956" y="331"/>
                </a:lnTo>
                <a:lnTo>
                  <a:pt x="953" y="333"/>
                </a:lnTo>
                <a:lnTo>
                  <a:pt x="953" y="335"/>
                </a:lnTo>
                <a:lnTo>
                  <a:pt x="951" y="337"/>
                </a:lnTo>
                <a:lnTo>
                  <a:pt x="951" y="339"/>
                </a:lnTo>
                <a:lnTo>
                  <a:pt x="949" y="341"/>
                </a:lnTo>
                <a:lnTo>
                  <a:pt x="947" y="343"/>
                </a:lnTo>
                <a:lnTo>
                  <a:pt x="949" y="343"/>
                </a:lnTo>
                <a:lnTo>
                  <a:pt x="949" y="345"/>
                </a:lnTo>
                <a:lnTo>
                  <a:pt x="947" y="345"/>
                </a:lnTo>
                <a:lnTo>
                  <a:pt x="947" y="347"/>
                </a:lnTo>
                <a:lnTo>
                  <a:pt x="947" y="349"/>
                </a:lnTo>
                <a:lnTo>
                  <a:pt x="947" y="351"/>
                </a:lnTo>
                <a:lnTo>
                  <a:pt x="947" y="353"/>
                </a:lnTo>
                <a:lnTo>
                  <a:pt x="947" y="355"/>
                </a:lnTo>
                <a:lnTo>
                  <a:pt x="947" y="357"/>
                </a:lnTo>
                <a:lnTo>
                  <a:pt x="947" y="359"/>
                </a:lnTo>
                <a:lnTo>
                  <a:pt x="947" y="361"/>
                </a:lnTo>
                <a:lnTo>
                  <a:pt x="947" y="363"/>
                </a:lnTo>
                <a:lnTo>
                  <a:pt x="949" y="363"/>
                </a:lnTo>
                <a:lnTo>
                  <a:pt x="949" y="365"/>
                </a:lnTo>
                <a:lnTo>
                  <a:pt x="949" y="367"/>
                </a:lnTo>
                <a:lnTo>
                  <a:pt x="949" y="369"/>
                </a:lnTo>
                <a:lnTo>
                  <a:pt x="949" y="371"/>
                </a:lnTo>
                <a:lnTo>
                  <a:pt x="949" y="373"/>
                </a:lnTo>
                <a:lnTo>
                  <a:pt x="949" y="375"/>
                </a:lnTo>
                <a:lnTo>
                  <a:pt x="951" y="377"/>
                </a:lnTo>
                <a:lnTo>
                  <a:pt x="951" y="379"/>
                </a:lnTo>
                <a:lnTo>
                  <a:pt x="951" y="381"/>
                </a:lnTo>
                <a:lnTo>
                  <a:pt x="951" y="383"/>
                </a:lnTo>
                <a:lnTo>
                  <a:pt x="951" y="385"/>
                </a:lnTo>
                <a:lnTo>
                  <a:pt x="951" y="387"/>
                </a:lnTo>
                <a:lnTo>
                  <a:pt x="951" y="389"/>
                </a:lnTo>
                <a:lnTo>
                  <a:pt x="951" y="391"/>
                </a:lnTo>
                <a:lnTo>
                  <a:pt x="951" y="393"/>
                </a:lnTo>
                <a:lnTo>
                  <a:pt x="951" y="395"/>
                </a:lnTo>
                <a:lnTo>
                  <a:pt x="951" y="397"/>
                </a:lnTo>
                <a:lnTo>
                  <a:pt x="951" y="399"/>
                </a:lnTo>
                <a:lnTo>
                  <a:pt x="951" y="401"/>
                </a:lnTo>
                <a:lnTo>
                  <a:pt x="953" y="403"/>
                </a:lnTo>
                <a:lnTo>
                  <a:pt x="953" y="405"/>
                </a:lnTo>
                <a:lnTo>
                  <a:pt x="953" y="407"/>
                </a:lnTo>
                <a:lnTo>
                  <a:pt x="953" y="409"/>
                </a:lnTo>
                <a:lnTo>
                  <a:pt x="956" y="411"/>
                </a:lnTo>
                <a:lnTo>
                  <a:pt x="956" y="413"/>
                </a:lnTo>
                <a:lnTo>
                  <a:pt x="956" y="415"/>
                </a:lnTo>
                <a:lnTo>
                  <a:pt x="958" y="417"/>
                </a:lnTo>
                <a:lnTo>
                  <a:pt x="958" y="419"/>
                </a:lnTo>
                <a:lnTo>
                  <a:pt x="960" y="419"/>
                </a:lnTo>
                <a:lnTo>
                  <a:pt x="962" y="419"/>
                </a:lnTo>
                <a:lnTo>
                  <a:pt x="964" y="419"/>
                </a:lnTo>
                <a:lnTo>
                  <a:pt x="966" y="419"/>
                </a:lnTo>
                <a:lnTo>
                  <a:pt x="968" y="419"/>
                </a:lnTo>
                <a:lnTo>
                  <a:pt x="971" y="419"/>
                </a:lnTo>
                <a:lnTo>
                  <a:pt x="973" y="421"/>
                </a:lnTo>
                <a:lnTo>
                  <a:pt x="975" y="423"/>
                </a:lnTo>
                <a:lnTo>
                  <a:pt x="977" y="423"/>
                </a:lnTo>
                <a:lnTo>
                  <a:pt x="977" y="425"/>
                </a:lnTo>
                <a:lnTo>
                  <a:pt x="979" y="425"/>
                </a:lnTo>
                <a:lnTo>
                  <a:pt x="979" y="427"/>
                </a:lnTo>
                <a:lnTo>
                  <a:pt x="981" y="425"/>
                </a:lnTo>
                <a:lnTo>
                  <a:pt x="984" y="425"/>
                </a:lnTo>
                <a:lnTo>
                  <a:pt x="986" y="425"/>
                </a:lnTo>
                <a:lnTo>
                  <a:pt x="988" y="427"/>
                </a:lnTo>
                <a:lnTo>
                  <a:pt x="988" y="429"/>
                </a:lnTo>
                <a:lnTo>
                  <a:pt x="988" y="427"/>
                </a:lnTo>
                <a:lnTo>
                  <a:pt x="990" y="429"/>
                </a:lnTo>
                <a:lnTo>
                  <a:pt x="992" y="427"/>
                </a:lnTo>
                <a:lnTo>
                  <a:pt x="992" y="425"/>
                </a:lnTo>
                <a:lnTo>
                  <a:pt x="992" y="423"/>
                </a:lnTo>
                <a:lnTo>
                  <a:pt x="994" y="423"/>
                </a:lnTo>
                <a:lnTo>
                  <a:pt x="996" y="425"/>
                </a:lnTo>
                <a:lnTo>
                  <a:pt x="996" y="427"/>
                </a:lnTo>
                <a:lnTo>
                  <a:pt x="999" y="429"/>
                </a:lnTo>
                <a:lnTo>
                  <a:pt x="1001" y="431"/>
                </a:lnTo>
                <a:lnTo>
                  <a:pt x="1003" y="433"/>
                </a:lnTo>
                <a:lnTo>
                  <a:pt x="1005" y="433"/>
                </a:lnTo>
                <a:lnTo>
                  <a:pt x="1005" y="435"/>
                </a:lnTo>
                <a:lnTo>
                  <a:pt x="1007" y="435"/>
                </a:lnTo>
                <a:lnTo>
                  <a:pt x="1007" y="437"/>
                </a:lnTo>
                <a:lnTo>
                  <a:pt x="1009" y="439"/>
                </a:lnTo>
                <a:lnTo>
                  <a:pt x="1009" y="441"/>
                </a:lnTo>
                <a:lnTo>
                  <a:pt x="1011" y="441"/>
                </a:lnTo>
                <a:lnTo>
                  <a:pt x="1011" y="443"/>
                </a:lnTo>
                <a:lnTo>
                  <a:pt x="1014" y="443"/>
                </a:lnTo>
                <a:lnTo>
                  <a:pt x="1014" y="445"/>
                </a:lnTo>
                <a:lnTo>
                  <a:pt x="1014" y="447"/>
                </a:lnTo>
                <a:lnTo>
                  <a:pt x="1011" y="447"/>
                </a:lnTo>
                <a:lnTo>
                  <a:pt x="1009" y="447"/>
                </a:lnTo>
                <a:lnTo>
                  <a:pt x="1007" y="445"/>
                </a:lnTo>
                <a:lnTo>
                  <a:pt x="1005" y="443"/>
                </a:lnTo>
                <a:lnTo>
                  <a:pt x="1003" y="445"/>
                </a:lnTo>
                <a:lnTo>
                  <a:pt x="1003" y="447"/>
                </a:lnTo>
                <a:lnTo>
                  <a:pt x="1003" y="449"/>
                </a:lnTo>
                <a:lnTo>
                  <a:pt x="1003" y="451"/>
                </a:lnTo>
                <a:lnTo>
                  <a:pt x="1003" y="453"/>
                </a:lnTo>
                <a:lnTo>
                  <a:pt x="1005" y="453"/>
                </a:lnTo>
                <a:lnTo>
                  <a:pt x="1003" y="455"/>
                </a:lnTo>
                <a:lnTo>
                  <a:pt x="1001" y="453"/>
                </a:lnTo>
                <a:lnTo>
                  <a:pt x="1001" y="451"/>
                </a:lnTo>
                <a:lnTo>
                  <a:pt x="1001" y="449"/>
                </a:lnTo>
                <a:lnTo>
                  <a:pt x="1001" y="447"/>
                </a:lnTo>
                <a:lnTo>
                  <a:pt x="1001" y="445"/>
                </a:lnTo>
                <a:lnTo>
                  <a:pt x="999" y="443"/>
                </a:lnTo>
                <a:lnTo>
                  <a:pt x="996" y="443"/>
                </a:lnTo>
                <a:lnTo>
                  <a:pt x="996" y="445"/>
                </a:lnTo>
                <a:lnTo>
                  <a:pt x="994" y="445"/>
                </a:lnTo>
                <a:lnTo>
                  <a:pt x="992" y="445"/>
                </a:lnTo>
                <a:lnTo>
                  <a:pt x="992" y="447"/>
                </a:lnTo>
                <a:lnTo>
                  <a:pt x="990" y="449"/>
                </a:lnTo>
                <a:lnTo>
                  <a:pt x="992" y="451"/>
                </a:lnTo>
                <a:lnTo>
                  <a:pt x="992" y="453"/>
                </a:lnTo>
                <a:lnTo>
                  <a:pt x="990" y="455"/>
                </a:lnTo>
                <a:lnTo>
                  <a:pt x="988" y="457"/>
                </a:lnTo>
                <a:lnTo>
                  <a:pt x="990" y="459"/>
                </a:lnTo>
                <a:lnTo>
                  <a:pt x="992" y="459"/>
                </a:lnTo>
                <a:lnTo>
                  <a:pt x="990" y="459"/>
                </a:lnTo>
                <a:lnTo>
                  <a:pt x="988" y="459"/>
                </a:lnTo>
                <a:lnTo>
                  <a:pt x="990" y="459"/>
                </a:lnTo>
                <a:lnTo>
                  <a:pt x="990" y="461"/>
                </a:lnTo>
                <a:lnTo>
                  <a:pt x="990" y="463"/>
                </a:lnTo>
                <a:lnTo>
                  <a:pt x="990" y="465"/>
                </a:lnTo>
                <a:lnTo>
                  <a:pt x="992" y="465"/>
                </a:lnTo>
                <a:lnTo>
                  <a:pt x="990" y="465"/>
                </a:lnTo>
                <a:lnTo>
                  <a:pt x="990" y="467"/>
                </a:lnTo>
                <a:lnTo>
                  <a:pt x="992" y="467"/>
                </a:lnTo>
                <a:lnTo>
                  <a:pt x="994" y="469"/>
                </a:lnTo>
                <a:lnTo>
                  <a:pt x="996" y="471"/>
                </a:lnTo>
                <a:lnTo>
                  <a:pt x="996" y="473"/>
                </a:lnTo>
                <a:lnTo>
                  <a:pt x="994" y="473"/>
                </a:lnTo>
                <a:lnTo>
                  <a:pt x="996" y="475"/>
                </a:lnTo>
                <a:lnTo>
                  <a:pt x="996" y="477"/>
                </a:lnTo>
                <a:lnTo>
                  <a:pt x="996" y="479"/>
                </a:lnTo>
                <a:lnTo>
                  <a:pt x="999" y="481"/>
                </a:lnTo>
                <a:lnTo>
                  <a:pt x="1001" y="483"/>
                </a:lnTo>
                <a:lnTo>
                  <a:pt x="1003" y="483"/>
                </a:lnTo>
                <a:lnTo>
                  <a:pt x="1005" y="481"/>
                </a:lnTo>
                <a:lnTo>
                  <a:pt x="1007" y="481"/>
                </a:lnTo>
                <a:lnTo>
                  <a:pt x="1005" y="479"/>
                </a:lnTo>
                <a:lnTo>
                  <a:pt x="1007" y="479"/>
                </a:lnTo>
                <a:lnTo>
                  <a:pt x="1009" y="479"/>
                </a:lnTo>
                <a:lnTo>
                  <a:pt x="1009" y="481"/>
                </a:lnTo>
                <a:lnTo>
                  <a:pt x="1011" y="481"/>
                </a:lnTo>
                <a:lnTo>
                  <a:pt x="1014" y="483"/>
                </a:lnTo>
                <a:lnTo>
                  <a:pt x="1011" y="483"/>
                </a:lnTo>
                <a:lnTo>
                  <a:pt x="1009" y="483"/>
                </a:lnTo>
                <a:lnTo>
                  <a:pt x="1007" y="481"/>
                </a:lnTo>
                <a:lnTo>
                  <a:pt x="1005" y="483"/>
                </a:lnTo>
                <a:lnTo>
                  <a:pt x="1005" y="485"/>
                </a:lnTo>
                <a:lnTo>
                  <a:pt x="1005" y="487"/>
                </a:lnTo>
                <a:lnTo>
                  <a:pt x="1005" y="489"/>
                </a:lnTo>
                <a:lnTo>
                  <a:pt x="1005" y="491"/>
                </a:lnTo>
                <a:lnTo>
                  <a:pt x="1007" y="493"/>
                </a:lnTo>
                <a:lnTo>
                  <a:pt x="1009" y="495"/>
                </a:lnTo>
                <a:lnTo>
                  <a:pt x="1011" y="495"/>
                </a:lnTo>
                <a:lnTo>
                  <a:pt x="1011" y="497"/>
                </a:lnTo>
                <a:lnTo>
                  <a:pt x="1014" y="497"/>
                </a:lnTo>
                <a:lnTo>
                  <a:pt x="1016" y="497"/>
                </a:lnTo>
                <a:lnTo>
                  <a:pt x="1016" y="499"/>
                </a:lnTo>
                <a:lnTo>
                  <a:pt x="1018" y="497"/>
                </a:lnTo>
                <a:lnTo>
                  <a:pt x="1018" y="499"/>
                </a:lnTo>
                <a:lnTo>
                  <a:pt x="1020" y="499"/>
                </a:lnTo>
                <a:lnTo>
                  <a:pt x="1022" y="499"/>
                </a:lnTo>
                <a:lnTo>
                  <a:pt x="1024" y="499"/>
                </a:lnTo>
                <a:lnTo>
                  <a:pt x="1026" y="499"/>
                </a:lnTo>
                <a:lnTo>
                  <a:pt x="1026" y="497"/>
                </a:lnTo>
                <a:lnTo>
                  <a:pt x="1029" y="497"/>
                </a:lnTo>
                <a:lnTo>
                  <a:pt x="1031" y="499"/>
                </a:lnTo>
                <a:lnTo>
                  <a:pt x="1033" y="499"/>
                </a:lnTo>
                <a:lnTo>
                  <a:pt x="1033" y="501"/>
                </a:lnTo>
                <a:lnTo>
                  <a:pt x="1033" y="503"/>
                </a:lnTo>
                <a:lnTo>
                  <a:pt x="1035" y="505"/>
                </a:lnTo>
                <a:lnTo>
                  <a:pt x="1033" y="507"/>
                </a:lnTo>
                <a:lnTo>
                  <a:pt x="1035" y="509"/>
                </a:lnTo>
                <a:lnTo>
                  <a:pt x="1033" y="511"/>
                </a:lnTo>
                <a:lnTo>
                  <a:pt x="1033" y="513"/>
                </a:lnTo>
                <a:lnTo>
                  <a:pt x="1031" y="515"/>
                </a:lnTo>
                <a:lnTo>
                  <a:pt x="1033" y="515"/>
                </a:lnTo>
                <a:lnTo>
                  <a:pt x="1035" y="517"/>
                </a:lnTo>
                <a:lnTo>
                  <a:pt x="1033" y="519"/>
                </a:lnTo>
                <a:lnTo>
                  <a:pt x="1033" y="521"/>
                </a:lnTo>
                <a:lnTo>
                  <a:pt x="1033" y="519"/>
                </a:lnTo>
                <a:lnTo>
                  <a:pt x="1031" y="517"/>
                </a:lnTo>
                <a:lnTo>
                  <a:pt x="1029" y="517"/>
                </a:lnTo>
                <a:lnTo>
                  <a:pt x="1026" y="517"/>
                </a:lnTo>
                <a:lnTo>
                  <a:pt x="1024" y="519"/>
                </a:lnTo>
                <a:lnTo>
                  <a:pt x="1024" y="521"/>
                </a:lnTo>
                <a:lnTo>
                  <a:pt x="1024" y="523"/>
                </a:lnTo>
                <a:lnTo>
                  <a:pt x="1026" y="525"/>
                </a:lnTo>
                <a:lnTo>
                  <a:pt x="1026" y="527"/>
                </a:lnTo>
                <a:lnTo>
                  <a:pt x="1029" y="529"/>
                </a:lnTo>
                <a:lnTo>
                  <a:pt x="1031" y="529"/>
                </a:lnTo>
                <a:lnTo>
                  <a:pt x="1033" y="529"/>
                </a:lnTo>
                <a:lnTo>
                  <a:pt x="1035" y="527"/>
                </a:lnTo>
                <a:lnTo>
                  <a:pt x="1035" y="525"/>
                </a:lnTo>
                <a:lnTo>
                  <a:pt x="1037" y="525"/>
                </a:lnTo>
                <a:lnTo>
                  <a:pt x="1037" y="527"/>
                </a:lnTo>
                <a:lnTo>
                  <a:pt x="1039" y="527"/>
                </a:lnTo>
                <a:lnTo>
                  <a:pt x="1041" y="529"/>
                </a:lnTo>
                <a:close/>
              </a:path>
            </a:pathLst>
          </a:custGeom>
          <a:solidFill>
            <a:srgbClr val="C3C3C2"/>
          </a:solidFill>
          <a:ln w="9525">
            <a:solidFill>
              <a:srgbClr val="4D4D4D"/>
            </a:solidFill>
            <a:round/>
            <a:headEnd/>
            <a:tailEnd/>
          </a:ln>
        </p:spPr>
        <p:txBody>
          <a:bodyPr lIns="64183" tIns="32092" rIns="64183" bIns="32092"/>
          <a:lstStyle/>
          <a:p>
            <a:endParaRPr lang="it-IT" sz="1300">
              <a:solidFill>
                <a:srgbClr val="000000"/>
              </a:solidFill>
              <a:latin typeface="Arial" charset="0"/>
            </a:endParaRPr>
          </a:p>
        </p:txBody>
      </p:sp>
      <p:sp>
        <p:nvSpPr>
          <p:cNvPr id="11" name="Line 14"/>
          <p:cNvSpPr>
            <a:spLocks noChangeShapeType="1"/>
          </p:cNvSpPr>
          <p:nvPr/>
        </p:nvSpPr>
        <p:spPr bwMode="auto">
          <a:xfrm flipH="1">
            <a:off x="8260258" y="3414162"/>
            <a:ext cx="2232" cy="1113"/>
          </a:xfrm>
          <a:prstGeom prst="line">
            <a:avLst/>
          </a:prstGeom>
          <a:noFill/>
          <a:ln w="31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2" name="Line 15"/>
          <p:cNvSpPr>
            <a:spLocks noChangeShapeType="1"/>
          </p:cNvSpPr>
          <p:nvPr/>
        </p:nvSpPr>
        <p:spPr bwMode="auto">
          <a:xfrm flipH="1" flipV="1">
            <a:off x="8242398" y="3387455"/>
            <a:ext cx="2232" cy="2226"/>
          </a:xfrm>
          <a:prstGeom prst="line">
            <a:avLst/>
          </a:prstGeom>
          <a:noFill/>
          <a:ln w="31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3" name="Freeform 16"/>
          <p:cNvSpPr>
            <a:spLocks/>
          </p:cNvSpPr>
          <p:nvPr/>
        </p:nvSpPr>
        <p:spPr bwMode="auto">
          <a:xfrm>
            <a:off x="5896123" y="1295334"/>
            <a:ext cx="66973" cy="50078"/>
          </a:xfrm>
          <a:custGeom>
            <a:avLst/>
            <a:gdLst>
              <a:gd name="T0" fmla="*/ 0 w 66"/>
              <a:gd name="T1" fmla="*/ 102363544 h 44"/>
              <a:gd name="T2" fmla="*/ 9393802 w 66"/>
              <a:gd name="T3" fmla="*/ 93058508 h 44"/>
              <a:gd name="T4" fmla="*/ 11273733 w 66"/>
              <a:gd name="T5" fmla="*/ 81425176 h 44"/>
              <a:gd name="T6" fmla="*/ 11273733 w 66"/>
              <a:gd name="T7" fmla="*/ 67466807 h 44"/>
              <a:gd name="T8" fmla="*/ 11273733 w 66"/>
              <a:gd name="T9" fmla="*/ 51181772 h 44"/>
              <a:gd name="T10" fmla="*/ 11273733 w 66"/>
              <a:gd name="T11" fmla="*/ 37223403 h 44"/>
              <a:gd name="T12" fmla="*/ 11273733 w 66"/>
              <a:gd name="T13" fmla="*/ 23265034 h 44"/>
              <a:gd name="T14" fmla="*/ 11273733 w 66"/>
              <a:gd name="T15" fmla="*/ 9305036 h 44"/>
              <a:gd name="T16" fmla="*/ 11273733 w 66"/>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44"/>
              <a:gd name="T29" fmla="*/ 66 w 66"/>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44">
                <a:moveTo>
                  <a:pt x="0" y="44"/>
                </a:moveTo>
                <a:lnTo>
                  <a:pt x="5" y="40"/>
                </a:lnTo>
                <a:lnTo>
                  <a:pt x="13" y="35"/>
                </a:lnTo>
                <a:lnTo>
                  <a:pt x="22" y="29"/>
                </a:lnTo>
                <a:lnTo>
                  <a:pt x="32" y="22"/>
                </a:lnTo>
                <a:lnTo>
                  <a:pt x="42" y="16"/>
                </a:lnTo>
                <a:lnTo>
                  <a:pt x="51" y="10"/>
                </a:lnTo>
                <a:lnTo>
                  <a:pt x="60" y="4"/>
                </a:lnTo>
                <a:lnTo>
                  <a:pt x="6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4" name="Freeform 17"/>
          <p:cNvSpPr>
            <a:spLocks/>
          </p:cNvSpPr>
          <p:nvPr/>
        </p:nvSpPr>
        <p:spPr bwMode="auto">
          <a:xfrm>
            <a:off x="6001050" y="1811691"/>
            <a:ext cx="98227" cy="20031"/>
          </a:xfrm>
          <a:custGeom>
            <a:avLst/>
            <a:gdLst>
              <a:gd name="T0" fmla="*/ 0 w 97"/>
              <a:gd name="T1" fmla="*/ 0 h 17"/>
              <a:gd name="T2" fmla="*/ 9051135 w 97"/>
              <a:gd name="T3" fmla="*/ 39550913 h 17"/>
              <a:gd name="T4" fmla="*/ 0 60000 65536"/>
              <a:gd name="T5" fmla="*/ 0 60000 65536"/>
              <a:gd name="T6" fmla="*/ 0 w 97"/>
              <a:gd name="T7" fmla="*/ 0 h 17"/>
              <a:gd name="T8" fmla="*/ 97 w 97"/>
              <a:gd name="T9" fmla="*/ 17 h 17"/>
            </a:gdLst>
            <a:ahLst/>
            <a:cxnLst>
              <a:cxn ang="T4">
                <a:pos x="T0" y="T1"/>
              </a:cxn>
              <a:cxn ang="T5">
                <a:pos x="T2" y="T3"/>
              </a:cxn>
            </a:cxnLst>
            <a:rect l="T6" t="T7" r="T8" b="T9"/>
            <a:pathLst>
              <a:path w="97" h="17">
                <a:moveTo>
                  <a:pt x="0" y="0"/>
                </a:moveTo>
                <a:lnTo>
                  <a:pt x="97" y="17"/>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5" name="Freeform 18"/>
          <p:cNvSpPr>
            <a:spLocks/>
          </p:cNvSpPr>
          <p:nvPr/>
        </p:nvSpPr>
        <p:spPr bwMode="auto">
          <a:xfrm>
            <a:off x="5996582" y="1808354"/>
            <a:ext cx="66973" cy="165811"/>
          </a:xfrm>
          <a:custGeom>
            <a:avLst/>
            <a:gdLst>
              <a:gd name="T0" fmla="*/ 0 w 64"/>
              <a:gd name="T1" fmla="*/ 0 h 145"/>
              <a:gd name="T2" fmla="*/ 15465929 w 64"/>
              <a:gd name="T3" fmla="*/ 139586276 h 145"/>
              <a:gd name="T4" fmla="*/ 15465929 w 64"/>
              <a:gd name="T5" fmla="*/ 162849569 h 145"/>
              <a:gd name="T6" fmla="*/ 15465929 w 64"/>
              <a:gd name="T7" fmla="*/ 188441147 h 145"/>
              <a:gd name="T8" fmla="*/ 15465929 w 64"/>
              <a:gd name="T9" fmla="*/ 246601009 h 145"/>
              <a:gd name="T10" fmla="*/ 15465929 w 64"/>
              <a:gd name="T11" fmla="*/ 272192586 h 145"/>
              <a:gd name="T12" fmla="*/ 15465929 w 64"/>
              <a:gd name="T13" fmla="*/ 297782534 h 145"/>
              <a:gd name="T14" fmla="*/ 15465929 w 64"/>
              <a:gd name="T15" fmla="*/ 321047457 h 145"/>
              <a:gd name="T16" fmla="*/ 15465929 w 64"/>
              <a:gd name="T17" fmla="*/ 337332414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45"/>
              <a:gd name="T29" fmla="*/ 64 w 64"/>
              <a:gd name="T30" fmla="*/ 145 h 1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45">
                <a:moveTo>
                  <a:pt x="0" y="0"/>
                </a:moveTo>
                <a:lnTo>
                  <a:pt x="55" y="60"/>
                </a:lnTo>
                <a:lnTo>
                  <a:pt x="58" y="70"/>
                </a:lnTo>
                <a:lnTo>
                  <a:pt x="60" y="81"/>
                </a:lnTo>
                <a:lnTo>
                  <a:pt x="63" y="106"/>
                </a:lnTo>
                <a:lnTo>
                  <a:pt x="63" y="117"/>
                </a:lnTo>
                <a:lnTo>
                  <a:pt x="63" y="128"/>
                </a:lnTo>
                <a:lnTo>
                  <a:pt x="63" y="138"/>
                </a:lnTo>
                <a:lnTo>
                  <a:pt x="64" y="145"/>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6" name="Freeform 19"/>
          <p:cNvSpPr>
            <a:spLocks/>
          </p:cNvSpPr>
          <p:nvPr/>
        </p:nvSpPr>
        <p:spPr bwMode="auto">
          <a:xfrm>
            <a:off x="6218708" y="1197405"/>
            <a:ext cx="33486" cy="154684"/>
          </a:xfrm>
          <a:custGeom>
            <a:avLst/>
            <a:gdLst>
              <a:gd name="T0" fmla="*/ 9088605 w 33"/>
              <a:gd name="T1" fmla="*/ 314067639 h 135"/>
              <a:gd name="T2" fmla="*/ 9088605 w 33"/>
              <a:gd name="T3" fmla="*/ 225662848 h 135"/>
              <a:gd name="T4" fmla="*/ 9088605 w 33"/>
              <a:gd name="T5" fmla="*/ 120974721 h 135"/>
              <a:gd name="T6" fmla="*/ 0 w 33"/>
              <a:gd name="T7" fmla="*/ 0 h 135"/>
              <a:gd name="T8" fmla="*/ 0 60000 65536"/>
              <a:gd name="T9" fmla="*/ 0 60000 65536"/>
              <a:gd name="T10" fmla="*/ 0 60000 65536"/>
              <a:gd name="T11" fmla="*/ 0 60000 65536"/>
              <a:gd name="T12" fmla="*/ 0 w 33"/>
              <a:gd name="T13" fmla="*/ 0 h 135"/>
              <a:gd name="T14" fmla="*/ 33 w 33"/>
              <a:gd name="T15" fmla="*/ 135 h 135"/>
            </a:gdLst>
            <a:ahLst/>
            <a:cxnLst>
              <a:cxn ang="T8">
                <a:pos x="T0" y="T1"/>
              </a:cxn>
              <a:cxn ang="T9">
                <a:pos x="T2" y="T3"/>
              </a:cxn>
              <a:cxn ang="T10">
                <a:pos x="T4" y="T5"/>
              </a:cxn>
              <a:cxn ang="T11">
                <a:pos x="T6" y="T7"/>
              </a:cxn>
            </a:cxnLst>
            <a:rect l="T12" t="T13" r="T14" b="T15"/>
            <a:pathLst>
              <a:path w="33" h="135">
                <a:moveTo>
                  <a:pt x="33" y="135"/>
                </a:moveTo>
                <a:lnTo>
                  <a:pt x="19" y="97"/>
                </a:lnTo>
                <a:lnTo>
                  <a:pt x="14" y="52"/>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7" name="Freeform 20"/>
          <p:cNvSpPr>
            <a:spLocks/>
          </p:cNvSpPr>
          <p:nvPr/>
        </p:nvSpPr>
        <p:spPr bwMode="auto">
          <a:xfrm>
            <a:off x="7282457" y="4360067"/>
            <a:ext cx="539130" cy="160248"/>
          </a:xfrm>
          <a:custGeom>
            <a:avLst/>
            <a:gdLst>
              <a:gd name="T0" fmla="*/ 0 w 524"/>
              <a:gd name="T1" fmla="*/ 2147483647 h 140"/>
              <a:gd name="T2" fmla="*/ 2147483647 w 524"/>
              <a:gd name="T3" fmla="*/ 2147483647 h 140"/>
              <a:gd name="T4" fmla="*/ 2147483647 w 524"/>
              <a:gd name="T5" fmla="*/ 2147483647 h 140"/>
              <a:gd name="T6" fmla="*/ 2147483647 w 524"/>
              <a:gd name="T7" fmla="*/ 2147483647 h 140"/>
              <a:gd name="T8" fmla="*/ 2147483647 w 524"/>
              <a:gd name="T9" fmla="*/ 2147483647 h 140"/>
              <a:gd name="T10" fmla="*/ 2147483647 w 524"/>
              <a:gd name="T11" fmla="*/ 2147483647 h 140"/>
              <a:gd name="T12" fmla="*/ 2147483647 w 524"/>
              <a:gd name="T13" fmla="*/ 2147483647 h 140"/>
              <a:gd name="T14" fmla="*/ 2147483647 w 524"/>
              <a:gd name="T15" fmla="*/ 2147483647 h 140"/>
              <a:gd name="T16" fmla="*/ 2147483647 w 524"/>
              <a:gd name="T17" fmla="*/ 2147483647 h 140"/>
              <a:gd name="T18" fmla="*/ 2147483647 w 524"/>
              <a:gd name="T19" fmla="*/ 2147483647 h 140"/>
              <a:gd name="T20" fmla="*/ 2147483647 w 524"/>
              <a:gd name="T21" fmla="*/ 2147483647 h 140"/>
              <a:gd name="T22" fmla="*/ 2147483647 w 524"/>
              <a:gd name="T23" fmla="*/ 2147483647 h 140"/>
              <a:gd name="T24" fmla="*/ 2147483647 w 524"/>
              <a:gd name="T25" fmla="*/ 2147483647 h 140"/>
              <a:gd name="T26" fmla="*/ 2147483647 w 524"/>
              <a:gd name="T27" fmla="*/ 2147483647 h 140"/>
              <a:gd name="T28" fmla="*/ 2147483647 w 524"/>
              <a:gd name="T29" fmla="*/ 2147483647 h 140"/>
              <a:gd name="T30" fmla="*/ 2147483647 w 524"/>
              <a:gd name="T31" fmla="*/ 2147483647 h 140"/>
              <a:gd name="T32" fmla="*/ 2147483647 w 524"/>
              <a:gd name="T33" fmla="*/ 2147483647 h 140"/>
              <a:gd name="T34" fmla="*/ 2147483647 w 524"/>
              <a:gd name="T35" fmla="*/ 0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140"/>
              <a:gd name="T56" fmla="*/ 524 w 524"/>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140">
                <a:moveTo>
                  <a:pt x="0" y="140"/>
                </a:moveTo>
                <a:lnTo>
                  <a:pt x="89" y="103"/>
                </a:lnTo>
                <a:lnTo>
                  <a:pt x="99" y="102"/>
                </a:lnTo>
                <a:lnTo>
                  <a:pt x="108" y="103"/>
                </a:lnTo>
                <a:lnTo>
                  <a:pt x="117" y="105"/>
                </a:lnTo>
                <a:lnTo>
                  <a:pt x="126" y="108"/>
                </a:lnTo>
                <a:lnTo>
                  <a:pt x="143" y="113"/>
                </a:lnTo>
                <a:lnTo>
                  <a:pt x="151" y="114"/>
                </a:lnTo>
                <a:lnTo>
                  <a:pt x="159" y="115"/>
                </a:lnTo>
                <a:lnTo>
                  <a:pt x="218" y="105"/>
                </a:lnTo>
                <a:lnTo>
                  <a:pt x="232" y="91"/>
                </a:lnTo>
                <a:lnTo>
                  <a:pt x="280" y="91"/>
                </a:lnTo>
                <a:lnTo>
                  <a:pt x="322" y="68"/>
                </a:lnTo>
                <a:lnTo>
                  <a:pt x="355" y="36"/>
                </a:lnTo>
                <a:lnTo>
                  <a:pt x="407" y="30"/>
                </a:lnTo>
                <a:lnTo>
                  <a:pt x="447" y="40"/>
                </a:lnTo>
                <a:lnTo>
                  <a:pt x="472" y="40"/>
                </a:lnTo>
                <a:lnTo>
                  <a:pt x="524"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8" name="Freeform 21"/>
          <p:cNvSpPr>
            <a:spLocks/>
          </p:cNvSpPr>
          <p:nvPr/>
        </p:nvSpPr>
        <p:spPr bwMode="auto">
          <a:xfrm>
            <a:off x="7795913" y="4410146"/>
            <a:ext cx="77019" cy="174714"/>
          </a:xfrm>
          <a:custGeom>
            <a:avLst/>
            <a:gdLst>
              <a:gd name="T0" fmla="*/ 0 w 75"/>
              <a:gd name="T1" fmla="*/ 2147483647 h 153"/>
              <a:gd name="T2" fmla="*/ 2147483647 w 75"/>
              <a:gd name="T3" fmla="*/ 2147483647 h 153"/>
              <a:gd name="T4" fmla="*/ 2147483647 w 75"/>
              <a:gd name="T5" fmla="*/ 2147483647 h 153"/>
              <a:gd name="T6" fmla="*/ 2147483647 w 75"/>
              <a:gd name="T7" fmla="*/ 2147483647 h 153"/>
              <a:gd name="T8" fmla="*/ 2147483647 w 75"/>
              <a:gd name="T9" fmla="*/ 2147483647 h 153"/>
              <a:gd name="T10" fmla="*/ 2147483647 w 75"/>
              <a:gd name="T11" fmla="*/ 2147483647 h 153"/>
              <a:gd name="T12" fmla="*/ 2147483647 w 75"/>
              <a:gd name="T13" fmla="*/ 2147483647 h 153"/>
              <a:gd name="T14" fmla="*/ 2147483647 w 75"/>
              <a:gd name="T15" fmla="*/ 2147483647 h 153"/>
              <a:gd name="T16" fmla="*/ 2147483647 w 75"/>
              <a:gd name="T17" fmla="*/ 2147483647 h 153"/>
              <a:gd name="T18" fmla="*/ 2147483647 w 75"/>
              <a:gd name="T19" fmla="*/ 2147483647 h 153"/>
              <a:gd name="T20" fmla="*/ 2147483647 w 75"/>
              <a:gd name="T21" fmla="*/ 2147483647 h 153"/>
              <a:gd name="T22" fmla="*/ 2147483647 w 75"/>
              <a:gd name="T23" fmla="*/ 2147483647 h 153"/>
              <a:gd name="T24" fmla="*/ 2147483647 w 75"/>
              <a:gd name="T25" fmla="*/ 2147483647 h 153"/>
              <a:gd name="T26" fmla="*/ 2147483647 w 75"/>
              <a:gd name="T27" fmla="*/ 0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153"/>
              <a:gd name="T44" fmla="*/ 75 w 75"/>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153">
                <a:moveTo>
                  <a:pt x="0" y="153"/>
                </a:moveTo>
                <a:lnTo>
                  <a:pt x="2" y="147"/>
                </a:lnTo>
                <a:lnTo>
                  <a:pt x="4" y="140"/>
                </a:lnTo>
                <a:lnTo>
                  <a:pt x="6" y="131"/>
                </a:lnTo>
                <a:lnTo>
                  <a:pt x="9" y="121"/>
                </a:lnTo>
                <a:lnTo>
                  <a:pt x="15" y="100"/>
                </a:lnTo>
                <a:lnTo>
                  <a:pt x="24" y="79"/>
                </a:lnTo>
                <a:lnTo>
                  <a:pt x="30" y="69"/>
                </a:lnTo>
                <a:lnTo>
                  <a:pt x="36" y="58"/>
                </a:lnTo>
                <a:lnTo>
                  <a:pt x="51" y="36"/>
                </a:lnTo>
                <a:lnTo>
                  <a:pt x="58" y="26"/>
                </a:lnTo>
                <a:lnTo>
                  <a:pt x="65" y="16"/>
                </a:lnTo>
                <a:lnTo>
                  <a:pt x="71" y="7"/>
                </a:lnTo>
                <a:lnTo>
                  <a:pt x="75"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9" name="Freeform 22"/>
          <p:cNvSpPr>
            <a:spLocks/>
          </p:cNvSpPr>
          <p:nvPr/>
        </p:nvSpPr>
        <p:spPr bwMode="auto">
          <a:xfrm>
            <a:off x="6099272" y="1020465"/>
            <a:ext cx="66973" cy="346090"/>
          </a:xfrm>
          <a:custGeom>
            <a:avLst/>
            <a:gdLst>
              <a:gd name="T0" fmla="*/ 15465929 w 64"/>
              <a:gd name="T1" fmla="*/ 704909465 h 303"/>
              <a:gd name="T2" fmla="*/ 15465929 w 64"/>
              <a:gd name="T3" fmla="*/ 500182961 h 303"/>
              <a:gd name="T4" fmla="*/ 15465929 w 64"/>
              <a:gd name="T5" fmla="*/ 344311423 h 303"/>
              <a:gd name="T6" fmla="*/ 0 w 64"/>
              <a:gd name="T7" fmla="*/ 176808216 h 303"/>
              <a:gd name="T8" fmla="*/ 15465929 w 64"/>
              <a:gd name="T9" fmla="*/ 0 h 303"/>
              <a:gd name="T10" fmla="*/ 0 60000 65536"/>
              <a:gd name="T11" fmla="*/ 0 60000 65536"/>
              <a:gd name="T12" fmla="*/ 0 60000 65536"/>
              <a:gd name="T13" fmla="*/ 0 60000 65536"/>
              <a:gd name="T14" fmla="*/ 0 60000 65536"/>
              <a:gd name="T15" fmla="*/ 0 w 64"/>
              <a:gd name="T16" fmla="*/ 0 h 303"/>
              <a:gd name="T17" fmla="*/ 64 w 64"/>
              <a:gd name="T18" fmla="*/ 303 h 303"/>
            </a:gdLst>
            <a:ahLst/>
            <a:cxnLst>
              <a:cxn ang="T10">
                <a:pos x="T0" y="T1"/>
              </a:cxn>
              <a:cxn ang="T11">
                <a:pos x="T2" y="T3"/>
              </a:cxn>
              <a:cxn ang="T12">
                <a:pos x="T4" y="T5"/>
              </a:cxn>
              <a:cxn ang="T13">
                <a:pos x="T6" y="T7"/>
              </a:cxn>
              <a:cxn ang="T14">
                <a:pos x="T8" y="T9"/>
              </a:cxn>
            </a:cxnLst>
            <a:rect l="T15" t="T16" r="T17" b="T18"/>
            <a:pathLst>
              <a:path w="64" h="303">
                <a:moveTo>
                  <a:pt x="64" y="303"/>
                </a:moveTo>
                <a:lnTo>
                  <a:pt x="52" y="215"/>
                </a:lnTo>
                <a:lnTo>
                  <a:pt x="10" y="148"/>
                </a:lnTo>
                <a:lnTo>
                  <a:pt x="0" y="76"/>
                </a:lnTo>
                <a:lnTo>
                  <a:pt x="2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0" name="Line 23"/>
          <p:cNvSpPr>
            <a:spLocks noChangeShapeType="1"/>
          </p:cNvSpPr>
          <p:nvPr/>
        </p:nvSpPr>
        <p:spPr bwMode="auto">
          <a:xfrm flipV="1">
            <a:off x="5638282" y="834623"/>
            <a:ext cx="18975" cy="44513"/>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lIns="64183" tIns="32092" rIns="64183" bIns="32092"/>
          <a:lstStyle/>
          <a:p>
            <a:endParaRPr lang="it-IT" sz="1300">
              <a:solidFill>
                <a:srgbClr val="000000"/>
              </a:solidFill>
              <a:latin typeface="Arial" charset="0"/>
            </a:endParaRPr>
          </a:p>
        </p:txBody>
      </p:sp>
      <p:sp>
        <p:nvSpPr>
          <p:cNvPr id="21" name="Freeform 24"/>
          <p:cNvSpPr>
            <a:spLocks/>
          </p:cNvSpPr>
          <p:nvPr/>
        </p:nvSpPr>
        <p:spPr bwMode="auto">
          <a:xfrm>
            <a:off x="5638278" y="861330"/>
            <a:ext cx="99342" cy="14467"/>
          </a:xfrm>
          <a:custGeom>
            <a:avLst/>
            <a:gdLst>
              <a:gd name="T0" fmla="*/ 0 w 96"/>
              <a:gd name="T1" fmla="*/ 27915570 h 12"/>
              <a:gd name="T2" fmla="*/ 11342110 w 96"/>
              <a:gd name="T3" fmla="*/ 0 h 12"/>
              <a:gd name="T4" fmla="*/ 0 60000 65536"/>
              <a:gd name="T5" fmla="*/ 0 60000 65536"/>
              <a:gd name="T6" fmla="*/ 0 w 96"/>
              <a:gd name="T7" fmla="*/ 0 h 12"/>
              <a:gd name="T8" fmla="*/ 96 w 96"/>
              <a:gd name="T9" fmla="*/ 12 h 12"/>
            </a:gdLst>
            <a:ahLst/>
            <a:cxnLst>
              <a:cxn ang="T4">
                <a:pos x="T0" y="T1"/>
              </a:cxn>
              <a:cxn ang="T5">
                <a:pos x="T2" y="T3"/>
              </a:cxn>
            </a:cxnLst>
            <a:rect l="T6" t="T7" r="T8" b="T9"/>
            <a:pathLst>
              <a:path w="96" h="12">
                <a:moveTo>
                  <a:pt x="0" y="12"/>
                </a:moveTo>
                <a:lnTo>
                  <a:pt x="9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2" name="Line 25"/>
          <p:cNvSpPr>
            <a:spLocks noChangeShapeType="1"/>
          </p:cNvSpPr>
          <p:nvPr/>
        </p:nvSpPr>
        <p:spPr bwMode="auto">
          <a:xfrm flipV="1">
            <a:off x="5729811" y="857992"/>
            <a:ext cx="13395" cy="45626"/>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3" name="Freeform 26"/>
          <p:cNvSpPr>
            <a:spLocks/>
          </p:cNvSpPr>
          <p:nvPr/>
        </p:nvSpPr>
        <p:spPr bwMode="auto">
          <a:xfrm>
            <a:off x="5589165" y="875802"/>
            <a:ext cx="51346" cy="7789"/>
          </a:xfrm>
          <a:custGeom>
            <a:avLst/>
            <a:gdLst>
              <a:gd name="T0" fmla="*/ 0 w 50"/>
              <a:gd name="T1" fmla="*/ 16284711 h 7"/>
              <a:gd name="T2" fmla="*/ 11169514 w 50"/>
              <a:gd name="T3" fmla="*/ 0 h 7"/>
              <a:gd name="T4" fmla="*/ 11169514 w 50"/>
              <a:gd name="T5" fmla="*/ 13958091 h 7"/>
              <a:gd name="T6" fmla="*/ 0 60000 65536"/>
              <a:gd name="T7" fmla="*/ 0 60000 65536"/>
              <a:gd name="T8" fmla="*/ 0 60000 65536"/>
              <a:gd name="T9" fmla="*/ 0 w 50"/>
              <a:gd name="T10" fmla="*/ 0 h 7"/>
              <a:gd name="T11" fmla="*/ 50 w 50"/>
              <a:gd name="T12" fmla="*/ 7 h 7"/>
            </a:gdLst>
            <a:ahLst/>
            <a:cxnLst>
              <a:cxn ang="T6">
                <a:pos x="T0" y="T1"/>
              </a:cxn>
              <a:cxn ang="T7">
                <a:pos x="T2" y="T3"/>
              </a:cxn>
              <a:cxn ang="T8">
                <a:pos x="T4" y="T5"/>
              </a:cxn>
            </a:cxnLst>
            <a:rect l="T9" t="T10" r="T11" b="T12"/>
            <a:pathLst>
              <a:path w="50" h="7">
                <a:moveTo>
                  <a:pt x="0" y="7"/>
                </a:moveTo>
                <a:lnTo>
                  <a:pt x="32" y="0"/>
                </a:lnTo>
                <a:lnTo>
                  <a:pt x="50" y="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4" name="Freeform 27"/>
          <p:cNvSpPr>
            <a:spLocks/>
          </p:cNvSpPr>
          <p:nvPr/>
        </p:nvSpPr>
        <p:spPr bwMode="auto">
          <a:xfrm>
            <a:off x="5611489" y="813479"/>
            <a:ext cx="10046" cy="62318"/>
          </a:xfrm>
          <a:custGeom>
            <a:avLst/>
            <a:gdLst>
              <a:gd name="T0" fmla="*/ 2147483647 w 9"/>
              <a:gd name="T1" fmla="*/ 2147483647 h 54"/>
              <a:gd name="T2" fmla="*/ 0 w 9"/>
              <a:gd name="T3" fmla="*/ 2147483647 h 54"/>
              <a:gd name="T4" fmla="*/ 2147483647 w 9"/>
              <a:gd name="T5" fmla="*/ 2147483647 h 54"/>
              <a:gd name="T6" fmla="*/ 2147483647 w 9"/>
              <a:gd name="T7" fmla="*/ 0 h 54"/>
              <a:gd name="T8" fmla="*/ 0 60000 65536"/>
              <a:gd name="T9" fmla="*/ 0 60000 65536"/>
              <a:gd name="T10" fmla="*/ 0 60000 65536"/>
              <a:gd name="T11" fmla="*/ 0 60000 65536"/>
              <a:gd name="T12" fmla="*/ 0 w 9"/>
              <a:gd name="T13" fmla="*/ 0 h 54"/>
              <a:gd name="T14" fmla="*/ 9 w 9"/>
              <a:gd name="T15" fmla="*/ 54 h 54"/>
            </a:gdLst>
            <a:ahLst/>
            <a:cxnLst>
              <a:cxn ang="T8">
                <a:pos x="T0" y="T1"/>
              </a:cxn>
              <a:cxn ang="T9">
                <a:pos x="T2" y="T3"/>
              </a:cxn>
              <a:cxn ang="T10">
                <a:pos x="T4" y="T5"/>
              </a:cxn>
              <a:cxn ang="T11">
                <a:pos x="T6" y="T7"/>
              </a:cxn>
            </a:cxnLst>
            <a:rect l="T12" t="T13" r="T14" b="T15"/>
            <a:pathLst>
              <a:path w="9" h="54">
                <a:moveTo>
                  <a:pt x="6" y="54"/>
                </a:moveTo>
                <a:lnTo>
                  <a:pt x="0" y="37"/>
                </a:lnTo>
                <a:lnTo>
                  <a:pt x="7" y="24"/>
                </a:lnTo>
                <a:lnTo>
                  <a:pt x="9"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25" name="Freeform 28"/>
          <p:cNvSpPr>
            <a:spLocks/>
          </p:cNvSpPr>
          <p:nvPr/>
        </p:nvSpPr>
        <p:spPr bwMode="auto">
          <a:xfrm>
            <a:off x="5537820" y="775643"/>
            <a:ext cx="111621" cy="43400"/>
          </a:xfrm>
          <a:custGeom>
            <a:avLst/>
            <a:gdLst>
              <a:gd name="T0" fmla="*/ 0 w 109"/>
              <a:gd name="T1" fmla="*/ 2147483647 h 38"/>
              <a:gd name="T2" fmla="*/ 2147483647 w 109"/>
              <a:gd name="T3" fmla="*/ 2147483647 h 38"/>
              <a:gd name="T4" fmla="*/ 2147483647 w 109"/>
              <a:gd name="T5" fmla="*/ 2147483647 h 38"/>
              <a:gd name="T6" fmla="*/ 2147483647 w 109"/>
              <a:gd name="T7" fmla="*/ 2147483647 h 38"/>
              <a:gd name="T8" fmla="*/ 2147483647 w 109"/>
              <a:gd name="T9" fmla="*/ 0 h 38"/>
              <a:gd name="T10" fmla="*/ 0 60000 65536"/>
              <a:gd name="T11" fmla="*/ 0 60000 65536"/>
              <a:gd name="T12" fmla="*/ 0 60000 65536"/>
              <a:gd name="T13" fmla="*/ 0 60000 65536"/>
              <a:gd name="T14" fmla="*/ 0 60000 65536"/>
              <a:gd name="T15" fmla="*/ 0 w 109"/>
              <a:gd name="T16" fmla="*/ 0 h 38"/>
              <a:gd name="T17" fmla="*/ 109 w 109"/>
              <a:gd name="T18" fmla="*/ 38 h 38"/>
            </a:gdLst>
            <a:ahLst/>
            <a:cxnLst>
              <a:cxn ang="T10">
                <a:pos x="T0" y="T1"/>
              </a:cxn>
              <a:cxn ang="T11">
                <a:pos x="T2" y="T3"/>
              </a:cxn>
              <a:cxn ang="T12">
                <a:pos x="T4" y="T5"/>
              </a:cxn>
              <a:cxn ang="T13">
                <a:pos x="T6" y="T7"/>
              </a:cxn>
              <a:cxn ang="T14">
                <a:pos x="T8" y="T9"/>
              </a:cxn>
            </a:cxnLst>
            <a:rect l="T15" t="T16" r="T17" b="T18"/>
            <a:pathLst>
              <a:path w="109" h="38">
                <a:moveTo>
                  <a:pt x="0" y="24"/>
                </a:moveTo>
                <a:lnTo>
                  <a:pt x="32" y="38"/>
                </a:lnTo>
                <a:lnTo>
                  <a:pt x="67" y="30"/>
                </a:lnTo>
                <a:lnTo>
                  <a:pt x="94" y="32"/>
                </a:lnTo>
                <a:lnTo>
                  <a:pt x="109"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26" name="Freeform 29"/>
          <p:cNvSpPr>
            <a:spLocks/>
          </p:cNvSpPr>
          <p:nvPr/>
        </p:nvSpPr>
        <p:spPr bwMode="auto">
          <a:xfrm>
            <a:off x="7419750" y="2905600"/>
            <a:ext cx="132829" cy="89026"/>
          </a:xfrm>
          <a:custGeom>
            <a:avLst/>
            <a:gdLst>
              <a:gd name="T0" fmla="*/ 0 w 130"/>
              <a:gd name="T1" fmla="*/ 181460886 h 78"/>
              <a:gd name="T2" fmla="*/ 11244850 w 130"/>
              <a:gd name="T3" fmla="*/ 116321164 h 78"/>
              <a:gd name="T4" fmla="*/ 11244850 w 130"/>
              <a:gd name="T5" fmla="*/ 55834745 h 78"/>
              <a:gd name="T6" fmla="*/ 11244850 w 130"/>
              <a:gd name="T7" fmla="*/ 0 h 78"/>
              <a:gd name="T8" fmla="*/ 11244850 w 130"/>
              <a:gd name="T9" fmla="*/ 6979954 h 78"/>
              <a:gd name="T10" fmla="*/ 11244850 w 130"/>
              <a:gd name="T11" fmla="*/ 48854791 h 78"/>
              <a:gd name="T12" fmla="*/ 0 60000 65536"/>
              <a:gd name="T13" fmla="*/ 0 60000 65536"/>
              <a:gd name="T14" fmla="*/ 0 60000 65536"/>
              <a:gd name="T15" fmla="*/ 0 60000 65536"/>
              <a:gd name="T16" fmla="*/ 0 60000 65536"/>
              <a:gd name="T17" fmla="*/ 0 60000 65536"/>
              <a:gd name="T18" fmla="*/ 0 w 130"/>
              <a:gd name="T19" fmla="*/ 0 h 78"/>
              <a:gd name="T20" fmla="*/ 130 w 130"/>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30" h="78">
                <a:moveTo>
                  <a:pt x="0" y="78"/>
                </a:moveTo>
                <a:lnTo>
                  <a:pt x="19" y="50"/>
                </a:lnTo>
                <a:lnTo>
                  <a:pt x="24" y="24"/>
                </a:lnTo>
                <a:lnTo>
                  <a:pt x="86" y="0"/>
                </a:lnTo>
                <a:lnTo>
                  <a:pt x="115" y="3"/>
                </a:lnTo>
                <a:lnTo>
                  <a:pt x="130" y="2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7" name="Line 30"/>
          <p:cNvSpPr>
            <a:spLocks noChangeShapeType="1"/>
          </p:cNvSpPr>
          <p:nvPr/>
        </p:nvSpPr>
        <p:spPr bwMode="auto">
          <a:xfrm flipV="1">
            <a:off x="7553696" y="2928973"/>
            <a:ext cx="64740" cy="3339"/>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8" name="Freeform 31"/>
          <p:cNvSpPr>
            <a:spLocks/>
          </p:cNvSpPr>
          <p:nvPr/>
        </p:nvSpPr>
        <p:spPr bwMode="auto">
          <a:xfrm>
            <a:off x="7618437" y="2792091"/>
            <a:ext cx="205383" cy="137991"/>
          </a:xfrm>
          <a:custGeom>
            <a:avLst/>
            <a:gdLst>
              <a:gd name="T0" fmla="*/ 0 w 199"/>
              <a:gd name="T1" fmla="*/ 281498218 h 121"/>
              <a:gd name="T2" fmla="*/ 11282766 w 199"/>
              <a:gd name="T3" fmla="*/ 239623217 h 121"/>
              <a:gd name="T4" fmla="*/ 11282766 w 199"/>
              <a:gd name="T5" fmla="*/ 237296557 h 121"/>
              <a:gd name="T6" fmla="*/ 11282766 w 199"/>
              <a:gd name="T7" fmla="*/ 216358242 h 121"/>
              <a:gd name="T8" fmla="*/ 11282766 w 199"/>
              <a:gd name="T9" fmla="*/ 209378261 h 121"/>
              <a:gd name="T10" fmla="*/ 11282766 w 199"/>
              <a:gd name="T11" fmla="*/ 134933272 h 121"/>
              <a:gd name="T12" fmla="*/ 11282766 w 199"/>
              <a:gd name="T13" fmla="*/ 104689945 h 121"/>
              <a:gd name="T14" fmla="*/ 11282766 w 199"/>
              <a:gd name="T15" fmla="*/ 62813315 h 121"/>
              <a:gd name="T16" fmla="*/ 11282766 w 199"/>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
              <a:gd name="T28" fmla="*/ 0 h 121"/>
              <a:gd name="T29" fmla="*/ 199 w 199"/>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 h="121">
                <a:moveTo>
                  <a:pt x="0" y="121"/>
                </a:moveTo>
                <a:lnTo>
                  <a:pt x="23" y="103"/>
                </a:lnTo>
                <a:lnTo>
                  <a:pt x="63" y="102"/>
                </a:lnTo>
                <a:lnTo>
                  <a:pt x="75" y="93"/>
                </a:lnTo>
                <a:lnTo>
                  <a:pt x="106" y="90"/>
                </a:lnTo>
                <a:lnTo>
                  <a:pt x="148" y="58"/>
                </a:lnTo>
                <a:lnTo>
                  <a:pt x="185" y="45"/>
                </a:lnTo>
                <a:lnTo>
                  <a:pt x="199" y="27"/>
                </a:lnTo>
                <a:lnTo>
                  <a:pt x="19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9" name="Freeform 32"/>
          <p:cNvSpPr>
            <a:spLocks/>
          </p:cNvSpPr>
          <p:nvPr/>
        </p:nvSpPr>
        <p:spPr bwMode="auto">
          <a:xfrm>
            <a:off x="5898359" y="940342"/>
            <a:ext cx="91529" cy="350541"/>
          </a:xfrm>
          <a:custGeom>
            <a:avLst/>
            <a:gdLst>
              <a:gd name="T0" fmla="*/ 11224180 w 90"/>
              <a:gd name="T1" fmla="*/ 714212684 h 307"/>
              <a:gd name="T2" fmla="*/ 11224180 w 90"/>
              <a:gd name="T3" fmla="*/ 607196381 h 307"/>
              <a:gd name="T4" fmla="*/ 11224180 w 90"/>
              <a:gd name="T5" fmla="*/ 518793309 h 307"/>
              <a:gd name="T6" fmla="*/ 11224180 w 90"/>
              <a:gd name="T7" fmla="*/ 449000209 h 307"/>
              <a:gd name="T8" fmla="*/ 11224180 w 90"/>
              <a:gd name="T9" fmla="*/ 388513725 h 307"/>
              <a:gd name="T10" fmla="*/ 11224180 w 90"/>
              <a:gd name="T11" fmla="*/ 372228777 h 307"/>
              <a:gd name="T12" fmla="*/ 11224180 w 90"/>
              <a:gd name="T13" fmla="*/ 355943830 h 307"/>
              <a:gd name="T14" fmla="*/ 11224180 w 90"/>
              <a:gd name="T15" fmla="*/ 316393972 h 307"/>
              <a:gd name="T16" fmla="*/ 11224180 w 90"/>
              <a:gd name="T17" fmla="*/ 274517461 h 307"/>
              <a:gd name="T18" fmla="*/ 11224180 w 90"/>
              <a:gd name="T19" fmla="*/ 255907488 h 307"/>
              <a:gd name="T20" fmla="*/ 11224180 w 90"/>
              <a:gd name="T21" fmla="*/ 237295886 h 307"/>
              <a:gd name="T22" fmla="*/ 11224180 w 90"/>
              <a:gd name="T23" fmla="*/ 125626276 h 307"/>
              <a:gd name="T24" fmla="*/ 11224180 w 90"/>
              <a:gd name="T25" fmla="*/ 55834805 h 307"/>
              <a:gd name="T26" fmla="*/ 0 w 90"/>
              <a:gd name="T27" fmla="*/ 37223204 h 307"/>
              <a:gd name="T28" fmla="*/ 0 w 90"/>
              <a:gd name="T29" fmla="*/ 0 h 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307"/>
              <a:gd name="T47" fmla="*/ 90 w 90"/>
              <a:gd name="T48" fmla="*/ 307 h 3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307">
                <a:moveTo>
                  <a:pt x="74" y="307"/>
                </a:moveTo>
                <a:lnTo>
                  <a:pt x="76" y="261"/>
                </a:lnTo>
                <a:lnTo>
                  <a:pt x="86" y="223"/>
                </a:lnTo>
                <a:lnTo>
                  <a:pt x="90" y="193"/>
                </a:lnTo>
                <a:lnTo>
                  <a:pt x="72" y="167"/>
                </a:lnTo>
                <a:lnTo>
                  <a:pt x="72" y="160"/>
                </a:lnTo>
                <a:lnTo>
                  <a:pt x="73" y="153"/>
                </a:lnTo>
                <a:lnTo>
                  <a:pt x="77" y="136"/>
                </a:lnTo>
                <a:lnTo>
                  <a:pt x="81" y="118"/>
                </a:lnTo>
                <a:lnTo>
                  <a:pt x="82" y="110"/>
                </a:lnTo>
                <a:lnTo>
                  <a:pt x="82" y="102"/>
                </a:lnTo>
                <a:lnTo>
                  <a:pt x="58" y="54"/>
                </a:lnTo>
                <a:lnTo>
                  <a:pt x="18" y="24"/>
                </a:lnTo>
                <a:lnTo>
                  <a:pt x="0" y="16"/>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0" name="Freeform 33"/>
          <p:cNvSpPr>
            <a:spLocks/>
          </p:cNvSpPr>
          <p:nvPr/>
        </p:nvSpPr>
        <p:spPr bwMode="auto">
          <a:xfrm>
            <a:off x="5043338" y="1398828"/>
            <a:ext cx="58043" cy="57867"/>
          </a:xfrm>
          <a:custGeom>
            <a:avLst/>
            <a:gdLst>
              <a:gd name="T0" fmla="*/ 9152185 w 57"/>
              <a:gd name="T1" fmla="*/ 0 h 51"/>
              <a:gd name="T2" fmla="*/ 9152185 w 57"/>
              <a:gd name="T3" fmla="*/ 2326660 h 51"/>
              <a:gd name="T4" fmla="*/ 9152185 w 57"/>
              <a:gd name="T5" fmla="*/ 6979980 h 51"/>
              <a:gd name="T6" fmla="*/ 9152185 w 57"/>
              <a:gd name="T7" fmla="*/ 13958331 h 51"/>
              <a:gd name="T8" fmla="*/ 9152185 w 57"/>
              <a:gd name="T9" fmla="*/ 18611651 h 51"/>
              <a:gd name="T10" fmla="*/ 9152185 w 57"/>
              <a:gd name="T11" fmla="*/ 25590001 h 51"/>
              <a:gd name="T12" fmla="*/ 9152185 w 57"/>
              <a:gd name="T13" fmla="*/ 27916661 h 51"/>
              <a:gd name="T14" fmla="*/ 9152185 w 57"/>
              <a:gd name="T15" fmla="*/ 34896641 h 51"/>
              <a:gd name="T16" fmla="*/ 9152185 w 57"/>
              <a:gd name="T17" fmla="*/ 39549961 h 51"/>
              <a:gd name="T18" fmla="*/ 9152185 w 57"/>
              <a:gd name="T19" fmla="*/ 58161612 h 51"/>
              <a:gd name="T20" fmla="*/ 9152185 w 57"/>
              <a:gd name="T21" fmla="*/ 74446603 h 51"/>
              <a:gd name="T22" fmla="*/ 9152185 w 57"/>
              <a:gd name="T23" fmla="*/ 90731593 h 51"/>
              <a:gd name="T24" fmla="*/ 1831015 w 57"/>
              <a:gd name="T25" fmla="*/ 107016584 h 51"/>
              <a:gd name="T26" fmla="*/ 1831015 w 57"/>
              <a:gd name="T27" fmla="*/ 113994935 h 51"/>
              <a:gd name="T28" fmla="*/ 0 w 57"/>
              <a:gd name="T29" fmla="*/ 118648255 h 51"/>
              <a:gd name="T30" fmla="*/ 0 w 57"/>
              <a:gd name="T31" fmla="*/ 118648255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51"/>
              <a:gd name="T50" fmla="*/ 57 w 57"/>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51">
                <a:moveTo>
                  <a:pt x="57" y="0"/>
                </a:moveTo>
                <a:lnTo>
                  <a:pt x="50" y="1"/>
                </a:lnTo>
                <a:lnTo>
                  <a:pt x="43" y="3"/>
                </a:lnTo>
                <a:lnTo>
                  <a:pt x="39" y="6"/>
                </a:lnTo>
                <a:lnTo>
                  <a:pt x="36" y="8"/>
                </a:lnTo>
                <a:lnTo>
                  <a:pt x="33" y="11"/>
                </a:lnTo>
                <a:lnTo>
                  <a:pt x="28" y="12"/>
                </a:lnTo>
                <a:lnTo>
                  <a:pt x="22" y="15"/>
                </a:lnTo>
                <a:lnTo>
                  <a:pt x="15" y="17"/>
                </a:lnTo>
                <a:lnTo>
                  <a:pt x="11" y="25"/>
                </a:lnTo>
                <a:lnTo>
                  <a:pt x="8" y="32"/>
                </a:lnTo>
                <a:lnTo>
                  <a:pt x="5" y="39"/>
                </a:lnTo>
                <a:lnTo>
                  <a:pt x="1" y="46"/>
                </a:lnTo>
                <a:lnTo>
                  <a:pt x="1" y="49"/>
                </a:lnTo>
                <a:lnTo>
                  <a:pt x="0" y="5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1" name="Line 34"/>
          <p:cNvSpPr>
            <a:spLocks noChangeShapeType="1"/>
          </p:cNvSpPr>
          <p:nvPr/>
        </p:nvSpPr>
        <p:spPr bwMode="auto">
          <a:xfrm flipV="1">
            <a:off x="6223172" y="671041"/>
            <a:ext cx="35719" cy="46739"/>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2" name="Freeform 35"/>
          <p:cNvSpPr>
            <a:spLocks/>
          </p:cNvSpPr>
          <p:nvPr/>
        </p:nvSpPr>
        <p:spPr bwMode="auto">
          <a:xfrm>
            <a:off x="6224292" y="666585"/>
            <a:ext cx="202035" cy="146894"/>
          </a:xfrm>
          <a:custGeom>
            <a:avLst/>
            <a:gdLst>
              <a:gd name="T0" fmla="*/ 0 w 196"/>
              <a:gd name="T1" fmla="*/ 20938264 h 129"/>
              <a:gd name="T2" fmla="*/ 11254035 w 196"/>
              <a:gd name="T3" fmla="*/ 0 h 129"/>
              <a:gd name="T4" fmla="*/ 11254035 w 196"/>
              <a:gd name="T5" fmla="*/ 20938264 h 129"/>
              <a:gd name="T6" fmla="*/ 11254035 w 196"/>
              <a:gd name="T7" fmla="*/ 62813162 h 129"/>
              <a:gd name="T8" fmla="*/ 11254035 w 196"/>
              <a:gd name="T9" fmla="*/ 76771462 h 129"/>
              <a:gd name="T10" fmla="*/ 11254035 w 196"/>
              <a:gd name="T11" fmla="*/ 93056416 h 129"/>
              <a:gd name="T12" fmla="*/ 11254035 w 196"/>
              <a:gd name="T13" fmla="*/ 132606289 h 129"/>
              <a:gd name="T14" fmla="*/ 11254035 w 196"/>
              <a:gd name="T15" fmla="*/ 174482816 h 129"/>
              <a:gd name="T16" fmla="*/ 11254035 w 196"/>
              <a:gd name="T17" fmla="*/ 193092796 h 129"/>
              <a:gd name="T18" fmla="*/ 11254035 w 196"/>
              <a:gd name="T19" fmla="*/ 209377750 h 129"/>
              <a:gd name="T20" fmla="*/ 11254035 w 196"/>
              <a:gd name="T21" fmla="*/ 30010914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
              <a:gd name="T34" fmla="*/ 0 h 129"/>
              <a:gd name="T35" fmla="*/ 196 w 196"/>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 h="129">
                <a:moveTo>
                  <a:pt x="0" y="9"/>
                </a:moveTo>
                <a:lnTo>
                  <a:pt x="66" y="0"/>
                </a:lnTo>
                <a:lnTo>
                  <a:pt x="127" y="9"/>
                </a:lnTo>
                <a:lnTo>
                  <a:pt x="169" y="27"/>
                </a:lnTo>
                <a:lnTo>
                  <a:pt x="171" y="33"/>
                </a:lnTo>
                <a:lnTo>
                  <a:pt x="173" y="40"/>
                </a:lnTo>
                <a:lnTo>
                  <a:pt x="174" y="57"/>
                </a:lnTo>
                <a:lnTo>
                  <a:pt x="174" y="75"/>
                </a:lnTo>
                <a:lnTo>
                  <a:pt x="174" y="83"/>
                </a:lnTo>
                <a:lnTo>
                  <a:pt x="175" y="90"/>
                </a:lnTo>
                <a:lnTo>
                  <a:pt x="196" y="129"/>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3" name="Freeform 36"/>
          <p:cNvSpPr>
            <a:spLocks/>
          </p:cNvSpPr>
          <p:nvPr/>
        </p:nvSpPr>
        <p:spPr bwMode="auto">
          <a:xfrm>
            <a:off x="6426324" y="813479"/>
            <a:ext cx="55811" cy="66770"/>
          </a:xfrm>
          <a:custGeom>
            <a:avLst/>
            <a:gdLst>
              <a:gd name="T0" fmla="*/ 0 w 54"/>
              <a:gd name="T1" fmla="*/ 0 h 58"/>
              <a:gd name="T2" fmla="*/ 5885701 w 54"/>
              <a:gd name="T3" fmla="*/ 2326655 h 58"/>
              <a:gd name="T4" fmla="*/ 13732804 w 54"/>
              <a:gd name="T5" fmla="*/ 4653310 h 58"/>
              <a:gd name="T6" fmla="*/ 17657103 w 54"/>
              <a:gd name="T7" fmla="*/ 11631647 h 58"/>
              <a:gd name="T8" fmla="*/ 17657103 w 54"/>
              <a:gd name="T9" fmla="*/ 20938267 h 58"/>
              <a:gd name="T10" fmla="*/ 17657103 w 54"/>
              <a:gd name="T11" fmla="*/ 27916603 h 58"/>
              <a:gd name="T12" fmla="*/ 17657103 w 54"/>
              <a:gd name="T13" fmla="*/ 34896569 h 58"/>
              <a:gd name="T14" fmla="*/ 17657103 w 54"/>
              <a:gd name="T15" fmla="*/ 134932966 h 58"/>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58"/>
              <a:gd name="T26" fmla="*/ 54 w 54"/>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58">
                <a:moveTo>
                  <a:pt x="0" y="0"/>
                </a:moveTo>
                <a:lnTo>
                  <a:pt x="3" y="1"/>
                </a:lnTo>
                <a:lnTo>
                  <a:pt x="7" y="2"/>
                </a:lnTo>
                <a:lnTo>
                  <a:pt x="17" y="5"/>
                </a:lnTo>
                <a:lnTo>
                  <a:pt x="27" y="9"/>
                </a:lnTo>
                <a:lnTo>
                  <a:pt x="32" y="12"/>
                </a:lnTo>
                <a:lnTo>
                  <a:pt x="36" y="15"/>
                </a:lnTo>
                <a:lnTo>
                  <a:pt x="54" y="5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4" name="Line 37"/>
          <p:cNvSpPr>
            <a:spLocks noChangeShapeType="1"/>
          </p:cNvSpPr>
          <p:nvPr/>
        </p:nvSpPr>
        <p:spPr bwMode="auto">
          <a:xfrm>
            <a:off x="6443070" y="886926"/>
            <a:ext cx="34603" cy="26708"/>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5" name="Freeform 38"/>
          <p:cNvSpPr>
            <a:spLocks/>
          </p:cNvSpPr>
          <p:nvPr/>
        </p:nvSpPr>
        <p:spPr bwMode="auto">
          <a:xfrm>
            <a:off x="6295730" y="837966"/>
            <a:ext cx="69205" cy="90139"/>
          </a:xfrm>
          <a:custGeom>
            <a:avLst/>
            <a:gdLst>
              <a:gd name="T0" fmla="*/ 11300704 w 67"/>
              <a:gd name="T1" fmla="*/ 183788526 h 79"/>
              <a:gd name="T2" fmla="*/ 11300704 w 67"/>
              <a:gd name="T3" fmla="*/ 69793400 h 79"/>
              <a:gd name="T4" fmla="*/ 11300704 w 67"/>
              <a:gd name="T5" fmla="*/ 0 h 79"/>
              <a:gd name="T6" fmla="*/ 0 w 67"/>
              <a:gd name="T7" fmla="*/ 0 h 79"/>
              <a:gd name="T8" fmla="*/ 0 60000 65536"/>
              <a:gd name="T9" fmla="*/ 0 60000 65536"/>
              <a:gd name="T10" fmla="*/ 0 60000 65536"/>
              <a:gd name="T11" fmla="*/ 0 60000 65536"/>
              <a:gd name="T12" fmla="*/ 0 w 67"/>
              <a:gd name="T13" fmla="*/ 0 h 79"/>
              <a:gd name="T14" fmla="*/ 67 w 67"/>
              <a:gd name="T15" fmla="*/ 79 h 79"/>
            </a:gdLst>
            <a:ahLst/>
            <a:cxnLst>
              <a:cxn ang="T8">
                <a:pos x="T0" y="T1"/>
              </a:cxn>
              <a:cxn ang="T9">
                <a:pos x="T2" y="T3"/>
              </a:cxn>
              <a:cxn ang="T10">
                <a:pos x="T4" y="T5"/>
              </a:cxn>
              <a:cxn ang="T11">
                <a:pos x="T6" y="T7"/>
              </a:cxn>
            </a:cxnLst>
            <a:rect l="T12" t="T13" r="T14" b="T15"/>
            <a:pathLst>
              <a:path w="67" h="79">
                <a:moveTo>
                  <a:pt x="64" y="79"/>
                </a:moveTo>
                <a:lnTo>
                  <a:pt x="67" y="30"/>
                </a:lnTo>
                <a:lnTo>
                  <a:pt x="30" y="0"/>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6" name="Line 39"/>
          <p:cNvSpPr>
            <a:spLocks noChangeShapeType="1"/>
          </p:cNvSpPr>
          <p:nvPr/>
        </p:nvSpPr>
        <p:spPr bwMode="auto">
          <a:xfrm flipV="1">
            <a:off x="5475311" y="775644"/>
            <a:ext cx="8930" cy="44513"/>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lIns="64183" tIns="32092" rIns="64183" bIns="32092"/>
          <a:lstStyle/>
          <a:p>
            <a:endParaRPr lang="it-IT" sz="1300">
              <a:solidFill>
                <a:srgbClr val="000000"/>
              </a:solidFill>
              <a:latin typeface="Arial" charset="0"/>
            </a:endParaRPr>
          </a:p>
        </p:txBody>
      </p:sp>
      <p:sp>
        <p:nvSpPr>
          <p:cNvPr id="37" name="Freeform 40"/>
          <p:cNvSpPr>
            <a:spLocks/>
          </p:cNvSpPr>
          <p:nvPr/>
        </p:nvSpPr>
        <p:spPr bwMode="auto">
          <a:xfrm>
            <a:off x="5286676" y="790110"/>
            <a:ext cx="91529" cy="150232"/>
          </a:xfrm>
          <a:custGeom>
            <a:avLst/>
            <a:gdLst>
              <a:gd name="T0" fmla="*/ 2147483647 w 90"/>
              <a:gd name="T1" fmla="*/ 0 h 132"/>
              <a:gd name="T2" fmla="*/ 2147483647 w 90"/>
              <a:gd name="T3" fmla="*/ 2147483647 h 132"/>
              <a:gd name="T4" fmla="*/ 2147483647 w 90"/>
              <a:gd name="T5" fmla="*/ 2147483647 h 132"/>
              <a:gd name="T6" fmla="*/ 2147483647 w 90"/>
              <a:gd name="T7" fmla="*/ 2147483647 h 132"/>
              <a:gd name="T8" fmla="*/ 2147483647 w 90"/>
              <a:gd name="T9" fmla="*/ 2147483647 h 132"/>
              <a:gd name="T10" fmla="*/ 0 w 90"/>
              <a:gd name="T11" fmla="*/ 2147483647 h 132"/>
              <a:gd name="T12" fmla="*/ 2147483647 w 90"/>
              <a:gd name="T13" fmla="*/ 2147483647 h 132"/>
              <a:gd name="T14" fmla="*/ 2147483647 w 90"/>
              <a:gd name="T15" fmla="*/ 2147483647 h 132"/>
              <a:gd name="T16" fmla="*/ 2147483647 w 90"/>
              <a:gd name="T17" fmla="*/ 2147483647 h 132"/>
              <a:gd name="T18" fmla="*/ 2147483647 w 90"/>
              <a:gd name="T19" fmla="*/ 2147483647 h 132"/>
              <a:gd name="T20" fmla="*/ 2147483647 w 90"/>
              <a:gd name="T21" fmla="*/ 2147483647 h 132"/>
              <a:gd name="T22" fmla="*/ 2147483647 w 90"/>
              <a:gd name="T23" fmla="*/ 2147483647 h 132"/>
              <a:gd name="T24" fmla="*/ 2147483647 w 90"/>
              <a:gd name="T25" fmla="*/ 2147483647 h 132"/>
              <a:gd name="T26" fmla="*/ 2147483647 w 90"/>
              <a:gd name="T27" fmla="*/ 2147483647 h 132"/>
              <a:gd name="T28" fmla="*/ 2147483647 w 90"/>
              <a:gd name="T29" fmla="*/ 2147483647 h 132"/>
              <a:gd name="T30" fmla="*/ 2147483647 w 90"/>
              <a:gd name="T31" fmla="*/ 2147483647 h 132"/>
              <a:gd name="T32" fmla="*/ 2147483647 w 90"/>
              <a:gd name="T33" fmla="*/ 2147483647 h 132"/>
              <a:gd name="T34" fmla="*/ 2147483647 w 90"/>
              <a:gd name="T35" fmla="*/ 2147483647 h 132"/>
              <a:gd name="T36" fmla="*/ 2147483647 w 90"/>
              <a:gd name="T37" fmla="*/ 2147483647 h 132"/>
              <a:gd name="T38" fmla="*/ 2147483647 w 90"/>
              <a:gd name="T39" fmla="*/ 2147483647 h 132"/>
              <a:gd name="T40" fmla="*/ 2147483647 w 90"/>
              <a:gd name="T41" fmla="*/ 2147483647 h 132"/>
              <a:gd name="T42" fmla="*/ 2147483647 w 90"/>
              <a:gd name="T43" fmla="*/ 2147483647 h 132"/>
              <a:gd name="T44" fmla="*/ 2147483647 w 90"/>
              <a:gd name="T45" fmla="*/ 2147483647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132"/>
              <a:gd name="T71" fmla="*/ 90 w 90"/>
              <a:gd name="T72" fmla="*/ 132 h 1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132">
                <a:moveTo>
                  <a:pt x="2" y="0"/>
                </a:moveTo>
                <a:lnTo>
                  <a:pt x="4" y="7"/>
                </a:lnTo>
                <a:lnTo>
                  <a:pt x="6" y="14"/>
                </a:lnTo>
                <a:lnTo>
                  <a:pt x="4" y="18"/>
                </a:lnTo>
                <a:lnTo>
                  <a:pt x="2" y="22"/>
                </a:lnTo>
                <a:lnTo>
                  <a:pt x="0" y="30"/>
                </a:lnTo>
                <a:lnTo>
                  <a:pt x="2" y="36"/>
                </a:lnTo>
                <a:lnTo>
                  <a:pt x="5" y="41"/>
                </a:lnTo>
                <a:lnTo>
                  <a:pt x="8" y="45"/>
                </a:lnTo>
                <a:lnTo>
                  <a:pt x="14" y="48"/>
                </a:lnTo>
                <a:lnTo>
                  <a:pt x="24" y="65"/>
                </a:lnTo>
                <a:lnTo>
                  <a:pt x="30" y="72"/>
                </a:lnTo>
                <a:lnTo>
                  <a:pt x="38" y="78"/>
                </a:lnTo>
                <a:lnTo>
                  <a:pt x="45" y="89"/>
                </a:lnTo>
                <a:lnTo>
                  <a:pt x="51" y="100"/>
                </a:lnTo>
                <a:lnTo>
                  <a:pt x="52" y="104"/>
                </a:lnTo>
                <a:lnTo>
                  <a:pt x="53" y="107"/>
                </a:lnTo>
                <a:lnTo>
                  <a:pt x="55" y="109"/>
                </a:lnTo>
                <a:lnTo>
                  <a:pt x="58" y="111"/>
                </a:lnTo>
                <a:lnTo>
                  <a:pt x="65" y="117"/>
                </a:lnTo>
                <a:lnTo>
                  <a:pt x="73" y="123"/>
                </a:lnTo>
                <a:lnTo>
                  <a:pt x="82" y="127"/>
                </a:lnTo>
                <a:lnTo>
                  <a:pt x="90" y="132"/>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38" name="Freeform 41"/>
          <p:cNvSpPr>
            <a:spLocks/>
          </p:cNvSpPr>
          <p:nvPr/>
        </p:nvSpPr>
        <p:spPr bwMode="auto">
          <a:xfrm>
            <a:off x="5226397" y="915861"/>
            <a:ext cx="177478" cy="94590"/>
          </a:xfrm>
          <a:custGeom>
            <a:avLst/>
            <a:gdLst>
              <a:gd name="T0" fmla="*/ 11277309 w 172"/>
              <a:gd name="T1" fmla="*/ 190768590 h 82"/>
              <a:gd name="T2" fmla="*/ 11277309 w 172"/>
              <a:gd name="T3" fmla="*/ 153545212 h 82"/>
              <a:gd name="T4" fmla="*/ 11277309 w 172"/>
              <a:gd name="T5" fmla="*/ 137260188 h 82"/>
              <a:gd name="T6" fmla="*/ 11277309 w 172"/>
              <a:gd name="T7" fmla="*/ 118648499 h 82"/>
              <a:gd name="T8" fmla="*/ 11277309 w 172"/>
              <a:gd name="T9" fmla="*/ 107016804 h 82"/>
              <a:gd name="T10" fmla="*/ 11277309 w 172"/>
              <a:gd name="T11" fmla="*/ 97710145 h 82"/>
              <a:gd name="T12" fmla="*/ 11277309 w 172"/>
              <a:gd name="T13" fmla="*/ 76773420 h 82"/>
              <a:gd name="T14" fmla="*/ 7518206 w 172"/>
              <a:gd name="T15" fmla="*/ 44201743 h 82"/>
              <a:gd name="T16" fmla="*/ 5639386 w 172"/>
              <a:gd name="T17" fmla="*/ 30243384 h 82"/>
              <a:gd name="T18" fmla="*/ 0 w 172"/>
              <a:gd name="T19" fmla="*/ 16285024 h 82"/>
              <a:gd name="T20" fmla="*/ 7518206 w 172"/>
              <a:gd name="T21" fmla="*/ 6979994 h 82"/>
              <a:gd name="T22" fmla="*/ 11277309 w 172"/>
              <a:gd name="T23" fmla="*/ 2326665 h 82"/>
              <a:gd name="T24" fmla="*/ 11277309 w 172"/>
              <a:gd name="T25" fmla="*/ 2326665 h 82"/>
              <a:gd name="T26" fmla="*/ 11277309 w 172"/>
              <a:gd name="T27" fmla="*/ 0 h 82"/>
              <a:gd name="T28" fmla="*/ 11277309 w 172"/>
              <a:gd name="T29" fmla="*/ 2326665 h 82"/>
              <a:gd name="T30" fmla="*/ 11277309 w 172"/>
              <a:gd name="T31" fmla="*/ 6979994 h 82"/>
              <a:gd name="T32" fmla="*/ 11277309 w 172"/>
              <a:gd name="T33" fmla="*/ 11631695 h 82"/>
              <a:gd name="T34" fmla="*/ 11277309 w 172"/>
              <a:gd name="T35" fmla="*/ 16285024 h 82"/>
              <a:gd name="T36" fmla="*/ 11277309 w 172"/>
              <a:gd name="T37" fmla="*/ 23265018 h 82"/>
              <a:gd name="T38" fmla="*/ 11277309 w 172"/>
              <a:gd name="T39" fmla="*/ 30243384 h 82"/>
              <a:gd name="T40" fmla="*/ 11277309 w 172"/>
              <a:gd name="T41" fmla="*/ 34896713 h 82"/>
              <a:gd name="T42" fmla="*/ 11277309 w 172"/>
              <a:gd name="T43" fmla="*/ 34896713 h 82"/>
              <a:gd name="T44" fmla="*/ 11277309 w 172"/>
              <a:gd name="T45" fmla="*/ 34896713 h 82"/>
              <a:gd name="T46" fmla="*/ 11277309 w 172"/>
              <a:gd name="T47" fmla="*/ 34896713 h 82"/>
              <a:gd name="T48" fmla="*/ 11277309 w 172"/>
              <a:gd name="T49" fmla="*/ 53508402 h 82"/>
              <a:gd name="T50" fmla="*/ 11277309 w 172"/>
              <a:gd name="T51" fmla="*/ 60488396 h 82"/>
              <a:gd name="T52" fmla="*/ 11277309 w 172"/>
              <a:gd name="T53" fmla="*/ 65140097 h 82"/>
              <a:gd name="T54" fmla="*/ 11277309 w 172"/>
              <a:gd name="T55" fmla="*/ 72120091 h 82"/>
              <a:gd name="T56" fmla="*/ 11277309 w 172"/>
              <a:gd name="T57" fmla="*/ 81425121 h 82"/>
              <a:gd name="T58" fmla="*/ 11277309 w 172"/>
              <a:gd name="T59" fmla="*/ 104690139 h 82"/>
              <a:gd name="T60" fmla="*/ 11277309 w 172"/>
              <a:gd name="T61" fmla="*/ 116321834 h 82"/>
              <a:gd name="T62" fmla="*/ 11277309 w 172"/>
              <a:gd name="T63" fmla="*/ 125628493 h 82"/>
              <a:gd name="T64" fmla="*/ 11277309 w 172"/>
              <a:gd name="T65" fmla="*/ 132606858 h 82"/>
              <a:gd name="T66" fmla="*/ 11277309 w 172"/>
              <a:gd name="T67" fmla="*/ 134933523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
              <a:gd name="T103" fmla="*/ 0 h 82"/>
              <a:gd name="T104" fmla="*/ 172 w 172"/>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 h="82">
                <a:moveTo>
                  <a:pt x="33" y="82"/>
                </a:moveTo>
                <a:lnTo>
                  <a:pt x="26" y="66"/>
                </a:lnTo>
                <a:lnTo>
                  <a:pt x="21" y="59"/>
                </a:lnTo>
                <a:lnTo>
                  <a:pt x="16" y="51"/>
                </a:lnTo>
                <a:lnTo>
                  <a:pt x="15" y="46"/>
                </a:lnTo>
                <a:lnTo>
                  <a:pt x="13" y="42"/>
                </a:lnTo>
                <a:lnTo>
                  <a:pt x="7" y="33"/>
                </a:lnTo>
                <a:lnTo>
                  <a:pt x="4" y="19"/>
                </a:lnTo>
                <a:lnTo>
                  <a:pt x="3" y="13"/>
                </a:lnTo>
                <a:lnTo>
                  <a:pt x="0" y="7"/>
                </a:lnTo>
                <a:lnTo>
                  <a:pt x="4" y="3"/>
                </a:lnTo>
                <a:lnTo>
                  <a:pt x="7" y="1"/>
                </a:lnTo>
                <a:lnTo>
                  <a:pt x="12" y="1"/>
                </a:lnTo>
                <a:lnTo>
                  <a:pt x="18" y="0"/>
                </a:lnTo>
                <a:lnTo>
                  <a:pt x="26" y="1"/>
                </a:lnTo>
                <a:lnTo>
                  <a:pt x="33" y="3"/>
                </a:lnTo>
                <a:lnTo>
                  <a:pt x="40" y="5"/>
                </a:lnTo>
                <a:lnTo>
                  <a:pt x="48" y="7"/>
                </a:lnTo>
                <a:lnTo>
                  <a:pt x="54" y="10"/>
                </a:lnTo>
                <a:lnTo>
                  <a:pt x="62" y="13"/>
                </a:lnTo>
                <a:lnTo>
                  <a:pt x="78" y="15"/>
                </a:lnTo>
                <a:lnTo>
                  <a:pt x="94" y="15"/>
                </a:lnTo>
                <a:lnTo>
                  <a:pt x="102" y="15"/>
                </a:lnTo>
                <a:lnTo>
                  <a:pt x="109" y="15"/>
                </a:lnTo>
                <a:lnTo>
                  <a:pt x="120" y="23"/>
                </a:lnTo>
                <a:lnTo>
                  <a:pt x="126" y="26"/>
                </a:lnTo>
                <a:lnTo>
                  <a:pt x="133" y="28"/>
                </a:lnTo>
                <a:lnTo>
                  <a:pt x="137" y="31"/>
                </a:lnTo>
                <a:lnTo>
                  <a:pt x="141" y="35"/>
                </a:lnTo>
                <a:lnTo>
                  <a:pt x="151" y="45"/>
                </a:lnTo>
                <a:lnTo>
                  <a:pt x="157" y="50"/>
                </a:lnTo>
                <a:lnTo>
                  <a:pt x="162" y="54"/>
                </a:lnTo>
                <a:lnTo>
                  <a:pt x="168" y="57"/>
                </a:lnTo>
                <a:lnTo>
                  <a:pt x="172" y="5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9" name="Freeform 42"/>
          <p:cNvSpPr>
            <a:spLocks/>
          </p:cNvSpPr>
          <p:nvPr/>
        </p:nvSpPr>
        <p:spPr bwMode="auto">
          <a:xfrm>
            <a:off x="5269928" y="648780"/>
            <a:ext cx="80367" cy="214776"/>
          </a:xfrm>
          <a:custGeom>
            <a:avLst/>
            <a:gdLst>
              <a:gd name="T0" fmla="*/ 2147483647 w 78"/>
              <a:gd name="T1" fmla="*/ 2147483647 h 188"/>
              <a:gd name="T2" fmla="*/ 2147483647 w 78"/>
              <a:gd name="T3" fmla="*/ 2147483647 h 188"/>
              <a:gd name="T4" fmla="*/ 2147483647 w 78"/>
              <a:gd name="T5" fmla="*/ 2147483647 h 188"/>
              <a:gd name="T6" fmla="*/ 2147483647 w 78"/>
              <a:gd name="T7" fmla="*/ 2147483647 h 188"/>
              <a:gd name="T8" fmla="*/ 2147483647 w 78"/>
              <a:gd name="T9" fmla="*/ 2147483647 h 188"/>
              <a:gd name="T10" fmla="*/ 2147483647 w 78"/>
              <a:gd name="T11" fmla="*/ 2147483647 h 188"/>
              <a:gd name="T12" fmla="*/ 2147483647 w 78"/>
              <a:gd name="T13" fmla="*/ 2147483647 h 188"/>
              <a:gd name="T14" fmla="*/ 2147483647 w 78"/>
              <a:gd name="T15" fmla="*/ 2147483647 h 188"/>
              <a:gd name="T16" fmla="*/ 2147483647 w 78"/>
              <a:gd name="T17" fmla="*/ 2147483647 h 188"/>
              <a:gd name="T18" fmla="*/ 2147483647 w 78"/>
              <a:gd name="T19" fmla="*/ 2147483647 h 188"/>
              <a:gd name="T20" fmla="*/ 2147483647 w 78"/>
              <a:gd name="T21" fmla="*/ 2147483647 h 188"/>
              <a:gd name="T22" fmla="*/ 2147483647 w 78"/>
              <a:gd name="T23" fmla="*/ 2147483647 h 188"/>
              <a:gd name="T24" fmla="*/ 2147483647 w 78"/>
              <a:gd name="T25" fmla="*/ 2147483647 h 188"/>
              <a:gd name="T26" fmla="*/ 2147483647 w 78"/>
              <a:gd name="T27" fmla="*/ 2147483647 h 188"/>
              <a:gd name="T28" fmla="*/ 0 w 78"/>
              <a:gd name="T29" fmla="*/ 2147483647 h 188"/>
              <a:gd name="T30" fmla="*/ 2147483647 w 78"/>
              <a:gd name="T31" fmla="*/ 0 h 1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188"/>
              <a:gd name="T50" fmla="*/ 78 w 78"/>
              <a:gd name="T51" fmla="*/ 188 h 1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188">
                <a:moveTo>
                  <a:pt x="78" y="188"/>
                </a:moveTo>
                <a:lnTo>
                  <a:pt x="77" y="183"/>
                </a:lnTo>
                <a:lnTo>
                  <a:pt x="75" y="177"/>
                </a:lnTo>
                <a:lnTo>
                  <a:pt x="73" y="169"/>
                </a:lnTo>
                <a:lnTo>
                  <a:pt x="71" y="161"/>
                </a:lnTo>
                <a:lnTo>
                  <a:pt x="66" y="141"/>
                </a:lnTo>
                <a:lnTo>
                  <a:pt x="61" y="121"/>
                </a:lnTo>
                <a:lnTo>
                  <a:pt x="55" y="100"/>
                </a:lnTo>
                <a:lnTo>
                  <a:pt x="49" y="80"/>
                </a:lnTo>
                <a:lnTo>
                  <a:pt x="47" y="72"/>
                </a:lnTo>
                <a:lnTo>
                  <a:pt x="44" y="64"/>
                </a:lnTo>
                <a:lnTo>
                  <a:pt x="42" y="58"/>
                </a:lnTo>
                <a:lnTo>
                  <a:pt x="40" y="53"/>
                </a:lnTo>
                <a:lnTo>
                  <a:pt x="15" y="54"/>
                </a:lnTo>
                <a:lnTo>
                  <a:pt x="0" y="40"/>
                </a:lnTo>
                <a:lnTo>
                  <a:pt x="8"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40" name="Line 43"/>
          <p:cNvSpPr>
            <a:spLocks noChangeShapeType="1"/>
          </p:cNvSpPr>
          <p:nvPr/>
        </p:nvSpPr>
        <p:spPr bwMode="auto">
          <a:xfrm>
            <a:off x="5279974" y="651010"/>
            <a:ext cx="30138" cy="50077"/>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lIns="64183" tIns="32092" rIns="64183" bIns="32092"/>
          <a:lstStyle/>
          <a:p>
            <a:endParaRPr lang="it-IT" sz="1300">
              <a:solidFill>
                <a:srgbClr val="000000"/>
              </a:solidFill>
              <a:latin typeface="Arial" charset="0"/>
            </a:endParaRPr>
          </a:p>
        </p:txBody>
      </p:sp>
      <p:sp>
        <p:nvSpPr>
          <p:cNvPr id="41" name="Freeform 44"/>
          <p:cNvSpPr>
            <a:spLocks/>
          </p:cNvSpPr>
          <p:nvPr/>
        </p:nvSpPr>
        <p:spPr bwMode="auto">
          <a:xfrm>
            <a:off x="5351416" y="1050512"/>
            <a:ext cx="79251" cy="72334"/>
          </a:xfrm>
          <a:custGeom>
            <a:avLst/>
            <a:gdLst>
              <a:gd name="T0" fmla="*/ 0 w 77"/>
              <a:gd name="T1" fmla="*/ 148891464 h 64"/>
              <a:gd name="T2" fmla="*/ 9616338 w 77"/>
              <a:gd name="T3" fmla="*/ 139586461 h 64"/>
              <a:gd name="T4" fmla="*/ 13461689 w 77"/>
              <a:gd name="T5" fmla="*/ 130279828 h 64"/>
              <a:gd name="T6" fmla="*/ 13461689 w 77"/>
              <a:gd name="T7" fmla="*/ 120974824 h 64"/>
              <a:gd name="T8" fmla="*/ 13461689 w 77"/>
              <a:gd name="T9" fmla="*/ 116321507 h 64"/>
              <a:gd name="T10" fmla="*/ 13461689 w 77"/>
              <a:gd name="T11" fmla="*/ 113994849 h 64"/>
              <a:gd name="T12" fmla="*/ 13461689 w 77"/>
              <a:gd name="T13" fmla="*/ 109341533 h 64"/>
              <a:gd name="T14" fmla="*/ 13461689 w 77"/>
              <a:gd name="T15" fmla="*/ 104689845 h 64"/>
              <a:gd name="T16" fmla="*/ 13461689 w 77"/>
              <a:gd name="T17" fmla="*/ 100036529 h 64"/>
              <a:gd name="T18" fmla="*/ 13461689 w 77"/>
              <a:gd name="T19" fmla="*/ 93056554 h 64"/>
              <a:gd name="T20" fmla="*/ 13461689 w 77"/>
              <a:gd name="T21" fmla="*/ 86078209 h 64"/>
              <a:gd name="T22" fmla="*/ 13461689 w 77"/>
              <a:gd name="T23" fmla="*/ 79098234 h 64"/>
              <a:gd name="T24" fmla="*/ 13461689 w 77"/>
              <a:gd name="T25" fmla="*/ 72119889 h 64"/>
              <a:gd name="T26" fmla="*/ 13461689 w 77"/>
              <a:gd name="T27" fmla="*/ 65139914 h 64"/>
              <a:gd name="T28" fmla="*/ 13461689 w 77"/>
              <a:gd name="T29" fmla="*/ 55834910 h 64"/>
              <a:gd name="T30" fmla="*/ 13461689 w 77"/>
              <a:gd name="T31" fmla="*/ 32569957 h 64"/>
              <a:gd name="T32" fmla="*/ 13461689 w 77"/>
              <a:gd name="T33" fmla="*/ 20938295 h 64"/>
              <a:gd name="T34" fmla="*/ 13461689 w 77"/>
              <a:gd name="T35" fmla="*/ 9305004 h 64"/>
              <a:gd name="T36" fmla="*/ 13461689 w 77"/>
              <a:gd name="T37" fmla="*/ 2326658 h 64"/>
              <a:gd name="T38" fmla="*/ 13461689 w 77"/>
              <a:gd name="T39" fmla="*/ 0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
              <a:gd name="T61" fmla="*/ 0 h 64"/>
              <a:gd name="T62" fmla="*/ 77 w 77"/>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 h="64">
                <a:moveTo>
                  <a:pt x="0" y="64"/>
                </a:moveTo>
                <a:lnTo>
                  <a:pt x="5" y="60"/>
                </a:lnTo>
                <a:lnTo>
                  <a:pt x="9" y="56"/>
                </a:lnTo>
                <a:lnTo>
                  <a:pt x="12" y="52"/>
                </a:lnTo>
                <a:lnTo>
                  <a:pt x="15" y="50"/>
                </a:lnTo>
                <a:lnTo>
                  <a:pt x="18" y="49"/>
                </a:lnTo>
                <a:lnTo>
                  <a:pt x="23" y="47"/>
                </a:lnTo>
                <a:lnTo>
                  <a:pt x="28" y="45"/>
                </a:lnTo>
                <a:lnTo>
                  <a:pt x="39" y="43"/>
                </a:lnTo>
                <a:lnTo>
                  <a:pt x="44" y="40"/>
                </a:lnTo>
                <a:lnTo>
                  <a:pt x="48" y="37"/>
                </a:lnTo>
                <a:lnTo>
                  <a:pt x="51" y="34"/>
                </a:lnTo>
                <a:lnTo>
                  <a:pt x="56" y="31"/>
                </a:lnTo>
                <a:lnTo>
                  <a:pt x="58" y="28"/>
                </a:lnTo>
                <a:lnTo>
                  <a:pt x="60" y="24"/>
                </a:lnTo>
                <a:lnTo>
                  <a:pt x="65" y="14"/>
                </a:lnTo>
                <a:lnTo>
                  <a:pt x="68" y="9"/>
                </a:lnTo>
                <a:lnTo>
                  <a:pt x="71" y="4"/>
                </a:lnTo>
                <a:lnTo>
                  <a:pt x="74" y="1"/>
                </a:lnTo>
                <a:lnTo>
                  <a:pt x="77"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2" name="Line 45"/>
          <p:cNvSpPr>
            <a:spLocks noChangeShapeType="1"/>
          </p:cNvSpPr>
          <p:nvPr/>
        </p:nvSpPr>
        <p:spPr bwMode="auto">
          <a:xfrm flipH="1">
            <a:off x="5344718" y="1029372"/>
            <a:ext cx="6697" cy="86801"/>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3" name="Freeform 46"/>
          <p:cNvSpPr>
            <a:spLocks/>
          </p:cNvSpPr>
          <p:nvPr/>
        </p:nvSpPr>
        <p:spPr bwMode="auto">
          <a:xfrm>
            <a:off x="5172817" y="1106155"/>
            <a:ext cx="89297" cy="140217"/>
          </a:xfrm>
          <a:custGeom>
            <a:avLst/>
            <a:gdLst>
              <a:gd name="T0" fmla="*/ 0 w 87"/>
              <a:gd name="T1" fmla="*/ 0 h 123"/>
              <a:gd name="T2" fmla="*/ 11159523 w 87"/>
              <a:gd name="T3" fmla="*/ 76771408 h 123"/>
              <a:gd name="T4" fmla="*/ 11159523 w 87"/>
              <a:gd name="T5" fmla="*/ 286150642 h 123"/>
              <a:gd name="T6" fmla="*/ 0 60000 65536"/>
              <a:gd name="T7" fmla="*/ 0 60000 65536"/>
              <a:gd name="T8" fmla="*/ 0 60000 65536"/>
              <a:gd name="T9" fmla="*/ 0 w 87"/>
              <a:gd name="T10" fmla="*/ 0 h 123"/>
              <a:gd name="T11" fmla="*/ 87 w 87"/>
              <a:gd name="T12" fmla="*/ 123 h 123"/>
            </a:gdLst>
            <a:ahLst/>
            <a:cxnLst>
              <a:cxn ang="T6">
                <a:pos x="T0" y="T1"/>
              </a:cxn>
              <a:cxn ang="T7">
                <a:pos x="T2" y="T3"/>
              </a:cxn>
              <a:cxn ang="T8">
                <a:pos x="T4" y="T5"/>
              </a:cxn>
            </a:cxnLst>
            <a:rect l="T9" t="T10" r="T11" b="T12"/>
            <a:pathLst>
              <a:path w="87" h="123">
                <a:moveTo>
                  <a:pt x="0" y="0"/>
                </a:moveTo>
                <a:lnTo>
                  <a:pt x="35" y="33"/>
                </a:lnTo>
                <a:lnTo>
                  <a:pt x="87" y="123"/>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4" name="Freeform 47"/>
          <p:cNvSpPr>
            <a:spLocks/>
          </p:cNvSpPr>
          <p:nvPr/>
        </p:nvSpPr>
        <p:spPr bwMode="auto">
          <a:xfrm>
            <a:off x="5267700" y="1133974"/>
            <a:ext cx="90413" cy="119072"/>
          </a:xfrm>
          <a:custGeom>
            <a:avLst/>
            <a:gdLst>
              <a:gd name="T0" fmla="*/ 0 w 88"/>
              <a:gd name="T1" fmla="*/ 244273516 h 105"/>
              <a:gd name="T2" fmla="*/ 11180815 w 88"/>
              <a:gd name="T3" fmla="*/ 60486310 h 105"/>
              <a:gd name="T4" fmla="*/ 11180815 w 88"/>
              <a:gd name="T5" fmla="*/ 0 h 105"/>
              <a:gd name="T6" fmla="*/ 0 60000 65536"/>
              <a:gd name="T7" fmla="*/ 0 60000 65536"/>
              <a:gd name="T8" fmla="*/ 0 60000 65536"/>
              <a:gd name="T9" fmla="*/ 0 w 88"/>
              <a:gd name="T10" fmla="*/ 0 h 105"/>
              <a:gd name="T11" fmla="*/ 88 w 88"/>
              <a:gd name="T12" fmla="*/ 105 h 105"/>
            </a:gdLst>
            <a:ahLst/>
            <a:cxnLst>
              <a:cxn ang="T6">
                <a:pos x="T0" y="T1"/>
              </a:cxn>
              <a:cxn ang="T7">
                <a:pos x="T2" y="T3"/>
              </a:cxn>
              <a:cxn ang="T8">
                <a:pos x="T4" y="T5"/>
              </a:cxn>
            </a:cxnLst>
            <a:rect l="T9" t="T10" r="T11" b="T12"/>
            <a:pathLst>
              <a:path w="88" h="105">
                <a:moveTo>
                  <a:pt x="0" y="105"/>
                </a:moveTo>
                <a:lnTo>
                  <a:pt x="39" y="26"/>
                </a:lnTo>
                <a:lnTo>
                  <a:pt x="88"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5" name="Freeform 48"/>
          <p:cNvSpPr>
            <a:spLocks/>
          </p:cNvSpPr>
          <p:nvPr/>
        </p:nvSpPr>
        <p:spPr bwMode="auto">
          <a:xfrm>
            <a:off x="5356994" y="1027143"/>
            <a:ext cx="73670" cy="27820"/>
          </a:xfrm>
          <a:custGeom>
            <a:avLst/>
            <a:gdLst>
              <a:gd name="T0" fmla="*/ 0 w 72"/>
              <a:gd name="T1" fmla="*/ 0 h 24"/>
              <a:gd name="T2" fmla="*/ 13331987 w 72"/>
              <a:gd name="T3" fmla="*/ 41877125 h 24"/>
              <a:gd name="T4" fmla="*/ 13331987 w 72"/>
              <a:gd name="T5" fmla="*/ 55835624 h 24"/>
              <a:gd name="T6" fmla="*/ 0 60000 65536"/>
              <a:gd name="T7" fmla="*/ 0 60000 65536"/>
              <a:gd name="T8" fmla="*/ 0 60000 65536"/>
              <a:gd name="T9" fmla="*/ 0 w 72"/>
              <a:gd name="T10" fmla="*/ 0 h 24"/>
              <a:gd name="T11" fmla="*/ 72 w 72"/>
              <a:gd name="T12" fmla="*/ 24 h 24"/>
            </a:gdLst>
            <a:ahLst/>
            <a:cxnLst>
              <a:cxn ang="T6">
                <a:pos x="T0" y="T1"/>
              </a:cxn>
              <a:cxn ang="T7">
                <a:pos x="T2" y="T3"/>
              </a:cxn>
              <a:cxn ang="T8">
                <a:pos x="T4" y="T5"/>
              </a:cxn>
            </a:cxnLst>
            <a:rect l="T9" t="T10" r="T11" b="T12"/>
            <a:pathLst>
              <a:path w="72" h="24">
                <a:moveTo>
                  <a:pt x="0" y="0"/>
                </a:moveTo>
                <a:lnTo>
                  <a:pt x="30" y="18"/>
                </a:lnTo>
                <a:lnTo>
                  <a:pt x="72" y="2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6" name="Freeform 49"/>
          <p:cNvSpPr>
            <a:spLocks/>
          </p:cNvSpPr>
          <p:nvPr/>
        </p:nvSpPr>
        <p:spPr bwMode="auto">
          <a:xfrm>
            <a:off x="5327972" y="1288658"/>
            <a:ext cx="29021" cy="52303"/>
          </a:xfrm>
          <a:custGeom>
            <a:avLst/>
            <a:gdLst>
              <a:gd name="T0" fmla="*/ 0 w 29"/>
              <a:gd name="T1" fmla="*/ 0 h 46"/>
              <a:gd name="T2" fmla="*/ 7071382 w 29"/>
              <a:gd name="T3" fmla="*/ 4653355 h 46"/>
              <a:gd name="T4" fmla="*/ 7071382 w 29"/>
              <a:gd name="T5" fmla="*/ 6980033 h 46"/>
              <a:gd name="T6" fmla="*/ 7071382 w 29"/>
              <a:gd name="T7" fmla="*/ 13958437 h 46"/>
              <a:gd name="T8" fmla="*/ 7071382 w 29"/>
              <a:gd name="T9" fmla="*/ 20938470 h 46"/>
              <a:gd name="T10" fmla="*/ 7071382 w 29"/>
              <a:gd name="T11" fmla="*/ 30243551 h 46"/>
              <a:gd name="T12" fmla="*/ 7071382 w 29"/>
              <a:gd name="T13" fmla="*/ 39550261 h 46"/>
              <a:gd name="T14" fmla="*/ 7071382 w 29"/>
              <a:gd name="T15" fmla="*/ 46528665 h 46"/>
              <a:gd name="T16" fmla="*/ 7071382 w 29"/>
              <a:gd name="T17" fmla="*/ 51182020 h 46"/>
              <a:gd name="T18" fmla="*/ 7071382 w 29"/>
              <a:gd name="T19" fmla="*/ 62813779 h 46"/>
              <a:gd name="T20" fmla="*/ 7071382 w 29"/>
              <a:gd name="T21" fmla="*/ 76773845 h 46"/>
              <a:gd name="T22" fmla="*/ 7071382 w 29"/>
              <a:gd name="T23" fmla="*/ 86078927 h 46"/>
              <a:gd name="T24" fmla="*/ 7071382 w 29"/>
              <a:gd name="T25" fmla="*/ 97712315 h 46"/>
              <a:gd name="T26" fmla="*/ 7071382 w 29"/>
              <a:gd name="T27" fmla="*/ 104690718 h 46"/>
              <a:gd name="T28" fmla="*/ 7071382 w 29"/>
              <a:gd name="T29" fmla="*/ 107017396 h 46"/>
              <a:gd name="T30" fmla="*/ 7071382 w 29"/>
              <a:gd name="T31" fmla="*/ 104690718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6"/>
              <a:gd name="T50" fmla="*/ 29 w 29"/>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6">
                <a:moveTo>
                  <a:pt x="0" y="0"/>
                </a:moveTo>
                <a:lnTo>
                  <a:pt x="4" y="2"/>
                </a:lnTo>
                <a:lnTo>
                  <a:pt x="7" y="3"/>
                </a:lnTo>
                <a:lnTo>
                  <a:pt x="9" y="6"/>
                </a:lnTo>
                <a:lnTo>
                  <a:pt x="11" y="9"/>
                </a:lnTo>
                <a:lnTo>
                  <a:pt x="10" y="13"/>
                </a:lnTo>
                <a:lnTo>
                  <a:pt x="10" y="17"/>
                </a:lnTo>
                <a:lnTo>
                  <a:pt x="11" y="20"/>
                </a:lnTo>
                <a:lnTo>
                  <a:pt x="13" y="22"/>
                </a:lnTo>
                <a:lnTo>
                  <a:pt x="19" y="27"/>
                </a:lnTo>
                <a:lnTo>
                  <a:pt x="24" y="33"/>
                </a:lnTo>
                <a:lnTo>
                  <a:pt x="25" y="37"/>
                </a:lnTo>
                <a:lnTo>
                  <a:pt x="25" y="42"/>
                </a:lnTo>
                <a:lnTo>
                  <a:pt x="27" y="45"/>
                </a:lnTo>
                <a:lnTo>
                  <a:pt x="28" y="46"/>
                </a:lnTo>
                <a:lnTo>
                  <a:pt x="29" y="45"/>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7" name="Freeform 50"/>
          <p:cNvSpPr>
            <a:spLocks/>
          </p:cNvSpPr>
          <p:nvPr/>
        </p:nvSpPr>
        <p:spPr bwMode="auto">
          <a:xfrm>
            <a:off x="5351413" y="1277529"/>
            <a:ext cx="29021" cy="62318"/>
          </a:xfrm>
          <a:custGeom>
            <a:avLst/>
            <a:gdLst>
              <a:gd name="T0" fmla="*/ 26513750 w 27"/>
              <a:gd name="T1" fmla="*/ 0 h 55"/>
              <a:gd name="T2" fmla="*/ 26513750 w 27"/>
              <a:gd name="T3" fmla="*/ 65139777 h 55"/>
              <a:gd name="T4" fmla="*/ 26513750 w 27"/>
              <a:gd name="T5" fmla="*/ 74444762 h 55"/>
              <a:gd name="T6" fmla="*/ 26513750 w 27"/>
              <a:gd name="T7" fmla="*/ 81424722 h 55"/>
              <a:gd name="T8" fmla="*/ 26513750 w 27"/>
              <a:gd name="T9" fmla="*/ 100036320 h 55"/>
              <a:gd name="T10" fmla="*/ 12237115 w 27"/>
              <a:gd name="T11" fmla="*/ 116321264 h 55"/>
              <a:gd name="T12" fmla="*/ 6118558 w 27"/>
              <a:gd name="T13" fmla="*/ 123299595 h 55"/>
              <a:gd name="T14" fmla="*/ 0 w 27"/>
              <a:gd name="T15" fmla="*/ 127952902 h 5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5"/>
              <a:gd name="T26" fmla="*/ 27 w 27"/>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5">
                <a:moveTo>
                  <a:pt x="24" y="0"/>
                </a:moveTo>
                <a:lnTo>
                  <a:pt x="27" y="28"/>
                </a:lnTo>
                <a:lnTo>
                  <a:pt x="25" y="32"/>
                </a:lnTo>
                <a:lnTo>
                  <a:pt x="22" y="35"/>
                </a:lnTo>
                <a:lnTo>
                  <a:pt x="14" y="43"/>
                </a:lnTo>
                <a:lnTo>
                  <a:pt x="6" y="50"/>
                </a:lnTo>
                <a:lnTo>
                  <a:pt x="3" y="53"/>
                </a:lnTo>
                <a:lnTo>
                  <a:pt x="0" y="55"/>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8" name="Freeform 51"/>
          <p:cNvSpPr>
            <a:spLocks/>
          </p:cNvSpPr>
          <p:nvPr/>
        </p:nvSpPr>
        <p:spPr bwMode="auto">
          <a:xfrm>
            <a:off x="5324622" y="1277529"/>
            <a:ext cx="53578" cy="11128"/>
          </a:xfrm>
          <a:custGeom>
            <a:avLst/>
            <a:gdLst>
              <a:gd name="T0" fmla="*/ 15586504 w 51"/>
              <a:gd name="T1" fmla="*/ 0 h 10"/>
              <a:gd name="T2" fmla="*/ 15586504 w 51"/>
              <a:gd name="T3" fmla="*/ 2326783 h 10"/>
              <a:gd name="T4" fmla="*/ 15586504 w 51"/>
              <a:gd name="T5" fmla="*/ 4653566 h 10"/>
              <a:gd name="T6" fmla="*/ 15586504 w 51"/>
              <a:gd name="T7" fmla="*/ 9307133 h 10"/>
              <a:gd name="T8" fmla="*/ 15586504 w 51"/>
              <a:gd name="T9" fmla="*/ 11633916 h 10"/>
              <a:gd name="T10" fmla="*/ 15586504 w 51"/>
              <a:gd name="T11" fmla="*/ 18612636 h 10"/>
              <a:gd name="T12" fmla="*/ 9741938 w 51"/>
              <a:gd name="T13" fmla="*/ 20939419 h 10"/>
              <a:gd name="T14" fmla="*/ 0 w 51"/>
              <a:gd name="T15" fmla="*/ 23266203 h 10"/>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0"/>
              <a:gd name="T26" fmla="*/ 51 w 51"/>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0">
                <a:moveTo>
                  <a:pt x="51" y="0"/>
                </a:moveTo>
                <a:lnTo>
                  <a:pt x="47" y="1"/>
                </a:lnTo>
                <a:lnTo>
                  <a:pt x="41" y="2"/>
                </a:lnTo>
                <a:lnTo>
                  <a:pt x="34" y="4"/>
                </a:lnTo>
                <a:lnTo>
                  <a:pt x="27" y="5"/>
                </a:lnTo>
                <a:lnTo>
                  <a:pt x="12" y="8"/>
                </a:lnTo>
                <a:lnTo>
                  <a:pt x="5" y="9"/>
                </a:lnTo>
                <a:lnTo>
                  <a:pt x="0" y="1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9" name="Freeform 52"/>
          <p:cNvSpPr>
            <a:spLocks/>
          </p:cNvSpPr>
          <p:nvPr/>
        </p:nvSpPr>
        <p:spPr bwMode="auto">
          <a:xfrm>
            <a:off x="5266579" y="1254164"/>
            <a:ext cx="62508" cy="34497"/>
          </a:xfrm>
          <a:custGeom>
            <a:avLst/>
            <a:gdLst>
              <a:gd name="T0" fmla="*/ 0 w 61"/>
              <a:gd name="T1" fmla="*/ 0 h 30"/>
              <a:gd name="T2" fmla="*/ 11122323 w 61"/>
              <a:gd name="T3" fmla="*/ 48855560 h 30"/>
              <a:gd name="T4" fmla="*/ 11122323 w 61"/>
              <a:gd name="T5" fmla="*/ 53508936 h 30"/>
              <a:gd name="T6" fmla="*/ 11122323 w 61"/>
              <a:gd name="T7" fmla="*/ 55835624 h 30"/>
              <a:gd name="T8" fmla="*/ 11122323 w 61"/>
              <a:gd name="T9" fmla="*/ 62814059 h 30"/>
              <a:gd name="T10" fmla="*/ 11122323 w 61"/>
              <a:gd name="T11" fmla="*/ 65140747 h 30"/>
              <a:gd name="T12" fmla="*/ 11122323 w 61"/>
              <a:gd name="T13" fmla="*/ 67467435 h 30"/>
              <a:gd name="T14" fmla="*/ 11122323 w 61"/>
              <a:gd name="T15" fmla="*/ 69794123 h 30"/>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30"/>
              <a:gd name="T26" fmla="*/ 61 w 61"/>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30">
                <a:moveTo>
                  <a:pt x="0" y="0"/>
                </a:moveTo>
                <a:lnTo>
                  <a:pt x="15" y="21"/>
                </a:lnTo>
                <a:lnTo>
                  <a:pt x="20" y="23"/>
                </a:lnTo>
                <a:lnTo>
                  <a:pt x="25" y="24"/>
                </a:lnTo>
                <a:lnTo>
                  <a:pt x="38" y="27"/>
                </a:lnTo>
                <a:lnTo>
                  <a:pt x="51" y="28"/>
                </a:lnTo>
                <a:lnTo>
                  <a:pt x="57" y="29"/>
                </a:lnTo>
                <a:lnTo>
                  <a:pt x="61" y="3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0" name="Freeform 53"/>
          <p:cNvSpPr>
            <a:spLocks/>
          </p:cNvSpPr>
          <p:nvPr/>
        </p:nvSpPr>
        <p:spPr bwMode="auto">
          <a:xfrm>
            <a:off x="5243140" y="1253049"/>
            <a:ext cx="23440" cy="55641"/>
          </a:xfrm>
          <a:custGeom>
            <a:avLst/>
            <a:gdLst>
              <a:gd name="T0" fmla="*/ 9168674 w 23"/>
              <a:gd name="T1" fmla="*/ 0 h 48"/>
              <a:gd name="T2" fmla="*/ 0 w 23"/>
              <a:gd name="T3" fmla="*/ 48854935 h 48"/>
              <a:gd name="T4" fmla="*/ 9168674 w 23"/>
              <a:gd name="T5" fmla="*/ 76771576 h 48"/>
              <a:gd name="T6" fmla="*/ 9168674 w 23"/>
              <a:gd name="T7" fmla="*/ 86078209 h 48"/>
              <a:gd name="T8" fmla="*/ 9168674 w 23"/>
              <a:gd name="T9" fmla="*/ 95383212 h 48"/>
              <a:gd name="T10" fmla="*/ 9168674 w 23"/>
              <a:gd name="T11" fmla="*/ 104688216 h 48"/>
              <a:gd name="T12" fmla="*/ 9168674 w 23"/>
              <a:gd name="T13" fmla="*/ 111668191 h 48"/>
              <a:gd name="T14" fmla="*/ 0 60000 65536"/>
              <a:gd name="T15" fmla="*/ 0 60000 65536"/>
              <a:gd name="T16" fmla="*/ 0 60000 65536"/>
              <a:gd name="T17" fmla="*/ 0 60000 65536"/>
              <a:gd name="T18" fmla="*/ 0 60000 65536"/>
              <a:gd name="T19" fmla="*/ 0 60000 65536"/>
              <a:gd name="T20" fmla="*/ 0 60000 65536"/>
              <a:gd name="T21" fmla="*/ 0 w 23"/>
              <a:gd name="T22" fmla="*/ 0 h 48"/>
              <a:gd name="T23" fmla="*/ 23 w 23"/>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8">
                <a:moveTo>
                  <a:pt x="21" y="0"/>
                </a:moveTo>
                <a:lnTo>
                  <a:pt x="0" y="21"/>
                </a:lnTo>
                <a:lnTo>
                  <a:pt x="5" y="33"/>
                </a:lnTo>
                <a:lnTo>
                  <a:pt x="9" y="37"/>
                </a:lnTo>
                <a:lnTo>
                  <a:pt x="14" y="41"/>
                </a:lnTo>
                <a:lnTo>
                  <a:pt x="19" y="45"/>
                </a:lnTo>
                <a:lnTo>
                  <a:pt x="23" y="4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1" name="Freeform 54"/>
          <p:cNvSpPr>
            <a:spLocks/>
          </p:cNvSpPr>
          <p:nvPr/>
        </p:nvSpPr>
        <p:spPr bwMode="auto">
          <a:xfrm>
            <a:off x="5087990" y="1305350"/>
            <a:ext cx="175245" cy="27820"/>
          </a:xfrm>
          <a:custGeom>
            <a:avLst/>
            <a:gdLst>
              <a:gd name="T0" fmla="*/ 0 w 171"/>
              <a:gd name="T1" fmla="*/ 34897061 h 24"/>
              <a:gd name="T2" fmla="*/ 11124956 w 171"/>
              <a:gd name="T3" fmla="*/ 55835624 h 24"/>
              <a:gd name="T4" fmla="*/ 11124956 w 171"/>
              <a:gd name="T5" fmla="*/ 34897061 h 24"/>
              <a:gd name="T6" fmla="*/ 11124956 w 171"/>
              <a:gd name="T7" fmla="*/ 34897061 h 24"/>
              <a:gd name="T8" fmla="*/ 11124956 w 171"/>
              <a:gd name="T9" fmla="*/ 39550437 h 24"/>
              <a:gd name="T10" fmla="*/ 11124956 w 171"/>
              <a:gd name="T11" fmla="*/ 41877125 h 24"/>
              <a:gd name="T12" fmla="*/ 11124956 w 171"/>
              <a:gd name="T13" fmla="*/ 41877125 h 24"/>
              <a:gd name="T14" fmla="*/ 11124956 w 17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24"/>
              <a:gd name="T26" fmla="*/ 171 w 17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24">
                <a:moveTo>
                  <a:pt x="0" y="15"/>
                </a:moveTo>
                <a:lnTo>
                  <a:pt x="44" y="24"/>
                </a:lnTo>
                <a:lnTo>
                  <a:pt x="90" y="15"/>
                </a:lnTo>
                <a:lnTo>
                  <a:pt x="102" y="15"/>
                </a:lnTo>
                <a:lnTo>
                  <a:pt x="113" y="17"/>
                </a:lnTo>
                <a:lnTo>
                  <a:pt x="125" y="18"/>
                </a:lnTo>
                <a:lnTo>
                  <a:pt x="135" y="18"/>
                </a:lnTo>
                <a:lnTo>
                  <a:pt x="171"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2" name="Freeform 55"/>
          <p:cNvSpPr>
            <a:spLocks/>
          </p:cNvSpPr>
          <p:nvPr/>
        </p:nvSpPr>
        <p:spPr bwMode="auto">
          <a:xfrm>
            <a:off x="5266580" y="1287545"/>
            <a:ext cx="66973" cy="31159"/>
          </a:xfrm>
          <a:custGeom>
            <a:avLst/>
            <a:gdLst>
              <a:gd name="T0" fmla="*/ 0 w 64"/>
              <a:gd name="T1" fmla="*/ 41874544 h 27"/>
              <a:gd name="T2" fmla="*/ 15465929 w 64"/>
              <a:gd name="T3" fmla="*/ 30242998 h 27"/>
              <a:gd name="T4" fmla="*/ 15465929 w 64"/>
              <a:gd name="T5" fmla="*/ 62812631 h 27"/>
              <a:gd name="T6" fmla="*/ 15465929 w 64"/>
              <a:gd name="T7" fmla="*/ 60485996 h 27"/>
              <a:gd name="T8" fmla="*/ 15465929 w 64"/>
              <a:gd name="T9" fmla="*/ 53507720 h 27"/>
              <a:gd name="T10" fmla="*/ 15465929 w 64"/>
              <a:gd name="T11" fmla="*/ 34896268 h 27"/>
              <a:gd name="T12" fmla="*/ 15465929 w 64"/>
              <a:gd name="T13" fmla="*/ 16284816 h 27"/>
              <a:gd name="T14" fmla="*/ 15465929 w 64"/>
              <a:gd name="T15" fmla="*/ 6979905 h 27"/>
              <a:gd name="T16" fmla="*/ 15465929 w 64"/>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27"/>
              <a:gd name="T29" fmla="*/ 64 w 64"/>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27">
                <a:moveTo>
                  <a:pt x="0" y="18"/>
                </a:moveTo>
                <a:lnTo>
                  <a:pt x="21" y="13"/>
                </a:lnTo>
                <a:lnTo>
                  <a:pt x="41" y="27"/>
                </a:lnTo>
                <a:lnTo>
                  <a:pt x="44" y="26"/>
                </a:lnTo>
                <a:lnTo>
                  <a:pt x="47" y="23"/>
                </a:lnTo>
                <a:lnTo>
                  <a:pt x="53" y="15"/>
                </a:lnTo>
                <a:lnTo>
                  <a:pt x="59" y="7"/>
                </a:lnTo>
                <a:lnTo>
                  <a:pt x="62" y="3"/>
                </a:lnTo>
                <a:lnTo>
                  <a:pt x="6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3" name="Freeform 56"/>
          <p:cNvSpPr>
            <a:spLocks/>
          </p:cNvSpPr>
          <p:nvPr/>
        </p:nvSpPr>
        <p:spPr bwMode="auto">
          <a:xfrm>
            <a:off x="5043341" y="1460037"/>
            <a:ext cx="85949" cy="22257"/>
          </a:xfrm>
          <a:custGeom>
            <a:avLst/>
            <a:gdLst>
              <a:gd name="T0" fmla="*/ 0 w 84"/>
              <a:gd name="T1" fmla="*/ 16285011 h 19"/>
              <a:gd name="T2" fmla="*/ 9241210 w 84"/>
              <a:gd name="T3" fmla="*/ 32570023 h 19"/>
              <a:gd name="T4" fmla="*/ 9241210 w 84"/>
              <a:gd name="T5" fmla="*/ 39548382 h 19"/>
              <a:gd name="T6" fmla="*/ 9241210 w 84"/>
              <a:gd name="T7" fmla="*/ 44201708 h 19"/>
              <a:gd name="T8" fmla="*/ 9241210 w 84"/>
              <a:gd name="T9" fmla="*/ 37221719 h 19"/>
              <a:gd name="T10" fmla="*/ 9241210 w 84"/>
              <a:gd name="T11" fmla="*/ 27916697 h 19"/>
              <a:gd name="T12" fmla="*/ 9241210 w 84"/>
              <a:gd name="T13" fmla="*/ 23263371 h 19"/>
              <a:gd name="T14" fmla="*/ 9241210 w 84"/>
              <a:gd name="T15" fmla="*/ 16285011 h 19"/>
              <a:gd name="T16" fmla="*/ 11089742 w 84"/>
              <a:gd name="T17" fmla="*/ 0 h 19"/>
              <a:gd name="T18" fmla="*/ 9241210 w 84"/>
              <a:gd name="T19" fmla="*/ 6979989 h 19"/>
              <a:gd name="T20" fmla="*/ 9241210 w 84"/>
              <a:gd name="T21" fmla="*/ 6979989 h 19"/>
              <a:gd name="T22" fmla="*/ 11089742 w 84"/>
              <a:gd name="T23" fmla="*/ 2326663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9"/>
              <a:gd name="T38" fmla="*/ 84 w 84"/>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9">
                <a:moveTo>
                  <a:pt x="0" y="7"/>
                </a:moveTo>
                <a:lnTo>
                  <a:pt x="13" y="14"/>
                </a:lnTo>
                <a:lnTo>
                  <a:pt x="20" y="17"/>
                </a:lnTo>
                <a:lnTo>
                  <a:pt x="27" y="19"/>
                </a:lnTo>
                <a:lnTo>
                  <a:pt x="41" y="16"/>
                </a:lnTo>
                <a:lnTo>
                  <a:pt x="54" y="12"/>
                </a:lnTo>
                <a:lnTo>
                  <a:pt x="62" y="10"/>
                </a:lnTo>
                <a:lnTo>
                  <a:pt x="69" y="7"/>
                </a:lnTo>
                <a:lnTo>
                  <a:pt x="84" y="0"/>
                </a:lnTo>
                <a:lnTo>
                  <a:pt x="72" y="3"/>
                </a:lnTo>
                <a:lnTo>
                  <a:pt x="73" y="3"/>
                </a:lnTo>
                <a:lnTo>
                  <a:pt x="75" y="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4" name="Freeform 57"/>
          <p:cNvSpPr>
            <a:spLocks/>
          </p:cNvSpPr>
          <p:nvPr/>
        </p:nvSpPr>
        <p:spPr bwMode="auto">
          <a:xfrm>
            <a:off x="5276625" y="1484516"/>
            <a:ext cx="74786" cy="37836"/>
          </a:xfrm>
          <a:custGeom>
            <a:avLst/>
            <a:gdLst>
              <a:gd name="T0" fmla="*/ 0 w 72"/>
              <a:gd name="T1" fmla="*/ 0 h 34"/>
              <a:gd name="T2" fmla="*/ 13331987 w 72"/>
              <a:gd name="T3" fmla="*/ 41874488 h 34"/>
              <a:gd name="T4" fmla="*/ 13331987 w 72"/>
              <a:gd name="T5" fmla="*/ 79097342 h 34"/>
              <a:gd name="T6" fmla="*/ 0 60000 65536"/>
              <a:gd name="T7" fmla="*/ 0 60000 65536"/>
              <a:gd name="T8" fmla="*/ 0 60000 65536"/>
              <a:gd name="T9" fmla="*/ 0 w 72"/>
              <a:gd name="T10" fmla="*/ 0 h 34"/>
              <a:gd name="T11" fmla="*/ 72 w 72"/>
              <a:gd name="T12" fmla="*/ 34 h 34"/>
            </a:gdLst>
            <a:ahLst/>
            <a:cxnLst>
              <a:cxn ang="T6">
                <a:pos x="T0" y="T1"/>
              </a:cxn>
              <a:cxn ang="T7">
                <a:pos x="T2" y="T3"/>
              </a:cxn>
              <a:cxn ang="T8">
                <a:pos x="T4" y="T5"/>
              </a:cxn>
            </a:cxnLst>
            <a:rect l="T9" t="T10" r="T11" b="T12"/>
            <a:pathLst>
              <a:path w="72" h="34">
                <a:moveTo>
                  <a:pt x="0" y="0"/>
                </a:moveTo>
                <a:lnTo>
                  <a:pt x="8" y="18"/>
                </a:lnTo>
                <a:lnTo>
                  <a:pt x="72" y="3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5" name="Line 58"/>
          <p:cNvSpPr>
            <a:spLocks noChangeShapeType="1"/>
          </p:cNvSpPr>
          <p:nvPr/>
        </p:nvSpPr>
        <p:spPr bwMode="auto">
          <a:xfrm>
            <a:off x="5355876" y="1339847"/>
            <a:ext cx="53578" cy="27821"/>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6" name="Freeform 59"/>
          <p:cNvSpPr>
            <a:spLocks/>
          </p:cNvSpPr>
          <p:nvPr/>
        </p:nvSpPr>
        <p:spPr bwMode="auto">
          <a:xfrm>
            <a:off x="5432899" y="1063865"/>
            <a:ext cx="131713" cy="41175"/>
          </a:xfrm>
          <a:custGeom>
            <a:avLst/>
            <a:gdLst>
              <a:gd name="T0" fmla="*/ 0 w 129"/>
              <a:gd name="T1" fmla="*/ 0 h 36"/>
              <a:gd name="T2" fmla="*/ 7361117 w 129"/>
              <a:gd name="T3" fmla="*/ 4653297 h 36"/>
              <a:gd name="T4" fmla="*/ 9201396 w 129"/>
              <a:gd name="T5" fmla="*/ 6979945 h 36"/>
              <a:gd name="T6" fmla="*/ 9201396 w 129"/>
              <a:gd name="T7" fmla="*/ 13958261 h 36"/>
              <a:gd name="T8" fmla="*/ 9201396 w 129"/>
              <a:gd name="T9" fmla="*/ 20938206 h 36"/>
              <a:gd name="T10" fmla="*/ 9201396 w 129"/>
              <a:gd name="T11" fmla="*/ 20938206 h 36"/>
              <a:gd name="T12" fmla="*/ 9201396 w 129"/>
              <a:gd name="T13" fmla="*/ 23264854 h 36"/>
              <a:gd name="T14" fmla="*/ 9201396 w 129"/>
              <a:gd name="T15" fmla="*/ 30243170 h 36"/>
              <a:gd name="T16" fmla="*/ 9201396 w 129"/>
              <a:gd name="T17" fmla="*/ 32569818 h 36"/>
              <a:gd name="T18" fmla="*/ 9201396 w 129"/>
              <a:gd name="T19" fmla="*/ 37223115 h 36"/>
              <a:gd name="T20" fmla="*/ 9201396 w 129"/>
              <a:gd name="T21" fmla="*/ 51181375 h 36"/>
              <a:gd name="T22" fmla="*/ 9201396 w 129"/>
              <a:gd name="T23" fmla="*/ 55834672 h 36"/>
              <a:gd name="T24" fmla="*/ 9201396 w 129"/>
              <a:gd name="T25" fmla="*/ 58161320 h 36"/>
              <a:gd name="T26" fmla="*/ 9201396 w 129"/>
              <a:gd name="T27" fmla="*/ 65139636 h 36"/>
              <a:gd name="T28" fmla="*/ 9201396 w 129"/>
              <a:gd name="T29" fmla="*/ 69792933 h 36"/>
              <a:gd name="T30" fmla="*/ 9201396 w 129"/>
              <a:gd name="T31" fmla="*/ 72119581 h 36"/>
              <a:gd name="T32" fmla="*/ 9201396 w 129"/>
              <a:gd name="T33" fmla="*/ 74446229 h 36"/>
              <a:gd name="T34" fmla="*/ 9201396 w 129"/>
              <a:gd name="T35" fmla="*/ 74446229 h 36"/>
              <a:gd name="T36" fmla="*/ 9201396 w 129"/>
              <a:gd name="T37" fmla="*/ 76771248 h 36"/>
              <a:gd name="T38" fmla="*/ 9201396 w 129"/>
              <a:gd name="T39" fmla="*/ 79097897 h 36"/>
              <a:gd name="T40" fmla="*/ 9201396 w 129"/>
              <a:gd name="T41" fmla="*/ 81424545 h 36"/>
              <a:gd name="T42" fmla="*/ 9201396 w 129"/>
              <a:gd name="T43" fmla="*/ 83751193 h 36"/>
              <a:gd name="T44" fmla="*/ 9201396 w 129"/>
              <a:gd name="T45" fmla="*/ 83751193 h 36"/>
              <a:gd name="T46" fmla="*/ 9201396 w 129"/>
              <a:gd name="T47" fmla="*/ 83751193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9"/>
              <a:gd name="T73" fmla="*/ 0 h 36"/>
              <a:gd name="T74" fmla="*/ 129 w 129"/>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9" h="36">
                <a:moveTo>
                  <a:pt x="0" y="0"/>
                </a:moveTo>
                <a:lnTo>
                  <a:pt x="4" y="2"/>
                </a:lnTo>
                <a:lnTo>
                  <a:pt x="8" y="3"/>
                </a:lnTo>
                <a:lnTo>
                  <a:pt x="18" y="6"/>
                </a:lnTo>
                <a:lnTo>
                  <a:pt x="29" y="9"/>
                </a:lnTo>
                <a:lnTo>
                  <a:pt x="33" y="9"/>
                </a:lnTo>
                <a:lnTo>
                  <a:pt x="37" y="10"/>
                </a:lnTo>
                <a:lnTo>
                  <a:pt x="41" y="13"/>
                </a:lnTo>
                <a:lnTo>
                  <a:pt x="44" y="14"/>
                </a:lnTo>
                <a:lnTo>
                  <a:pt x="52" y="16"/>
                </a:lnTo>
                <a:lnTo>
                  <a:pt x="61" y="22"/>
                </a:lnTo>
                <a:lnTo>
                  <a:pt x="66" y="24"/>
                </a:lnTo>
                <a:lnTo>
                  <a:pt x="71" y="25"/>
                </a:lnTo>
                <a:lnTo>
                  <a:pt x="79" y="28"/>
                </a:lnTo>
                <a:lnTo>
                  <a:pt x="88" y="30"/>
                </a:lnTo>
                <a:lnTo>
                  <a:pt x="97" y="31"/>
                </a:lnTo>
                <a:lnTo>
                  <a:pt x="105" y="32"/>
                </a:lnTo>
                <a:lnTo>
                  <a:pt x="107" y="32"/>
                </a:lnTo>
                <a:lnTo>
                  <a:pt x="110" y="33"/>
                </a:lnTo>
                <a:lnTo>
                  <a:pt x="118" y="34"/>
                </a:lnTo>
                <a:lnTo>
                  <a:pt x="122" y="35"/>
                </a:lnTo>
                <a:lnTo>
                  <a:pt x="126" y="36"/>
                </a:lnTo>
                <a:lnTo>
                  <a:pt x="128" y="36"/>
                </a:lnTo>
                <a:lnTo>
                  <a:pt x="129" y="3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7" name="Freeform 60"/>
          <p:cNvSpPr>
            <a:spLocks/>
          </p:cNvSpPr>
          <p:nvPr/>
        </p:nvSpPr>
        <p:spPr bwMode="auto">
          <a:xfrm>
            <a:off x="5850358" y="974839"/>
            <a:ext cx="71438" cy="154684"/>
          </a:xfrm>
          <a:custGeom>
            <a:avLst/>
            <a:gdLst>
              <a:gd name="T0" fmla="*/ 11353539 w 69"/>
              <a:gd name="T1" fmla="*/ 0 h 136"/>
              <a:gd name="T2" fmla="*/ 11353539 w 69"/>
              <a:gd name="T3" fmla="*/ 97709650 h 136"/>
              <a:gd name="T4" fmla="*/ 11353539 w 69"/>
              <a:gd name="T5" fmla="*/ 209377589 h 136"/>
              <a:gd name="T6" fmla="*/ 0 w 69"/>
              <a:gd name="T7" fmla="*/ 316393851 h 136"/>
              <a:gd name="T8" fmla="*/ 0 60000 65536"/>
              <a:gd name="T9" fmla="*/ 0 60000 65536"/>
              <a:gd name="T10" fmla="*/ 0 60000 65536"/>
              <a:gd name="T11" fmla="*/ 0 60000 65536"/>
              <a:gd name="T12" fmla="*/ 0 w 69"/>
              <a:gd name="T13" fmla="*/ 0 h 136"/>
              <a:gd name="T14" fmla="*/ 69 w 69"/>
              <a:gd name="T15" fmla="*/ 136 h 136"/>
            </a:gdLst>
            <a:ahLst/>
            <a:cxnLst>
              <a:cxn ang="T8">
                <a:pos x="T0" y="T1"/>
              </a:cxn>
              <a:cxn ang="T9">
                <a:pos x="T2" y="T3"/>
              </a:cxn>
              <a:cxn ang="T10">
                <a:pos x="T4" y="T5"/>
              </a:cxn>
              <a:cxn ang="T11">
                <a:pos x="T6" y="T7"/>
              </a:cxn>
            </a:cxnLst>
            <a:rect l="T12" t="T13" r="T14" b="T15"/>
            <a:pathLst>
              <a:path w="69" h="136">
                <a:moveTo>
                  <a:pt x="69" y="0"/>
                </a:moveTo>
                <a:lnTo>
                  <a:pt x="61" y="42"/>
                </a:lnTo>
                <a:lnTo>
                  <a:pt x="26" y="90"/>
                </a:lnTo>
                <a:lnTo>
                  <a:pt x="0" y="13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8" name="Freeform 61"/>
          <p:cNvSpPr>
            <a:spLocks/>
          </p:cNvSpPr>
          <p:nvPr/>
        </p:nvSpPr>
        <p:spPr bwMode="auto">
          <a:xfrm>
            <a:off x="5422853" y="1105045"/>
            <a:ext cx="150689" cy="46739"/>
          </a:xfrm>
          <a:custGeom>
            <a:avLst/>
            <a:gdLst>
              <a:gd name="T0" fmla="*/ 0 w 147"/>
              <a:gd name="T1" fmla="*/ 95382052 h 41"/>
              <a:gd name="T2" fmla="*/ 11295264 w 147"/>
              <a:gd name="T3" fmla="*/ 90728792 h 41"/>
              <a:gd name="T4" fmla="*/ 11295264 w 147"/>
              <a:gd name="T5" fmla="*/ 83750532 h 41"/>
              <a:gd name="T6" fmla="*/ 11295264 w 147"/>
              <a:gd name="T7" fmla="*/ 76770642 h 41"/>
              <a:gd name="T8" fmla="*/ 11295264 w 147"/>
              <a:gd name="T9" fmla="*/ 67465751 h 41"/>
              <a:gd name="T10" fmla="*/ 11295264 w 147"/>
              <a:gd name="T11" fmla="*/ 48854341 h 41"/>
              <a:gd name="T12" fmla="*/ 11295264 w 147"/>
              <a:gd name="T13" fmla="*/ 39549451 h 41"/>
              <a:gd name="T14" fmla="*/ 11295264 w 147"/>
              <a:gd name="T15" fmla="*/ 32569561 h 41"/>
              <a:gd name="T16" fmla="*/ 11295264 w 14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41"/>
              <a:gd name="T29" fmla="*/ 147 w 147"/>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41">
                <a:moveTo>
                  <a:pt x="0" y="41"/>
                </a:moveTo>
                <a:lnTo>
                  <a:pt x="6" y="39"/>
                </a:lnTo>
                <a:lnTo>
                  <a:pt x="14" y="36"/>
                </a:lnTo>
                <a:lnTo>
                  <a:pt x="24" y="33"/>
                </a:lnTo>
                <a:lnTo>
                  <a:pt x="34" y="29"/>
                </a:lnTo>
                <a:lnTo>
                  <a:pt x="56" y="21"/>
                </a:lnTo>
                <a:lnTo>
                  <a:pt x="67" y="17"/>
                </a:lnTo>
                <a:lnTo>
                  <a:pt x="77" y="14"/>
                </a:lnTo>
                <a:lnTo>
                  <a:pt x="147"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9" name="Freeform 62"/>
          <p:cNvSpPr>
            <a:spLocks/>
          </p:cNvSpPr>
          <p:nvPr/>
        </p:nvSpPr>
        <p:spPr bwMode="auto">
          <a:xfrm>
            <a:off x="5569073" y="1079445"/>
            <a:ext cx="138410" cy="28934"/>
          </a:xfrm>
          <a:custGeom>
            <a:avLst/>
            <a:gdLst>
              <a:gd name="T0" fmla="*/ 0 w 134"/>
              <a:gd name="T1" fmla="*/ 51181829 h 25"/>
              <a:gd name="T2" fmla="*/ 11300646 w 134"/>
              <a:gd name="T3" fmla="*/ 51181829 h 25"/>
              <a:gd name="T4" fmla="*/ 11300646 w 134"/>
              <a:gd name="T5" fmla="*/ 53508498 h 25"/>
              <a:gd name="T6" fmla="*/ 11300646 w 134"/>
              <a:gd name="T7" fmla="*/ 55835167 h 25"/>
              <a:gd name="T8" fmla="*/ 11300646 w 134"/>
              <a:gd name="T9" fmla="*/ 58161836 h 25"/>
              <a:gd name="T10" fmla="*/ 11300646 w 134"/>
              <a:gd name="T11" fmla="*/ 58161836 h 25"/>
              <a:gd name="T12" fmla="*/ 11300646 w 134"/>
              <a:gd name="T13" fmla="*/ 58161836 h 25"/>
              <a:gd name="T14" fmla="*/ 11300646 w 134"/>
              <a:gd name="T15" fmla="*/ 58161836 h 25"/>
              <a:gd name="T16" fmla="*/ 11300646 w 134"/>
              <a:gd name="T17" fmla="*/ 55835167 h 25"/>
              <a:gd name="T18" fmla="*/ 11300646 w 134"/>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25"/>
              <a:gd name="T32" fmla="*/ 134 w 134"/>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25">
                <a:moveTo>
                  <a:pt x="0" y="22"/>
                </a:moveTo>
                <a:lnTo>
                  <a:pt x="7" y="22"/>
                </a:lnTo>
                <a:lnTo>
                  <a:pt x="16" y="23"/>
                </a:lnTo>
                <a:lnTo>
                  <a:pt x="27" y="24"/>
                </a:lnTo>
                <a:lnTo>
                  <a:pt x="40" y="25"/>
                </a:lnTo>
                <a:lnTo>
                  <a:pt x="52" y="25"/>
                </a:lnTo>
                <a:lnTo>
                  <a:pt x="64" y="25"/>
                </a:lnTo>
                <a:lnTo>
                  <a:pt x="76" y="25"/>
                </a:lnTo>
                <a:lnTo>
                  <a:pt x="85" y="24"/>
                </a:lnTo>
                <a:lnTo>
                  <a:pt x="13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60" name="Freeform 63"/>
          <p:cNvSpPr>
            <a:spLocks/>
          </p:cNvSpPr>
          <p:nvPr/>
        </p:nvSpPr>
        <p:spPr bwMode="auto">
          <a:xfrm>
            <a:off x="5734276" y="958148"/>
            <a:ext cx="131713" cy="137991"/>
          </a:xfrm>
          <a:custGeom>
            <a:avLst/>
            <a:gdLst>
              <a:gd name="T0" fmla="*/ 0 w 129"/>
              <a:gd name="T1" fmla="*/ 0 h 120"/>
              <a:gd name="T2" fmla="*/ 9201396 w 129"/>
              <a:gd name="T3" fmla="*/ 55834767 h 120"/>
              <a:gd name="T4" fmla="*/ 9201396 w 129"/>
              <a:gd name="T5" fmla="*/ 195419242 h 120"/>
              <a:gd name="T6" fmla="*/ 9201396 w 129"/>
              <a:gd name="T7" fmla="*/ 279170578 h 120"/>
              <a:gd name="T8" fmla="*/ 0 60000 65536"/>
              <a:gd name="T9" fmla="*/ 0 60000 65536"/>
              <a:gd name="T10" fmla="*/ 0 60000 65536"/>
              <a:gd name="T11" fmla="*/ 0 60000 65536"/>
              <a:gd name="T12" fmla="*/ 0 w 129"/>
              <a:gd name="T13" fmla="*/ 0 h 120"/>
              <a:gd name="T14" fmla="*/ 129 w 129"/>
              <a:gd name="T15" fmla="*/ 120 h 120"/>
            </a:gdLst>
            <a:ahLst/>
            <a:cxnLst>
              <a:cxn ang="T8">
                <a:pos x="T0" y="T1"/>
              </a:cxn>
              <a:cxn ang="T9">
                <a:pos x="T2" y="T3"/>
              </a:cxn>
              <a:cxn ang="T10">
                <a:pos x="T4" y="T5"/>
              </a:cxn>
              <a:cxn ang="T11">
                <a:pos x="T6" y="T7"/>
              </a:cxn>
            </a:cxnLst>
            <a:rect l="T12" t="T13" r="T14" b="T15"/>
            <a:pathLst>
              <a:path w="129" h="120">
                <a:moveTo>
                  <a:pt x="0" y="0"/>
                </a:moveTo>
                <a:lnTo>
                  <a:pt x="40" y="24"/>
                </a:lnTo>
                <a:lnTo>
                  <a:pt x="113" y="84"/>
                </a:lnTo>
                <a:lnTo>
                  <a:pt x="129" y="12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61" name="Line 64"/>
          <p:cNvSpPr>
            <a:spLocks noChangeShapeType="1"/>
          </p:cNvSpPr>
          <p:nvPr/>
        </p:nvSpPr>
        <p:spPr bwMode="auto">
          <a:xfrm flipH="1">
            <a:off x="5855939" y="1270852"/>
            <a:ext cx="50230" cy="36724"/>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62" name="Freeform 65"/>
          <p:cNvSpPr>
            <a:spLocks/>
          </p:cNvSpPr>
          <p:nvPr/>
        </p:nvSpPr>
        <p:spPr bwMode="auto">
          <a:xfrm>
            <a:off x="5851475" y="1129523"/>
            <a:ext cx="44648" cy="129088"/>
          </a:xfrm>
          <a:custGeom>
            <a:avLst/>
            <a:gdLst>
              <a:gd name="T0" fmla="*/ 0 w 43"/>
              <a:gd name="T1" fmla="*/ 0 h 113"/>
              <a:gd name="T2" fmla="*/ 1903897 w 43"/>
              <a:gd name="T3" fmla="*/ 11631642 h 113"/>
              <a:gd name="T4" fmla="*/ 5710218 w 43"/>
              <a:gd name="T5" fmla="*/ 27916593 h 113"/>
              <a:gd name="T6" fmla="*/ 9516539 w 43"/>
              <a:gd name="T7" fmla="*/ 46528198 h 113"/>
              <a:gd name="T8" fmla="*/ 13322860 w 43"/>
              <a:gd name="T9" fmla="*/ 67466457 h 113"/>
              <a:gd name="T10" fmla="*/ 13322860 w 43"/>
              <a:gd name="T11" fmla="*/ 109341347 h 113"/>
              <a:gd name="T12" fmla="*/ 13322860 w 43"/>
              <a:gd name="T13" fmla="*/ 127952952 h 113"/>
              <a:gd name="T14" fmla="*/ 13322860 w 43"/>
              <a:gd name="T15" fmla="*/ 141911249 h 113"/>
              <a:gd name="T16" fmla="*/ 13322860 w 43"/>
              <a:gd name="T17" fmla="*/ 197746064 h 113"/>
              <a:gd name="T18" fmla="*/ 13322860 w 43"/>
              <a:gd name="T19" fmla="*/ 262885867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113"/>
              <a:gd name="T32" fmla="*/ 43 w 43"/>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113">
                <a:moveTo>
                  <a:pt x="0" y="0"/>
                </a:moveTo>
                <a:lnTo>
                  <a:pt x="1" y="5"/>
                </a:lnTo>
                <a:lnTo>
                  <a:pt x="3" y="12"/>
                </a:lnTo>
                <a:lnTo>
                  <a:pt x="5" y="20"/>
                </a:lnTo>
                <a:lnTo>
                  <a:pt x="8" y="29"/>
                </a:lnTo>
                <a:lnTo>
                  <a:pt x="13" y="47"/>
                </a:lnTo>
                <a:lnTo>
                  <a:pt x="16" y="55"/>
                </a:lnTo>
                <a:lnTo>
                  <a:pt x="18" y="61"/>
                </a:lnTo>
                <a:lnTo>
                  <a:pt x="39" y="85"/>
                </a:lnTo>
                <a:lnTo>
                  <a:pt x="43" y="113"/>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63" name="Freeform 66"/>
          <p:cNvSpPr>
            <a:spLocks/>
          </p:cNvSpPr>
          <p:nvPr/>
        </p:nvSpPr>
        <p:spPr bwMode="auto">
          <a:xfrm>
            <a:off x="6781278" y="728904"/>
            <a:ext cx="35719" cy="110170"/>
          </a:xfrm>
          <a:custGeom>
            <a:avLst/>
            <a:gdLst>
              <a:gd name="T0" fmla="*/ 3897320 w 34"/>
              <a:gd name="T1" fmla="*/ 0 h 96"/>
              <a:gd name="T2" fmla="*/ 0 w 34"/>
              <a:gd name="T3" fmla="*/ 97709871 h 96"/>
              <a:gd name="T4" fmla="*/ 15586299 w 34"/>
              <a:gd name="T5" fmla="*/ 223338011 h 96"/>
              <a:gd name="T6" fmla="*/ 0 60000 65536"/>
              <a:gd name="T7" fmla="*/ 0 60000 65536"/>
              <a:gd name="T8" fmla="*/ 0 60000 65536"/>
              <a:gd name="T9" fmla="*/ 0 w 34"/>
              <a:gd name="T10" fmla="*/ 0 h 96"/>
              <a:gd name="T11" fmla="*/ 34 w 34"/>
              <a:gd name="T12" fmla="*/ 96 h 96"/>
            </a:gdLst>
            <a:ahLst/>
            <a:cxnLst>
              <a:cxn ang="T6">
                <a:pos x="T0" y="T1"/>
              </a:cxn>
              <a:cxn ang="T7">
                <a:pos x="T2" y="T3"/>
              </a:cxn>
              <a:cxn ang="T8">
                <a:pos x="T4" y="T5"/>
              </a:cxn>
            </a:cxnLst>
            <a:rect l="T9" t="T10" r="T11" b="T12"/>
            <a:pathLst>
              <a:path w="34" h="96">
                <a:moveTo>
                  <a:pt x="2" y="0"/>
                </a:moveTo>
                <a:lnTo>
                  <a:pt x="0" y="42"/>
                </a:lnTo>
                <a:lnTo>
                  <a:pt x="34" y="9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64" name="Freeform 67"/>
          <p:cNvSpPr>
            <a:spLocks/>
          </p:cNvSpPr>
          <p:nvPr/>
        </p:nvSpPr>
        <p:spPr bwMode="auto">
          <a:xfrm>
            <a:off x="6505573" y="870234"/>
            <a:ext cx="45765" cy="55641"/>
          </a:xfrm>
          <a:custGeom>
            <a:avLst/>
            <a:gdLst>
              <a:gd name="T0" fmla="*/ 0 w 44"/>
              <a:gd name="T1" fmla="*/ 0 h 48"/>
              <a:gd name="T2" fmla="*/ 13369161 w 44"/>
              <a:gd name="T3" fmla="*/ 111668191 h 48"/>
              <a:gd name="T4" fmla="*/ 0 60000 65536"/>
              <a:gd name="T5" fmla="*/ 0 60000 65536"/>
              <a:gd name="T6" fmla="*/ 0 w 44"/>
              <a:gd name="T7" fmla="*/ 0 h 48"/>
              <a:gd name="T8" fmla="*/ 44 w 44"/>
              <a:gd name="T9" fmla="*/ 48 h 48"/>
            </a:gdLst>
            <a:ahLst/>
            <a:cxnLst>
              <a:cxn ang="T4">
                <a:pos x="T0" y="T1"/>
              </a:cxn>
              <a:cxn ang="T5">
                <a:pos x="T2" y="T3"/>
              </a:cxn>
            </a:cxnLst>
            <a:rect l="T6" t="T7" r="T8" b="T9"/>
            <a:pathLst>
              <a:path w="44" h="48">
                <a:moveTo>
                  <a:pt x="0" y="0"/>
                </a:moveTo>
                <a:lnTo>
                  <a:pt x="44" y="4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65" name="Freeform 68"/>
          <p:cNvSpPr>
            <a:spLocks/>
          </p:cNvSpPr>
          <p:nvPr/>
        </p:nvSpPr>
        <p:spPr bwMode="auto">
          <a:xfrm>
            <a:off x="6665192" y="534160"/>
            <a:ext cx="205383" cy="190294"/>
          </a:xfrm>
          <a:custGeom>
            <a:avLst/>
            <a:gdLst>
              <a:gd name="T0" fmla="*/ 0 w 199"/>
              <a:gd name="T1" fmla="*/ 2147483647 h 167"/>
              <a:gd name="T2" fmla="*/ 2147483647 w 199"/>
              <a:gd name="T3" fmla="*/ 2147483647 h 167"/>
              <a:gd name="T4" fmla="*/ 2147483647 w 199"/>
              <a:gd name="T5" fmla="*/ 2147483647 h 167"/>
              <a:gd name="T6" fmla="*/ 2147483647 w 199"/>
              <a:gd name="T7" fmla="*/ 2147483647 h 167"/>
              <a:gd name="T8" fmla="*/ 2147483647 w 199"/>
              <a:gd name="T9" fmla="*/ 0 h 167"/>
              <a:gd name="T10" fmla="*/ 0 60000 65536"/>
              <a:gd name="T11" fmla="*/ 0 60000 65536"/>
              <a:gd name="T12" fmla="*/ 0 60000 65536"/>
              <a:gd name="T13" fmla="*/ 0 60000 65536"/>
              <a:gd name="T14" fmla="*/ 0 60000 65536"/>
              <a:gd name="T15" fmla="*/ 0 w 199"/>
              <a:gd name="T16" fmla="*/ 0 h 167"/>
              <a:gd name="T17" fmla="*/ 199 w 199"/>
              <a:gd name="T18" fmla="*/ 167 h 167"/>
            </a:gdLst>
            <a:ahLst/>
            <a:cxnLst>
              <a:cxn ang="T10">
                <a:pos x="T0" y="T1"/>
              </a:cxn>
              <a:cxn ang="T11">
                <a:pos x="T2" y="T3"/>
              </a:cxn>
              <a:cxn ang="T12">
                <a:pos x="T4" y="T5"/>
              </a:cxn>
              <a:cxn ang="T13">
                <a:pos x="T6" y="T7"/>
              </a:cxn>
              <a:cxn ang="T14">
                <a:pos x="T8" y="T9"/>
              </a:cxn>
            </a:cxnLst>
            <a:rect l="T15" t="T16" r="T17" b="T18"/>
            <a:pathLst>
              <a:path w="199" h="167">
                <a:moveTo>
                  <a:pt x="0" y="167"/>
                </a:moveTo>
                <a:lnTo>
                  <a:pt x="8" y="103"/>
                </a:lnTo>
                <a:lnTo>
                  <a:pt x="58" y="56"/>
                </a:lnTo>
                <a:lnTo>
                  <a:pt x="119" y="50"/>
                </a:lnTo>
                <a:lnTo>
                  <a:pt x="199"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66" name="Line 69"/>
          <p:cNvSpPr>
            <a:spLocks noChangeShapeType="1"/>
          </p:cNvSpPr>
          <p:nvPr/>
        </p:nvSpPr>
        <p:spPr bwMode="auto">
          <a:xfrm flipV="1">
            <a:off x="6504458" y="797903"/>
            <a:ext cx="20092" cy="65657"/>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67" name="Freeform 70"/>
          <p:cNvSpPr>
            <a:spLocks/>
          </p:cNvSpPr>
          <p:nvPr/>
        </p:nvSpPr>
        <p:spPr bwMode="auto">
          <a:xfrm>
            <a:off x="6469859" y="595365"/>
            <a:ext cx="119435" cy="201422"/>
          </a:xfrm>
          <a:custGeom>
            <a:avLst/>
            <a:gdLst>
              <a:gd name="T0" fmla="*/ 2147483647 w 115"/>
              <a:gd name="T1" fmla="*/ 2147483647 h 176"/>
              <a:gd name="T2" fmla="*/ 0 w 115"/>
              <a:gd name="T3" fmla="*/ 2147483647 h 176"/>
              <a:gd name="T4" fmla="*/ 2147483647 w 115"/>
              <a:gd name="T5" fmla="*/ 2147483647 h 176"/>
              <a:gd name="T6" fmla="*/ 2147483647 w 115"/>
              <a:gd name="T7" fmla="*/ 2147483647 h 176"/>
              <a:gd name="T8" fmla="*/ 2147483647 w 115"/>
              <a:gd name="T9" fmla="*/ 2147483647 h 176"/>
              <a:gd name="T10" fmla="*/ 2147483647 w 115"/>
              <a:gd name="T11" fmla="*/ 2147483647 h 176"/>
              <a:gd name="T12" fmla="*/ 2147483647 w 115"/>
              <a:gd name="T13" fmla="*/ 2147483647 h 176"/>
              <a:gd name="T14" fmla="*/ 2147483647 w 115"/>
              <a:gd name="T15" fmla="*/ 2147483647 h 176"/>
              <a:gd name="T16" fmla="*/ 2147483647 w 115"/>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176"/>
              <a:gd name="T29" fmla="*/ 115 w 115"/>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176">
                <a:moveTo>
                  <a:pt x="51" y="176"/>
                </a:moveTo>
                <a:lnTo>
                  <a:pt x="0" y="99"/>
                </a:lnTo>
                <a:lnTo>
                  <a:pt x="10" y="57"/>
                </a:lnTo>
                <a:lnTo>
                  <a:pt x="14" y="53"/>
                </a:lnTo>
                <a:lnTo>
                  <a:pt x="20" y="50"/>
                </a:lnTo>
                <a:lnTo>
                  <a:pt x="33" y="46"/>
                </a:lnTo>
                <a:lnTo>
                  <a:pt x="48" y="42"/>
                </a:lnTo>
                <a:lnTo>
                  <a:pt x="62" y="36"/>
                </a:lnTo>
                <a:lnTo>
                  <a:pt x="115"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68" name="Freeform 71"/>
          <p:cNvSpPr>
            <a:spLocks/>
          </p:cNvSpPr>
          <p:nvPr/>
        </p:nvSpPr>
        <p:spPr bwMode="auto">
          <a:xfrm>
            <a:off x="5482008" y="1336513"/>
            <a:ext cx="58043" cy="116847"/>
          </a:xfrm>
          <a:custGeom>
            <a:avLst/>
            <a:gdLst>
              <a:gd name="T0" fmla="*/ 13275453 w 56"/>
              <a:gd name="T1" fmla="*/ 237296510 h 102"/>
              <a:gd name="T2" fmla="*/ 13275453 w 56"/>
              <a:gd name="T3" fmla="*/ 195419888 h 102"/>
              <a:gd name="T4" fmla="*/ 13275453 w 56"/>
              <a:gd name="T5" fmla="*/ 146564916 h 102"/>
              <a:gd name="T6" fmla="*/ 13275453 w 56"/>
              <a:gd name="T7" fmla="*/ 109343244 h 102"/>
              <a:gd name="T8" fmla="*/ 13275453 w 56"/>
              <a:gd name="T9" fmla="*/ 55834952 h 102"/>
              <a:gd name="T10" fmla="*/ 13275453 w 56"/>
              <a:gd name="T11" fmla="*/ 0 h 102"/>
              <a:gd name="T12" fmla="*/ 0 w 56"/>
              <a:gd name="T13" fmla="*/ 6979980 h 102"/>
              <a:gd name="T14" fmla="*/ 0 60000 65536"/>
              <a:gd name="T15" fmla="*/ 0 60000 65536"/>
              <a:gd name="T16" fmla="*/ 0 60000 65536"/>
              <a:gd name="T17" fmla="*/ 0 60000 65536"/>
              <a:gd name="T18" fmla="*/ 0 60000 65536"/>
              <a:gd name="T19" fmla="*/ 0 60000 65536"/>
              <a:gd name="T20" fmla="*/ 0 60000 65536"/>
              <a:gd name="T21" fmla="*/ 0 w 56"/>
              <a:gd name="T22" fmla="*/ 0 h 102"/>
              <a:gd name="T23" fmla="*/ 56 w 56"/>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02">
                <a:moveTo>
                  <a:pt x="11" y="102"/>
                </a:moveTo>
                <a:lnTo>
                  <a:pt x="38" y="84"/>
                </a:lnTo>
                <a:lnTo>
                  <a:pt x="56" y="63"/>
                </a:lnTo>
                <a:lnTo>
                  <a:pt x="35" y="47"/>
                </a:lnTo>
                <a:lnTo>
                  <a:pt x="50" y="24"/>
                </a:lnTo>
                <a:lnTo>
                  <a:pt x="25" y="0"/>
                </a:lnTo>
                <a:lnTo>
                  <a:pt x="0" y="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69" name="Freeform 72"/>
          <p:cNvSpPr>
            <a:spLocks/>
          </p:cNvSpPr>
          <p:nvPr/>
        </p:nvSpPr>
        <p:spPr bwMode="auto">
          <a:xfrm>
            <a:off x="5859288" y="1547951"/>
            <a:ext cx="31254" cy="73447"/>
          </a:xfrm>
          <a:custGeom>
            <a:avLst/>
            <a:gdLst>
              <a:gd name="T0" fmla="*/ 0 w 30"/>
              <a:gd name="T1" fmla="*/ 0 h 64"/>
              <a:gd name="T2" fmla="*/ 13411474 w 30"/>
              <a:gd name="T3" fmla="*/ 72119889 h 64"/>
              <a:gd name="T4" fmla="*/ 13411474 w 30"/>
              <a:gd name="T5" fmla="*/ 93056554 h 64"/>
              <a:gd name="T6" fmla="*/ 13411474 w 30"/>
              <a:gd name="T7" fmla="*/ 113994849 h 64"/>
              <a:gd name="T8" fmla="*/ 13411474 w 30"/>
              <a:gd name="T9" fmla="*/ 132606486 h 64"/>
              <a:gd name="T10" fmla="*/ 13411474 w 30"/>
              <a:gd name="T11" fmla="*/ 148891464 h 64"/>
              <a:gd name="T12" fmla="*/ 0 60000 65536"/>
              <a:gd name="T13" fmla="*/ 0 60000 65536"/>
              <a:gd name="T14" fmla="*/ 0 60000 65536"/>
              <a:gd name="T15" fmla="*/ 0 60000 65536"/>
              <a:gd name="T16" fmla="*/ 0 60000 65536"/>
              <a:gd name="T17" fmla="*/ 0 60000 65536"/>
              <a:gd name="T18" fmla="*/ 0 w 30"/>
              <a:gd name="T19" fmla="*/ 0 h 64"/>
              <a:gd name="T20" fmla="*/ 30 w 30"/>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30" h="64">
                <a:moveTo>
                  <a:pt x="0" y="0"/>
                </a:moveTo>
                <a:lnTo>
                  <a:pt x="15" y="31"/>
                </a:lnTo>
                <a:lnTo>
                  <a:pt x="19" y="40"/>
                </a:lnTo>
                <a:lnTo>
                  <a:pt x="23" y="49"/>
                </a:lnTo>
                <a:lnTo>
                  <a:pt x="27" y="57"/>
                </a:lnTo>
                <a:lnTo>
                  <a:pt x="30" y="6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70" name="Freeform 73"/>
          <p:cNvSpPr>
            <a:spLocks/>
          </p:cNvSpPr>
          <p:nvPr/>
        </p:nvSpPr>
        <p:spPr bwMode="auto">
          <a:xfrm>
            <a:off x="5802362" y="1547947"/>
            <a:ext cx="52462" cy="42288"/>
          </a:xfrm>
          <a:custGeom>
            <a:avLst/>
            <a:gdLst>
              <a:gd name="T0" fmla="*/ 15547484 w 50"/>
              <a:gd name="T1" fmla="*/ 0 h 37"/>
              <a:gd name="T2" fmla="*/ 15547484 w 50"/>
              <a:gd name="T3" fmla="*/ 6980025 h 37"/>
              <a:gd name="T4" fmla="*/ 15547484 w 50"/>
              <a:gd name="T5" fmla="*/ 18611772 h 37"/>
              <a:gd name="T6" fmla="*/ 15547484 w 50"/>
              <a:gd name="T7" fmla="*/ 32570193 h 37"/>
              <a:gd name="T8" fmla="*/ 15547484 w 50"/>
              <a:gd name="T9" fmla="*/ 44201940 h 37"/>
              <a:gd name="T10" fmla="*/ 0 w 50"/>
              <a:gd name="T11" fmla="*/ 86078833 h 37"/>
              <a:gd name="T12" fmla="*/ 0 60000 65536"/>
              <a:gd name="T13" fmla="*/ 0 60000 65536"/>
              <a:gd name="T14" fmla="*/ 0 60000 65536"/>
              <a:gd name="T15" fmla="*/ 0 60000 65536"/>
              <a:gd name="T16" fmla="*/ 0 60000 65536"/>
              <a:gd name="T17" fmla="*/ 0 60000 65536"/>
              <a:gd name="T18" fmla="*/ 0 w 50"/>
              <a:gd name="T19" fmla="*/ 0 h 37"/>
              <a:gd name="T20" fmla="*/ 50 w 50"/>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0" h="37">
                <a:moveTo>
                  <a:pt x="50" y="0"/>
                </a:moveTo>
                <a:lnTo>
                  <a:pt x="46" y="3"/>
                </a:lnTo>
                <a:lnTo>
                  <a:pt x="40" y="8"/>
                </a:lnTo>
                <a:lnTo>
                  <a:pt x="33" y="14"/>
                </a:lnTo>
                <a:lnTo>
                  <a:pt x="26" y="19"/>
                </a:lnTo>
                <a:lnTo>
                  <a:pt x="0" y="37"/>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71" name="Freeform 74"/>
          <p:cNvSpPr>
            <a:spLocks/>
          </p:cNvSpPr>
          <p:nvPr/>
        </p:nvSpPr>
        <p:spPr bwMode="auto">
          <a:xfrm>
            <a:off x="6486598" y="1412186"/>
            <a:ext cx="116086" cy="46739"/>
          </a:xfrm>
          <a:custGeom>
            <a:avLst/>
            <a:gdLst>
              <a:gd name="T0" fmla="*/ 13275533 w 112"/>
              <a:gd name="T1" fmla="*/ 95382052 h 41"/>
              <a:gd name="T2" fmla="*/ 13275533 w 112"/>
              <a:gd name="T3" fmla="*/ 37222821 h 41"/>
              <a:gd name="T4" fmla="*/ 13275533 w 112"/>
              <a:gd name="T5" fmla="*/ 30242931 h 41"/>
              <a:gd name="T6" fmla="*/ 13275533 w 112"/>
              <a:gd name="T7" fmla="*/ 25589671 h 41"/>
              <a:gd name="T8" fmla="*/ 13275533 w 112"/>
              <a:gd name="T9" fmla="*/ 16284780 h 41"/>
              <a:gd name="T10" fmla="*/ 13275533 w 112"/>
              <a:gd name="T11" fmla="*/ 11631520 h 41"/>
              <a:gd name="T12" fmla="*/ 13275533 w 112"/>
              <a:gd name="T13" fmla="*/ 6979890 h 41"/>
              <a:gd name="T14" fmla="*/ 11379449 w 112"/>
              <a:gd name="T15" fmla="*/ 2326630 h 41"/>
              <a:gd name="T16" fmla="*/ 0 w 1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41"/>
              <a:gd name="T29" fmla="*/ 112 w 11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41">
                <a:moveTo>
                  <a:pt x="112" y="41"/>
                </a:moveTo>
                <a:lnTo>
                  <a:pt x="68" y="16"/>
                </a:lnTo>
                <a:lnTo>
                  <a:pt x="61" y="13"/>
                </a:lnTo>
                <a:lnTo>
                  <a:pt x="52" y="11"/>
                </a:lnTo>
                <a:lnTo>
                  <a:pt x="33" y="7"/>
                </a:lnTo>
                <a:lnTo>
                  <a:pt x="23" y="5"/>
                </a:lnTo>
                <a:lnTo>
                  <a:pt x="14" y="3"/>
                </a:lnTo>
                <a:lnTo>
                  <a:pt x="6" y="1"/>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72" name="Freeform 75"/>
          <p:cNvSpPr>
            <a:spLocks/>
          </p:cNvSpPr>
          <p:nvPr/>
        </p:nvSpPr>
        <p:spPr bwMode="auto">
          <a:xfrm>
            <a:off x="6331445" y="1522352"/>
            <a:ext cx="158502" cy="166924"/>
          </a:xfrm>
          <a:custGeom>
            <a:avLst/>
            <a:gdLst>
              <a:gd name="T0" fmla="*/ 13275541 w 154"/>
              <a:gd name="T1" fmla="*/ 0 h 146"/>
              <a:gd name="T2" fmla="*/ 13275541 w 154"/>
              <a:gd name="T3" fmla="*/ 55834998 h 146"/>
              <a:gd name="T4" fmla="*/ 13275541 w 154"/>
              <a:gd name="T5" fmla="*/ 125628338 h 146"/>
              <a:gd name="T6" fmla="*/ 13275541 w 154"/>
              <a:gd name="T7" fmla="*/ 188441693 h 146"/>
              <a:gd name="T8" fmla="*/ 11379455 w 154"/>
              <a:gd name="T9" fmla="*/ 214031715 h 146"/>
              <a:gd name="T10" fmla="*/ 11379455 w 154"/>
              <a:gd name="T11" fmla="*/ 225665025 h 146"/>
              <a:gd name="T12" fmla="*/ 11379455 w 154"/>
              <a:gd name="T13" fmla="*/ 234970043 h 146"/>
              <a:gd name="T14" fmla="*/ 0 w 154"/>
              <a:gd name="T15" fmla="*/ 253581709 h 146"/>
              <a:gd name="T16" fmla="*/ 11379455 w 154"/>
              <a:gd name="T17" fmla="*/ 339660054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146"/>
              <a:gd name="T29" fmla="*/ 154 w 154"/>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146">
                <a:moveTo>
                  <a:pt x="154" y="0"/>
                </a:moveTo>
                <a:lnTo>
                  <a:pt x="126" y="24"/>
                </a:lnTo>
                <a:lnTo>
                  <a:pt x="109" y="54"/>
                </a:lnTo>
                <a:lnTo>
                  <a:pt x="73" y="81"/>
                </a:lnTo>
                <a:lnTo>
                  <a:pt x="56" y="92"/>
                </a:lnTo>
                <a:lnTo>
                  <a:pt x="47" y="97"/>
                </a:lnTo>
                <a:lnTo>
                  <a:pt x="38" y="101"/>
                </a:lnTo>
                <a:lnTo>
                  <a:pt x="0" y="109"/>
                </a:lnTo>
                <a:lnTo>
                  <a:pt x="6" y="14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73" name="Freeform 76"/>
          <p:cNvSpPr>
            <a:spLocks/>
          </p:cNvSpPr>
          <p:nvPr/>
        </p:nvSpPr>
        <p:spPr bwMode="auto">
          <a:xfrm>
            <a:off x="6338143" y="1680377"/>
            <a:ext cx="49113" cy="113509"/>
          </a:xfrm>
          <a:custGeom>
            <a:avLst/>
            <a:gdLst>
              <a:gd name="T0" fmla="*/ 0 w 48"/>
              <a:gd name="T1" fmla="*/ 0 h 99"/>
              <a:gd name="T2" fmla="*/ 11089879 w 48"/>
              <a:gd name="T3" fmla="*/ 32569969 h 99"/>
              <a:gd name="T4" fmla="*/ 11089879 w 48"/>
              <a:gd name="T5" fmla="*/ 104689886 h 99"/>
              <a:gd name="T6" fmla="*/ 11089879 w 48"/>
              <a:gd name="T7" fmla="*/ 127953219 h 99"/>
              <a:gd name="T8" fmla="*/ 11089879 w 48"/>
              <a:gd name="T9" fmla="*/ 153544840 h 99"/>
              <a:gd name="T10" fmla="*/ 11089879 w 48"/>
              <a:gd name="T11" fmla="*/ 179134832 h 99"/>
              <a:gd name="T12" fmla="*/ 11089879 w 48"/>
              <a:gd name="T13" fmla="*/ 197746476 h 99"/>
              <a:gd name="T14" fmla="*/ 11089879 w 48"/>
              <a:gd name="T15" fmla="*/ 230316446 h 9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99"/>
              <a:gd name="T26" fmla="*/ 48 w 4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99">
                <a:moveTo>
                  <a:pt x="0" y="0"/>
                </a:moveTo>
                <a:lnTo>
                  <a:pt x="38" y="14"/>
                </a:lnTo>
                <a:lnTo>
                  <a:pt x="45" y="45"/>
                </a:lnTo>
                <a:lnTo>
                  <a:pt x="47" y="55"/>
                </a:lnTo>
                <a:lnTo>
                  <a:pt x="48" y="66"/>
                </a:lnTo>
                <a:lnTo>
                  <a:pt x="47" y="77"/>
                </a:lnTo>
                <a:lnTo>
                  <a:pt x="45" y="85"/>
                </a:lnTo>
                <a:lnTo>
                  <a:pt x="25" y="99"/>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74" name="Freeform 77"/>
          <p:cNvSpPr>
            <a:spLocks/>
          </p:cNvSpPr>
          <p:nvPr/>
        </p:nvSpPr>
        <p:spPr bwMode="auto">
          <a:xfrm>
            <a:off x="6280099" y="1684824"/>
            <a:ext cx="60275" cy="76786"/>
          </a:xfrm>
          <a:custGeom>
            <a:avLst/>
            <a:gdLst>
              <a:gd name="T0" fmla="*/ 13346027 w 58"/>
              <a:gd name="T1" fmla="*/ 0 h 67"/>
              <a:gd name="T2" fmla="*/ 13346027 w 58"/>
              <a:gd name="T3" fmla="*/ 23264967 h 67"/>
              <a:gd name="T4" fmla="*/ 13346027 w 58"/>
              <a:gd name="T5" fmla="*/ 60488261 h 67"/>
              <a:gd name="T6" fmla="*/ 13346027 w 58"/>
              <a:gd name="T7" fmla="*/ 100036586 h 67"/>
              <a:gd name="T8" fmla="*/ 13346027 w 58"/>
              <a:gd name="T9" fmla="*/ 113994914 h 67"/>
              <a:gd name="T10" fmla="*/ 13346027 w 58"/>
              <a:gd name="T11" fmla="*/ 130279902 h 67"/>
              <a:gd name="T12" fmla="*/ 5719515 w 58"/>
              <a:gd name="T13" fmla="*/ 144239860 h 67"/>
              <a:gd name="T14" fmla="*/ 0 w 58"/>
              <a:gd name="T15" fmla="*/ 155871528 h 67"/>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67"/>
              <a:gd name="T26" fmla="*/ 58 w 5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67">
                <a:moveTo>
                  <a:pt x="58" y="0"/>
                </a:moveTo>
                <a:lnTo>
                  <a:pt x="35" y="10"/>
                </a:lnTo>
                <a:lnTo>
                  <a:pt x="22" y="26"/>
                </a:lnTo>
                <a:lnTo>
                  <a:pt x="14" y="43"/>
                </a:lnTo>
                <a:lnTo>
                  <a:pt x="11" y="49"/>
                </a:lnTo>
                <a:lnTo>
                  <a:pt x="7" y="56"/>
                </a:lnTo>
                <a:lnTo>
                  <a:pt x="3" y="62"/>
                </a:lnTo>
                <a:lnTo>
                  <a:pt x="0" y="67"/>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75" name="Line 78"/>
          <p:cNvSpPr>
            <a:spLocks noChangeShapeType="1"/>
          </p:cNvSpPr>
          <p:nvPr/>
        </p:nvSpPr>
        <p:spPr bwMode="auto">
          <a:xfrm flipH="1" flipV="1">
            <a:off x="5992118" y="1741579"/>
            <a:ext cx="52462" cy="4451"/>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76" name="Freeform 79"/>
          <p:cNvSpPr>
            <a:spLocks/>
          </p:cNvSpPr>
          <p:nvPr/>
        </p:nvSpPr>
        <p:spPr bwMode="auto">
          <a:xfrm>
            <a:off x="6188569" y="1424422"/>
            <a:ext cx="116086" cy="120186"/>
          </a:xfrm>
          <a:custGeom>
            <a:avLst/>
            <a:gdLst>
              <a:gd name="T0" fmla="*/ 0 w 113"/>
              <a:gd name="T1" fmla="*/ 244273516 h 105"/>
              <a:gd name="T2" fmla="*/ 11178147 w 113"/>
              <a:gd name="T3" fmla="*/ 118647602 h 105"/>
              <a:gd name="T4" fmla="*/ 11178147 w 113"/>
              <a:gd name="T5" fmla="*/ 58159663 h 105"/>
              <a:gd name="T6" fmla="*/ 11178147 w 113"/>
              <a:gd name="T7" fmla="*/ 0 h 105"/>
              <a:gd name="T8" fmla="*/ 0 60000 65536"/>
              <a:gd name="T9" fmla="*/ 0 60000 65536"/>
              <a:gd name="T10" fmla="*/ 0 60000 65536"/>
              <a:gd name="T11" fmla="*/ 0 60000 65536"/>
              <a:gd name="T12" fmla="*/ 0 w 113"/>
              <a:gd name="T13" fmla="*/ 0 h 105"/>
              <a:gd name="T14" fmla="*/ 113 w 113"/>
              <a:gd name="T15" fmla="*/ 105 h 105"/>
            </a:gdLst>
            <a:ahLst/>
            <a:cxnLst>
              <a:cxn ang="T8">
                <a:pos x="T0" y="T1"/>
              </a:cxn>
              <a:cxn ang="T9">
                <a:pos x="T2" y="T3"/>
              </a:cxn>
              <a:cxn ang="T10">
                <a:pos x="T4" y="T5"/>
              </a:cxn>
              <a:cxn ang="T11">
                <a:pos x="T6" y="T7"/>
              </a:cxn>
            </a:cxnLst>
            <a:rect l="T12" t="T13" r="T14" b="T15"/>
            <a:pathLst>
              <a:path w="113" h="105">
                <a:moveTo>
                  <a:pt x="0" y="105"/>
                </a:moveTo>
                <a:lnTo>
                  <a:pt x="55" y="51"/>
                </a:lnTo>
                <a:lnTo>
                  <a:pt x="65" y="25"/>
                </a:lnTo>
                <a:lnTo>
                  <a:pt x="113"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77" name="Freeform 80"/>
          <p:cNvSpPr>
            <a:spLocks/>
          </p:cNvSpPr>
          <p:nvPr/>
        </p:nvSpPr>
        <p:spPr bwMode="auto">
          <a:xfrm>
            <a:off x="6069136" y="1963032"/>
            <a:ext cx="99342" cy="21144"/>
          </a:xfrm>
          <a:custGeom>
            <a:avLst/>
            <a:gdLst>
              <a:gd name="T0" fmla="*/ 0 w 96"/>
              <a:gd name="T1" fmla="*/ 44201708 h 19"/>
              <a:gd name="T2" fmla="*/ 7561896 w 96"/>
              <a:gd name="T3" fmla="*/ 39548382 h 19"/>
              <a:gd name="T4" fmla="*/ 11342110 w 96"/>
              <a:gd name="T5" fmla="*/ 39548382 h 19"/>
              <a:gd name="T6" fmla="*/ 11342110 w 96"/>
              <a:gd name="T7" fmla="*/ 37221719 h 19"/>
              <a:gd name="T8" fmla="*/ 11342110 w 96"/>
              <a:gd name="T9" fmla="*/ 34896686 h 19"/>
              <a:gd name="T10" fmla="*/ 11342110 w 96"/>
              <a:gd name="T11" fmla="*/ 32570023 h 19"/>
              <a:gd name="T12" fmla="*/ 11342110 w 96"/>
              <a:gd name="T13" fmla="*/ 30243360 h 19"/>
              <a:gd name="T14" fmla="*/ 11342110 w 96"/>
              <a:gd name="T15" fmla="*/ 25590034 h 19"/>
              <a:gd name="T16" fmla="*/ 11342110 w 96"/>
              <a:gd name="T17" fmla="*/ 30243360 h 19"/>
              <a:gd name="T18" fmla="*/ 11342110 w 96"/>
              <a:gd name="T19" fmla="*/ 32570023 h 19"/>
              <a:gd name="T20" fmla="*/ 11342110 w 96"/>
              <a:gd name="T21" fmla="*/ 44201708 h 19"/>
              <a:gd name="T22" fmla="*/ 11342110 w 96"/>
              <a:gd name="T23" fmla="*/ 30243360 h 19"/>
              <a:gd name="T24" fmla="*/ 11342110 w 96"/>
              <a:gd name="T25" fmla="*/ 13958348 h 19"/>
              <a:gd name="T26" fmla="*/ 11342110 w 96"/>
              <a:gd name="T27" fmla="*/ 4653326 h 19"/>
              <a:gd name="T28" fmla="*/ 11342110 w 96"/>
              <a:gd name="T29" fmla="*/ 2326663 h 19"/>
              <a:gd name="T30" fmla="*/ 11342110 w 96"/>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
              <a:gd name="T49" fmla="*/ 0 h 19"/>
              <a:gd name="T50" fmla="*/ 96 w 96"/>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 h="19">
                <a:moveTo>
                  <a:pt x="0" y="19"/>
                </a:moveTo>
                <a:lnTo>
                  <a:pt x="4" y="17"/>
                </a:lnTo>
                <a:lnTo>
                  <a:pt x="7" y="17"/>
                </a:lnTo>
                <a:lnTo>
                  <a:pt x="9" y="16"/>
                </a:lnTo>
                <a:lnTo>
                  <a:pt x="11" y="15"/>
                </a:lnTo>
                <a:lnTo>
                  <a:pt x="13" y="14"/>
                </a:lnTo>
                <a:lnTo>
                  <a:pt x="15" y="13"/>
                </a:lnTo>
                <a:lnTo>
                  <a:pt x="18" y="11"/>
                </a:lnTo>
                <a:lnTo>
                  <a:pt x="28" y="13"/>
                </a:lnTo>
                <a:lnTo>
                  <a:pt x="37" y="14"/>
                </a:lnTo>
                <a:lnTo>
                  <a:pt x="56" y="19"/>
                </a:lnTo>
                <a:lnTo>
                  <a:pt x="74" y="13"/>
                </a:lnTo>
                <a:lnTo>
                  <a:pt x="92" y="6"/>
                </a:lnTo>
                <a:lnTo>
                  <a:pt x="94" y="2"/>
                </a:lnTo>
                <a:lnTo>
                  <a:pt x="96" y="1"/>
                </a:lnTo>
                <a:lnTo>
                  <a:pt x="9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78" name="Freeform 81"/>
          <p:cNvSpPr>
            <a:spLocks/>
          </p:cNvSpPr>
          <p:nvPr/>
        </p:nvSpPr>
        <p:spPr bwMode="auto">
          <a:xfrm>
            <a:off x="6326980" y="1985288"/>
            <a:ext cx="219894" cy="76786"/>
          </a:xfrm>
          <a:custGeom>
            <a:avLst/>
            <a:gdLst>
              <a:gd name="T0" fmla="*/ 0 w 214"/>
              <a:gd name="T1" fmla="*/ 6979979 h 67"/>
              <a:gd name="T2" fmla="*/ 11297515 w 214"/>
              <a:gd name="T3" fmla="*/ 0 h 67"/>
              <a:gd name="T4" fmla="*/ 11297515 w 214"/>
              <a:gd name="T5" fmla="*/ 0 h 67"/>
              <a:gd name="T6" fmla="*/ 11297515 w 214"/>
              <a:gd name="T7" fmla="*/ 2326660 h 67"/>
              <a:gd name="T8" fmla="*/ 11297515 w 214"/>
              <a:gd name="T9" fmla="*/ 6979979 h 67"/>
              <a:gd name="T10" fmla="*/ 11297515 w 214"/>
              <a:gd name="T11" fmla="*/ 16284988 h 67"/>
              <a:gd name="T12" fmla="*/ 11297515 w 214"/>
              <a:gd name="T13" fmla="*/ 23264967 h 67"/>
              <a:gd name="T14" fmla="*/ 11297515 w 214"/>
              <a:gd name="T15" fmla="*/ 25591626 h 67"/>
              <a:gd name="T16" fmla="*/ 11297515 w 214"/>
              <a:gd name="T17" fmla="*/ 25591626 h 67"/>
              <a:gd name="T18" fmla="*/ 11297515 w 214"/>
              <a:gd name="T19" fmla="*/ 34896635 h 67"/>
              <a:gd name="T20" fmla="*/ 11297515 w 214"/>
              <a:gd name="T21" fmla="*/ 44201644 h 67"/>
              <a:gd name="T22" fmla="*/ 11297515 w 214"/>
              <a:gd name="T23" fmla="*/ 53508282 h 67"/>
              <a:gd name="T24" fmla="*/ 11297515 w 214"/>
              <a:gd name="T25" fmla="*/ 55834942 h 67"/>
              <a:gd name="T26" fmla="*/ 11297515 w 214"/>
              <a:gd name="T27" fmla="*/ 55834942 h 67"/>
              <a:gd name="T28" fmla="*/ 11297515 w 214"/>
              <a:gd name="T29" fmla="*/ 55834942 h 67"/>
              <a:gd name="T30" fmla="*/ 11297515 w 214"/>
              <a:gd name="T31" fmla="*/ 53508282 h 67"/>
              <a:gd name="T32" fmla="*/ 11297515 w 214"/>
              <a:gd name="T33" fmla="*/ 37223295 h 67"/>
              <a:gd name="T34" fmla="*/ 11297515 w 214"/>
              <a:gd name="T35" fmla="*/ 25591626 h 67"/>
              <a:gd name="T36" fmla="*/ 11297515 w 214"/>
              <a:gd name="T37" fmla="*/ 23264967 h 67"/>
              <a:gd name="T38" fmla="*/ 11297515 w 214"/>
              <a:gd name="T39" fmla="*/ 20938307 h 67"/>
              <a:gd name="T40" fmla="*/ 11297515 w 214"/>
              <a:gd name="T41" fmla="*/ 18611647 h 67"/>
              <a:gd name="T42" fmla="*/ 11297515 w 214"/>
              <a:gd name="T43" fmla="*/ 20938307 h 67"/>
              <a:gd name="T44" fmla="*/ 11297515 w 214"/>
              <a:gd name="T45" fmla="*/ 32569976 h 67"/>
              <a:gd name="T46" fmla="*/ 11297515 w 214"/>
              <a:gd name="T47" fmla="*/ 41876614 h 67"/>
              <a:gd name="T48" fmla="*/ 11297515 w 214"/>
              <a:gd name="T49" fmla="*/ 48854963 h 67"/>
              <a:gd name="T50" fmla="*/ 11297515 w 214"/>
              <a:gd name="T51" fmla="*/ 53508282 h 67"/>
              <a:gd name="T52" fmla="*/ 11297515 w 214"/>
              <a:gd name="T53" fmla="*/ 51181623 h 67"/>
              <a:gd name="T54" fmla="*/ 11297515 w 214"/>
              <a:gd name="T55" fmla="*/ 51181623 h 67"/>
              <a:gd name="T56" fmla="*/ 11297515 w 214"/>
              <a:gd name="T57" fmla="*/ 53508282 h 67"/>
              <a:gd name="T58" fmla="*/ 11297515 w 214"/>
              <a:gd name="T59" fmla="*/ 65139951 h 67"/>
              <a:gd name="T60" fmla="*/ 11297515 w 214"/>
              <a:gd name="T61" fmla="*/ 81424939 h 67"/>
              <a:gd name="T62" fmla="*/ 11297515 w 214"/>
              <a:gd name="T63" fmla="*/ 86078258 h 67"/>
              <a:gd name="T64" fmla="*/ 11297515 w 214"/>
              <a:gd name="T65" fmla="*/ 90731577 h 67"/>
              <a:gd name="T66" fmla="*/ 11297515 w 214"/>
              <a:gd name="T67" fmla="*/ 95383267 h 67"/>
              <a:gd name="T68" fmla="*/ 11297515 w 214"/>
              <a:gd name="T69" fmla="*/ 102363246 h 67"/>
              <a:gd name="T70" fmla="*/ 11297515 w 214"/>
              <a:gd name="T71" fmla="*/ 111669884 h 67"/>
              <a:gd name="T72" fmla="*/ 11297515 w 214"/>
              <a:gd name="T73" fmla="*/ 123301553 h 67"/>
              <a:gd name="T74" fmla="*/ 11297515 w 214"/>
              <a:gd name="T75" fmla="*/ 132606562 h 67"/>
              <a:gd name="T76" fmla="*/ 11297515 w 214"/>
              <a:gd name="T77" fmla="*/ 141913200 h 67"/>
              <a:gd name="T78" fmla="*/ 11297515 w 214"/>
              <a:gd name="T79" fmla="*/ 146566519 h 67"/>
              <a:gd name="T80" fmla="*/ 11297515 w 214"/>
              <a:gd name="T81" fmla="*/ 151218209 h 67"/>
              <a:gd name="T82" fmla="*/ 11297515 w 214"/>
              <a:gd name="T83" fmla="*/ 153544869 h 67"/>
              <a:gd name="T84" fmla="*/ 11297515 w 214"/>
              <a:gd name="T85" fmla="*/ 155871528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67"/>
              <a:gd name="T131" fmla="*/ 214 w 214"/>
              <a:gd name="T132" fmla="*/ 67 h 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67">
                <a:moveTo>
                  <a:pt x="0" y="3"/>
                </a:moveTo>
                <a:lnTo>
                  <a:pt x="20" y="0"/>
                </a:lnTo>
                <a:lnTo>
                  <a:pt x="30" y="0"/>
                </a:lnTo>
                <a:lnTo>
                  <a:pt x="40" y="1"/>
                </a:lnTo>
                <a:lnTo>
                  <a:pt x="46" y="3"/>
                </a:lnTo>
                <a:lnTo>
                  <a:pt x="52" y="7"/>
                </a:lnTo>
                <a:lnTo>
                  <a:pt x="57" y="10"/>
                </a:lnTo>
                <a:lnTo>
                  <a:pt x="59" y="11"/>
                </a:lnTo>
                <a:lnTo>
                  <a:pt x="60" y="15"/>
                </a:lnTo>
                <a:lnTo>
                  <a:pt x="61" y="19"/>
                </a:lnTo>
                <a:lnTo>
                  <a:pt x="62" y="23"/>
                </a:lnTo>
                <a:lnTo>
                  <a:pt x="64" y="24"/>
                </a:lnTo>
                <a:lnTo>
                  <a:pt x="66" y="24"/>
                </a:lnTo>
                <a:lnTo>
                  <a:pt x="70" y="24"/>
                </a:lnTo>
                <a:lnTo>
                  <a:pt x="75" y="23"/>
                </a:lnTo>
                <a:lnTo>
                  <a:pt x="76" y="16"/>
                </a:lnTo>
                <a:lnTo>
                  <a:pt x="77" y="11"/>
                </a:lnTo>
                <a:lnTo>
                  <a:pt x="78" y="10"/>
                </a:lnTo>
                <a:lnTo>
                  <a:pt x="80" y="9"/>
                </a:lnTo>
                <a:lnTo>
                  <a:pt x="83" y="8"/>
                </a:lnTo>
                <a:lnTo>
                  <a:pt x="87" y="9"/>
                </a:lnTo>
                <a:lnTo>
                  <a:pt x="89" y="14"/>
                </a:lnTo>
                <a:lnTo>
                  <a:pt x="91" y="18"/>
                </a:lnTo>
                <a:lnTo>
                  <a:pt x="94" y="21"/>
                </a:lnTo>
                <a:lnTo>
                  <a:pt x="99" y="23"/>
                </a:lnTo>
                <a:lnTo>
                  <a:pt x="103" y="22"/>
                </a:lnTo>
                <a:lnTo>
                  <a:pt x="106" y="22"/>
                </a:lnTo>
                <a:lnTo>
                  <a:pt x="111" y="23"/>
                </a:lnTo>
                <a:lnTo>
                  <a:pt x="115" y="28"/>
                </a:lnTo>
                <a:lnTo>
                  <a:pt x="119" y="35"/>
                </a:lnTo>
                <a:lnTo>
                  <a:pt x="121" y="37"/>
                </a:lnTo>
                <a:lnTo>
                  <a:pt x="125" y="39"/>
                </a:lnTo>
                <a:lnTo>
                  <a:pt x="129" y="41"/>
                </a:lnTo>
                <a:lnTo>
                  <a:pt x="135" y="44"/>
                </a:lnTo>
                <a:lnTo>
                  <a:pt x="149" y="48"/>
                </a:lnTo>
                <a:lnTo>
                  <a:pt x="165" y="53"/>
                </a:lnTo>
                <a:lnTo>
                  <a:pt x="181" y="57"/>
                </a:lnTo>
                <a:lnTo>
                  <a:pt x="196" y="61"/>
                </a:lnTo>
                <a:lnTo>
                  <a:pt x="202" y="63"/>
                </a:lnTo>
                <a:lnTo>
                  <a:pt x="207" y="65"/>
                </a:lnTo>
                <a:lnTo>
                  <a:pt x="211" y="66"/>
                </a:lnTo>
                <a:lnTo>
                  <a:pt x="214" y="67"/>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79" name="Freeform 82"/>
          <p:cNvSpPr>
            <a:spLocks/>
          </p:cNvSpPr>
          <p:nvPr/>
        </p:nvSpPr>
        <p:spPr bwMode="auto">
          <a:xfrm>
            <a:off x="6331445" y="2009771"/>
            <a:ext cx="75902" cy="141330"/>
          </a:xfrm>
          <a:custGeom>
            <a:avLst/>
            <a:gdLst>
              <a:gd name="T0" fmla="*/ 11143301 w 74"/>
              <a:gd name="T1" fmla="*/ 0 h 124"/>
              <a:gd name="T2" fmla="*/ 11143301 w 74"/>
              <a:gd name="T3" fmla="*/ 20938321 h 124"/>
              <a:gd name="T4" fmla="*/ 11143301 w 74"/>
              <a:gd name="T5" fmla="*/ 41876642 h 124"/>
              <a:gd name="T6" fmla="*/ 11143301 w 74"/>
              <a:gd name="T7" fmla="*/ 83751654 h 124"/>
              <a:gd name="T8" fmla="*/ 11143301 w 74"/>
              <a:gd name="T9" fmla="*/ 125628296 h 124"/>
              <a:gd name="T10" fmla="*/ 11143301 w 74"/>
              <a:gd name="T11" fmla="*/ 162849986 h 124"/>
              <a:gd name="T12" fmla="*/ 11143301 w 74"/>
              <a:gd name="T13" fmla="*/ 193094951 h 124"/>
              <a:gd name="T14" fmla="*/ 11143301 w 74"/>
              <a:gd name="T15" fmla="*/ 207053289 h 124"/>
              <a:gd name="T16" fmla="*/ 11143301 w 74"/>
              <a:gd name="T17" fmla="*/ 221011626 h 124"/>
              <a:gd name="T18" fmla="*/ 11143301 w 74"/>
              <a:gd name="T19" fmla="*/ 232643303 h 124"/>
              <a:gd name="T20" fmla="*/ 11143301 w 74"/>
              <a:gd name="T21" fmla="*/ 244276608 h 124"/>
              <a:gd name="T22" fmla="*/ 11143301 w 74"/>
              <a:gd name="T23" fmla="*/ 253581623 h 124"/>
              <a:gd name="T24" fmla="*/ 11143301 w 74"/>
              <a:gd name="T25" fmla="*/ 260561607 h 124"/>
              <a:gd name="T26" fmla="*/ 11143301 w 74"/>
              <a:gd name="T27" fmla="*/ 269866622 h 124"/>
              <a:gd name="T28" fmla="*/ 11143301 w 74"/>
              <a:gd name="T29" fmla="*/ 279173266 h 124"/>
              <a:gd name="T30" fmla="*/ 11143301 w 74"/>
              <a:gd name="T31" fmla="*/ 283824959 h 124"/>
              <a:gd name="T32" fmla="*/ 11143301 w 74"/>
              <a:gd name="T33" fmla="*/ 288478282 h 124"/>
              <a:gd name="T34" fmla="*/ 11143301 w 74"/>
              <a:gd name="T35" fmla="*/ 288478282 h 124"/>
              <a:gd name="T36" fmla="*/ 11143301 w 74"/>
              <a:gd name="T37" fmla="*/ 286151621 h 124"/>
              <a:gd name="T38" fmla="*/ 11143301 w 74"/>
              <a:gd name="T39" fmla="*/ 281498298 h 124"/>
              <a:gd name="T40" fmla="*/ 11143301 w 74"/>
              <a:gd name="T41" fmla="*/ 274519944 h 124"/>
              <a:gd name="T42" fmla="*/ 11143301 w 74"/>
              <a:gd name="T43" fmla="*/ 269866622 h 124"/>
              <a:gd name="T44" fmla="*/ 7429838 w 74"/>
              <a:gd name="T45" fmla="*/ 262888268 h 124"/>
              <a:gd name="T46" fmla="*/ 1857459 w 74"/>
              <a:gd name="T47" fmla="*/ 258234946 h 124"/>
              <a:gd name="T48" fmla="*/ 0 w 74"/>
              <a:gd name="T49" fmla="*/ 255908284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24"/>
              <a:gd name="T77" fmla="*/ 74 w 74"/>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24">
                <a:moveTo>
                  <a:pt x="71" y="0"/>
                </a:moveTo>
                <a:lnTo>
                  <a:pt x="73" y="9"/>
                </a:lnTo>
                <a:lnTo>
                  <a:pt x="74" y="18"/>
                </a:lnTo>
                <a:lnTo>
                  <a:pt x="72" y="36"/>
                </a:lnTo>
                <a:lnTo>
                  <a:pt x="67" y="54"/>
                </a:lnTo>
                <a:lnTo>
                  <a:pt x="59" y="70"/>
                </a:lnTo>
                <a:lnTo>
                  <a:pt x="61" y="83"/>
                </a:lnTo>
                <a:lnTo>
                  <a:pt x="61" y="89"/>
                </a:lnTo>
                <a:lnTo>
                  <a:pt x="61" y="95"/>
                </a:lnTo>
                <a:lnTo>
                  <a:pt x="60" y="100"/>
                </a:lnTo>
                <a:lnTo>
                  <a:pt x="58" y="105"/>
                </a:lnTo>
                <a:lnTo>
                  <a:pt x="53" y="109"/>
                </a:lnTo>
                <a:lnTo>
                  <a:pt x="47" y="112"/>
                </a:lnTo>
                <a:lnTo>
                  <a:pt x="43" y="116"/>
                </a:lnTo>
                <a:lnTo>
                  <a:pt x="40" y="120"/>
                </a:lnTo>
                <a:lnTo>
                  <a:pt x="35" y="122"/>
                </a:lnTo>
                <a:lnTo>
                  <a:pt x="30" y="124"/>
                </a:lnTo>
                <a:lnTo>
                  <a:pt x="24" y="124"/>
                </a:lnTo>
                <a:lnTo>
                  <a:pt x="19" y="123"/>
                </a:lnTo>
                <a:lnTo>
                  <a:pt x="14" y="121"/>
                </a:lnTo>
                <a:lnTo>
                  <a:pt x="10" y="118"/>
                </a:lnTo>
                <a:lnTo>
                  <a:pt x="7" y="116"/>
                </a:lnTo>
                <a:lnTo>
                  <a:pt x="4" y="113"/>
                </a:lnTo>
                <a:lnTo>
                  <a:pt x="1" y="111"/>
                </a:lnTo>
                <a:lnTo>
                  <a:pt x="0" y="11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80" name="Freeform 83"/>
          <p:cNvSpPr>
            <a:spLocks/>
          </p:cNvSpPr>
          <p:nvPr/>
        </p:nvSpPr>
        <p:spPr bwMode="auto">
          <a:xfrm>
            <a:off x="7081543" y="2144428"/>
            <a:ext cx="91529" cy="36723"/>
          </a:xfrm>
          <a:custGeom>
            <a:avLst/>
            <a:gdLst>
              <a:gd name="T0" fmla="*/ 13369264 w 88"/>
              <a:gd name="T1" fmla="*/ 0 h 32"/>
              <a:gd name="T2" fmla="*/ 13369264 w 88"/>
              <a:gd name="T3" fmla="*/ 2326658 h 32"/>
              <a:gd name="T4" fmla="*/ 13369264 w 88"/>
              <a:gd name="T5" fmla="*/ 2326658 h 32"/>
              <a:gd name="T6" fmla="*/ 13369264 w 88"/>
              <a:gd name="T7" fmla="*/ 9306633 h 32"/>
              <a:gd name="T8" fmla="*/ 13369264 w 88"/>
              <a:gd name="T9" fmla="*/ 16284978 h 32"/>
              <a:gd name="T10" fmla="*/ 13369264 w 88"/>
              <a:gd name="T11" fmla="*/ 18611637 h 32"/>
              <a:gd name="T12" fmla="*/ 13369264 w 88"/>
              <a:gd name="T13" fmla="*/ 23264953 h 32"/>
              <a:gd name="T14" fmla="*/ 13369264 w 88"/>
              <a:gd name="T15" fmla="*/ 30243299 h 32"/>
              <a:gd name="T16" fmla="*/ 13369264 w 88"/>
              <a:gd name="T17" fmla="*/ 37223273 h 32"/>
              <a:gd name="T18" fmla="*/ 13369264 w 88"/>
              <a:gd name="T19" fmla="*/ 46529906 h 32"/>
              <a:gd name="T20" fmla="*/ 13369264 w 88"/>
              <a:gd name="T21" fmla="*/ 51181594 h 32"/>
              <a:gd name="T22" fmla="*/ 13369264 w 88"/>
              <a:gd name="T23" fmla="*/ 53508252 h 32"/>
              <a:gd name="T24" fmla="*/ 13369264 w 88"/>
              <a:gd name="T25" fmla="*/ 55834910 h 32"/>
              <a:gd name="T26" fmla="*/ 13369264 w 88"/>
              <a:gd name="T27" fmla="*/ 60488227 h 32"/>
              <a:gd name="T28" fmla="*/ 13369264 w 88"/>
              <a:gd name="T29" fmla="*/ 65141543 h 32"/>
              <a:gd name="T30" fmla="*/ 13369264 w 88"/>
              <a:gd name="T31" fmla="*/ 69793230 h 32"/>
              <a:gd name="T32" fmla="*/ 11459158 w 88"/>
              <a:gd name="T33" fmla="*/ 74446547 h 32"/>
              <a:gd name="T34" fmla="*/ 3820212 w 88"/>
              <a:gd name="T35" fmla="*/ 69793230 h 32"/>
              <a:gd name="T36" fmla="*/ 1910106 w 88"/>
              <a:gd name="T37" fmla="*/ 67466572 h 32"/>
              <a:gd name="T38" fmla="*/ 0 w 88"/>
              <a:gd name="T39" fmla="*/ 65141543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32"/>
              <a:gd name="T62" fmla="*/ 88 w 8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32">
                <a:moveTo>
                  <a:pt x="88" y="0"/>
                </a:moveTo>
                <a:lnTo>
                  <a:pt x="86" y="1"/>
                </a:lnTo>
                <a:lnTo>
                  <a:pt x="83" y="1"/>
                </a:lnTo>
                <a:lnTo>
                  <a:pt x="74" y="4"/>
                </a:lnTo>
                <a:lnTo>
                  <a:pt x="66" y="7"/>
                </a:lnTo>
                <a:lnTo>
                  <a:pt x="64" y="8"/>
                </a:lnTo>
                <a:lnTo>
                  <a:pt x="62" y="10"/>
                </a:lnTo>
                <a:lnTo>
                  <a:pt x="60" y="13"/>
                </a:lnTo>
                <a:lnTo>
                  <a:pt x="58" y="16"/>
                </a:lnTo>
                <a:lnTo>
                  <a:pt x="50" y="20"/>
                </a:lnTo>
                <a:lnTo>
                  <a:pt x="41" y="22"/>
                </a:lnTo>
                <a:lnTo>
                  <a:pt x="32" y="23"/>
                </a:lnTo>
                <a:lnTo>
                  <a:pt x="24" y="24"/>
                </a:lnTo>
                <a:lnTo>
                  <a:pt x="19" y="26"/>
                </a:lnTo>
                <a:lnTo>
                  <a:pt x="15" y="28"/>
                </a:lnTo>
                <a:lnTo>
                  <a:pt x="11" y="30"/>
                </a:lnTo>
                <a:lnTo>
                  <a:pt x="6" y="32"/>
                </a:lnTo>
                <a:lnTo>
                  <a:pt x="2" y="30"/>
                </a:lnTo>
                <a:lnTo>
                  <a:pt x="1" y="29"/>
                </a:lnTo>
                <a:lnTo>
                  <a:pt x="0" y="2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81" name="Freeform 84"/>
          <p:cNvSpPr>
            <a:spLocks/>
          </p:cNvSpPr>
          <p:nvPr/>
        </p:nvSpPr>
        <p:spPr bwMode="auto">
          <a:xfrm>
            <a:off x="7119489" y="2228999"/>
            <a:ext cx="80367" cy="37836"/>
          </a:xfrm>
          <a:custGeom>
            <a:avLst/>
            <a:gdLst>
              <a:gd name="T0" fmla="*/ 11244850 w 78"/>
              <a:gd name="T1" fmla="*/ 0 h 33"/>
              <a:gd name="T2" fmla="*/ 11244850 w 78"/>
              <a:gd name="T3" fmla="*/ 6979934 h 33"/>
              <a:gd name="T4" fmla="*/ 11244850 w 78"/>
              <a:gd name="T5" fmla="*/ 13958239 h 33"/>
              <a:gd name="T6" fmla="*/ 11244850 w 78"/>
              <a:gd name="T7" fmla="*/ 20938173 h 33"/>
              <a:gd name="T8" fmla="*/ 11244850 w 78"/>
              <a:gd name="T9" fmla="*/ 25589833 h 33"/>
              <a:gd name="T10" fmla="*/ 11244850 w 78"/>
              <a:gd name="T11" fmla="*/ 32569768 h 33"/>
              <a:gd name="T12" fmla="*/ 11244850 w 78"/>
              <a:gd name="T13" fmla="*/ 37223057 h 33"/>
              <a:gd name="T14" fmla="*/ 11244850 w 78"/>
              <a:gd name="T15" fmla="*/ 39548072 h 33"/>
              <a:gd name="T16" fmla="*/ 11244850 w 78"/>
              <a:gd name="T17" fmla="*/ 44201362 h 33"/>
              <a:gd name="T18" fmla="*/ 11244850 w 78"/>
              <a:gd name="T19" fmla="*/ 51181296 h 33"/>
              <a:gd name="T20" fmla="*/ 11244850 w 78"/>
              <a:gd name="T21" fmla="*/ 62812890 h 33"/>
              <a:gd name="T22" fmla="*/ 11244850 w 78"/>
              <a:gd name="T23" fmla="*/ 72117840 h 33"/>
              <a:gd name="T24" fmla="*/ 7497054 w 78"/>
              <a:gd name="T25" fmla="*/ 76771129 h 33"/>
              <a:gd name="T26" fmla="*/ 0 w 78"/>
              <a:gd name="T27" fmla="*/ 76771129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33"/>
              <a:gd name="T44" fmla="*/ 78 w 78"/>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33">
                <a:moveTo>
                  <a:pt x="78" y="0"/>
                </a:moveTo>
                <a:lnTo>
                  <a:pt x="69" y="3"/>
                </a:lnTo>
                <a:lnTo>
                  <a:pt x="63" y="6"/>
                </a:lnTo>
                <a:lnTo>
                  <a:pt x="59" y="9"/>
                </a:lnTo>
                <a:lnTo>
                  <a:pt x="55" y="11"/>
                </a:lnTo>
                <a:lnTo>
                  <a:pt x="51" y="14"/>
                </a:lnTo>
                <a:lnTo>
                  <a:pt x="46" y="16"/>
                </a:lnTo>
                <a:lnTo>
                  <a:pt x="38" y="17"/>
                </a:lnTo>
                <a:lnTo>
                  <a:pt x="28" y="19"/>
                </a:lnTo>
                <a:lnTo>
                  <a:pt x="21" y="22"/>
                </a:lnTo>
                <a:lnTo>
                  <a:pt x="14" y="27"/>
                </a:lnTo>
                <a:lnTo>
                  <a:pt x="8" y="31"/>
                </a:lnTo>
                <a:lnTo>
                  <a:pt x="4" y="33"/>
                </a:lnTo>
                <a:lnTo>
                  <a:pt x="0" y="33"/>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82" name="Freeform 85"/>
          <p:cNvSpPr>
            <a:spLocks/>
          </p:cNvSpPr>
          <p:nvPr/>
        </p:nvSpPr>
        <p:spPr bwMode="auto">
          <a:xfrm>
            <a:off x="6875040" y="1960808"/>
            <a:ext cx="215428" cy="51190"/>
          </a:xfrm>
          <a:custGeom>
            <a:avLst/>
            <a:gdLst>
              <a:gd name="T0" fmla="*/ 0 w 210"/>
              <a:gd name="T1" fmla="*/ 0 h 45"/>
              <a:gd name="T2" fmla="*/ 1877579 w 210"/>
              <a:gd name="T3" fmla="*/ 11631652 h 45"/>
              <a:gd name="T4" fmla="*/ 3753694 w 210"/>
              <a:gd name="T5" fmla="*/ 23264933 h 45"/>
              <a:gd name="T6" fmla="*/ 3753694 w 210"/>
              <a:gd name="T7" fmla="*/ 46528237 h 45"/>
              <a:gd name="T8" fmla="*/ 3753694 w 210"/>
              <a:gd name="T9" fmla="*/ 55834862 h 45"/>
              <a:gd name="T10" fmla="*/ 7508852 w 210"/>
              <a:gd name="T11" fmla="*/ 65139858 h 45"/>
              <a:gd name="T12" fmla="*/ 11262546 w 210"/>
              <a:gd name="T13" fmla="*/ 74446483 h 45"/>
              <a:gd name="T14" fmla="*/ 11262546 w 210"/>
              <a:gd name="T15" fmla="*/ 81424823 h 45"/>
              <a:gd name="T16" fmla="*/ 11262546 w 210"/>
              <a:gd name="T17" fmla="*/ 97709787 h 45"/>
              <a:gd name="T18" fmla="*/ 11262546 w 210"/>
              <a:gd name="T19" fmla="*/ 102363100 h 45"/>
              <a:gd name="T20" fmla="*/ 11262546 w 210"/>
              <a:gd name="T21" fmla="*/ 104689756 h 45"/>
              <a:gd name="T22" fmla="*/ 11262546 w 210"/>
              <a:gd name="T23" fmla="*/ 104689756 h 45"/>
              <a:gd name="T24" fmla="*/ 11262546 w 210"/>
              <a:gd name="T25" fmla="*/ 100036444 h 45"/>
              <a:gd name="T26" fmla="*/ 11262546 w 210"/>
              <a:gd name="T27" fmla="*/ 95384760 h 45"/>
              <a:gd name="T28" fmla="*/ 11262546 w 210"/>
              <a:gd name="T29" fmla="*/ 90731448 h 45"/>
              <a:gd name="T30" fmla="*/ 11262546 w 210"/>
              <a:gd name="T31" fmla="*/ 83751479 h 45"/>
              <a:gd name="T32" fmla="*/ 11262546 w 210"/>
              <a:gd name="T33" fmla="*/ 79098167 h 45"/>
              <a:gd name="T34" fmla="*/ 11262546 w 210"/>
              <a:gd name="T35" fmla="*/ 72119827 h 45"/>
              <a:gd name="T36" fmla="*/ 11262546 w 210"/>
              <a:gd name="T37" fmla="*/ 76773140 h 45"/>
              <a:gd name="T38" fmla="*/ 11262546 w 210"/>
              <a:gd name="T39" fmla="*/ 79098167 h 45"/>
              <a:gd name="T40" fmla="*/ 11262546 w 210"/>
              <a:gd name="T41" fmla="*/ 79098167 h 45"/>
              <a:gd name="T42" fmla="*/ 11262546 w 210"/>
              <a:gd name="T43" fmla="*/ 81424823 h 45"/>
              <a:gd name="T44" fmla="*/ 11262546 w 210"/>
              <a:gd name="T45" fmla="*/ 83751479 h 45"/>
              <a:gd name="T46" fmla="*/ 11262546 w 210"/>
              <a:gd name="T47" fmla="*/ 86078135 h 45"/>
              <a:gd name="T48" fmla="*/ 11262546 w 210"/>
              <a:gd name="T49" fmla="*/ 90731448 h 45"/>
              <a:gd name="T50" fmla="*/ 11262546 w 210"/>
              <a:gd name="T51" fmla="*/ 81424823 h 45"/>
              <a:gd name="T52" fmla="*/ 11262546 w 210"/>
              <a:gd name="T53" fmla="*/ 72119827 h 45"/>
              <a:gd name="T54" fmla="*/ 11262546 w 210"/>
              <a:gd name="T55" fmla="*/ 60488175 h 45"/>
              <a:gd name="T56" fmla="*/ 11262546 w 210"/>
              <a:gd name="T57" fmla="*/ 51181550 h 45"/>
              <a:gd name="T58" fmla="*/ 11262546 w 210"/>
              <a:gd name="T59" fmla="*/ 46528237 h 45"/>
              <a:gd name="T60" fmla="*/ 11262546 w 210"/>
              <a:gd name="T61" fmla="*/ 39549898 h 45"/>
              <a:gd name="T62" fmla="*/ 11262546 w 210"/>
              <a:gd name="T63" fmla="*/ 34896585 h 45"/>
              <a:gd name="T64" fmla="*/ 11262546 w 210"/>
              <a:gd name="T65" fmla="*/ 32569929 h 45"/>
              <a:gd name="T66" fmla="*/ 11262546 w 210"/>
              <a:gd name="T67" fmla="*/ 23264933 h 45"/>
              <a:gd name="T68" fmla="*/ 11262546 w 210"/>
              <a:gd name="T69" fmla="*/ 16284965 h 45"/>
              <a:gd name="T70" fmla="*/ 11262546 w 210"/>
              <a:gd name="T71" fmla="*/ 11631652 h 45"/>
              <a:gd name="T72" fmla="*/ 11262546 w 210"/>
              <a:gd name="T73" fmla="*/ 6979969 h 45"/>
              <a:gd name="T74" fmla="*/ 11262546 w 210"/>
              <a:gd name="T75" fmla="*/ 4653313 h 45"/>
              <a:gd name="T76" fmla="*/ 11262546 w 210"/>
              <a:gd name="T77" fmla="*/ 2326656 h 45"/>
              <a:gd name="T78" fmla="*/ 11262546 w 210"/>
              <a:gd name="T79" fmla="*/ 0 h 45"/>
              <a:gd name="T80" fmla="*/ 11262546 w 210"/>
              <a:gd name="T81" fmla="*/ 9304996 h 45"/>
              <a:gd name="T82" fmla="*/ 11262546 w 210"/>
              <a:gd name="T83" fmla="*/ 16284965 h 45"/>
              <a:gd name="T84" fmla="*/ 11262546 w 210"/>
              <a:gd name="T85" fmla="*/ 18611621 h 45"/>
              <a:gd name="T86" fmla="*/ 11262546 w 210"/>
              <a:gd name="T87" fmla="*/ 18611621 h 45"/>
              <a:gd name="T88" fmla="*/ 11262546 w 210"/>
              <a:gd name="T89" fmla="*/ 11631652 h 45"/>
              <a:gd name="T90" fmla="*/ 11262546 w 210"/>
              <a:gd name="T91" fmla="*/ 4653313 h 45"/>
              <a:gd name="T92" fmla="*/ 11262546 w 210"/>
              <a:gd name="T93" fmla="*/ 9304996 h 45"/>
              <a:gd name="T94" fmla="*/ 11262546 w 210"/>
              <a:gd name="T95" fmla="*/ 9304996 h 45"/>
              <a:gd name="T96" fmla="*/ 11262546 w 210"/>
              <a:gd name="T97" fmla="*/ 11631652 h 45"/>
              <a:gd name="T98" fmla="*/ 11262546 w 210"/>
              <a:gd name="T99" fmla="*/ 11631652 h 45"/>
              <a:gd name="T100" fmla="*/ 11262546 w 210"/>
              <a:gd name="T101" fmla="*/ 9304996 h 45"/>
              <a:gd name="T102" fmla="*/ 11262546 w 210"/>
              <a:gd name="T103" fmla="*/ 9304996 h 45"/>
              <a:gd name="T104" fmla="*/ 11262546 w 210"/>
              <a:gd name="T105" fmla="*/ 9304996 h 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45"/>
              <a:gd name="T161" fmla="*/ 210 w 210"/>
              <a:gd name="T162" fmla="*/ 45 h 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45">
                <a:moveTo>
                  <a:pt x="0" y="0"/>
                </a:moveTo>
                <a:lnTo>
                  <a:pt x="1" y="5"/>
                </a:lnTo>
                <a:lnTo>
                  <a:pt x="2" y="10"/>
                </a:lnTo>
                <a:lnTo>
                  <a:pt x="2" y="20"/>
                </a:lnTo>
                <a:lnTo>
                  <a:pt x="2" y="24"/>
                </a:lnTo>
                <a:lnTo>
                  <a:pt x="4" y="28"/>
                </a:lnTo>
                <a:lnTo>
                  <a:pt x="6" y="32"/>
                </a:lnTo>
                <a:lnTo>
                  <a:pt x="10" y="35"/>
                </a:lnTo>
                <a:lnTo>
                  <a:pt x="13" y="42"/>
                </a:lnTo>
                <a:lnTo>
                  <a:pt x="15" y="44"/>
                </a:lnTo>
                <a:lnTo>
                  <a:pt x="18" y="45"/>
                </a:lnTo>
                <a:lnTo>
                  <a:pt x="22" y="45"/>
                </a:lnTo>
                <a:lnTo>
                  <a:pt x="25" y="43"/>
                </a:lnTo>
                <a:lnTo>
                  <a:pt x="28" y="41"/>
                </a:lnTo>
                <a:lnTo>
                  <a:pt x="30" y="39"/>
                </a:lnTo>
                <a:lnTo>
                  <a:pt x="42" y="36"/>
                </a:lnTo>
                <a:lnTo>
                  <a:pt x="55" y="34"/>
                </a:lnTo>
                <a:lnTo>
                  <a:pt x="79" y="31"/>
                </a:lnTo>
                <a:lnTo>
                  <a:pt x="83" y="33"/>
                </a:lnTo>
                <a:lnTo>
                  <a:pt x="86" y="34"/>
                </a:lnTo>
                <a:lnTo>
                  <a:pt x="88" y="34"/>
                </a:lnTo>
                <a:lnTo>
                  <a:pt x="90" y="35"/>
                </a:lnTo>
                <a:lnTo>
                  <a:pt x="92" y="36"/>
                </a:lnTo>
                <a:lnTo>
                  <a:pt x="94" y="37"/>
                </a:lnTo>
                <a:lnTo>
                  <a:pt x="97" y="39"/>
                </a:lnTo>
                <a:lnTo>
                  <a:pt x="105" y="35"/>
                </a:lnTo>
                <a:lnTo>
                  <a:pt x="111" y="31"/>
                </a:lnTo>
                <a:lnTo>
                  <a:pt x="117" y="26"/>
                </a:lnTo>
                <a:lnTo>
                  <a:pt x="125" y="22"/>
                </a:lnTo>
                <a:lnTo>
                  <a:pt x="129" y="20"/>
                </a:lnTo>
                <a:lnTo>
                  <a:pt x="133" y="17"/>
                </a:lnTo>
                <a:lnTo>
                  <a:pt x="136" y="15"/>
                </a:lnTo>
                <a:lnTo>
                  <a:pt x="137" y="14"/>
                </a:lnTo>
                <a:lnTo>
                  <a:pt x="140" y="10"/>
                </a:lnTo>
                <a:lnTo>
                  <a:pt x="141" y="7"/>
                </a:lnTo>
                <a:lnTo>
                  <a:pt x="143" y="5"/>
                </a:lnTo>
                <a:lnTo>
                  <a:pt x="143" y="3"/>
                </a:lnTo>
                <a:lnTo>
                  <a:pt x="145" y="2"/>
                </a:lnTo>
                <a:lnTo>
                  <a:pt x="148" y="1"/>
                </a:lnTo>
                <a:lnTo>
                  <a:pt x="151" y="0"/>
                </a:lnTo>
                <a:lnTo>
                  <a:pt x="153" y="4"/>
                </a:lnTo>
                <a:lnTo>
                  <a:pt x="156" y="7"/>
                </a:lnTo>
                <a:lnTo>
                  <a:pt x="159" y="8"/>
                </a:lnTo>
                <a:lnTo>
                  <a:pt x="163" y="8"/>
                </a:lnTo>
                <a:lnTo>
                  <a:pt x="171" y="5"/>
                </a:lnTo>
                <a:lnTo>
                  <a:pt x="180" y="2"/>
                </a:lnTo>
                <a:lnTo>
                  <a:pt x="185" y="4"/>
                </a:lnTo>
                <a:lnTo>
                  <a:pt x="189" y="4"/>
                </a:lnTo>
                <a:lnTo>
                  <a:pt x="194" y="5"/>
                </a:lnTo>
                <a:lnTo>
                  <a:pt x="197" y="5"/>
                </a:lnTo>
                <a:lnTo>
                  <a:pt x="200" y="4"/>
                </a:lnTo>
                <a:lnTo>
                  <a:pt x="204" y="4"/>
                </a:lnTo>
                <a:lnTo>
                  <a:pt x="210" y="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83" name="Freeform 86"/>
          <p:cNvSpPr>
            <a:spLocks/>
          </p:cNvSpPr>
          <p:nvPr/>
        </p:nvSpPr>
        <p:spPr bwMode="auto">
          <a:xfrm>
            <a:off x="6803602" y="1861766"/>
            <a:ext cx="49113" cy="101267"/>
          </a:xfrm>
          <a:custGeom>
            <a:avLst/>
            <a:gdLst>
              <a:gd name="T0" fmla="*/ 7392768 w 48"/>
              <a:gd name="T1" fmla="*/ 0 h 88"/>
              <a:gd name="T2" fmla="*/ 1848555 w 48"/>
              <a:gd name="T3" fmla="*/ 18611702 h 88"/>
              <a:gd name="T4" fmla="*/ 0 w 48"/>
              <a:gd name="T5" fmla="*/ 39550070 h 88"/>
              <a:gd name="T6" fmla="*/ 0 w 48"/>
              <a:gd name="T7" fmla="*/ 48855106 h 88"/>
              <a:gd name="T8" fmla="*/ 1848555 w 48"/>
              <a:gd name="T9" fmla="*/ 58161771 h 88"/>
              <a:gd name="T10" fmla="*/ 7392768 w 48"/>
              <a:gd name="T11" fmla="*/ 65140141 h 88"/>
              <a:gd name="T12" fmla="*/ 11089879 w 48"/>
              <a:gd name="T13" fmla="*/ 69793474 h 88"/>
              <a:gd name="T14" fmla="*/ 11089879 w 48"/>
              <a:gd name="T15" fmla="*/ 88405175 h 88"/>
              <a:gd name="T16" fmla="*/ 11089879 w 48"/>
              <a:gd name="T17" fmla="*/ 107016877 h 88"/>
              <a:gd name="T18" fmla="*/ 11089879 w 48"/>
              <a:gd name="T19" fmla="*/ 127955245 h 88"/>
              <a:gd name="T20" fmla="*/ 11089879 w 48"/>
              <a:gd name="T21" fmla="*/ 148891983 h 88"/>
              <a:gd name="T22" fmla="*/ 11089879 w 48"/>
              <a:gd name="T23" fmla="*/ 165177019 h 88"/>
              <a:gd name="T24" fmla="*/ 11089879 w 48"/>
              <a:gd name="T25" fmla="*/ 176810350 h 88"/>
              <a:gd name="T26" fmla="*/ 11089879 w 48"/>
              <a:gd name="T27" fmla="*/ 186115387 h 88"/>
              <a:gd name="T28" fmla="*/ 11089879 w 48"/>
              <a:gd name="T29" fmla="*/ 195422052 h 88"/>
              <a:gd name="T30" fmla="*/ 11089879 w 48"/>
              <a:gd name="T31" fmla="*/ 202400422 h 88"/>
              <a:gd name="T32" fmla="*/ 11089879 w 48"/>
              <a:gd name="T33" fmla="*/ 204727088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88"/>
              <a:gd name="T53" fmla="*/ 48 w 48"/>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88">
                <a:moveTo>
                  <a:pt x="4" y="0"/>
                </a:moveTo>
                <a:lnTo>
                  <a:pt x="1" y="8"/>
                </a:lnTo>
                <a:lnTo>
                  <a:pt x="0" y="17"/>
                </a:lnTo>
                <a:lnTo>
                  <a:pt x="0" y="21"/>
                </a:lnTo>
                <a:lnTo>
                  <a:pt x="1" y="25"/>
                </a:lnTo>
                <a:lnTo>
                  <a:pt x="4" y="28"/>
                </a:lnTo>
                <a:lnTo>
                  <a:pt x="8" y="30"/>
                </a:lnTo>
                <a:lnTo>
                  <a:pt x="12" y="38"/>
                </a:lnTo>
                <a:lnTo>
                  <a:pt x="14" y="46"/>
                </a:lnTo>
                <a:lnTo>
                  <a:pt x="13" y="55"/>
                </a:lnTo>
                <a:lnTo>
                  <a:pt x="10" y="64"/>
                </a:lnTo>
                <a:lnTo>
                  <a:pt x="12" y="71"/>
                </a:lnTo>
                <a:lnTo>
                  <a:pt x="14" y="76"/>
                </a:lnTo>
                <a:lnTo>
                  <a:pt x="18" y="80"/>
                </a:lnTo>
                <a:lnTo>
                  <a:pt x="23" y="84"/>
                </a:lnTo>
                <a:lnTo>
                  <a:pt x="34" y="87"/>
                </a:lnTo>
                <a:lnTo>
                  <a:pt x="48" y="8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84" name="Freeform 87"/>
          <p:cNvSpPr>
            <a:spLocks/>
          </p:cNvSpPr>
          <p:nvPr/>
        </p:nvSpPr>
        <p:spPr bwMode="auto">
          <a:xfrm>
            <a:off x="6536828" y="2026468"/>
            <a:ext cx="262310" cy="109057"/>
          </a:xfrm>
          <a:custGeom>
            <a:avLst/>
            <a:gdLst>
              <a:gd name="T0" fmla="*/ 0 w 254"/>
              <a:gd name="T1" fmla="*/ 6979989 h 95"/>
              <a:gd name="T2" fmla="*/ 9413741 w 254"/>
              <a:gd name="T3" fmla="*/ 2326663 h 95"/>
              <a:gd name="T4" fmla="*/ 11297075 w 254"/>
              <a:gd name="T5" fmla="*/ 0 h 95"/>
              <a:gd name="T6" fmla="*/ 11297075 w 254"/>
              <a:gd name="T7" fmla="*/ 0 h 95"/>
              <a:gd name="T8" fmla="*/ 11297075 w 254"/>
              <a:gd name="T9" fmla="*/ 2326663 h 95"/>
              <a:gd name="T10" fmla="*/ 11297075 w 254"/>
              <a:gd name="T11" fmla="*/ 9305022 h 95"/>
              <a:gd name="T12" fmla="*/ 11297075 w 254"/>
              <a:gd name="T13" fmla="*/ 16285011 h 95"/>
              <a:gd name="T14" fmla="*/ 11297075 w 254"/>
              <a:gd name="T15" fmla="*/ 20938337 h 95"/>
              <a:gd name="T16" fmla="*/ 11297075 w 254"/>
              <a:gd name="T17" fmla="*/ 25590034 h 95"/>
              <a:gd name="T18" fmla="*/ 11297075 w 254"/>
              <a:gd name="T19" fmla="*/ 27916697 h 95"/>
              <a:gd name="T20" fmla="*/ 11297075 w 254"/>
              <a:gd name="T21" fmla="*/ 30243360 h 95"/>
              <a:gd name="T22" fmla="*/ 11297075 w 254"/>
              <a:gd name="T23" fmla="*/ 30243360 h 95"/>
              <a:gd name="T24" fmla="*/ 11297075 w 254"/>
              <a:gd name="T25" fmla="*/ 39550011 h 95"/>
              <a:gd name="T26" fmla="*/ 11297075 w 254"/>
              <a:gd name="T27" fmla="*/ 48855034 h 95"/>
              <a:gd name="T28" fmla="*/ 11297075 w 254"/>
              <a:gd name="T29" fmla="*/ 53508360 h 95"/>
              <a:gd name="T30" fmla="*/ 11297075 w 254"/>
              <a:gd name="T31" fmla="*/ 55835023 h 95"/>
              <a:gd name="T32" fmla="*/ 11297075 w 254"/>
              <a:gd name="T33" fmla="*/ 60486719 h 95"/>
              <a:gd name="T34" fmla="*/ 11297075 w 254"/>
              <a:gd name="T35" fmla="*/ 62813382 h 95"/>
              <a:gd name="T36" fmla="*/ 11297075 w 254"/>
              <a:gd name="T37" fmla="*/ 67466708 h 95"/>
              <a:gd name="T38" fmla="*/ 11297075 w 254"/>
              <a:gd name="T39" fmla="*/ 76771731 h 95"/>
              <a:gd name="T40" fmla="*/ 11297075 w 254"/>
              <a:gd name="T41" fmla="*/ 86078382 h 95"/>
              <a:gd name="T42" fmla="*/ 11297075 w 254"/>
              <a:gd name="T43" fmla="*/ 90731708 h 95"/>
              <a:gd name="T44" fmla="*/ 11297075 w 254"/>
              <a:gd name="T45" fmla="*/ 95383405 h 95"/>
              <a:gd name="T46" fmla="*/ 11297075 w 254"/>
              <a:gd name="T47" fmla="*/ 93058371 h 95"/>
              <a:gd name="T48" fmla="*/ 11297075 w 254"/>
              <a:gd name="T49" fmla="*/ 90731708 h 95"/>
              <a:gd name="T50" fmla="*/ 11297075 w 254"/>
              <a:gd name="T51" fmla="*/ 90731708 h 95"/>
              <a:gd name="T52" fmla="*/ 11297075 w 254"/>
              <a:gd name="T53" fmla="*/ 88405045 h 95"/>
              <a:gd name="T54" fmla="*/ 11297075 w 254"/>
              <a:gd name="T55" fmla="*/ 86078382 h 95"/>
              <a:gd name="T56" fmla="*/ 11297075 w 254"/>
              <a:gd name="T57" fmla="*/ 86078382 h 95"/>
              <a:gd name="T58" fmla="*/ 11297075 w 254"/>
              <a:gd name="T59" fmla="*/ 93058371 h 95"/>
              <a:gd name="T60" fmla="*/ 11297075 w 254"/>
              <a:gd name="T61" fmla="*/ 104690057 h 95"/>
              <a:gd name="T62" fmla="*/ 11297075 w 254"/>
              <a:gd name="T63" fmla="*/ 116321742 h 95"/>
              <a:gd name="T64" fmla="*/ 11297075 w 254"/>
              <a:gd name="T65" fmla="*/ 123301731 h 95"/>
              <a:gd name="T66" fmla="*/ 11297075 w 254"/>
              <a:gd name="T67" fmla="*/ 116321742 h 95"/>
              <a:gd name="T68" fmla="*/ 11297075 w 254"/>
              <a:gd name="T69" fmla="*/ 111668416 h 95"/>
              <a:gd name="T70" fmla="*/ 11297075 w 254"/>
              <a:gd name="T71" fmla="*/ 107016720 h 95"/>
              <a:gd name="T72" fmla="*/ 11297075 w 254"/>
              <a:gd name="T73" fmla="*/ 104690057 h 95"/>
              <a:gd name="T74" fmla="*/ 11297075 w 254"/>
              <a:gd name="T75" fmla="*/ 104690057 h 95"/>
              <a:gd name="T76" fmla="*/ 11297075 w 254"/>
              <a:gd name="T77" fmla="*/ 107016720 h 95"/>
              <a:gd name="T78" fmla="*/ 11297075 w 254"/>
              <a:gd name="T79" fmla="*/ 111668416 h 95"/>
              <a:gd name="T80" fmla="*/ 11297075 w 254"/>
              <a:gd name="T81" fmla="*/ 118648405 h 95"/>
              <a:gd name="T82" fmla="*/ 11297075 w 254"/>
              <a:gd name="T83" fmla="*/ 132606753 h 95"/>
              <a:gd name="T84" fmla="*/ 11297075 w 254"/>
              <a:gd name="T85" fmla="*/ 144240068 h 95"/>
              <a:gd name="T86" fmla="*/ 11297075 w 254"/>
              <a:gd name="T87" fmla="*/ 158198417 h 95"/>
              <a:gd name="T88" fmla="*/ 11297075 w 254"/>
              <a:gd name="T89" fmla="*/ 188441776 h 95"/>
              <a:gd name="T90" fmla="*/ 11297075 w 254"/>
              <a:gd name="T91" fmla="*/ 200073462 h 95"/>
              <a:gd name="T92" fmla="*/ 11297075 w 254"/>
              <a:gd name="T93" fmla="*/ 211706776 h 95"/>
              <a:gd name="T94" fmla="*/ 11297075 w 254"/>
              <a:gd name="T95" fmla="*/ 218685136 h 95"/>
              <a:gd name="T96" fmla="*/ 11297075 w 254"/>
              <a:gd name="T97" fmla="*/ 221011799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4"/>
              <a:gd name="T148" fmla="*/ 0 h 95"/>
              <a:gd name="T149" fmla="*/ 254 w 2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4" h="95">
                <a:moveTo>
                  <a:pt x="0" y="3"/>
                </a:moveTo>
                <a:lnTo>
                  <a:pt x="5" y="1"/>
                </a:lnTo>
                <a:lnTo>
                  <a:pt x="11" y="0"/>
                </a:lnTo>
                <a:lnTo>
                  <a:pt x="17" y="0"/>
                </a:lnTo>
                <a:lnTo>
                  <a:pt x="24" y="1"/>
                </a:lnTo>
                <a:lnTo>
                  <a:pt x="37" y="4"/>
                </a:lnTo>
                <a:lnTo>
                  <a:pt x="48" y="7"/>
                </a:lnTo>
                <a:lnTo>
                  <a:pt x="54" y="9"/>
                </a:lnTo>
                <a:lnTo>
                  <a:pt x="61" y="11"/>
                </a:lnTo>
                <a:lnTo>
                  <a:pt x="67" y="12"/>
                </a:lnTo>
                <a:lnTo>
                  <a:pt x="68" y="13"/>
                </a:lnTo>
                <a:lnTo>
                  <a:pt x="69" y="13"/>
                </a:lnTo>
                <a:lnTo>
                  <a:pt x="70" y="17"/>
                </a:lnTo>
                <a:lnTo>
                  <a:pt x="71" y="21"/>
                </a:lnTo>
                <a:lnTo>
                  <a:pt x="72" y="23"/>
                </a:lnTo>
                <a:lnTo>
                  <a:pt x="72" y="24"/>
                </a:lnTo>
                <a:lnTo>
                  <a:pt x="74" y="26"/>
                </a:lnTo>
                <a:lnTo>
                  <a:pt x="76" y="27"/>
                </a:lnTo>
                <a:lnTo>
                  <a:pt x="79" y="29"/>
                </a:lnTo>
                <a:lnTo>
                  <a:pt x="83" y="33"/>
                </a:lnTo>
                <a:lnTo>
                  <a:pt x="86" y="37"/>
                </a:lnTo>
                <a:lnTo>
                  <a:pt x="90" y="39"/>
                </a:lnTo>
                <a:lnTo>
                  <a:pt x="95" y="41"/>
                </a:lnTo>
                <a:lnTo>
                  <a:pt x="108" y="40"/>
                </a:lnTo>
                <a:lnTo>
                  <a:pt x="121" y="39"/>
                </a:lnTo>
                <a:lnTo>
                  <a:pt x="123" y="39"/>
                </a:lnTo>
                <a:lnTo>
                  <a:pt x="124" y="38"/>
                </a:lnTo>
                <a:lnTo>
                  <a:pt x="126" y="37"/>
                </a:lnTo>
                <a:lnTo>
                  <a:pt x="127" y="37"/>
                </a:lnTo>
                <a:lnTo>
                  <a:pt x="130" y="40"/>
                </a:lnTo>
                <a:lnTo>
                  <a:pt x="133" y="45"/>
                </a:lnTo>
                <a:lnTo>
                  <a:pt x="136" y="50"/>
                </a:lnTo>
                <a:lnTo>
                  <a:pt x="139" y="53"/>
                </a:lnTo>
                <a:lnTo>
                  <a:pt x="144" y="50"/>
                </a:lnTo>
                <a:lnTo>
                  <a:pt x="150" y="48"/>
                </a:lnTo>
                <a:lnTo>
                  <a:pt x="155" y="46"/>
                </a:lnTo>
                <a:lnTo>
                  <a:pt x="156" y="45"/>
                </a:lnTo>
                <a:lnTo>
                  <a:pt x="157" y="45"/>
                </a:lnTo>
                <a:lnTo>
                  <a:pt x="170" y="46"/>
                </a:lnTo>
                <a:lnTo>
                  <a:pt x="182" y="48"/>
                </a:lnTo>
                <a:lnTo>
                  <a:pt x="194" y="51"/>
                </a:lnTo>
                <a:lnTo>
                  <a:pt x="206" y="57"/>
                </a:lnTo>
                <a:lnTo>
                  <a:pt x="210" y="62"/>
                </a:lnTo>
                <a:lnTo>
                  <a:pt x="215" y="68"/>
                </a:lnTo>
                <a:lnTo>
                  <a:pt x="226" y="81"/>
                </a:lnTo>
                <a:lnTo>
                  <a:pt x="233" y="86"/>
                </a:lnTo>
                <a:lnTo>
                  <a:pt x="240" y="91"/>
                </a:lnTo>
                <a:lnTo>
                  <a:pt x="247" y="94"/>
                </a:lnTo>
                <a:lnTo>
                  <a:pt x="254" y="95"/>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85" name="Freeform 88"/>
          <p:cNvSpPr>
            <a:spLocks/>
          </p:cNvSpPr>
          <p:nvPr/>
        </p:nvSpPr>
        <p:spPr bwMode="auto">
          <a:xfrm>
            <a:off x="6784626" y="2334718"/>
            <a:ext cx="419695" cy="206986"/>
          </a:xfrm>
          <a:custGeom>
            <a:avLst/>
            <a:gdLst>
              <a:gd name="T0" fmla="*/ 0 w 408"/>
              <a:gd name="T1" fmla="*/ 0 h 181"/>
              <a:gd name="T2" fmla="*/ 11268042 w 408"/>
              <a:gd name="T3" fmla="*/ 18611664 h 181"/>
              <a:gd name="T4" fmla="*/ 11268042 w 408"/>
              <a:gd name="T5" fmla="*/ 116321680 h 181"/>
              <a:gd name="T6" fmla="*/ 11268042 w 408"/>
              <a:gd name="T7" fmla="*/ 144238362 h 181"/>
              <a:gd name="T8" fmla="*/ 11268042 w 408"/>
              <a:gd name="T9" fmla="*/ 144238362 h 181"/>
              <a:gd name="T10" fmla="*/ 11268042 w 408"/>
              <a:gd name="T11" fmla="*/ 144238362 h 181"/>
              <a:gd name="T12" fmla="*/ 11268042 w 408"/>
              <a:gd name="T13" fmla="*/ 141913329 h 181"/>
              <a:gd name="T14" fmla="*/ 11268042 w 408"/>
              <a:gd name="T15" fmla="*/ 139586668 h 181"/>
              <a:gd name="T16" fmla="*/ 11268042 w 408"/>
              <a:gd name="T17" fmla="*/ 137260006 h 181"/>
              <a:gd name="T18" fmla="*/ 11268042 w 408"/>
              <a:gd name="T19" fmla="*/ 137260006 h 181"/>
              <a:gd name="T20" fmla="*/ 11268042 w 408"/>
              <a:gd name="T21" fmla="*/ 139586668 h 181"/>
              <a:gd name="T22" fmla="*/ 11268042 w 408"/>
              <a:gd name="T23" fmla="*/ 221011681 h 181"/>
              <a:gd name="T24" fmla="*/ 11268042 w 408"/>
              <a:gd name="T25" fmla="*/ 209380001 h 181"/>
              <a:gd name="T26" fmla="*/ 11268042 w 408"/>
              <a:gd name="T27" fmla="*/ 332680037 h 181"/>
              <a:gd name="T28" fmla="*/ 11268042 w 408"/>
              <a:gd name="T29" fmla="*/ 407126694 h 181"/>
              <a:gd name="T30" fmla="*/ 11268042 w 408"/>
              <a:gd name="T31" fmla="*/ 421085035 h 1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181"/>
              <a:gd name="T50" fmla="*/ 408 w 408"/>
              <a:gd name="T51" fmla="*/ 181 h 1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181">
                <a:moveTo>
                  <a:pt x="0" y="0"/>
                </a:moveTo>
                <a:lnTo>
                  <a:pt x="30" y="8"/>
                </a:lnTo>
                <a:lnTo>
                  <a:pt x="58" y="50"/>
                </a:lnTo>
                <a:lnTo>
                  <a:pt x="98" y="62"/>
                </a:lnTo>
                <a:lnTo>
                  <a:pt x="108" y="62"/>
                </a:lnTo>
                <a:lnTo>
                  <a:pt x="119" y="62"/>
                </a:lnTo>
                <a:lnTo>
                  <a:pt x="131" y="61"/>
                </a:lnTo>
                <a:lnTo>
                  <a:pt x="144" y="60"/>
                </a:lnTo>
                <a:lnTo>
                  <a:pt x="169" y="59"/>
                </a:lnTo>
                <a:lnTo>
                  <a:pt x="181" y="59"/>
                </a:lnTo>
                <a:lnTo>
                  <a:pt x="191" y="60"/>
                </a:lnTo>
                <a:lnTo>
                  <a:pt x="247" y="95"/>
                </a:lnTo>
                <a:lnTo>
                  <a:pt x="303" y="90"/>
                </a:lnTo>
                <a:lnTo>
                  <a:pt x="334" y="143"/>
                </a:lnTo>
                <a:lnTo>
                  <a:pt x="380" y="175"/>
                </a:lnTo>
                <a:lnTo>
                  <a:pt x="408" y="18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86" name="Freeform 89"/>
          <p:cNvSpPr>
            <a:spLocks/>
          </p:cNvSpPr>
          <p:nvPr/>
        </p:nvSpPr>
        <p:spPr bwMode="auto">
          <a:xfrm>
            <a:off x="6582592" y="2332492"/>
            <a:ext cx="116086" cy="211438"/>
          </a:xfrm>
          <a:custGeom>
            <a:avLst/>
            <a:gdLst>
              <a:gd name="T0" fmla="*/ 11178147 w 113"/>
              <a:gd name="T1" fmla="*/ 0 h 185"/>
              <a:gd name="T2" fmla="*/ 11178147 w 113"/>
              <a:gd name="T3" fmla="*/ 27916565 h 185"/>
              <a:gd name="T4" fmla="*/ 11178147 w 113"/>
              <a:gd name="T5" fmla="*/ 18611587 h 185"/>
              <a:gd name="T6" fmla="*/ 0 w 113"/>
              <a:gd name="T7" fmla="*/ 55834760 h 185"/>
              <a:gd name="T8" fmla="*/ 11178147 w 113"/>
              <a:gd name="T9" fmla="*/ 134932780 h 185"/>
              <a:gd name="T10" fmla="*/ 11178147 w 113"/>
              <a:gd name="T11" fmla="*/ 290802170 h 185"/>
              <a:gd name="T12" fmla="*/ 11178147 w 113"/>
              <a:gd name="T13" fmla="*/ 307087104 h 185"/>
              <a:gd name="T14" fmla="*/ 11178147 w 113"/>
              <a:gd name="T15" fmla="*/ 323372039 h 185"/>
              <a:gd name="T16" fmla="*/ 11178147 w 113"/>
              <a:gd name="T17" fmla="*/ 355941908 h 185"/>
              <a:gd name="T18" fmla="*/ 11178147 w 113"/>
              <a:gd name="T19" fmla="*/ 386186754 h 185"/>
              <a:gd name="T20" fmla="*/ 11178147 w 113"/>
              <a:gd name="T21" fmla="*/ 397818385 h 185"/>
              <a:gd name="T22" fmla="*/ 11178147 w 113"/>
              <a:gd name="T23" fmla="*/ 407123364 h 185"/>
              <a:gd name="T24" fmla="*/ 11178147 w 113"/>
              <a:gd name="T25" fmla="*/ 430388254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185"/>
              <a:gd name="T41" fmla="*/ 113 w 113"/>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185">
                <a:moveTo>
                  <a:pt x="72" y="0"/>
                </a:moveTo>
                <a:lnTo>
                  <a:pt x="38" y="12"/>
                </a:lnTo>
                <a:lnTo>
                  <a:pt x="10" y="8"/>
                </a:lnTo>
                <a:lnTo>
                  <a:pt x="0" y="24"/>
                </a:lnTo>
                <a:lnTo>
                  <a:pt x="8" y="58"/>
                </a:lnTo>
                <a:lnTo>
                  <a:pt x="14" y="125"/>
                </a:lnTo>
                <a:lnTo>
                  <a:pt x="18" y="132"/>
                </a:lnTo>
                <a:lnTo>
                  <a:pt x="22" y="139"/>
                </a:lnTo>
                <a:lnTo>
                  <a:pt x="33" y="153"/>
                </a:lnTo>
                <a:lnTo>
                  <a:pt x="46" y="166"/>
                </a:lnTo>
                <a:lnTo>
                  <a:pt x="52" y="171"/>
                </a:lnTo>
                <a:lnTo>
                  <a:pt x="58" y="175"/>
                </a:lnTo>
                <a:lnTo>
                  <a:pt x="113" y="185"/>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87" name="Freeform 90"/>
          <p:cNvSpPr>
            <a:spLocks/>
          </p:cNvSpPr>
          <p:nvPr/>
        </p:nvSpPr>
        <p:spPr bwMode="auto">
          <a:xfrm>
            <a:off x="6725472" y="2626280"/>
            <a:ext cx="46881" cy="18918"/>
          </a:xfrm>
          <a:custGeom>
            <a:avLst/>
            <a:gdLst>
              <a:gd name="T0" fmla="*/ 0 w 46"/>
              <a:gd name="T1" fmla="*/ 39550913 h 17"/>
              <a:gd name="T2" fmla="*/ 9168674 w 46"/>
              <a:gd name="T3" fmla="*/ 0 h 17"/>
              <a:gd name="T4" fmla="*/ 0 60000 65536"/>
              <a:gd name="T5" fmla="*/ 0 60000 65536"/>
              <a:gd name="T6" fmla="*/ 0 w 46"/>
              <a:gd name="T7" fmla="*/ 0 h 17"/>
              <a:gd name="T8" fmla="*/ 46 w 46"/>
              <a:gd name="T9" fmla="*/ 17 h 17"/>
            </a:gdLst>
            <a:ahLst/>
            <a:cxnLst>
              <a:cxn ang="T4">
                <a:pos x="T0" y="T1"/>
              </a:cxn>
              <a:cxn ang="T5">
                <a:pos x="T2" y="T3"/>
              </a:cxn>
            </a:cxnLst>
            <a:rect l="T6" t="T7" r="T8" b="T9"/>
            <a:pathLst>
              <a:path w="46" h="17">
                <a:moveTo>
                  <a:pt x="0" y="17"/>
                </a:moveTo>
                <a:lnTo>
                  <a:pt x="46"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88" name="Freeform 91"/>
          <p:cNvSpPr>
            <a:spLocks/>
          </p:cNvSpPr>
          <p:nvPr/>
        </p:nvSpPr>
        <p:spPr bwMode="auto">
          <a:xfrm>
            <a:off x="7205439" y="2541704"/>
            <a:ext cx="271239" cy="268192"/>
          </a:xfrm>
          <a:custGeom>
            <a:avLst/>
            <a:gdLst>
              <a:gd name="T0" fmla="*/ 3726938 w 264"/>
              <a:gd name="T1" fmla="*/ 11631649 h 235"/>
              <a:gd name="T2" fmla="*/ 11180815 w 264"/>
              <a:gd name="T3" fmla="*/ 46528224 h 235"/>
              <a:gd name="T4" fmla="*/ 11180815 w 264"/>
              <a:gd name="T5" fmla="*/ 93056448 h 235"/>
              <a:gd name="T6" fmla="*/ 11180815 w 264"/>
              <a:gd name="T7" fmla="*/ 74446462 h 235"/>
              <a:gd name="T8" fmla="*/ 11180815 w 264"/>
              <a:gd name="T9" fmla="*/ 69793151 h 235"/>
              <a:gd name="T10" fmla="*/ 11180815 w 264"/>
              <a:gd name="T11" fmla="*/ 74446462 h 235"/>
              <a:gd name="T12" fmla="*/ 11180815 w 264"/>
              <a:gd name="T13" fmla="*/ 90731422 h 235"/>
              <a:gd name="T14" fmla="*/ 11180815 w 264"/>
              <a:gd name="T15" fmla="*/ 107016381 h 235"/>
              <a:gd name="T16" fmla="*/ 11180815 w 264"/>
              <a:gd name="T17" fmla="*/ 132606334 h 235"/>
              <a:gd name="T18" fmla="*/ 11180815 w 264"/>
              <a:gd name="T19" fmla="*/ 148891294 h 235"/>
              <a:gd name="T20" fmla="*/ 11180815 w 264"/>
              <a:gd name="T21" fmla="*/ 160522943 h 235"/>
              <a:gd name="T22" fmla="*/ 11180815 w 264"/>
              <a:gd name="T23" fmla="*/ 186114525 h 235"/>
              <a:gd name="T24" fmla="*/ 11180815 w 264"/>
              <a:gd name="T25" fmla="*/ 190766207 h 235"/>
              <a:gd name="T26" fmla="*/ 11180815 w 264"/>
              <a:gd name="T27" fmla="*/ 214031133 h 235"/>
              <a:gd name="T28" fmla="*/ 11180815 w 264"/>
              <a:gd name="T29" fmla="*/ 237296060 h 235"/>
              <a:gd name="T30" fmla="*/ 11180815 w 264"/>
              <a:gd name="T31" fmla="*/ 267539324 h 235"/>
              <a:gd name="T32" fmla="*/ 11180815 w 264"/>
              <a:gd name="T33" fmla="*/ 295455933 h 235"/>
              <a:gd name="T34" fmla="*/ 11180815 w 264"/>
              <a:gd name="T35" fmla="*/ 295455933 h 235"/>
              <a:gd name="T36" fmla="*/ 11180815 w 264"/>
              <a:gd name="T37" fmla="*/ 276844317 h 235"/>
              <a:gd name="T38" fmla="*/ 11180815 w 264"/>
              <a:gd name="T39" fmla="*/ 267539324 h 235"/>
              <a:gd name="T40" fmla="*/ 11180815 w 264"/>
              <a:gd name="T41" fmla="*/ 265212668 h 235"/>
              <a:gd name="T42" fmla="*/ 11180815 w 264"/>
              <a:gd name="T43" fmla="*/ 283824284 h 235"/>
              <a:gd name="T44" fmla="*/ 11180815 w 264"/>
              <a:gd name="T45" fmla="*/ 295455933 h 235"/>
              <a:gd name="T46" fmla="*/ 11180815 w 264"/>
              <a:gd name="T47" fmla="*/ 300109244 h 235"/>
              <a:gd name="T48" fmla="*/ 11180815 w 264"/>
              <a:gd name="T49" fmla="*/ 304762555 h 235"/>
              <a:gd name="T50" fmla="*/ 11180815 w 264"/>
              <a:gd name="T51" fmla="*/ 311740892 h 235"/>
              <a:gd name="T52" fmla="*/ 11180815 w 264"/>
              <a:gd name="T53" fmla="*/ 318720859 h 235"/>
              <a:gd name="T54" fmla="*/ 11180815 w 264"/>
              <a:gd name="T55" fmla="*/ 318720859 h 235"/>
              <a:gd name="T56" fmla="*/ 11180815 w 264"/>
              <a:gd name="T57" fmla="*/ 323372541 h 235"/>
              <a:gd name="T58" fmla="*/ 11180815 w 264"/>
              <a:gd name="T59" fmla="*/ 335005819 h 235"/>
              <a:gd name="T60" fmla="*/ 11180815 w 264"/>
              <a:gd name="T61" fmla="*/ 341984156 h 235"/>
              <a:gd name="T62" fmla="*/ 11180815 w 264"/>
              <a:gd name="T63" fmla="*/ 362922427 h 235"/>
              <a:gd name="T64" fmla="*/ 11180815 w 264"/>
              <a:gd name="T65" fmla="*/ 388514010 h 235"/>
              <a:gd name="T66" fmla="*/ 11180815 w 264"/>
              <a:gd name="T67" fmla="*/ 446673882 h 235"/>
              <a:gd name="T68" fmla="*/ 11180815 w 264"/>
              <a:gd name="T69" fmla="*/ 472263835 h 235"/>
              <a:gd name="T70" fmla="*/ 11180815 w 264"/>
              <a:gd name="T71" fmla="*/ 486223769 h 235"/>
              <a:gd name="T72" fmla="*/ 11180815 w 264"/>
              <a:gd name="T73" fmla="*/ 504835384 h 235"/>
              <a:gd name="T74" fmla="*/ 11180815 w 264"/>
              <a:gd name="T75" fmla="*/ 511813721 h 235"/>
              <a:gd name="T76" fmla="*/ 11180815 w 264"/>
              <a:gd name="T77" fmla="*/ 514140377 h 235"/>
              <a:gd name="T78" fmla="*/ 11180815 w 264"/>
              <a:gd name="T79" fmla="*/ 528098681 h 235"/>
              <a:gd name="T80" fmla="*/ 11180815 w 264"/>
              <a:gd name="T81" fmla="*/ 535078648 h 235"/>
              <a:gd name="T82" fmla="*/ 11180815 w 264"/>
              <a:gd name="T83" fmla="*/ 542056986 h 235"/>
              <a:gd name="T84" fmla="*/ 11180815 w 264"/>
              <a:gd name="T85" fmla="*/ 546710297 h 235"/>
              <a:gd name="T86" fmla="*/ 11180815 w 264"/>
              <a:gd name="T87" fmla="*/ 542056986 h 2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4"/>
              <a:gd name="T133" fmla="*/ 0 h 235"/>
              <a:gd name="T134" fmla="*/ 264 w 264"/>
              <a:gd name="T135" fmla="*/ 235 h 2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4" h="235">
                <a:moveTo>
                  <a:pt x="0" y="0"/>
                </a:moveTo>
                <a:lnTo>
                  <a:pt x="2" y="5"/>
                </a:lnTo>
                <a:lnTo>
                  <a:pt x="5" y="10"/>
                </a:lnTo>
                <a:lnTo>
                  <a:pt x="13" y="20"/>
                </a:lnTo>
                <a:lnTo>
                  <a:pt x="21" y="31"/>
                </a:lnTo>
                <a:lnTo>
                  <a:pt x="28" y="40"/>
                </a:lnTo>
                <a:lnTo>
                  <a:pt x="30" y="35"/>
                </a:lnTo>
                <a:lnTo>
                  <a:pt x="32" y="32"/>
                </a:lnTo>
                <a:lnTo>
                  <a:pt x="35" y="30"/>
                </a:lnTo>
                <a:lnTo>
                  <a:pt x="38" y="30"/>
                </a:lnTo>
                <a:lnTo>
                  <a:pt x="46" y="30"/>
                </a:lnTo>
                <a:lnTo>
                  <a:pt x="56" y="32"/>
                </a:lnTo>
                <a:lnTo>
                  <a:pt x="61" y="35"/>
                </a:lnTo>
                <a:lnTo>
                  <a:pt x="64" y="39"/>
                </a:lnTo>
                <a:lnTo>
                  <a:pt x="68" y="43"/>
                </a:lnTo>
                <a:lnTo>
                  <a:pt x="73" y="46"/>
                </a:lnTo>
                <a:lnTo>
                  <a:pt x="75" y="51"/>
                </a:lnTo>
                <a:lnTo>
                  <a:pt x="77" y="57"/>
                </a:lnTo>
                <a:lnTo>
                  <a:pt x="78" y="62"/>
                </a:lnTo>
                <a:lnTo>
                  <a:pt x="79" y="64"/>
                </a:lnTo>
                <a:lnTo>
                  <a:pt x="77" y="69"/>
                </a:lnTo>
                <a:lnTo>
                  <a:pt x="75" y="75"/>
                </a:lnTo>
                <a:lnTo>
                  <a:pt x="74" y="80"/>
                </a:lnTo>
                <a:lnTo>
                  <a:pt x="73" y="82"/>
                </a:lnTo>
                <a:lnTo>
                  <a:pt x="74" y="88"/>
                </a:lnTo>
                <a:lnTo>
                  <a:pt x="76" y="92"/>
                </a:lnTo>
                <a:lnTo>
                  <a:pt x="78" y="97"/>
                </a:lnTo>
                <a:lnTo>
                  <a:pt x="81" y="102"/>
                </a:lnTo>
                <a:lnTo>
                  <a:pt x="78" y="108"/>
                </a:lnTo>
                <a:lnTo>
                  <a:pt x="75" y="115"/>
                </a:lnTo>
                <a:lnTo>
                  <a:pt x="72" y="121"/>
                </a:lnTo>
                <a:lnTo>
                  <a:pt x="69" y="127"/>
                </a:lnTo>
                <a:lnTo>
                  <a:pt x="78" y="128"/>
                </a:lnTo>
                <a:lnTo>
                  <a:pt x="85" y="127"/>
                </a:lnTo>
                <a:lnTo>
                  <a:pt x="92" y="124"/>
                </a:lnTo>
                <a:lnTo>
                  <a:pt x="99" y="119"/>
                </a:lnTo>
                <a:lnTo>
                  <a:pt x="103" y="117"/>
                </a:lnTo>
                <a:lnTo>
                  <a:pt x="107" y="115"/>
                </a:lnTo>
                <a:lnTo>
                  <a:pt x="110" y="114"/>
                </a:lnTo>
                <a:lnTo>
                  <a:pt x="111" y="114"/>
                </a:lnTo>
                <a:lnTo>
                  <a:pt x="115" y="118"/>
                </a:lnTo>
                <a:lnTo>
                  <a:pt x="118" y="122"/>
                </a:lnTo>
                <a:lnTo>
                  <a:pt x="120" y="125"/>
                </a:lnTo>
                <a:lnTo>
                  <a:pt x="125" y="127"/>
                </a:lnTo>
                <a:lnTo>
                  <a:pt x="130" y="128"/>
                </a:lnTo>
                <a:lnTo>
                  <a:pt x="135" y="129"/>
                </a:lnTo>
                <a:lnTo>
                  <a:pt x="139" y="131"/>
                </a:lnTo>
                <a:lnTo>
                  <a:pt x="141" y="131"/>
                </a:lnTo>
                <a:lnTo>
                  <a:pt x="143" y="134"/>
                </a:lnTo>
                <a:lnTo>
                  <a:pt x="144" y="136"/>
                </a:lnTo>
                <a:lnTo>
                  <a:pt x="145" y="137"/>
                </a:lnTo>
                <a:lnTo>
                  <a:pt x="146" y="137"/>
                </a:lnTo>
                <a:lnTo>
                  <a:pt x="148" y="137"/>
                </a:lnTo>
                <a:lnTo>
                  <a:pt x="151" y="139"/>
                </a:lnTo>
                <a:lnTo>
                  <a:pt x="155" y="141"/>
                </a:lnTo>
                <a:lnTo>
                  <a:pt x="159" y="144"/>
                </a:lnTo>
                <a:lnTo>
                  <a:pt x="162" y="146"/>
                </a:lnTo>
                <a:lnTo>
                  <a:pt x="163" y="147"/>
                </a:lnTo>
                <a:lnTo>
                  <a:pt x="166" y="152"/>
                </a:lnTo>
                <a:lnTo>
                  <a:pt x="168" y="156"/>
                </a:lnTo>
                <a:lnTo>
                  <a:pt x="168" y="161"/>
                </a:lnTo>
                <a:lnTo>
                  <a:pt x="167" y="167"/>
                </a:lnTo>
                <a:lnTo>
                  <a:pt x="168" y="179"/>
                </a:lnTo>
                <a:lnTo>
                  <a:pt x="171" y="192"/>
                </a:lnTo>
                <a:lnTo>
                  <a:pt x="173" y="198"/>
                </a:lnTo>
                <a:lnTo>
                  <a:pt x="177" y="203"/>
                </a:lnTo>
                <a:lnTo>
                  <a:pt x="181" y="207"/>
                </a:lnTo>
                <a:lnTo>
                  <a:pt x="187" y="209"/>
                </a:lnTo>
                <a:lnTo>
                  <a:pt x="198" y="213"/>
                </a:lnTo>
                <a:lnTo>
                  <a:pt x="208" y="217"/>
                </a:lnTo>
                <a:lnTo>
                  <a:pt x="212" y="219"/>
                </a:lnTo>
                <a:lnTo>
                  <a:pt x="216" y="220"/>
                </a:lnTo>
                <a:lnTo>
                  <a:pt x="219" y="221"/>
                </a:lnTo>
                <a:lnTo>
                  <a:pt x="220" y="221"/>
                </a:lnTo>
                <a:lnTo>
                  <a:pt x="223" y="224"/>
                </a:lnTo>
                <a:lnTo>
                  <a:pt x="225" y="227"/>
                </a:lnTo>
                <a:lnTo>
                  <a:pt x="230" y="229"/>
                </a:lnTo>
                <a:lnTo>
                  <a:pt x="236" y="230"/>
                </a:lnTo>
                <a:lnTo>
                  <a:pt x="244" y="231"/>
                </a:lnTo>
                <a:lnTo>
                  <a:pt x="250" y="233"/>
                </a:lnTo>
                <a:lnTo>
                  <a:pt x="256" y="235"/>
                </a:lnTo>
                <a:lnTo>
                  <a:pt x="259" y="235"/>
                </a:lnTo>
                <a:lnTo>
                  <a:pt x="261" y="234"/>
                </a:lnTo>
                <a:lnTo>
                  <a:pt x="263" y="233"/>
                </a:lnTo>
                <a:lnTo>
                  <a:pt x="264" y="233"/>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89" name="Freeform 92"/>
          <p:cNvSpPr>
            <a:spLocks/>
          </p:cNvSpPr>
          <p:nvPr/>
        </p:nvSpPr>
        <p:spPr bwMode="auto">
          <a:xfrm>
            <a:off x="6804718" y="2760931"/>
            <a:ext cx="18976" cy="83462"/>
          </a:xfrm>
          <a:custGeom>
            <a:avLst/>
            <a:gdLst>
              <a:gd name="T0" fmla="*/ 17657103 w 18"/>
              <a:gd name="T1" fmla="*/ 0 h 73"/>
              <a:gd name="T2" fmla="*/ 17657103 w 18"/>
              <a:gd name="T3" fmla="*/ 9305018 h 73"/>
              <a:gd name="T4" fmla="*/ 17657103 w 18"/>
              <a:gd name="T5" fmla="*/ 16285004 h 73"/>
              <a:gd name="T6" fmla="*/ 17657103 w 18"/>
              <a:gd name="T7" fmla="*/ 20938328 h 73"/>
              <a:gd name="T8" fmla="*/ 17657103 w 18"/>
              <a:gd name="T9" fmla="*/ 23264990 h 73"/>
              <a:gd name="T10" fmla="*/ 17657103 w 18"/>
              <a:gd name="T11" fmla="*/ 30243346 h 73"/>
              <a:gd name="T12" fmla="*/ 17657103 w 18"/>
              <a:gd name="T13" fmla="*/ 34896670 h 73"/>
              <a:gd name="T14" fmla="*/ 15695702 w 18"/>
              <a:gd name="T15" fmla="*/ 41876656 h 73"/>
              <a:gd name="T16" fmla="*/ 13732804 w 18"/>
              <a:gd name="T17" fmla="*/ 67466678 h 73"/>
              <a:gd name="T18" fmla="*/ 13732804 w 18"/>
              <a:gd name="T19" fmla="*/ 83751682 h 73"/>
              <a:gd name="T20" fmla="*/ 11771402 w 18"/>
              <a:gd name="T21" fmla="*/ 95383363 h 73"/>
              <a:gd name="T22" fmla="*/ 11771402 w 18"/>
              <a:gd name="T23" fmla="*/ 104690010 h 73"/>
              <a:gd name="T24" fmla="*/ 7847103 w 18"/>
              <a:gd name="T25" fmla="*/ 118648353 h 73"/>
              <a:gd name="T26" fmla="*/ 3924299 w 18"/>
              <a:gd name="T27" fmla="*/ 127953371 h 73"/>
              <a:gd name="T28" fmla="*/ 0 w 18"/>
              <a:gd name="T29" fmla="*/ 141913342 h 73"/>
              <a:gd name="T30" fmla="*/ 1961402 w 18"/>
              <a:gd name="T31" fmla="*/ 151218361 h 73"/>
              <a:gd name="T32" fmla="*/ 5885701 w 18"/>
              <a:gd name="T33" fmla="*/ 162850041 h 73"/>
              <a:gd name="T34" fmla="*/ 7847103 w 18"/>
              <a:gd name="T35" fmla="*/ 167503365 h 73"/>
              <a:gd name="T36" fmla="*/ 11771402 w 18"/>
              <a:gd name="T37" fmla="*/ 169830027 h 73"/>
              <a:gd name="T38" fmla="*/ 15695702 w 18"/>
              <a:gd name="T39" fmla="*/ 169830027 h 73"/>
              <a:gd name="T40" fmla="*/ 17657103 w 18"/>
              <a:gd name="T41" fmla="*/ 165176703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73"/>
              <a:gd name="T65" fmla="*/ 18 w 18"/>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73">
                <a:moveTo>
                  <a:pt x="18" y="0"/>
                </a:moveTo>
                <a:lnTo>
                  <a:pt x="15" y="4"/>
                </a:lnTo>
                <a:lnTo>
                  <a:pt x="13" y="7"/>
                </a:lnTo>
                <a:lnTo>
                  <a:pt x="12" y="9"/>
                </a:lnTo>
                <a:lnTo>
                  <a:pt x="11" y="10"/>
                </a:lnTo>
                <a:lnTo>
                  <a:pt x="10" y="13"/>
                </a:lnTo>
                <a:lnTo>
                  <a:pt x="9" y="15"/>
                </a:lnTo>
                <a:lnTo>
                  <a:pt x="8" y="18"/>
                </a:lnTo>
                <a:lnTo>
                  <a:pt x="7" y="29"/>
                </a:lnTo>
                <a:lnTo>
                  <a:pt x="7" y="36"/>
                </a:lnTo>
                <a:lnTo>
                  <a:pt x="6" y="41"/>
                </a:lnTo>
                <a:lnTo>
                  <a:pt x="6" y="45"/>
                </a:lnTo>
                <a:lnTo>
                  <a:pt x="4" y="51"/>
                </a:lnTo>
                <a:lnTo>
                  <a:pt x="2" y="55"/>
                </a:lnTo>
                <a:lnTo>
                  <a:pt x="0" y="61"/>
                </a:lnTo>
                <a:lnTo>
                  <a:pt x="1" y="65"/>
                </a:lnTo>
                <a:lnTo>
                  <a:pt x="3" y="70"/>
                </a:lnTo>
                <a:lnTo>
                  <a:pt x="4" y="72"/>
                </a:lnTo>
                <a:lnTo>
                  <a:pt x="6" y="73"/>
                </a:lnTo>
                <a:lnTo>
                  <a:pt x="8" y="73"/>
                </a:lnTo>
                <a:lnTo>
                  <a:pt x="10" y="7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90" name="Freeform 93"/>
          <p:cNvSpPr>
            <a:spLocks/>
          </p:cNvSpPr>
          <p:nvPr/>
        </p:nvSpPr>
        <p:spPr bwMode="auto">
          <a:xfrm>
            <a:off x="7045824" y="2559509"/>
            <a:ext cx="91529" cy="245936"/>
          </a:xfrm>
          <a:custGeom>
            <a:avLst/>
            <a:gdLst>
              <a:gd name="T0" fmla="*/ 11203424 w 89"/>
              <a:gd name="T1" fmla="*/ 0 h 215"/>
              <a:gd name="T2" fmla="*/ 11203424 w 89"/>
              <a:gd name="T3" fmla="*/ 18611627 h 215"/>
              <a:gd name="T4" fmla="*/ 11203424 w 89"/>
              <a:gd name="T5" fmla="*/ 39549910 h 215"/>
              <a:gd name="T6" fmla="*/ 7468463 w 89"/>
              <a:gd name="T7" fmla="*/ 58161537 h 215"/>
              <a:gd name="T8" fmla="*/ 0 w 89"/>
              <a:gd name="T9" fmla="*/ 74446507 h 215"/>
              <a:gd name="T10" fmla="*/ 11203424 w 89"/>
              <a:gd name="T11" fmla="*/ 109341474 h 215"/>
              <a:gd name="T12" fmla="*/ 11203424 w 89"/>
              <a:gd name="T13" fmla="*/ 137259729 h 215"/>
              <a:gd name="T14" fmla="*/ 11203424 w 89"/>
              <a:gd name="T15" fmla="*/ 160523040 h 215"/>
              <a:gd name="T16" fmla="*/ 11203424 w 89"/>
              <a:gd name="T17" fmla="*/ 169829668 h 215"/>
              <a:gd name="T18" fmla="*/ 11203424 w 89"/>
              <a:gd name="T19" fmla="*/ 176808010 h 215"/>
              <a:gd name="T20" fmla="*/ 11203424 w 89"/>
              <a:gd name="T21" fmla="*/ 195419637 h 215"/>
              <a:gd name="T22" fmla="*/ 11203424 w 89"/>
              <a:gd name="T23" fmla="*/ 214031263 h 215"/>
              <a:gd name="T24" fmla="*/ 11203424 w 89"/>
              <a:gd name="T25" fmla="*/ 227989576 h 215"/>
              <a:gd name="T26" fmla="*/ 11203424 w 89"/>
              <a:gd name="T27" fmla="*/ 241947889 h 215"/>
              <a:gd name="T28" fmla="*/ 11203424 w 89"/>
              <a:gd name="T29" fmla="*/ 272192801 h 215"/>
              <a:gd name="T30" fmla="*/ 11203424 w 89"/>
              <a:gd name="T31" fmla="*/ 300109426 h 215"/>
              <a:gd name="T32" fmla="*/ 11203424 w 89"/>
              <a:gd name="T33" fmla="*/ 311741082 h 215"/>
              <a:gd name="T34" fmla="*/ 11203424 w 89"/>
              <a:gd name="T35" fmla="*/ 316394396 h 215"/>
              <a:gd name="T36" fmla="*/ 11203424 w 89"/>
              <a:gd name="T37" fmla="*/ 316394396 h 215"/>
              <a:gd name="T38" fmla="*/ 11203424 w 89"/>
              <a:gd name="T39" fmla="*/ 318721053 h 215"/>
              <a:gd name="T40" fmla="*/ 11203424 w 89"/>
              <a:gd name="T41" fmla="*/ 318721053 h 215"/>
              <a:gd name="T42" fmla="*/ 11203424 w 89"/>
              <a:gd name="T43" fmla="*/ 323374367 h 215"/>
              <a:gd name="T44" fmla="*/ 11203424 w 89"/>
              <a:gd name="T45" fmla="*/ 335006022 h 215"/>
              <a:gd name="T46" fmla="*/ 11203424 w 89"/>
              <a:gd name="T47" fmla="*/ 344311021 h 215"/>
              <a:gd name="T48" fmla="*/ 11203424 w 89"/>
              <a:gd name="T49" fmla="*/ 355944306 h 215"/>
              <a:gd name="T50" fmla="*/ 11203424 w 89"/>
              <a:gd name="T51" fmla="*/ 369902619 h 215"/>
              <a:gd name="T52" fmla="*/ 11203424 w 89"/>
              <a:gd name="T53" fmla="*/ 379207618 h 215"/>
              <a:gd name="T54" fmla="*/ 11203424 w 89"/>
              <a:gd name="T55" fmla="*/ 383860932 h 215"/>
              <a:gd name="T56" fmla="*/ 11203424 w 89"/>
              <a:gd name="T57" fmla="*/ 388514246 h 215"/>
              <a:gd name="T58" fmla="*/ 11203424 w 89"/>
              <a:gd name="T59" fmla="*/ 393165930 h 215"/>
              <a:gd name="T60" fmla="*/ 11203424 w 89"/>
              <a:gd name="T61" fmla="*/ 397819244 h 215"/>
              <a:gd name="T62" fmla="*/ 11203424 w 89"/>
              <a:gd name="T63" fmla="*/ 407125872 h 215"/>
              <a:gd name="T64" fmla="*/ 11203424 w 89"/>
              <a:gd name="T65" fmla="*/ 416430871 h 215"/>
              <a:gd name="T66" fmla="*/ 11203424 w 89"/>
              <a:gd name="T67" fmla="*/ 428062527 h 215"/>
              <a:gd name="T68" fmla="*/ 11203424 w 89"/>
              <a:gd name="T69" fmla="*/ 458307439 h 215"/>
              <a:gd name="T70" fmla="*/ 11203424 w 89"/>
              <a:gd name="T71" fmla="*/ 472265751 h 215"/>
              <a:gd name="T72" fmla="*/ 11203424 w 89"/>
              <a:gd name="T73" fmla="*/ 483897407 h 215"/>
              <a:gd name="T74" fmla="*/ 11203424 w 89"/>
              <a:gd name="T75" fmla="*/ 493202406 h 215"/>
              <a:gd name="T76" fmla="*/ 11203424 w 89"/>
              <a:gd name="T77" fmla="*/ 500182377 h 215"/>
              <a:gd name="T78" fmla="*/ 11203424 w 89"/>
              <a:gd name="T79" fmla="*/ 500182377 h 215"/>
              <a:gd name="T80" fmla="*/ 11203424 w 89"/>
              <a:gd name="T81" fmla="*/ 497855720 h 215"/>
              <a:gd name="T82" fmla="*/ 11203424 w 89"/>
              <a:gd name="T83" fmla="*/ 488550721 h 215"/>
              <a:gd name="T84" fmla="*/ 11203424 w 89"/>
              <a:gd name="T85" fmla="*/ 476917436 h 215"/>
              <a:gd name="T86" fmla="*/ 11203424 w 89"/>
              <a:gd name="T87" fmla="*/ 474592408 h 215"/>
              <a:gd name="T88" fmla="*/ 11203424 w 89"/>
              <a:gd name="T89" fmla="*/ 472265751 h 2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
              <a:gd name="T136" fmla="*/ 0 h 215"/>
              <a:gd name="T137" fmla="*/ 89 w 89"/>
              <a:gd name="T138" fmla="*/ 215 h 2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 h="215">
                <a:moveTo>
                  <a:pt x="8" y="0"/>
                </a:moveTo>
                <a:lnTo>
                  <a:pt x="9" y="8"/>
                </a:lnTo>
                <a:lnTo>
                  <a:pt x="8" y="17"/>
                </a:lnTo>
                <a:lnTo>
                  <a:pt x="4" y="25"/>
                </a:lnTo>
                <a:lnTo>
                  <a:pt x="0" y="32"/>
                </a:lnTo>
                <a:lnTo>
                  <a:pt x="6" y="47"/>
                </a:lnTo>
                <a:lnTo>
                  <a:pt x="14" y="59"/>
                </a:lnTo>
                <a:lnTo>
                  <a:pt x="24" y="69"/>
                </a:lnTo>
                <a:lnTo>
                  <a:pt x="31" y="73"/>
                </a:lnTo>
                <a:lnTo>
                  <a:pt x="38" y="76"/>
                </a:lnTo>
                <a:lnTo>
                  <a:pt x="45" y="84"/>
                </a:lnTo>
                <a:lnTo>
                  <a:pt x="51" y="92"/>
                </a:lnTo>
                <a:lnTo>
                  <a:pt x="59" y="98"/>
                </a:lnTo>
                <a:lnTo>
                  <a:pt x="67" y="104"/>
                </a:lnTo>
                <a:lnTo>
                  <a:pt x="75" y="117"/>
                </a:lnTo>
                <a:lnTo>
                  <a:pt x="81" y="129"/>
                </a:lnTo>
                <a:lnTo>
                  <a:pt x="79" y="134"/>
                </a:lnTo>
                <a:lnTo>
                  <a:pt x="77" y="136"/>
                </a:lnTo>
                <a:lnTo>
                  <a:pt x="75" y="136"/>
                </a:lnTo>
                <a:lnTo>
                  <a:pt x="74" y="137"/>
                </a:lnTo>
                <a:lnTo>
                  <a:pt x="73" y="139"/>
                </a:lnTo>
                <a:lnTo>
                  <a:pt x="74" y="144"/>
                </a:lnTo>
                <a:lnTo>
                  <a:pt x="74" y="148"/>
                </a:lnTo>
                <a:lnTo>
                  <a:pt x="75" y="153"/>
                </a:lnTo>
                <a:lnTo>
                  <a:pt x="74" y="159"/>
                </a:lnTo>
                <a:lnTo>
                  <a:pt x="73" y="163"/>
                </a:lnTo>
                <a:lnTo>
                  <a:pt x="72" y="165"/>
                </a:lnTo>
                <a:lnTo>
                  <a:pt x="71" y="167"/>
                </a:lnTo>
                <a:lnTo>
                  <a:pt x="68" y="169"/>
                </a:lnTo>
                <a:lnTo>
                  <a:pt x="66" y="171"/>
                </a:lnTo>
                <a:lnTo>
                  <a:pt x="63" y="175"/>
                </a:lnTo>
                <a:lnTo>
                  <a:pt x="64" y="179"/>
                </a:lnTo>
                <a:lnTo>
                  <a:pt x="67" y="184"/>
                </a:lnTo>
                <a:lnTo>
                  <a:pt x="74" y="197"/>
                </a:lnTo>
                <a:lnTo>
                  <a:pt x="78" y="203"/>
                </a:lnTo>
                <a:lnTo>
                  <a:pt x="82" y="208"/>
                </a:lnTo>
                <a:lnTo>
                  <a:pt x="86" y="212"/>
                </a:lnTo>
                <a:lnTo>
                  <a:pt x="89" y="215"/>
                </a:lnTo>
                <a:lnTo>
                  <a:pt x="89" y="214"/>
                </a:lnTo>
                <a:lnTo>
                  <a:pt x="86" y="210"/>
                </a:lnTo>
                <a:lnTo>
                  <a:pt x="84" y="205"/>
                </a:lnTo>
                <a:lnTo>
                  <a:pt x="83" y="204"/>
                </a:lnTo>
                <a:lnTo>
                  <a:pt x="83" y="203"/>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91" name="Freeform 94"/>
          <p:cNvSpPr>
            <a:spLocks/>
          </p:cNvSpPr>
          <p:nvPr/>
        </p:nvSpPr>
        <p:spPr bwMode="auto">
          <a:xfrm>
            <a:off x="6990009" y="2868880"/>
            <a:ext cx="16744" cy="46739"/>
          </a:xfrm>
          <a:custGeom>
            <a:avLst/>
            <a:gdLst>
              <a:gd name="T0" fmla="*/ 5799413 w 16"/>
              <a:gd name="T1" fmla="*/ 0 h 41"/>
              <a:gd name="T2" fmla="*/ 3865780 w 16"/>
              <a:gd name="T3" fmla="*/ 13958150 h 41"/>
              <a:gd name="T4" fmla="*/ 0 w 16"/>
              <a:gd name="T5" fmla="*/ 27916301 h 41"/>
              <a:gd name="T6" fmla="*/ 0 w 16"/>
              <a:gd name="T7" fmla="*/ 44201081 h 41"/>
              <a:gd name="T8" fmla="*/ 1933633 w 16"/>
              <a:gd name="T9" fmla="*/ 55832602 h 41"/>
              <a:gd name="T10" fmla="*/ 5799413 w 16"/>
              <a:gd name="T11" fmla="*/ 72117382 h 41"/>
              <a:gd name="T12" fmla="*/ 9665194 w 16"/>
              <a:gd name="T13" fmla="*/ 86077162 h 41"/>
              <a:gd name="T14" fmla="*/ 15466092 w 16"/>
              <a:gd name="T15" fmla="*/ 93055422 h 41"/>
              <a:gd name="T16" fmla="*/ 15466092 w 16"/>
              <a:gd name="T17" fmla="*/ 95382052 h 41"/>
              <a:gd name="T18" fmla="*/ 15466092 w 16"/>
              <a:gd name="T19" fmla="*/ 95382052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1"/>
              <a:gd name="T32" fmla="*/ 16 w 16"/>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1">
                <a:moveTo>
                  <a:pt x="3" y="0"/>
                </a:moveTo>
                <a:lnTo>
                  <a:pt x="2" y="6"/>
                </a:lnTo>
                <a:lnTo>
                  <a:pt x="0" y="12"/>
                </a:lnTo>
                <a:lnTo>
                  <a:pt x="0" y="19"/>
                </a:lnTo>
                <a:lnTo>
                  <a:pt x="1" y="24"/>
                </a:lnTo>
                <a:lnTo>
                  <a:pt x="3" y="31"/>
                </a:lnTo>
                <a:lnTo>
                  <a:pt x="5" y="37"/>
                </a:lnTo>
                <a:lnTo>
                  <a:pt x="9" y="40"/>
                </a:lnTo>
                <a:lnTo>
                  <a:pt x="12" y="41"/>
                </a:lnTo>
                <a:lnTo>
                  <a:pt x="16" y="4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92" name="Freeform 95"/>
          <p:cNvSpPr>
            <a:spLocks/>
          </p:cNvSpPr>
          <p:nvPr/>
        </p:nvSpPr>
        <p:spPr bwMode="auto">
          <a:xfrm>
            <a:off x="7860653" y="2963468"/>
            <a:ext cx="166316" cy="317156"/>
          </a:xfrm>
          <a:custGeom>
            <a:avLst/>
            <a:gdLst>
              <a:gd name="T0" fmla="*/ 0 w 162"/>
              <a:gd name="T1" fmla="*/ 0 h 278"/>
              <a:gd name="T2" fmla="*/ 3771102 w 162"/>
              <a:gd name="T3" fmla="*/ 6979961 h 278"/>
              <a:gd name="T4" fmla="*/ 11314771 w 162"/>
              <a:gd name="T5" fmla="*/ 13958293 h 278"/>
              <a:gd name="T6" fmla="*/ 11314771 w 162"/>
              <a:gd name="T7" fmla="*/ 20938254 h 278"/>
              <a:gd name="T8" fmla="*/ 11314771 w 162"/>
              <a:gd name="T9" fmla="*/ 30243240 h 278"/>
              <a:gd name="T10" fmla="*/ 11314771 w 162"/>
              <a:gd name="T11" fmla="*/ 53508148 h 278"/>
              <a:gd name="T12" fmla="*/ 11314771 w 162"/>
              <a:gd name="T13" fmla="*/ 67466442 h 278"/>
              <a:gd name="T14" fmla="*/ 11314771 w 162"/>
              <a:gd name="T15" fmla="*/ 83751389 h 278"/>
              <a:gd name="T16" fmla="*/ 11314771 w 162"/>
              <a:gd name="T17" fmla="*/ 97709682 h 278"/>
              <a:gd name="T18" fmla="*/ 11314771 w 162"/>
              <a:gd name="T19" fmla="*/ 111667975 h 278"/>
              <a:gd name="T20" fmla="*/ 11314771 w 162"/>
              <a:gd name="T21" fmla="*/ 141911215 h 278"/>
              <a:gd name="T22" fmla="*/ 11314771 w 162"/>
              <a:gd name="T23" fmla="*/ 169829431 h 278"/>
              <a:gd name="T24" fmla="*/ 11314771 w 162"/>
              <a:gd name="T25" fmla="*/ 181461071 h 278"/>
              <a:gd name="T26" fmla="*/ 11314771 w 162"/>
              <a:gd name="T27" fmla="*/ 190766056 h 278"/>
              <a:gd name="T28" fmla="*/ 11314771 w 162"/>
              <a:gd name="T29" fmla="*/ 197746017 h 278"/>
              <a:gd name="T30" fmla="*/ 11314771 w 162"/>
              <a:gd name="T31" fmla="*/ 202399325 h 278"/>
              <a:gd name="T32" fmla="*/ 11314771 w 162"/>
              <a:gd name="T33" fmla="*/ 209377657 h 278"/>
              <a:gd name="T34" fmla="*/ 11314771 w 162"/>
              <a:gd name="T35" fmla="*/ 214030964 h 278"/>
              <a:gd name="T36" fmla="*/ 11314771 w 162"/>
              <a:gd name="T37" fmla="*/ 223337579 h 278"/>
              <a:gd name="T38" fmla="*/ 11314771 w 162"/>
              <a:gd name="T39" fmla="*/ 237295873 h 278"/>
              <a:gd name="T40" fmla="*/ 11314771 w 162"/>
              <a:gd name="T41" fmla="*/ 255907473 h 278"/>
              <a:gd name="T42" fmla="*/ 11314771 w 162"/>
              <a:gd name="T43" fmla="*/ 274517445 h 278"/>
              <a:gd name="T44" fmla="*/ 11314771 w 162"/>
              <a:gd name="T45" fmla="*/ 288477367 h 278"/>
              <a:gd name="T46" fmla="*/ 11314771 w 162"/>
              <a:gd name="T47" fmla="*/ 295455699 h 278"/>
              <a:gd name="T48" fmla="*/ 11314771 w 162"/>
              <a:gd name="T49" fmla="*/ 302435661 h 278"/>
              <a:gd name="T50" fmla="*/ 11314771 w 162"/>
              <a:gd name="T51" fmla="*/ 309413993 h 278"/>
              <a:gd name="T52" fmla="*/ 11314771 w 162"/>
              <a:gd name="T53" fmla="*/ 316393954 h 278"/>
              <a:gd name="T54" fmla="*/ 11314771 w 162"/>
              <a:gd name="T55" fmla="*/ 328025593 h 278"/>
              <a:gd name="T56" fmla="*/ 11314771 w 162"/>
              <a:gd name="T57" fmla="*/ 335005555 h 278"/>
              <a:gd name="T58" fmla="*/ 11314771 w 162"/>
              <a:gd name="T59" fmla="*/ 344310540 h 278"/>
              <a:gd name="T60" fmla="*/ 11314771 w 162"/>
              <a:gd name="T61" fmla="*/ 353617155 h 278"/>
              <a:gd name="T62" fmla="*/ 11314771 w 162"/>
              <a:gd name="T63" fmla="*/ 367575449 h 278"/>
              <a:gd name="T64" fmla="*/ 11314771 w 162"/>
              <a:gd name="T65" fmla="*/ 383860396 h 278"/>
              <a:gd name="T66" fmla="*/ 11314771 w 162"/>
              <a:gd name="T67" fmla="*/ 397818689 h 278"/>
              <a:gd name="T68" fmla="*/ 11314771 w 162"/>
              <a:gd name="T69" fmla="*/ 407123674 h 278"/>
              <a:gd name="T70" fmla="*/ 11314771 w 162"/>
              <a:gd name="T71" fmla="*/ 418756943 h 278"/>
              <a:gd name="T72" fmla="*/ 11314771 w 162"/>
              <a:gd name="T73" fmla="*/ 425735275 h 278"/>
              <a:gd name="T74" fmla="*/ 11314771 w 162"/>
              <a:gd name="T75" fmla="*/ 432715236 h 278"/>
              <a:gd name="T76" fmla="*/ 11314771 w 162"/>
              <a:gd name="T77" fmla="*/ 437368544 h 278"/>
              <a:gd name="T78" fmla="*/ 11314771 w 162"/>
              <a:gd name="T79" fmla="*/ 446673530 h 278"/>
              <a:gd name="T80" fmla="*/ 11314771 w 162"/>
              <a:gd name="T81" fmla="*/ 453653491 h 278"/>
              <a:gd name="T82" fmla="*/ 11314771 w 162"/>
              <a:gd name="T83" fmla="*/ 460631823 h 278"/>
              <a:gd name="T84" fmla="*/ 11314771 w 162"/>
              <a:gd name="T85" fmla="*/ 469938438 h 278"/>
              <a:gd name="T86" fmla="*/ 11314771 w 162"/>
              <a:gd name="T87" fmla="*/ 483896731 h 278"/>
              <a:gd name="T88" fmla="*/ 11314771 w 162"/>
              <a:gd name="T89" fmla="*/ 497855024 h 278"/>
              <a:gd name="T90" fmla="*/ 11314771 w 162"/>
              <a:gd name="T91" fmla="*/ 509486664 h 278"/>
              <a:gd name="T92" fmla="*/ 11314771 w 162"/>
              <a:gd name="T93" fmla="*/ 518793279 h 278"/>
              <a:gd name="T94" fmla="*/ 11314771 w 162"/>
              <a:gd name="T95" fmla="*/ 532751572 h 278"/>
              <a:gd name="T96" fmla="*/ 11314771 w 162"/>
              <a:gd name="T97" fmla="*/ 546709865 h 278"/>
              <a:gd name="T98" fmla="*/ 11314771 w 162"/>
              <a:gd name="T99" fmla="*/ 560668159 h 278"/>
              <a:gd name="T100" fmla="*/ 11314771 w 162"/>
              <a:gd name="T101" fmla="*/ 574626452 h 278"/>
              <a:gd name="T102" fmla="*/ 11314771 w 162"/>
              <a:gd name="T103" fmla="*/ 579279759 h 278"/>
              <a:gd name="T104" fmla="*/ 11314771 w 162"/>
              <a:gd name="T105" fmla="*/ 583933067 h 278"/>
              <a:gd name="T106" fmla="*/ 11314771 w 162"/>
              <a:gd name="T107" fmla="*/ 588586374 h 278"/>
              <a:gd name="T108" fmla="*/ 11314771 w 162"/>
              <a:gd name="T109" fmla="*/ 590911399 h 278"/>
              <a:gd name="T110" fmla="*/ 11314771 w 162"/>
              <a:gd name="T111" fmla="*/ 602544668 h 278"/>
              <a:gd name="T112" fmla="*/ 11314771 w 162"/>
              <a:gd name="T113" fmla="*/ 611849653 h 278"/>
              <a:gd name="T114" fmla="*/ 11314771 w 162"/>
              <a:gd name="T115" fmla="*/ 621156268 h 278"/>
              <a:gd name="T116" fmla="*/ 11314771 w 162"/>
              <a:gd name="T117" fmla="*/ 630461254 h 278"/>
              <a:gd name="T118" fmla="*/ 11314771 w 162"/>
              <a:gd name="T119" fmla="*/ 637441215 h 278"/>
              <a:gd name="T120" fmla="*/ 11314771 w 162"/>
              <a:gd name="T121" fmla="*/ 642092893 h 278"/>
              <a:gd name="T122" fmla="*/ 11314771 w 162"/>
              <a:gd name="T123" fmla="*/ 644419547 h 278"/>
              <a:gd name="T124" fmla="*/ 11314771 w 162"/>
              <a:gd name="T125" fmla="*/ 646746201 h 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2"/>
              <a:gd name="T190" fmla="*/ 0 h 278"/>
              <a:gd name="T191" fmla="*/ 162 w 162"/>
              <a:gd name="T192" fmla="*/ 278 h 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2" h="278">
                <a:moveTo>
                  <a:pt x="0" y="0"/>
                </a:moveTo>
                <a:lnTo>
                  <a:pt x="2" y="3"/>
                </a:lnTo>
                <a:lnTo>
                  <a:pt x="6" y="6"/>
                </a:lnTo>
                <a:lnTo>
                  <a:pt x="11" y="9"/>
                </a:lnTo>
                <a:lnTo>
                  <a:pt x="16" y="13"/>
                </a:lnTo>
                <a:lnTo>
                  <a:pt x="28" y="23"/>
                </a:lnTo>
                <a:lnTo>
                  <a:pt x="34" y="29"/>
                </a:lnTo>
                <a:lnTo>
                  <a:pt x="40" y="36"/>
                </a:lnTo>
                <a:lnTo>
                  <a:pt x="43" y="42"/>
                </a:lnTo>
                <a:lnTo>
                  <a:pt x="44" y="48"/>
                </a:lnTo>
                <a:lnTo>
                  <a:pt x="46" y="61"/>
                </a:lnTo>
                <a:lnTo>
                  <a:pt x="47" y="73"/>
                </a:lnTo>
                <a:lnTo>
                  <a:pt x="48" y="78"/>
                </a:lnTo>
                <a:lnTo>
                  <a:pt x="50" y="82"/>
                </a:lnTo>
                <a:lnTo>
                  <a:pt x="52" y="85"/>
                </a:lnTo>
                <a:lnTo>
                  <a:pt x="55" y="87"/>
                </a:lnTo>
                <a:lnTo>
                  <a:pt x="61" y="90"/>
                </a:lnTo>
                <a:lnTo>
                  <a:pt x="67" y="92"/>
                </a:lnTo>
                <a:lnTo>
                  <a:pt x="72" y="96"/>
                </a:lnTo>
                <a:lnTo>
                  <a:pt x="75" y="102"/>
                </a:lnTo>
                <a:lnTo>
                  <a:pt x="78" y="110"/>
                </a:lnTo>
                <a:lnTo>
                  <a:pt x="80" y="118"/>
                </a:lnTo>
                <a:lnTo>
                  <a:pt x="83" y="124"/>
                </a:lnTo>
                <a:lnTo>
                  <a:pt x="85" y="127"/>
                </a:lnTo>
                <a:lnTo>
                  <a:pt x="88" y="130"/>
                </a:lnTo>
                <a:lnTo>
                  <a:pt x="91" y="133"/>
                </a:lnTo>
                <a:lnTo>
                  <a:pt x="94" y="136"/>
                </a:lnTo>
                <a:lnTo>
                  <a:pt x="96" y="141"/>
                </a:lnTo>
                <a:lnTo>
                  <a:pt x="99" y="144"/>
                </a:lnTo>
                <a:lnTo>
                  <a:pt x="103" y="148"/>
                </a:lnTo>
                <a:lnTo>
                  <a:pt x="106" y="152"/>
                </a:lnTo>
                <a:lnTo>
                  <a:pt x="107" y="158"/>
                </a:lnTo>
                <a:lnTo>
                  <a:pt x="109" y="165"/>
                </a:lnTo>
                <a:lnTo>
                  <a:pt x="111" y="171"/>
                </a:lnTo>
                <a:lnTo>
                  <a:pt x="116" y="175"/>
                </a:lnTo>
                <a:lnTo>
                  <a:pt x="119" y="180"/>
                </a:lnTo>
                <a:lnTo>
                  <a:pt x="122" y="183"/>
                </a:lnTo>
                <a:lnTo>
                  <a:pt x="125" y="186"/>
                </a:lnTo>
                <a:lnTo>
                  <a:pt x="130" y="188"/>
                </a:lnTo>
                <a:lnTo>
                  <a:pt x="133" y="192"/>
                </a:lnTo>
                <a:lnTo>
                  <a:pt x="135" y="195"/>
                </a:lnTo>
                <a:lnTo>
                  <a:pt x="135" y="198"/>
                </a:lnTo>
                <a:lnTo>
                  <a:pt x="134" y="202"/>
                </a:lnTo>
                <a:lnTo>
                  <a:pt x="134" y="208"/>
                </a:lnTo>
                <a:lnTo>
                  <a:pt x="137" y="214"/>
                </a:lnTo>
                <a:lnTo>
                  <a:pt x="141" y="219"/>
                </a:lnTo>
                <a:lnTo>
                  <a:pt x="146" y="223"/>
                </a:lnTo>
                <a:lnTo>
                  <a:pt x="148" y="229"/>
                </a:lnTo>
                <a:lnTo>
                  <a:pt x="149" y="235"/>
                </a:lnTo>
                <a:lnTo>
                  <a:pt x="148" y="241"/>
                </a:lnTo>
                <a:lnTo>
                  <a:pt x="146" y="247"/>
                </a:lnTo>
                <a:lnTo>
                  <a:pt x="150" y="249"/>
                </a:lnTo>
                <a:lnTo>
                  <a:pt x="153" y="251"/>
                </a:lnTo>
                <a:lnTo>
                  <a:pt x="157" y="253"/>
                </a:lnTo>
                <a:lnTo>
                  <a:pt x="161" y="254"/>
                </a:lnTo>
                <a:lnTo>
                  <a:pt x="162" y="259"/>
                </a:lnTo>
                <a:lnTo>
                  <a:pt x="162" y="263"/>
                </a:lnTo>
                <a:lnTo>
                  <a:pt x="161" y="267"/>
                </a:lnTo>
                <a:lnTo>
                  <a:pt x="158" y="271"/>
                </a:lnTo>
                <a:lnTo>
                  <a:pt x="159" y="274"/>
                </a:lnTo>
                <a:lnTo>
                  <a:pt x="160" y="276"/>
                </a:lnTo>
                <a:lnTo>
                  <a:pt x="160" y="277"/>
                </a:lnTo>
                <a:lnTo>
                  <a:pt x="160" y="27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93" name="Freeform 96"/>
          <p:cNvSpPr>
            <a:spLocks/>
          </p:cNvSpPr>
          <p:nvPr/>
        </p:nvSpPr>
        <p:spPr bwMode="auto">
          <a:xfrm>
            <a:off x="6823694" y="2680808"/>
            <a:ext cx="73670" cy="84575"/>
          </a:xfrm>
          <a:custGeom>
            <a:avLst/>
            <a:gdLst>
              <a:gd name="T0" fmla="*/ 3697075 w 72"/>
              <a:gd name="T1" fmla="*/ 0 h 74"/>
              <a:gd name="T2" fmla="*/ 0 w 72"/>
              <a:gd name="T3" fmla="*/ 51181541 h 74"/>
              <a:gd name="T4" fmla="*/ 9241235 w 72"/>
              <a:gd name="T5" fmla="*/ 102363081 h 74"/>
              <a:gd name="T6" fmla="*/ 9241235 w 72"/>
              <a:gd name="T7" fmla="*/ 134933004 h 74"/>
              <a:gd name="T8" fmla="*/ 9241235 w 72"/>
              <a:gd name="T9" fmla="*/ 141912972 h 74"/>
              <a:gd name="T10" fmla="*/ 9241235 w 72"/>
              <a:gd name="T11" fmla="*/ 148891310 h 74"/>
              <a:gd name="T12" fmla="*/ 9241235 w 72"/>
              <a:gd name="T13" fmla="*/ 155871277 h 74"/>
              <a:gd name="T14" fmla="*/ 9241235 w 72"/>
              <a:gd name="T15" fmla="*/ 162851245 h 74"/>
              <a:gd name="T16" fmla="*/ 9241235 w 72"/>
              <a:gd name="T17" fmla="*/ 172156239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74"/>
              <a:gd name="T29" fmla="*/ 72 w 7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74">
                <a:moveTo>
                  <a:pt x="2" y="0"/>
                </a:moveTo>
                <a:lnTo>
                  <a:pt x="0" y="22"/>
                </a:lnTo>
                <a:lnTo>
                  <a:pt x="8" y="44"/>
                </a:lnTo>
                <a:lnTo>
                  <a:pt x="24" y="58"/>
                </a:lnTo>
                <a:lnTo>
                  <a:pt x="30" y="61"/>
                </a:lnTo>
                <a:lnTo>
                  <a:pt x="38" y="64"/>
                </a:lnTo>
                <a:lnTo>
                  <a:pt x="45" y="67"/>
                </a:lnTo>
                <a:lnTo>
                  <a:pt x="52" y="70"/>
                </a:lnTo>
                <a:lnTo>
                  <a:pt x="72" y="7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94" name="Freeform 97"/>
          <p:cNvSpPr>
            <a:spLocks/>
          </p:cNvSpPr>
          <p:nvPr/>
        </p:nvSpPr>
        <p:spPr bwMode="auto">
          <a:xfrm>
            <a:off x="6827046" y="2680809"/>
            <a:ext cx="34603" cy="47851"/>
          </a:xfrm>
          <a:custGeom>
            <a:avLst/>
            <a:gdLst>
              <a:gd name="T0" fmla="*/ 9142754 w 34"/>
              <a:gd name="T1" fmla="*/ 97709692 h 42"/>
              <a:gd name="T2" fmla="*/ 9142754 w 34"/>
              <a:gd name="T3" fmla="*/ 69793103 h 42"/>
              <a:gd name="T4" fmla="*/ 0 w 34"/>
              <a:gd name="T5" fmla="*/ 0 h 42"/>
              <a:gd name="T6" fmla="*/ 0 60000 65536"/>
              <a:gd name="T7" fmla="*/ 0 60000 65536"/>
              <a:gd name="T8" fmla="*/ 0 60000 65536"/>
              <a:gd name="T9" fmla="*/ 0 w 34"/>
              <a:gd name="T10" fmla="*/ 0 h 42"/>
              <a:gd name="T11" fmla="*/ 34 w 34"/>
              <a:gd name="T12" fmla="*/ 42 h 42"/>
            </a:gdLst>
            <a:ahLst/>
            <a:cxnLst>
              <a:cxn ang="T6">
                <a:pos x="T0" y="T1"/>
              </a:cxn>
              <a:cxn ang="T7">
                <a:pos x="T2" y="T3"/>
              </a:cxn>
              <a:cxn ang="T8">
                <a:pos x="T4" y="T5"/>
              </a:cxn>
            </a:cxnLst>
            <a:rect l="T9" t="T10" r="T11" b="T12"/>
            <a:pathLst>
              <a:path w="34" h="42">
                <a:moveTo>
                  <a:pt x="34" y="42"/>
                </a:moveTo>
                <a:lnTo>
                  <a:pt x="18" y="30"/>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95" name="Freeform 98"/>
          <p:cNvSpPr>
            <a:spLocks/>
          </p:cNvSpPr>
          <p:nvPr/>
        </p:nvSpPr>
        <p:spPr bwMode="auto">
          <a:xfrm>
            <a:off x="6823695" y="2680809"/>
            <a:ext cx="55811" cy="32272"/>
          </a:xfrm>
          <a:custGeom>
            <a:avLst/>
            <a:gdLst>
              <a:gd name="T0" fmla="*/ 11314867 w 54"/>
              <a:gd name="T1" fmla="*/ 65140271 h 28"/>
              <a:gd name="T2" fmla="*/ 11314867 w 54"/>
              <a:gd name="T3" fmla="*/ 37223477 h 28"/>
              <a:gd name="T4" fmla="*/ 0 w 54"/>
              <a:gd name="T5" fmla="*/ 0 h 28"/>
              <a:gd name="T6" fmla="*/ 0 60000 65536"/>
              <a:gd name="T7" fmla="*/ 0 60000 65536"/>
              <a:gd name="T8" fmla="*/ 0 60000 65536"/>
              <a:gd name="T9" fmla="*/ 0 w 54"/>
              <a:gd name="T10" fmla="*/ 0 h 28"/>
              <a:gd name="T11" fmla="*/ 54 w 54"/>
              <a:gd name="T12" fmla="*/ 28 h 28"/>
            </a:gdLst>
            <a:ahLst/>
            <a:cxnLst>
              <a:cxn ang="T6">
                <a:pos x="T0" y="T1"/>
              </a:cxn>
              <a:cxn ang="T7">
                <a:pos x="T2" y="T3"/>
              </a:cxn>
              <a:cxn ang="T8">
                <a:pos x="T4" y="T5"/>
              </a:cxn>
            </a:cxnLst>
            <a:rect l="T9" t="T10" r="T11" b="T12"/>
            <a:pathLst>
              <a:path w="54" h="28">
                <a:moveTo>
                  <a:pt x="54" y="28"/>
                </a:moveTo>
                <a:lnTo>
                  <a:pt x="34" y="16"/>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96" name="Freeform 99"/>
          <p:cNvSpPr>
            <a:spLocks/>
          </p:cNvSpPr>
          <p:nvPr/>
        </p:nvSpPr>
        <p:spPr bwMode="auto">
          <a:xfrm>
            <a:off x="7298083" y="2807672"/>
            <a:ext cx="26789" cy="68995"/>
          </a:xfrm>
          <a:custGeom>
            <a:avLst/>
            <a:gdLst>
              <a:gd name="T0" fmla="*/ 11244850 w 26"/>
              <a:gd name="T1" fmla="*/ 139586817 h 60"/>
              <a:gd name="T2" fmla="*/ 11244850 w 26"/>
              <a:gd name="T3" fmla="*/ 132606825 h 60"/>
              <a:gd name="T4" fmla="*/ 11244850 w 26"/>
              <a:gd name="T5" fmla="*/ 120975133 h 60"/>
              <a:gd name="T6" fmla="*/ 11244850 w 26"/>
              <a:gd name="T7" fmla="*/ 95385086 h 60"/>
              <a:gd name="T8" fmla="*/ 11244850 w 26"/>
              <a:gd name="T9" fmla="*/ 69793409 h 60"/>
              <a:gd name="T10" fmla="*/ 11244850 w 26"/>
              <a:gd name="T11" fmla="*/ 55835053 h 60"/>
              <a:gd name="T12" fmla="*/ 11244850 w 26"/>
              <a:gd name="T13" fmla="*/ 46528396 h 60"/>
              <a:gd name="T14" fmla="*/ 0 w 26"/>
              <a:gd name="T15" fmla="*/ 0 h 60"/>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60"/>
              <a:gd name="T26" fmla="*/ 26 w 26"/>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60">
                <a:moveTo>
                  <a:pt x="26" y="60"/>
                </a:moveTo>
                <a:lnTo>
                  <a:pt x="26" y="57"/>
                </a:lnTo>
                <a:lnTo>
                  <a:pt x="25" y="52"/>
                </a:lnTo>
                <a:lnTo>
                  <a:pt x="24" y="41"/>
                </a:lnTo>
                <a:lnTo>
                  <a:pt x="23" y="30"/>
                </a:lnTo>
                <a:lnTo>
                  <a:pt x="21" y="24"/>
                </a:lnTo>
                <a:lnTo>
                  <a:pt x="20" y="20"/>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97" name="Freeform 100"/>
          <p:cNvSpPr>
            <a:spLocks/>
          </p:cNvSpPr>
          <p:nvPr/>
        </p:nvSpPr>
        <p:spPr bwMode="auto">
          <a:xfrm>
            <a:off x="7476677" y="2807671"/>
            <a:ext cx="106040" cy="121298"/>
          </a:xfrm>
          <a:custGeom>
            <a:avLst/>
            <a:gdLst>
              <a:gd name="T0" fmla="*/ 0 w 103"/>
              <a:gd name="T1" fmla="*/ 0 h 106"/>
              <a:gd name="T2" fmla="*/ 13375306 w 103"/>
              <a:gd name="T3" fmla="*/ 18611623 h 106"/>
              <a:gd name="T4" fmla="*/ 13375306 w 103"/>
              <a:gd name="T5" fmla="*/ 93056487 h 106"/>
              <a:gd name="T6" fmla="*/ 13375306 w 103"/>
              <a:gd name="T7" fmla="*/ 134933046 h 106"/>
              <a:gd name="T8" fmla="*/ 13375306 w 103"/>
              <a:gd name="T9" fmla="*/ 246601156 h 106"/>
              <a:gd name="T10" fmla="*/ 0 60000 65536"/>
              <a:gd name="T11" fmla="*/ 0 60000 65536"/>
              <a:gd name="T12" fmla="*/ 0 60000 65536"/>
              <a:gd name="T13" fmla="*/ 0 60000 65536"/>
              <a:gd name="T14" fmla="*/ 0 60000 65536"/>
              <a:gd name="T15" fmla="*/ 0 w 103"/>
              <a:gd name="T16" fmla="*/ 0 h 106"/>
              <a:gd name="T17" fmla="*/ 103 w 103"/>
              <a:gd name="T18" fmla="*/ 106 h 106"/>
            </a:gdLst>
            <a:ahLst/>
            <a:cxnLst>
              <a:cxn ang="T10">
                <a:pos x="T0" y="T1"/>
              </a:cxn>
              <a:cxn ang="T11">
                <a:pos x="T2" y="T3"/>
              </a:cxn>
              <a:cxn ang="T12">
                <a:pos x="T4" y="T5"/>
              </a:cxn>
              <a:cxn ang="T13">
                <a:pos x="T6" y="T7"/>
              </a:cxn>
              <a:cxn ang="T14">
                <a:pos x="T8" y="T9"/>
              </a:cxn>
            </a:cxnLst>
            <a:rect l="T15" t="T16" r="T17" b="T18"/>
            <a:pathLst>
              <a:path w="103" h="106">
                <a:moveTo>
                  <a:pt x="0" y="0"/>
                </a:moveTo>
                <a:lnTo>
                  <a:pt x="36" y="8"/>
                </a:lnTo>
                <a:lnTo>
                  <a:pt x="53" y="40"/>
                </a:lnTo>
                <a:lnTo>
                  <a:pt x="85" y="58"/>
                </a:lnTo>
                <a:lnTo>
                  <a:pt x="103" y="10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98" name="Freeform 101"/>
          <p:cNvSpPr>
            <a:spLocks/>
          </p:cNvSpPr>
          <p:nvPr/>
        </p:nvSpPr>
        <p:spPr bwMode="auto">
          <a:xfrm>
            <a:off x="7509051" y="2578427"/>
            <a:ext cx="79251" cy="238146"/>
          </a:xfrm>
          <a:custGeom>
            <a:avLst/>
            <a:gdLst>
              <a:gd name="T0" fmla="*/ 0 w 77"/>
              <a:gd name="T1" fmla="*/ 486223878 h 209"/>
              <a:gd name="T2" fmla="*/ 11220908 w 77"/>
              <a:gd name="T3" fmla="*/ 351290858 h 209"/>
              <a:gd name="T4" fmla="*/ 11220908 w 77"/>
              <a:gd name="T5" fmla="*/ 237296113 h 209"/>
              <a:gd name="T6" fmla="*/ 11220908 w 77"/>
              <a:gd name="T7" fmla="*/ 209379499 h 209"/>
              <a:gd name="T8" fmla="*/ 11220908 w 77"/>
              <a:gd name="T9" fmla="*/ 183787911 h 209"/>
              <a:gd name="T10" fmla="*/ 11220908 w 77"/>
              <a:gd name="T11" fmla="*/ 158197952 h 209"/>
              <a:gd name="T12" fmla="*/ 11220908 w 77"/>
              <a:gd name="T13" fmla="*/ 130279708 h 209"/>
              <a:gd name="T14" fmla="*/ 11220908 w 77"/>
              <a:gd name="T15" fmla="*/ 113994744 h 209"/>
              <a:gd name="T16" fmla="*/ 11220908 w 77"/>
              <a:gd name="T17" fmla="*/ 97709781 h 209"/>
              <a:gd name="T18" fmla="*/ 11220908 w 77"/>
              <a:gd name="T19" fmla="*/ 60486542 h 209"/>
              <a:gd name="T20" fmla="*/ 11220908 w 77"/>
              <a:gd name="T21" fmla="*/ 25589959 h 209"/>
              <a:gd name="T22" fmla="*/ 11220908 w 77"/>
              <a:gd name="T23" fmla="*/ 11631651 h 209"/>
              <a:gd name="T24" fmla="*/ 11220908 w 77"/>
              <a:gd name="T25" fmla="*/ 0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209"/>
              <a:gd name="T41" fmla="*/ 77 w 77"/>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209">
                <a:moveTo>
                  <a:pt x="0" y="209"/>
                </a:moveTo>
                <a:lnTo>
                  <a:pt x="47" y="151"/>
                </a:lnTo>
                <a:lnTo>
                  <a:pt x="51" y="102"/>
                </a:lnTo>
                <a:lnTo>
                  <a:pt x="51" y="90"/>
                </a:lnTo>
                <a:lnTo>
                  <a:pt x="51" y="79"/>
                </a:lnTo>
                <a:lnTo>
                  <a:pt x="51" y="68"/>
                </a:lnTo>
                <a:lnTo>
                  <a:pt x="53" y="56"/>
                </a:lnTo>
                <a:lnTo>
                  <a:pt x="55" y="49"/>
                </a:lnTo>
                <a:lnTo>
                  <a:pt x="58" y="42"/>
                </a:lnTo>
                <a:lnTo>
                  <a:pt x="65" y="26"/>
                </a:lnTo>
                <a:lnTo>
                  <a:pt x="72" y="11"/>
                </a:lnTo>
                <a:lnTo>
                  <a:pt x="75" y="5"/>
                </a:lnTo>
                <a:lnTo>
                  <a:pt x="77"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99" name="Freeform 102"/>
          <p:cNvSpPr>
            <a:spLocks/>
          </p:cNvSpPr>
          <p:nvPr/>
        </p:nvSpPr>
        <p:spPr bwMode="auto">
          <a:xfrm>
            <a:off x="7832753" y="2733110"/>
            <a:ext cx="91529" cy="63432"/>
          </a:xfrm>
          <a:custGeom>
            <a:avLst/>
            <a:gdLst>
              <a:gd name="T0" fmla="*/ 0 w 90"/>
              <a:gd name="T1" fmla="*/ 127952902 h 55"/>
              <a:gd name="T2" fmla="*/ 5477408 w 90"/>
              <a:gd name="T3" fmla="*/ 125626248 h 55"/>
              <a:gd name="T4" fmla="*/ 9129013 w 90"/>
              <a:gd name="T5" fmla="*/ 120972941 h 55"/>
              <a:gd name="T6" fmla="*/ 9129013 w 90"/>
              <a:gd name="T7" fmla="*/ 109341304 h 55"/>
              <a:gd name="T8" fmla="*/ 9129013 w 90"/>
              <a:gd name="T9" fmla="*/ 97709666 h 55"/>
              <a:gd name="T10" fmla="*/ 9129013 w 90"/>
              <a:gd name="T11" fmla="*/ 90729706 h 55"/>
              <a:gd name="T12" fmla="*/ 9129013 w 90"/>
              <a:gd name="T13" fmla="*/ 86078029 h 55"/>
              <a:gd name="T14" fmla="*/ 9129013 w 90"/>
              <a:gd name="T15" fmla="*/ 41874873 h 55"/>
              <a:gd name="T16" fmla="*/ 9129013 w 90"/>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55"/>
              <a:gd name="T29" fmla="*/ 90 w 90"/>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55">
                <a:moveTo>
                  <a:pt x="0" y="55"/>
                </a:moveTo>
                <a:lnTo>
                  <a:pt x="3" y="54"/>
                </a:lnTo>
                <a:lnTo>
                  <a:pt x="8" y="52"/>
                </a:lnTo>
                <a:lnTo>
                  <a:pt x="21" y="47"/>
                </a:lnTo>
                <a:lnTo>
                  <a:pt x="34" y="42"/>
                </a:lnTo>
                <a:lnTo>
                  <a:pt x="39" y="39"/>
                </a:lnTo>
                <a:lnTo>
                  <a:pt x="44" y="37"/>
                </a:lnTo>
                <a:lnTo>
                  <a:pt x="66" y="18"/>
                </a:lnTo>
                <a:lnTo>
                  <a:pt x="90" y="0"/>
                </a:lnTo>
              </a:path>
            </a:pathLst>
          </a:custGeom>
          <a:noFill/>
          <a:ln w="1270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00" name="Freeform 103"/>
          <p:cNvSpPr>
            <a:spLocks/>
          </p:cNvSpPr>
          <p:nvPr/>
        </p:nvSpPr>
        <p:spPr bwMode="auto">
          <a:xfrm>
            <a:off x="7580486" y="2928969"/>
            <a:ext cx="49113" cy="224792"/>
          </a:xfrm>
          <a:custGeom>
            <a:avLst/>
            <a:gdLst>
              <a:gd name="T0" fmla="*/ 11089879 w 48"/>
              <a:gd name="T1" fmla="*/ 458308309 h 197"/>
              <a:gd name="T2" fmla="*/ 11089879 w 48"/>
              <a:gd name="T3" fmla="*/ 451328324 h 197"/>
              <a:gd name="T4" fmla="*/ 11089879 w 48"/>
              <a:gd name="T5" fmla="*/ 439696646 h 197"/>
              <a:gd name="T6" fmla="*/ 11089879 w 48"/>
              <a:gd name="T7" fmla="*/ 411779968 h 197"/>
              <a:gd name="T8" fmla="*/ 11089879 w 48"/>
              <a:gd name="T9" fmla="*/ 381536628 h 197"/>
              <a:gd name="T10" fmla="*/ 11089879 w 48"/>
              <a:gd name="T11" fmla="*/ 367576660 h 197"/>
              <a:gd name="T12" fmla="*/ 11089879 w 48"/>
              <a:gd name="T13" fmla="*/ 355944982 h 197"/>
              <a:gd name="T14" fmla="*/ 11089879 w 48"/>
              <a:gd name="T15" fmla="*/ 276846640 h 197"/>
              <a:gd name="T16" fmla="*/ 11089879 w 48"/>
              <a:gd name="T17" fmla="*/ 214031670 h 197"/>
              <a:gd name="T18" fmla="*/ 11089879 w 48"/>
              <a:gd name="T19" fmla="*/ 181461668 h 197"/>
              <a:gd name="T20" fmla="*/ 11089879 w 48"/>
              <a:gd name="T21" fmla="*/ 120974989 h 197"/>
              <a:gd name="T22" fmla="*/ 11089879 w 48"/>
              <a:gd name="T23" fmla="*/ 74446648 h 197"/>
              <a:gd name="T24" fmla="*/ 0 w 48"/>
              <a:gd name="T25" fmla="*/ 0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97"/>
              <a:gd name="T41" fmla="*/ 48 w 48"/>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97">
                <a:moveTo>
                  <a:pt x="17" y="197"/>
                </a:moveTo>
                <a:lnTo>
                  <a:pt x="19" y="194"/>
                </a:lnTo>
                <a:lnTo>
                  <a:pt x="22" y="189"/>
                </a:lnTo>
                <a:lnTo>
                  <a:pt x="30" y="177"/>
                </a:lnTo>
                <a:lnTo>
                  <a:pt x="37" y="164"/>
                </a:lnTo>
                <a:lnTo>
                  <a:pt x="40" y="158"/>
                </a:lnTo>
                <a:lnTo>
                  <a:pt x="42" y="153"/>
                </a:lnTo>
                <a:lnTo>
                  <a:pt x="36" y="119"/>
                </a:lnTo>
                <a:lnTo>
                  <a:pt x="40" y="92"/>
                </a:lnTo>
                <a:lnTo>
                  <a:pt x="48" y="78"/>
                </a:lnTo>
                <a:lnTo>
                  <a:pt x="38" y="52"/>
                </a:lnTo>
                <a:lnTo>
                  <a:pt x="16" y="32"/>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01" name="Freeform 104"/>
          <p:cNvSpPr>
            <a:spLocks/>
          </p:cNvSpPr>
          <p:nvPr/>
        </p:nvSpPr>
        <p:spPr bwMode="auto">
          <a:xfrm>
            <a:off x="7461050" y="3011318"/>
            <a:ext cx="18976" cy="144668"/>
          </a:xfrm>
          <a:custGeom>
            <a:avLst/>
            <a:gdLst>
              <a:gd name="T0" fmla="*/ 7847103 w 18"/>
              <a:gd name="T1" fmla="*/ 295455288 h 127"/>
              <a:gd name="T2" fmla="*/ 7847103 w 18"/>
              <a:gd name="T3" fmla="*/ 265212090 h 127"/>
              <a:gd name="T4" fmla="*/ 17657103 w 18"/>
              <a:gd name="T5" fmla="*/ 190765791 h 127"/>
              <a:gd name="T6" fmla="*/ 17657103 w 18"/>
              <a:gd name="T7" fmla="*/ 81424622 h 127"/>
              <a:gd name="T8" fmla="*/ 0 w 18"/>
              <a:gd name="T9" fmla="*/ 0 h 127"/>
              <a:gd name="T10" fmla="*/ 0 60000 65536"/>
              <a:gd name="T11" fmla="*/ 0 60000 65536"/>
              <a:gd name="T12" fmla="*/ 0 60000 65536"/>
              <a:gd name="T13" fmla="*/ 0 60000 65536"/>
              <a:gd name="T14" fmla="*/ 0 60000 65536"/>
              <a:gd name="T15" fmla="*/ 0 w 18"/>
              <a:gd name="T16" fmla="*/ 0 h 127"/>
              <a:gd name="T17" fmla="*/ 18 w 18"/>
              <a:gd name="T18" fmla="*/ 127 h 127"/>
            </a:gdLst>
            <a:ahLst/>
            <a:cxnLst>
              <a:cxn ang="T10">
                <a:pos x="T0" y="T1"/>
              </a:cxn>
              <a:cxn ang="T11">
                <a:pos x="T2" y="T3"/>
              </a:cxn>
              <a:cxn ang="T12">
                <a:pos x="T4" y="T5"/>
              </a:cxn>
              <a:cxn ang="T13">
                <a:pos x="T6" y="T7"/>
              </a:cxn>
              <a:cxn ang="T14">
                <a:pos x="T8" y="T9"/>
              </a:cxn>
            </a:cxnLst>
            <a:rect l="T15" t="T16" r="T17" b="T18"/>
            <a:pathLst>
              <a:path w="18" h="127">
                <a:moveTo>
                  <a:pt x="4" y="127"/>
                </a:moveTo>
                <a:lnTo>
                  <a:pt x="4" y="114"/>
                </a:lnTo>
                <a:lnTo>
                  <a:pt x="11" y="82"/>
                </a:lnTo>
                <a:lnTo>
                  <a:pt x="18" y="35"/>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02" name="Line 105"/>
          <p:cNvSpPr>
            <a:spLocks noChangeShapeType="1"/>
          </p:cNvSpPr>
          <p:nvPr/>
        </p:nvSpPr>
        <p:spPr bwMode="auto">
          <a:xfrm flipV="1">
            <a:off x="7561509" y="3108135"/>
            <a:ext cx="60275" cy="18918"/>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03" name="Freeform 106"/>
          <p:cNvSpPr>
            <a:spLocks/>
          </p:cNvSpPr>
          <p:nvPr/>
        </p:nvSpPr>
        <p:spPr bwMode="auto">
          <a:xfrm>
            <a:off x="7808192" y="2831040"/>
            <a:ext cx="54694" cy="136878"/>
          </a:xfrm>
          <a:custGeom>
            <a:avLst/>
            <a:gdLst>
              <a:gd name="T0" fmla="*/ 11280088 w 53"/>
              <a:gd name="T1" fmla="*/ 274517273 h 120"/>
              <a:gd name="T2" fmla="*/ 11280088 w 53"/>
              <a:gd name="T3" fmla="*/ 269865598 h 120"/>
              <a:gd name="T4" fmla="*/ 11280088 w 53"/>
              <a:gd name="T5" fmla="*/ 267538946 h 120"/>
              <a:gd name="T6" fmla="*/ 11280088 w 53"/>
              <a:gd name="T7" fmla="*/ 265212293 h 120"/>
              <a:gd name="T8" fmla="*/ 11280088 w 53"/>
              <a:gd name="T9" fmla="*/ 265212293 h 120"/>
              <a:gd name="T10" fmla="*/ 11280088 w 53"/>
              <a:gd name="T11" fmla="*/ 265212293 h 120"/>
              <a:gd name="T12" fmla="*/ 11280088 w 53"/>
              <a:gd name="T13" fmla="*/ 267538946 h 120"/>
              <a:gd name="T14" fmla="*/ 11280088 w 53"/>
              <a:gd name="T15" fmla="*/ 269865598 h 120"/>
              <a:gd name="T16" fmla="*/ 11280088 w 53"/>
              <a:gd name="T17" fmla="*/ 272190621 h 120"/>
              <a:gd name="T18" fmla="*/ 11280088 w 53"/>
              <a:gd name="T19" fmla="*/ 274517273 h 120"/>
              <a:gd name="T20" fmla="*/ 11280088 w 53"/>
              <a:gd name="T21" fmla="*/ 279170578 h 120"/>
              <a:gd name="T22" fmla="*/ 11280088 w 53"/>
              <a:gd name="T23" fmla="*/ 279170578 h 120"/>
              <a:gd name="T24" fmla="*/ 11280088 w 53"/>
              <a:gd name="T25" fmla="*/ 272190621 h 120"/>
              <a:gd name="T26" fmla="*/ 11280088 w 53"/>
              <a:gd name="T27" fmla="*/ 262885641 h 120"/>
              <a:gd name="T28" fmla="*/ 11280088 w 53"/>
              <a:gd name="T29" fmla="*/ 248927356 h 120"/>
              <a:gd name="T30" fmla="*/ 11280088 w 53"/>
              <a:gd name="T31" fmla="*/ 241947400 h 120"/>
              <a:gd name="T32" fmla="*/ 11280088 w 53"/>
              <a:gd name="T33" fmla="*/ 237295724 h 120"/>
              <a:gd name="T34" fmla="*/ 11280088 w 53"/>
              <a:gd name="T35" fmla="*/ 232642420 h 120"/>
              <a:gd name="T36" fmla="*/ 11280088 w 53"/>
              <a:gd name="T37" fmla="*/ 227989115 h 120"/>
              <a:gd name="T38" fmla="*/ 11280088 w 53"/>
              <a:gd name="T39" fmla="*/ 218684135 h 120"/>
              <a:gd name="T40" fmla="*/ 9399585 w 53"/>
              <a:gd name="T41" fmla="*/ 211704178 h 120"/>
              <a:gd name="T42" fmla="*/ 7520547 w 53"/>
              <a:gd name="T43" fmla="*/ 207050874 h 120"/>
              <a:gd name="T44" fmla="*/ 5640044 w 53"/>
              <a:gd name="T45" fmla="*/ 204725851 h 120"/>
              <a:gd name="T46" fmla="*/ 3759541 w 53"/>
              <a:gd name="T47" fmla="*/ 200072546 h 120"/>
              <a:gd name="T48" fmla="*/ 1880503 w 53"/>
              <a:gd name="T49" fmla="*/ 193092589 h 120"/>
              <a:gd name="T50" fmla="*/ 0 w 53"/>
              <a:gd name="T51" fmla="*/ 186114262 h 120"/>
              <a:gd name="T52" fmla="*/ 3759541 w 53"/>
              <a:gd name="T53" fmla="*/ 172155977 h 120"/>
              <a:gd name="T54" fmla="*/ 9399585 w 53"/>
              <a:gd name="T55" fmla="*/ 155871040 h 120"/>
              <a:gd name="T56" fmla="*/ 11280088 w 53"/>
              <a:gd name="T57" fmla="*/ 118647862 h 120"/>
              <a:gd name="T58" fmla="*/ 11280088 w 53"/>
              <a:gd name="T59" fmla="*/ 100036273 h 120"/>
              <a:gd name="T60" fmla="*/ 11280088 w 53"/>
              <a:gd name="T61" fmla="*/ 83751336 h 120"/>
              <a:gd name="T62" fmla="*/ 11280088 w 53"/>
              <a:gd name="T63" fmla="*/ 69793052 h 120"/>
              <a:gd name="T64" fmla="*/ 11280088 w 53"/>
              <a:gd name="T65" fmla="*/ 60486443 h 120"/>
              <a:gd name="T66" fmla="*/ 11280088 w 53"/>
              <a:gd name="T67" fmla="*/ 41874853 h 120"/>
              <a:gd name="T68" fmla="*/ 11280088 w 53"/>
              <a:gd name="T69" fmla="*/ 23264894 h 120"/>
              <a:gd name="T70" fmla="*/ 11280088 w 53"/>
              <a:gd name="T71" fmla="*/ 11631632 h 120"/>
              <a:gd name="T72" fmla="*/ 11280088 w 53"/>
              <a:gd name="T73" fmla="*/ 4653305 h 120"/>
              <a:gd name="T74" fmla="*/ 11280088 w 53"/>
              <a:gd name="T75" fmla="*/ 0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120"/>
              <a:gd name="T116" fmla="*/ 53 w 53"/>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120">
                <a:moveTo>
                  <a:pt x="53" y="118"/>
                </a:moveTo>
                <a:lnTo>
                  <a:pt x="50" y="116"/>
                </a:lnTo>
                <a:lnTo>
                  <a:pt x="48" y="115"/>
                </a:lnTo>
                <a:lnTo>
                  <a:pt x="45" y="114"/>
                </a:lnTo>
                <a:lnTo>
                  <a:pt x="44" y="114"/>
                </a:lnTo>
                <a:lnTo>
                  <a:pt x="41" y="114"/>
                </a:lnTo>
                <a:lnTo>
                  <a:pt x="38" y="115"/>
                </a:lnTo>
                <a:lnTo>
                  <a:pt x="33" y="116"/>
                </a:lnTo>
                <a:lnTo>
                  <a:pt x="29" y="117"/>
                </a:lnTo>
                <a:lnTo>
                  <a:pt x="25" y="118"/>
                </a:lnTo>
                <a:lnTo>
                  <a:pt x="22" y="120"/>
                </a:lnTo>
                <a:lnTo>
                  <a:pt x="20" y="120"/>
                </a:lnTo>
                <a:lnTo>
                  <a:pt x="18" y="117"/>
                </a:lnTo>
                <a:lnTo>
                  <a:pt x="18" y="113"/>
                </a:lnTo>
                <a:lnTo>
                  <a:pt x="17" y="107"/>
                </a:lnTo>
                <a:lnTo>
                  <a:pt x="17" y="104"/>
                </a:lnTo>
                <a:lnTo>
                  <a:pt x="16" y="102"/>
                </a:lnTo>
                <a:lnTo>
                  <a:pt x="14" y="100"/>
                </a:lnTo>
                <a:lnTo>
                  <a:pt x="10" y="98"/>
                </a:lnTo>
                <a:lnTo>
                  <a:pt x="7" y="94"/>
                </a:lnTo>
                <a:lnTo>
                  <a:pt x="5" y="91"/>
                </a:lnTo>
                <a:lnTo>
                  <a:pt x="4" y="89"/>
                </a:lnTo>
                <a:lnTo>
                  <a:pt x="3" y="88"/>
                </a:lnTo>
                <a:lnTo>
                  <a:pt x="2" y="86"/>
                </a:lnTo>
                <a:lnTo>
                  <a:pt x="1" y="83"/>
                </a:lnTo>
                <a:lnTo>
                  <a:pt x="0" y="80"/>
                </a:lnTo>
                <a:lnTo>
                  <a:pt x="2" y="74"/>
                </a:lnTo>
                <a:lnTo>
                  <a:pt x="5" y="67"/>
                </a:lnTo>
                <a:lnTo>
                  <a:pt x="10" y="51"/>
                </a:lnTo>
                <a:lnTo>
                  <a:pt x="14" y="43"/>
                </a:lnTo>
                <a:lnTo>
                  <a:pt x="18" y="36"/>
                </a:lnTo>
                <a:lnTo>
                  <a:pt x="22" y="30"/>
                </a:lnTo>
                <a:lnTo>
                  <a:pt x="26" y="26"/>
                </a:lnTo>
                <a:lnTo>
                  <a:pt x="26" y="18"/>
                </a:lnTo>
                <a:lnTo>
                  <a:pt x="25" y="10"/>
                </a:lnTo>
                <a:lnTo>
                  <a:pt x="23" y="5"/>
                </a:lnTo>
                <a:lnTo>
                  <a:pt x="20" y="2"/>
                </a:lnTo>
                <a:lnTo>
                  <a:pt x="1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04" name="Freeform 107"/>
          <p:cNvSpPr>
            <a:spLocks/>
          </p:cNvSpPr>
          <p:nvPr/>
        </p:nvSpPr>
        <p:spPr bwMode="auto">
          <a:xfrm>
            <a:off x="7621789" y="2963467"/>
            <a:ext cx="238869" cy="101267"/>
          </a:xfrm>
          <a:custGeom>
            <a:avLst/>
            <a:gdLst>
              <a:gd name="T0" fmla="*/ 0 w 232"/>
              <a:gd name="T1" fmla="*/ 207053300 h 89"/>
              <a:gd name="T2" fmla="*/ 11228013 w 232"/>
              <a:gd name="T3" fmla="*/ 197748285 h 89"/>
              <a:gd name="T4" fmla="*/ 11228013 w 232"/>
              <a:gd name="T5" fmla="*/ 151218318 h 89"/>
              <a:gd name="T6" fmla="*/ 11228013 w 232"/>
              <a:gd name="T7" fmla="*/ 102363319 h 89"/>
              <a:gd name="T8" fmla="*/ 11228013 w 232"/>
              <a:gd name="T9" fmla="*/ 93058304 h 89"/>
              <a:gd name="T10" fmla="*/ 11228013 w 232"/>
              <a:gd name="T11" fmla="*/ 151218318 h 89"/>
              <a:gd name="T12" fmla="*/ 11228013 w 232"/>
              <a:gd name="T13" fmla="*/ 160524963 h 89"/>
              <a:gd name="T14" fmla="*/ 11228013 w 232"/>
              <a:gd name="T15" fmla="*/ 158198302 h 89"/>
              <a:gd name="T16" fmla="*/ 11228013 w 232"/>
              <a:gd name="T17" fmla="*/ 153544979 h 89"/>
              <a:gd name="T18" fmla="*/ 11228013 w 232"/>
              <a:gd name="T19" fmla="*/ 148891657 h 89"/>
              <a:gd name="T20" fmla="*/ 11228013 w 232"/>
              <a:gd name="T21" fmla="*/ 146566625 h 89"/>
              <a:gd name="T22" fmla="*/ 11228013 w 232"/>
              <a:gd name="T23" fmla="*/ 141913302 h 89"/>
              <a:gd name="T24" fmla="*/ 11228013 w 232"/>
              <a:gd name="T25" fmla="*/ 93058304 h 89"/>
              <a:gd name="T26" fmla="*/ 11228013 w 232"/>
              <a:gd name="T27" fmla="*/ 0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2"/>
              <a:gd name="T43" fmla="*/ 0 h 89"/>
              <a:gd name="T44" fmla="*/ 232 w 232"/>
              <a:gd name="T45" fmla="*/ 89 h 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2" h="89">
                <a:moveTo>
                  <a:pt x="0" y="89"/>
                </a:moveTo>
                <a:lnTo>
                  <a:pt x="14" y="85"/>
                </a:lnTo>
                <a:lnTo>
                  <a:pt x="24" y="65"/>
                </a:lnTo>
                <a:lnTo>
                  <a:pt x="34" y="44"/>
                </a:lnTo>
                <a:lnTo>
                  <a:pt x="54" y="40"/>
                </a:lnTo>
                <a:lnTo>
                  <a:pt x="75" y="65"/>
                </a:lnTo>
                <a:lnTo>
                  <a:pt x="107" y="69"/>
                </a:lnTo>
                <a:lnTo>
                  <a:pt x="114" y="68"/>
                </a:lnTo>
                <a:lnTo>
                  <a:pt x="122" y="66"/>
                </a:lnTo>
                <a:lnTo>
                  <a:pt x="129" y="64"/>
                </a:lnTo>
                <a:lnTo>
                  <a:pt x="137" y="63"/>
                </a:lnTo>
                <a:lnTo>
                  <a:pt x="171" y="61"/>
                </a:lnTo>
                <a:lnTo>
                  <a:pt x="202" y="40"/>
                </a:lnTo>
                <a:lnTo>
                  <a:pt x="232"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05" name="Freeform 108"/>
          <p:cNvSpPr>
            <a:spLocks/>
          </p:cNvSpPr>
          <p:nvPr/>
        </p:nvSpPr>
        <p:spPr bwMode="auto">
          <a:xfrm>
            <a:off x="7862890" y="2963466"/>
            <a:ext cx="448717" cy="120186"/>
          </a:xfrm>
          <a:custGeom>
            <a:avLst/>
            <a:gdLst>
              <a:gd name="T0" fmla="*/ 0 w 437"/>
              <a:gd name="T1" fmla="*/ 4653294 h 105"/>
              <a:gd name="T2" fmla="*/ 11223914 w 437"/>
              <a:gd name="T3" fmla="*/ 0 h 105"/>
              <a:gd name="T4" fmla="*/ 11223914 w 437"/>
              <a:gd name="T5" fmla="*/ 46528056 h 105"/>
              <a:gd name="T6" fmla="*/ 11223914 w 437"/>
              <a:gd name="T7" fmla="*/ 55834645 h 105"/>
              <a:gd name="T8" fmla="*/ 11223914 w 437"/>
              <a:gd name="T9" fmla="*/ 137259150 h 105"/>
              <a:gd name="T10" fmla="*/ 11223914 w 437"/>
              <a:gd name="T11" fmla="*/ 141910815 h 105"/>
              <a:gd name="T12" fmla="*/ 11223914 w 437"/>
              <a:gd name="T13" fmla="*/ 144237463 h 105"/>
              <a:gd name="T14" fmla="*/ 11223914 w 437"/>
              <a:gd name="T15" fmla="*/ 148890757 h 105"/>
              <a:gd name="T16" fmla="*/ 11223914 w 437"/>
              <a:gd name="T17" fmla="*/ 151217404 h 105"/>
              <a:gd name="T18" fmla="*/ 11223914 w 437"/>
              <a:gd name="T19" fmla="*/ 155869069 h 105"/>
              <a:gd name="T20" fmla="*/ 11223914 w 437"/>
              <a:gd name="T21" fmla="*/ 160522364 h 105"/>
              <a:gd name="T22" fmla="*/ 11223914 w 437"/>
              <a:gd name="T23" fmla="*/ 244273516 h 105"/>
              <a:gd name="T24" fmla="*/ 11223914 w 437"/>
              <a:gd name="T25" fmla="*/ 234968557 h 105"/>
              <a:gd name="T26" fmla="*/ 11223914 w 437"/>
              <a:gd name="T27" fmla="*/ 202398755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7"/>
              <a:gd name="T43" fmla="*/ 0 h 105"/>
              <a:gd name="T44" fmla="*/ 437 w 437"/>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7" h="105">
                <a:moveTo>
                  <a:pt x="0" y="2"/>
                </a:moveTo>
                <a:lnTo>
                  <a:pt x="54" y="0"/>
                </a:lnTo>
                <a:lnTo>
                  <a:pt x="145" y="20"/>
                </a:lnTo>
                <a:lnTo>
                  <a:pt x="211" y="24"/>
                </a:lnTo>
                <a:lnTo>
                  <a:pt x="242" y="59"/>
                </a:lnTo>
                <a:lnTo>
                  <a:pt x="247" y="61"/>
                </a:lnTo>
                <a:lnTo>
                  <a:pt x="253" y="62"/>
                </a:lnTo>
                <a:lnTo>
                  <a:pt x="266" y="64"/>
                </a:lnTo>
                <a:lnTo>
                  <a:pt x="279" y="65"/>
                </a:lnTo>
                <a:lnTo>
                  <a:pt x="286" y="67"/>
                </a:lnTo>
                <a:lnTo>
                  <a:pt x="292" y="69"/>
                </a:lnTo>
                <a:lnTo>
                  <a:pt x="340" y="105"/>
                </a:lnTo>
                <a:lnTo>
                  <a:pt x="397" y="101"/>
                </a:lnTo>
                <a:lnTo>
                  <a:pt x="437" y="87"/>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06" name="Freeform 109"/>
          <p:cNvSpPr>
            <a:spLocks/>
          </p:cNvSpPr>
          <p:nvPr/>
        </p:nvSpPr>
        <p:spPr bwMode="auto">
          <a:xfrm>
            <a:off x="8422108" y="3138180"/>
            <a:ext cx="253380" cy="41175"/>
          </a:xfrm>
          <a:custGeom>
            <a:avLst/>
            <a:gdLst>
              <a:gd name="T0" fmla="*/ 0 w 247"/>
              <a:gd name="T1" fmla="*/ 74446229 h 36"/>
              <a:gd name="T2" fmla="*/ 11244835 w 247"/>
              <a:gd name="T3" fmla="*/ 60486339 h 36"/>
              <a:gd name="T4" fmla="*/ 11244835 w 247"/>
              <a:gd name="T5" fmla="*/ 83751193 h 36"/>
              <a:gd name="T6" fmla="*/ 11244835 w 247"/>
              <a:gd name="T7" fmla="*/ 0 h 36"/>
              <a:gd name="T8" fmla="*/ 0 60000 65536"/>
              <a:gd name="T9" fmla="*/ 0 60000 65536"/>
              <a:gd name="T10" fmla="*/ 0 60000 65536"/>
              <a:gd name="T11" fmla="*/ 0 60000 65536"/>
              <a:gd name="T12" fmla="*/ 0 w 247"/>
              <a:gd name="T13" fmla="*/ 0 h 36"/>
              <a:gd name="T14" fmla="*/ 247 w 247"/>
              <a:gd name="T15" fmla="*/ 36 h 36"/>
            </a:gdLst>
            <a:ahLst/>
            <a:cxnLst>
              <a:cxn ang="T8">
                <a:pos x="T0" y="T1"/>
              </a:cxn>
              <a:cxn ang="T9">
                <a:pos x="T2" y="T3"/>
              </a:cxn>
              <a:cxn ang="T10">
                <a:pos x="T4" y="T5"/>
              </a:cxn>
              <a:cxn ang="T11">
                <a:pos x="T6" y="T7"/>
              </a:cxn>
            </a:cxnLst>
            <a:rect l="T12" t="T13" r="T14" b="T15"/>
            <a:pathLst>
              <a:path w="247" h="36">
                <a:moveTo>
                  <a:pt x="0" y="32"/>
                </a:moveTo>
                <a:lnTo>
                  <a:pt x="74" y="26"/>
                </a:lnTo>
                <a:lnTo>
                  <a:pt x="151" y="36"/>
                </a:lnTo>
                <a:lnTo>
                  <a:pt x="247"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07" name="Freeform 110"/>
          <p:cNvSpPr>
            <a:spLocks/>
          </p:cNvSpPr>
          <p:nvPr/>
        </p:nvSpPr>
        <p:spPr bwMode="auto">
          <a:xfrm>
            <a:off x="8002414" y="2867763"/>
            <a:ext cx="23440" cy="117960"/>
          </a:xfrm>
          <a:custGeom>
            <a:avLst/>
            <a:gdLst>
              <a:gd name="T0" fmla="*/ 11089560 w 24"/>
              <a:gd name="T1" fmla="*/ 241950362 h 104"/>
              <a:gd name="T2" fmla="*/ 3697004 w 24"/>
              <a:gd name="T3" fmla="*/ 144240203 h 104"/>
              <a:gd name="T4" fmla="*/ 0 w 24"/>
              <a:gd name="T5" fmla="*/ 41876713 h 104"/>
              <a:gd name="T6" fmla="*/ 11089560 w 24"/>
              <a:gd name="T7" fmla="*/ 0 h 104"/>
              <a:gd name="T8" fmla="*/ 0 60000 65536"/>
              <a:gd name="T9" fmla="*/ 0 60000 65536"/>
              <a:gd name="T10" fmla="*/ 0 60000 65536"/>
              <a:gd name="T11" fmla="*/ 0 60000 65536"/>
              <a:gd name="T12" fmla="*/ 0 w 24"/>
              <a:gd name="T13" fmla="*/ 0 h 104"/>
              <a:gd name="T14" fmla="*/ 24 w 24"/>
              <a:gd name="T15" fmla="*/ 104 h 104"/>
            </a:gdLst>
            <a:ahLst/>
            <a:cxnLst>
              <a:cxn ang="T8">
                <a:pos x="T0" y="T1"/>
              </a:cxn>
              <a:cxn ang="T9">
                <a:pos x="T2" y="T3"/>
              </a:cxn>
              <a:cxn ang="T10">
                <a:pos x="T4" y="T5"/>
              </a:cxn>
              <a:cxn ang="T11">
                <a:pos x="T6" y="T7"/>
              </a:cxn>
            </a:cxnLst>
            <a:rect l="T12" t="T13" r="T14" b="T15"/>
            <a:pathLst>
              <a:path w="24" h="104">
                <a:moveTo>
                  <a:pt x="16" y="104"/>
                </a:moveTo>
                <a:lnTo>
                  <a:pt x="2" y="62"/>
                </a:lnTo>
                <a:lnTo>
                  <a:pt x="0" y="18"/>
                </a:lnTo>
                <a:lnTo>
                  <a:pt x="2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08" name="Freeform 111"/>
          <p:cNvSpPr>
            <a:spLocks/>
          </p:cNvSpPr>
          <p:nvPr/>
        </p:nvSpPr>
        <p:spPr bwMode="auto">
          <a:xfrm>
            <a:off x="7707733" y="3272834"/>
            <a:ext cx="549176" cy="41174"/>
          </a:xfrm>
          <a:custGeom>
            <a:avLst/>
            <a:gdLst>
              <a:gd name="T0" fmla="*/ 0 w 10000"/>
              <a:gd name="T1" fmla="*/ 169192 h 10000"/>
              <a:gd name="T2" fmla="*/ 6992451 w 10000"/>
              <a:gd name="T3" fmla="*/ 219949 h 10000"/>
              <a:gd name="T4" fmla="*/ 10493948 w 10000"/>
              <a:gd name="T5" fmla="*/ 253790 h 10000"/>
              <a:gd name="T6" fmla="*/ 13487655 w 10000"/>
              <a:gd name="T7" fmla="*/ 203028 h 10000"/>
              <a:gd name="T8" fmla="*/ 14588907 w 10000"/>
              <a:gd name="T9" fmla="*/ 219949 h 10000"/>
              <a:gd name="T10" fmla="*/ 15887979 w 10000"/>
              <a:gd name="T11" fmla="*/ 245330 h 10000"/>
              <a:gd name="T12" fmla="*/ 17085446 w 10000"/>
              <a:gd name="T13" fmla="*/ 270705 h 10000"/>
              <a:gd name="T14" fmla="*/ 17588003 w 10000"/>
              <a:gd name="T15" fmla="*/ 270705 h 10000"/>
              <a:gd name="T16" fmla="*/ 18085171 w 10000"/>
              <a:gd name="T17" fmla="*/ 270705 h 10000"/>
              <a:gd name="T18" fmla="*/ 20282285 w 10000"/>
              <a:gd name="T19" fmla="*/ 118435 h 10000"/>
              <a:gd name="T20" fmla="*/ 20485495 w 10000"/>
              <a:gd name="T21" fmla="*/ 0 h 10000"/>
              <a:gd name="T22" fmla="*/ 21880705 w 10000"/>
              <a:gd name="T23" fmla="*/ 0 h 10000"/>
              <a:gd name="T24" fmla="*/ 24281028 w 10000"/>
              <a:gd name="T25" fmla="*/ 101514 h 10000"/>
              <a:gd name="T26" fmla="*/ 27579472 w 10000"/>
              <a:gd name="T27" fmla="*/ 321462 h 10000"/>
              <a:gd name="T28" fmla="*/ 29776586 w 10000"/>
              <a:gd name="T29" fmla="*/ 118435 h 10000"/>
              <a:gd name="T30" fmla="*/ 31973778 w 10000"/>
              <a:gd name="T31" fmla="*/ 84599 h 10000"/>
              <a:gd name="T32" fmla="*/ 32417528 w 10000"/>
              <a:gd name="T33" fmla="*/ 96910 h 10000"/>
              <a:gd name="T34" fmla="*/ 34775054 w 10000"/>
              <a:gd name="T35" fmla="*/ 33836 h 10000"/>
              <a:gd name="T36" fmla="*/ 37570941 w 10000"/>
              <a:gd name="T37" fmla="*/ 203028 h 10000"/>
              <a:gd name="T38" fmla="*/ 41767427 w 10000"/>
              <a:gd name="T39" fmla="*/ 338383 h 10000"/>
              <a:gd name="T40" fmla="*/ 45862386 w 10000"/>
              <a:gd name="T41" fmla="*/ 169192 h 10000"/>
              <a:gd name="T42" fmla="*/ 49663308 w 10000"/>
              <a:gd name="T43" fmla="*/ 203028 h 10000"/>
              <a:gd name="T44" fmla="*/ 53458920 w 10000"/>
              <a:gd name="T45" fmla="*/ 287626 h 1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00" h="10000">
                <a:moveTo>
                  <a:pt x="0" y="5000"/>
                </a:moveTo>
                <a:lnTo>
                  <a:pt x="1308" y="6500"/>
                </a:lnTo>
                <a:lnTo>
                  <a:pt x="1963" y="7500"/>
                </a:lnTo>
                <a:lnTo>
                  <a:pt x="2523" y="6000"/>
                </a:lnTo>
                <a:lnTo>
                  <a:pt x="2729" y="6500"/>
                </a:lnTo>
                <a:lnTo>
                  <a:pt x="2972" y="7250"/>
                </a:lnTo>
                <a:cubicBezTo>
                  <a:pt x="3047" y="7500"/>
                  <a:pt x="3121" y="7750"/>
                  <a:pt x="3196" y="8000"/>
                </a:cubicBezTo>
                <a:lnTo>
                  <a:pt x="3290" y="8000"/>
                </a:lnTo>
                <a:lnTo>
                  <a:pt x="3383" y="8000"/>
                </a:lnTo>
                <a:lnTo>
                  <a:pt x="3794" y="3500"/>
                </a:lnTo>
                <a:cubicBezTo>
                  <a:pt x="3807" y="2333"/>
                  <a:pt x="3819" y="1167"/>
                  <a:pt x="3832" y="0"/>
                </a:cubicBezTo>
                <a:lnTo>
                  <a:pt x="4093" y="0"/>
                </a:lnTo>
                <a:cubicBezTo>
                  <a:pt x="4243" y="1000"/>
                  <a:pt x="4392" y="2000"/>
                  <a:pt x="4542" y="3000"/>
                </a:cubicBezTo>
                <a:cubicBezTo>
                  <a:pt x="4748" y="5167"/>
                  <a:pt x="4953" y="7333"/>
                  <a:pt x="5159" y="9500"/>
                </a:cubicBezTo>
                <a:lnTo>
                  <a:pt x="5570" y="3500"/>
                </a:lnTo>
                <a:lnTo>
                  <a:pt x="5981" y="2500"/>
                </a:lnTo>
                <a:cubicBezTo>
                  <a:pt x="6009" y="2621"/>
                  <a:pt x="6036" y="2743"/>
                  <a:pt x="6064" y="2864"/>
                </a:cubicBezTo>
                <a:lnTo>
                  <a:pt x="6505" y="1000"/>
                </a:lnTo>
                <a:cubicBezTo>
                  <a:pt x="6679" y="2667"/>
                  <a:pt x="6854" y="4333"/>
                  <a:pt x="7028" y="6000"/>
                </a:cubicBezTo>
                <a:lnTo>
                  <a:pt x="7813" y="10000"/>
                </a:lnTo>
                <a:lnTo>
                  <a:pt x="8579" y="5000"/>
                </a:lnTo>
                <a:lnTo>
                  <a:pt x="9290" y="6000"/>
                </a:lnTo>
                <a:lnTo>
                  <a:pt x="10000" y="850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09" name="Freeform 112"/>
          <p:cNvSpPr>
            <a:spLocks/>
          </p:cNvSpPr>
          <p:nvPr/>
        </p:nvSpPr>
        <p:spPr bwMode="auto">
          <a:xfrm>
            <a:off x="7708850" y="3297317"/>
            <a:ext cx="385093" cy="482968"/>
          </a:xfrm>
          <a:custGeom>
            <a:avLst/>
            <a:gdLst>
              <a:gd name="T0" fmla="*/ 0 w 374"/>
              <a:gd name="T1" fmla="*/ 0 h 422"/>
              <a:gd name="T2" fmla="*/ 11294835 w 374"/>
              <a:gd name="T3" fmla="*/ 204726114 h 422"/>
              <a:gd name="T4" fmla="*/ 11294835 w 374"/>
              <a:gd name="T5" fmla="*/ 274519255 h 422"/>
              <a:gd name="T6" fmla="*/ 11294835 w 374"/>
              <a:gd name="T7" fmla="*/ 260559323 h 422"/>
              <a:gd name="T8" fmla="*/ 11294835 w 374"/>
              <a:gd name="T9" fmla="*/ 421083875 h 422"/>
              <a:gd name="T10" fmla="*/ 11294835 w 374"/>
              <a:gd name="T11" fmla="*/ 581606796 h 422"/>
              <a:gd name="T12" fmla="*/ 11294835 w 374"/>
              <a:gd name="T13" fmla="*/ 711886458 h 422"/>
              <a:gd name="T14" fmla="*/ 11294835 w 374"/>
              <a:gd name="T15" fmla="*/ 981752403 h 422"/>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422"/>
              <a:gd name="T26" fmla="*/ 374 w 374"/>
              <a:gd name="T27" fmla="*/ 422 h 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422">
                <a:moveTo>
                  <a:pt x="0" y="0"/>
                </a:moveTo>
                <a:lnTo>
                  <a:pt x="66" y="88"/>
                </a:lnTo>
                <a:lnTo>
                  <a:pt x="136" y="118"/>
                </a:lnTo>
                <a:lnTo>
                  <a:pt x="205" y="112"/>
                </a:lnTo>
                <a:lnTo>
                  <a:pt x="271" y="181"/>
                </a:lnTo>
                <a:lnTo>
                  <a:pt x="296" y="250"/>
                </a:lnTo>
                <a:lnTo>
                  <a:pt x="296" y="306"/>
                </a:lnTo>
                <a:lnTo>
                  <a:pt x="374" y="422"/>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10" name="Freeform 113"/>
          <p:cNvSpPr>
            <a:spLocks/>
          </p:cNvSpPr>
          <p:nvPr/>
        </p:nvSpPr>
        <p:spPr bwMode="auto">
          <a:xfrm>
            <a:off x="5311229" y="3174904"/>
            <a:ext cx="189756" cy="106832"/>
          </a:xfrm>
          <a:custGeom>
            <a:avLst/>
            <a:gdLst>
              <a:gd name="T0" fmla="*/ 0 w 184"/>
              <a:gd name="T1" fmla="*/ 0 h 94"/>
              <a:gd name="T2" fmla="*/ 2147483647 w 184"/>
              <a:gd name="T3" fmla="*/ 2147483647 h 94"/>
              <a:gd name="T4" fmla="*/ 2147483647 w 184"/>
              <a:gd name="T5" fmla="*/ 2147483647 h 94"/>
              <a:gd name="T6" fmla="*/ 2147483647 w 184"/>
              <a:gd name="T7" fmla="*/ 2147483647 h 94"/>
              <a:gd name="T8" fmla="*/ 2147483647 w 184"/>
              <a:gd name="T9" fmla="*/ 2147483647 h 94"/>
              <a:gd name="T10" fmla="*/ 2147483647 w 184"/>
              <a:gd name="T11" fmla="*/ 2147483647 h 94"/>
              <a:gd name="T12" fmla="*/ 2147483647 w 184"/>
              <a:gd name="T13" fmla="*/ 2147483647 h 94"/>
              <a:gd name="T14" fmla="*/ 2147483647 w 184"/>
              <a:gd name="T15" fmla="*/ 2147483647 h 94"/>
              <a:gd name="T16" fmla="*/ 2147483647 w 184"/>
              <a:gd name="T17" fmla="*/ 2147483647 h 94"/>
              <a:gd name="T18" fmla="*/ 2147483647 w 184"/>
              <a:gd name="T19" fmla="*/ 2147483647 h 94"/>
              <a:gd name="T20" fmla="*/ 2147483647 w 184"/>
              <a:gd name="T21" fmla="*/ 2147483647 h 94"/>
              <a:gd name="T22" fmla="*/ 2147483647 w 184"/>
              <a:gd name="T23" fmla="*/ 2147483647 h 94"/>
              <a:gd name="T24" fmla="*/ 2147483647 w 184"/>
              <a:gd name="T25" fmla="*/ 2147483647 h 94"/>
              <a:gd name="T26" fmla="*/ 2147483647 w 184"/>
              <a:gd name="T27" fmla="*/ 2147483647 h 94"/>
              <a:gd name="T28" fmla="*/ 2147483647 w 184"/>
              <a:gd name="T29" fmla="*/ 2147483647 h 94"/>
              <a:gd name="T30" fmla="*/ 2147483647 w 184"/>
              <a:gd name="T31" fmla="*/ 2147483647 h 94"/>
              <a:gd name="T32" fmla="*/ 2147483647 w 184"/>
              <a:gd name="T33" fmla="*/ 2147483647 h 94"/>
              <a:gd name="T34" fmla="*/ 2147483647 w 184"/>
              <a:gd name="T35" fmla="*/ 2147483647 h 94"/>
              <a:gd name="T36" fmla="*/ 2147483647 w 184"/>
              <a:gd name="T37" fmla="*/ 2147483647 h 94"/>
              <a:gd name="T38" fmla="*/ 2147483647 w 184"/>
              <a:gd name="T39" fmla="*/ 2147483647 h 94"/>
              <a:gd name="T40" fmla="*/ 2147483647 w 184"/>
              <a:gd name="T41" fmla="*/ 2147483647 h 94"/>
              <a:gd name="T42" fmla="*/ 2147483647 w 184"/>
              <a:gd name="T43" fmla="*/ 2147483647 h 94"/>
              <a:gd name="T44" fmla="*/ 2147483647 w 184"/>
              <a:gd name="T45" fmla="*/ 2147483647 h 94"/>
              <a:gd name="T46" fmla="*/ 2147483647 w 184"/>
              <a:gd name="T47" fmla="*/ 2147483647 h 94"/>
              <a:gd name="T48" fmla="*/ 2147483647 w 184"/>
              <a:gd name="T49" fmla="*/ 2147483647 h 94"/>
              <a:gd name="T50" fmla="*/ 2147483647 w 184"/>
              <a:gd name="T51" fmla="*/ 2147483647 h 94"/>
              <a:gd name="T52" fmla="*/ 2147483647 w 184"/>
              <a:gd name="T53" fmla="*/ 2147483647 h 94"/>
              <a:gd name="T54" fmla="*/ 2147483647 w 184"/>
              <a:gd name="T55" fmla="*/ 2147483647 h 94"/>
              <a:gd name="T56" fmla="*/ 2147483647 w 184"/>
              <a:gd name="T57" fmla="*/ 2147483647 h 94"/>
              <a:gd name="T58" fmla="*/ 2147483647 w 184"/>
              <a:gd name="T59" fmla="*/ 2147483647 h 94"/>
              <a:gd name="T60" fmla="*/ 2147483647 w 184"/>
              <a:gd name="T61" fmla="*/ 2147483647 h 94"/>
              <a:gd name="T62" fmla="*/ 2147483647 w 184"/>
              <a:gd name="T63" fmla="*/ 2147483647 h 94"/>
              <a:gd name="T64" fmla="*/ 2147483647 w 184"/>
              <a:gd name="T65" fmla="*/ 2147483647 h 94"/>
              <a:gd name="T66" fmla="*/ 2147483647 w 184"/>
              <a:gd name="T67" fmla="*/ 2147483647 h 94"/>
              <a:gd name="T68" fmla="*/ 2147483647 w 184"/>
              <a:gd name="T69" fmla="*/ 2147483647 h 94"/>
              <a:gd name="T70" fmla="*/ 2147483647 w 184"/>
              <a:gd name="T71" fmla="*/ 2147483647 h 94"/>
              <a:gd name="T72" fmla="*/ 2147483647 w 184"/>
              <a:gd name="T73" fmla="*/ 2147483647 h 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94"/>
              <a:gd name="T113" fmla="*/ 184 w 184"/>
              <a:gd name="T114" fmla="*/ 94 h 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94">
                <a:moveTo>
                  <a:pt x="0" y="0"/>
                </a:moveTo>
                <a:lnTo>
                  <a:pt x="3" y="6"/>
                </a:lnTo>
                <a:lnTo>
                  <a:pt x="7" y="10"/>
                </a:lnTo>
                <a:lnTo>
                  <a:pt x="13" y="15"/>
                </a:lnTo>
                <a:lnTo>
                  <a:pt x="20" y="18"/>
                </a:lnTo>
                <a:lnTo>
                  <a:pt x="34" y="24"/>
                </a:lnTo>
                <a:lnTo>
                  <a:pt x="40" y="26"/>
                </a:lnTo>
                <a:lnTo>
                  <a:pt x="46" y="28"/>
                </a:lnTo>
                <a:lnTo>
                  <a:pt x="50" y="34"/>
                </a:lnTo>
                <a:lnTo>
                  <a:pt x="53" y="39"/>
                </a:lnTo>
                <a:lnTo>
                  <a:pt x="53" y="41"/>
                </a:lnTo>
                <a:lnTo>
                  <a:pt x="53" y="43"/>
                </a:lnTo>
                <a:lnTo>
                  <a:pt x="51" y="45"/>
                </a:lnTo>
                <a:lnTo>
                  <a:pt x="49" y="47"/>
                </a:lnTo>
                <a:lnTo>
                  <a:pt x="47" y="52"/>
                </a:lnTo>
                <a:lnTo>
                  <a:pt x="44" y="58"/>
                </a:lnTo>
                <a:lnTo>
                  <a:pt x="48" y="59"/>
                </a:lnTo>
                <a:lnTo>
                  <a:pt x="50" y="60"/>
                </a:lnTo>
                <a:lnTo>
                  <a:pt x="51" y="60"/>
                </a:lnTo>
                <a:lnTo>
                  <a:pt x="51" y="59"/>
                </a:lnTo>
                <a:lnTo>
                  <a:pt x="53" y="59"/>
                </a:lnTo>
                <a:lnTo>
                  <a:pt x="57" y="58"/>
                </a:lnTo>
                <a:lnTo>
                  <a:pt x="64" y="58"/>
                </a:lnTo>
                <a:lnTo>
                  <a:pt x="72" y="59"/>
                </a:lnTo>
                <a:lnTo>
                  <a:pt x="81" y="61"/>
                </a:lnTo>
                <a:lnTo>
                  <a:pt x="99" y="66"/>
                </a:lnTo>
                <a:lnTo>
                  <a:pt x="102" y="67"/>
                </a:lnTo>
                <a:lnTo>
                  <a:pt x="105" y="68"/>
                </a:lnTo>
                <a:lnTo>
                  <a:pt x="111" y="72"/>
                </a:lnTo>
                <a:lnTo>
                  <a:pt x="117" y="76"/>
                </a:lnTo>
                <a:lnTo>
                  <a:pt x="124" y="78"/>
                </a:lnTo>
                <a:lnTo>
                  <a:pt x="132" y="81"/>
                </a:lnTo>
                <a:lnTo>
                  <a:pt x="151" y="87"/>
                </a:lnTo>
                <a:lnTo>
                  <a:pt x="169" y="92"/>
                </a:lnTo>
                <a:lnTo>
                  <a:pt x="177" y="93"/>
                </a:lnTo>
                <a:lnTo>
                  <a:pt x="184" y="94"/>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11" name="Freeform 114"/>
          <p:cNvSpPr>
            <a:spLocks/>
          </p:cNvSpPr>
          <p:nvPr/>
        </p:nvSpPr>
        <p:spPr bwMode="auto">
          <a:xfrm>
            <a:off x="5428430" y="3131505"/>
            <a:ext cx="294680" cy="772304"/>
          </a:xfrm>
          <a:custGeom>
            <a:avLst/>
            <a:gdLst>
              <a:gd name="T0" fmla="*/ 2147483647 w 286"/>
              <a:gd name="T1" fmla="*/ 2147483647 h 677"/>
              <a:gd name="T2" fmla="*/ 2147483647 w 286"/>
              <a:gd name="T3" fmla="*/ 2147483647 h 677"/>
              <a:gd name="T4" fmla="*/ 2147483647 w 286"/>
              <a:gd name="T5" fmla="*/ 2147483647 h 677"/>
              <a:gd name="T6" fmla="*/ 2147483647 w 286"/>
              <a:gd name="T7" fmla="*/ 2147483647 h 677"/>
              <a:gd name="T8" fmla="*/ 2147483647 w 286"/>
              <a:gd name="T9" fmla="*/ 2147483647 h 677"/>
              <a:gd name="T10" fmla="*/ 2147483647 w 286"/>
              <a:gd name="T11" fmla="*/ 2147483647 h 677"/>
              <a:gd name="T12" fmla="*/ 2147483647 w 286"/>
              <a:gd name="T13" fmla="*/ 2147483647 h 677"/>
              <a:gd name="T14" fmla="*/ 2147483647 w 286"/>
              <a:gd name="T15" fmla="*/ 2147483647 h 677"/>
              <a:gd name="T16" fmla="*/ 2147483647 w 286"/>
              <a:gd name="T17" fmla="*/ 2147483647 h 677"/>
              <a:gd name="T18" fmla="*/ 2147483647 w 286"/>
              <a:gd name="T19" fmla="*/ 2147483647 h 677"/>
              <a:gd name="T20" fmla="*/ 2147483647 w 286"/>
              <a:gd name="T21" fmla="*/ 2147483647 h 677"/>
              <a:gd name="T22" fmla="*/ 2147483647 w 286"/>
              <a:gd name="T23" fmla="*/ 2147483647 h 677"/>
              <a:gd name="T24" fmla="*/ 2147483647 w 286"/>
              <a:gd name="T25" fmla="*/ 2147483647 h 677"/>
              <a:gd name="T26" fmla="*/ 2147483647 w 286"/>
              <a:gd name="T27" fmla="*/ 2147483647 h 677"/>
              <a:gd name="T28" fmla="*/ 2147483647 w 286"/>
              <a:gd name="T29" fmla="*/ 2147483647 h 677"/>
              <a:gd name="T30" fmla="*/ 2147483647 w 286"/>
              <a:gd name="T31" fmla="*/ 2147483647 h 677"/>
              <a:gd name="T32" fmla="*/ 2147483647 w 286"/>
              <a:gd name="T33" fmla="*/ 2147483647 h 677"/>
              <a:gd name="T34" fmla="*/ 2147483647 w 286"/>
              <a:gd name="T35" fmla="*/ 2147483647 h 677"/>
              <a:gd name="T36" fmla="*/ 2147483647 w 286"/>
              <a:gd name="T37" fmla="*/ 2147483647 h 677"/>
              <a:gd name="T38" fmla="*/ 2147483647 w 286"/>
              <a:gd name="T39" fmla="*/ 2147483647 h 677"/>
              <a:gd name="T40" fmla="*/ 2147483647 w 286"/>
              <a:gd name="T41" fmla="*/ 2147483647 h 677"/>
              <a:gd name="T42" fmla="*/ 2147483647 w 286"/>
              <a:gd name="T43" fmla="*/ 2147483647 h 677"/>
              <a:gd name="T44" fmla="*/ 2147483647 w 286"/>
              <a:gd name="T45" fmla="*/ 2147483647 h 677"/>
              <a:gd name="T46" fmla="*/ 2147483647 w 286"/>
              <a:gd name="T47" fmla="*/ 2147483647 h 677"/>
              <a:gd name="T48" fmla="*/ 2147483647 w 286"/>
              <a:gd name="T49" fmla="*/ 2147483647 h 677"/>
              <a:gd name="T50" fmla="*/ 2147483647 w 286"/>
              <a:gd name="T51" fmla="*/ 2147483647 h 677"/>
              <a:gd name="T52" fmla="*/ 2147483647 w 286"/>
              <a:gd name="T53" fmla="*/ 2147483647 h 677"/>
              <a:gd name="T54" fmla="*/ 2147483647 w 286"/>
              <a:gd name="T55" fmla="*/ 2147483647 h 677"/>
              <a:gd name="T56" fmla="*/ 2147483647 w 286"/>
              <a:gd name="T57" fmla="*/ 2147483647 h 677"/>
              <a:gd name="T58" fmla="*/ 2147483647 w 286"/>
              <a:gd name="T59" fmla="*/ 2147483647 h 677"/>
              <a:gd name="T60" fmla="*/ 2147483647 w 286"/>
              <a:gd name="T61" fmla="*/ 2147483647 h 677"/>
              <a:gd name="T62" fmla="*/ 2147483647 w 286"/>
              <a:gd name="T63" fmla="*/ 2147483647 h 677"/>
              <a:gd name="T64" fmla="*/ 2147483647 w 286"/>
              <a:gd name="T65" fmla="*/ 2147483647 h 677"/>
              <a:gd name="T66" fmla="*/ 2147483647 w 286"/>
              <a:gd name="T67" fmla="*/ 2147483647 h 677"/>
              <a:gd name="T68" fmla="*/ 2147483647 w 286"/>
              <a:gd name="T69" fmla="*/ 2147483647 h 677"/>
              <a:gd name="T70" fmla="*/ 2147483647 w 286"/>
              <a:gd name="T71" fmla="*/ 2147483647 h 677"/>
              <a:gd name="T72" fmla="*/ 2147483647 w 286"/>
              <a:gd name="T73" fmla="*/ 2147483647 h 677"/>
              <a:gd name="T74" fmla="*/ 2147483647 w 286"/>
              <a:gd name="T75" fmla="*/ 2147483647 h 677"/>
              <a:gd name="T76" fmla="*/ 2147483647 w 286"/>
              <a:gd name="T77" fmla="*/ 2147483647 h 677"/>
              <a:gd name="T78" fmla="*/ 2147483647 w 286"/>
              <a:gd name="T79" fmla="*/ 2147483647 h 677"/>
              <a:gd name="T80" fmla="*/ 0 w 286"/>
              <a:gd name="T81" fmla="*/ 2147483647 h 677"/>
              <a:gd name="T82" fmla="*/ 2147483647 w 286"/>
              <a:gd name="T83" fmla="*/ 2147483647 h 677"/>
              <a:gd name="T84" fmla="*/ 2147483647 w 286"/>
              <a:gd name="T85" fmla="*/ 2147483647 h 677"/>
              <a:gd name="T86" fmla="*/ 2147483647 w 286"/>
              <a:gd name="T87" fmla="*/ 2147483647 h 677"/>
              <a:gd name="T88" fmla="*/ 2147483647 w 286"/>
              <a:gd name="T89" fmla="*/ 2147483647 h 677"/>
              <a:gd name="T90" fmla="*/ 2147483647 w 286"/>
              <a:gd name="T91" fmla="*/ 2147483647 h 677"/>
              <a:gd name="T92" fmla="*/ 2147483647 w 286"/>
              <a:gd name="T93" fmla="*/ 2147483647 h 677"/>
              <a:gd name="T94" fmla="*/ 2147483647 w 286"/>
              <a:gd name="T95" fmla="*/ 2147483647 h 677"/>
              <a:gd name="T96" fmla="*/ 2147483647 w 286"/>
              <a:gd name="T97" fmla="*/ 2147483647 h 677"/>
              <a:gd name="T98" fmla="*/ 2147483647 w 286"/>
              <a:gd name="T99" fmla="*/ 2147483647 h 677"/>
              <a:gd name="T100" fmla="*/ 2147483647 w 286"/>
              <a:gd name="T101" fmla="*/ 2147483647 h 677"/>
              <a:gd name="T102" fmla="*/ 2147483647 w 286"/>
              <a:gd name="T103" fmla="*/ 2147483647 h 677"/>
              <a:gd name="T104" fmla="*/ 2147483647 w 286"/>
              <a:gd name="T105" fmla="*/ 2147483647 h 677"/>
              <a:gd name="T106" fmla="*/ 2147483647 w 286"/>
              <a:gd name="T107" fmla="*/ 2147483647 h 6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6"/>
              <a:gd name="T163" fmla="*/ 0 h 677"/>
              <a:gd name="T164" fmla="*/ 286 w 286"/>
              <a:gd name="T165" fmla="*/ 677 h 6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6" h="677">
                <a:moveTo>
                  <a:pt x="286" y="0"/>
                </a:moveTo>
                <a:lnTo>
                  <a:pt x="280" y="2"/>
                </a:lnTo>
                <a:lnTo>
                  <a:pt x="274" y="2"/>
                </a:lnTo>
                <a:lnTo>
                  <a:pt x="268" y="3"/>
                </a:lnTo>
                <a:lnTo>
                  <a:pt x="262" y="4"/>
                </a:lnTo>
                <a:lnTo>
                  <a:pt x="260" y="5"/>
                </a:lnTo>
                <a:lnTo>
                  <a:pt x="258" y="8"/>
                </a:lnTo>
                <a:lnTo>
                  <a:pt x="255" y="15"/>
                </a:lnTo>
                <a:lnTo>
                  <a:pt x="253" y="22"/>
                </a:lnTo>
                <a:lnTo>
                  <a:pt x="251" y="26"/>
                </a:lnTo>
                <a:lnTo>
                  <a:pt x="250" y="28"/>
                </a:lnTo>
                <a:lnTo>
                  <a:pt x="247" y="31"/>
                </a:lnTo>
                <a:lnTo>
                  <a:pt x="243" y="33"/>
                </a:lnTo>
                <a:lnTo>
                  <a:pt x="233" y="37"/>
                </a:lnTo>
                <a:lnTo>
                  <a:pt x="222" y="40"/>
                </a:lnTo>
                <a:lnTo>
                  <a:pt x="213" y="44"/>
                </a:lnTo>
                <a:lnTo>
                  <a:pt x="208" y="43"/>
                </a:lnTo>
                <a:lnTo>
                  <a:pt x="204" y="43"/>
                </a:lnTo>
                <a:lnTo>
                  <a:pt x="200" y="45"/>
                </a:lnTo>
                <a:lnTo>
                  <a:pt x="195" y="48"/>
                </a:lnTo>
                <a:lnTo>
                  <a:pt x="191" y="53"/>
                </a:lnTo>
                <a:lnTo>
                  <a:pt x="186" y="57"/>
                </a:lnTo>
                <a:lnTo>
                  <a:pt x="180" y="59"/>
                </a:lnTo>
                <a:lnTo>
                  <a:pt x="173" y="62"/>
                </a:lnTo>
                <a:lnTo>
                  <a:pt x="169" y="63"/>
                </a:lnTo>
                <a:lnTo>
                  <a:pt x="168" y="64"/>
                </a:lnTo>
                <a:lnTo>
                  <a:pt x="167" y="64"/>
                </a:lnTo>
                <a:lnTo>
                  <a:pt x="161" y="63"/>
                </a:lnTo>
                <a:lnTo>
                  <a:pt x="156" y="63"/>
                </a:lnTo>
                <a:lnTo>
                  <a:pt x="151" y="65"/>
                </a:lnTo>
                <a:lnTo>
                  <a:pt x="145" y="68"/>
                </a:lnTo>
                <a:lnTo>
                  <a:pt x="140" y="72"/>
                </a:lnTo>
                <a:lnTo>
                  <a:pt x="134" y="76"/>
                </a:lnTo>
                <a:lnTo>
                  <a:pt x="129" y="79"/>
                </a:lnTo>
                <a:lnTo>
                  <a:pt x="128" y="80"/>
                </a:lnTo>
                <a:lnTo>
                  <a:pt x="127" y="80"/>
                </a:lnTo>
                <a:lnTo>
                  <a:pt x="126" y="87"/>
                </a:lnTo>
                <a:lnTo>
                  <a:pt x="124" y="95"/>
                </a:lnTo>
                <a:lnTo>
                  <a:pt x="121" y="103"/>
                </a:lnTo>
                <a:lnTo>
                  <a:pt x="119" y="106"/>
                </a:lnTo>
                <a:lnTo>
                  <a:pt x="117" y="108"/>
                </a:lnTo>
                <a:lnTo>
                  <a:pt x="108" y="112"/>
                </a:lnTo>
                <a:lnTo>
                  <a:pt x="99" y="115"/>
                </a:lnTo>
                <a:lnTo>
                  <a:pt x="95" y="116"/>
                </a:lnTo>
                <a:lnTo>
                  <a:pt x="94" y="117"/>
                </a:lnTo>
                <a:lnTo>
                  <a:pt x="93" y="117"/>
                </a:lnTo>
                <a:lnTo>
                  <a:pt x="86" y="124"/>
                </a:lnTo>
                <a:lnTo>
                  <a:pt x="77" y="131"/>
                </a:lnTo>
                <a:lnTo>
                  <a:pt x="68" y="137"/>
                </a:lnTo>
                <a:lnTo>
                  <a:pt x="58" y="143"/>
                </a:lnTo>
                <a:lnTo>
                  <a:pt x="55" y="150"/>
                </a:lnTo>
                <a:lnTo>
                  <a:pt x="53" y="157"/>
                </a:lnTo>
                <a:lnTo>
                  <a:pt x="50" y="163"/>
                </a:lnTo>
                <a:lnTo>
                  <a:pt x="47" y="166"/>
                </a:lnTo>
                <a:lnTo>
                  <a:pt x="44" y="169"/>
                </a:lnTo>
                <a:lnTo>
                  <a:pt x="40" y="174"/>
                </a:lnTo>
                <a:lnTo>
                  <a:pt x="36" y="176"/>
                </a:lnTo>
                <a:lnTo>
                  <a:pt x="32" y="177"/>
                </a:lnTo>
                <a:lnTo>
                  <a:pt x="26" y="179"/>
                </a:lnTo>
                <a:lnTo>
                  <a:pt x="24" y="182"/>
                </a:lnTo>
                <a:lnTo>
                  <a:pt x="23" y="184"/>
                </a:lnTo>
                <a:lnTo>
                  <a:pt x="21" y="186"/>
                </a:lnTo>
                <a:lnTo>
                  <a:pt x="20" y="186"/>
                </a:lnTo>
                <a:lnTo>
                  <a:pt x="18" y="187"/>
                </a:lnTo>
                <a:lnTo>
                  <a:pt x="14" y="188"/>
                </a:lnTo>
                <a:lnTo>
                  <a:pt x="10" y="189"/>
                </a:lnTo>
                <a:lnTo>
                  <a:pt x="6" y="190"/>
                </a:lnTo>
                <a:lnTo>
                  <a:pt x="5" y="191"/>
                </a:lnTo>
                <a:lnTo>
                  <a:pt x="4" y="191"/>
                </a:lnTo>
                <a:lnTo>
                  <a:pt x="3" y="197"/>
                </a:lnTo>
                <a:lnTo>
                  <a:pt x="3" y="201"/>
                </a:lnTo>
                <a:lnTo>
                  <a:pt x="5" y="204"/>
                </a:lnTo>
                <a:lnTo>
                  <a:pt x="10" y="207"/>
                </a:lnTo>
                <a:lnTo>
                  <a:pt x="11" y="210"/>
                </a:lnTo>
                <a:lnTo>
                  <a:pt x="12" y="212"/>
                </a:lnTo>
                <a:lnTo>
                  <a:pt x="12" y="213"/>
                </a:lnTo>
                <a:lnTo>
                  <a:pt x="12" y="214"/>
                </a:lnTo>
                <a:lnTo>
                  <a:pt x="12" y="215"/>
                </a:lnTo>
                <a:lnTo>
                  <a:pt x="12" y="219"/>
                </a:lnTo>
                <a:lnTo>
                  <a:pt x="12" y="222"/>
                </a:lnTo>
                <a:lnTo>
                  <a:pt x="12" y="227"/>
                </a:lnTo>
                <a:lnTo>
                  <a:pt x="13" y="232"/>
                </a:lnTo>
                <a:lnTo>
                  <a:pt x="14" y="239"/>
                </a:lnTo>
                <a:lnTo>
                  <a:pt x="15" y="244"/>
                </a:lnTo>
                <a:lnTo>
                  <a:pt x="17" y="250"/>
                </a:lnTo>
                <a:lnTo>
                  <a:pt x="19" y="255"/>
                </a:lnTo>
                <a:lnTo>
                  <a:pt x="20" y="257"/>
                </a:lnTo>
                <a:lnTo>
                  <a:pt x="18" y="261"/>
                </a:lnTo>
                <a:lnTo>
                  <a:pt x="18" y="264"/>
                </a:lnTo>
                <a:lnTo>
                  <a:pt x="17" y="266"/>
                </a:lnTo>
                <a:lnTo>
                  <a:pt x="16" y="268"/>
                </a:lnTo>
                <a:lnTo>
                  <a:pt x="15" y="270"/>
                </a:lnTo>
                <a:lnTo>
                  <a:pt x="14" y="272"/>
                </a:lnTo>
                <a:lnTo>
                  <a:pt x="12" y="275"/>
                </a:lnTo>
                <a:lnTo>
                  <a:pt x="15" y="281"/>
                </a:lnTo>
                <a:lnTo>
                  <a:pt x="19" y="285"/>
                </a:lnTo>
                <a:lnTo>
                  <a:pt x="23" y="289"/>
                </a:lnTo>
                <a:lnTo>
                  <a:pt x="26" y="295"/>
                </a:lnTo>
                <a:lnTo>
                  <a:pt x="28" y="307"/>
                </a:lnTo>
                <a:lnTo>
                  <a:pt x="29" y="321"/>
                </a:lnTo>
                <a:lnTo>
                  <a:pt x="29" y="328"/>
                </a:lnTo>
                <a:lnTo>
                  <a:pt x="27" y="334"/>
                </a:lnTo>
                <a:lnTo>
                  <a:pt x="25" y="339"/>
                </a:lnTo>
                <a:lnTo>
                  <a:pt x="20" y="344"/>
                </a:lnTo>
                <a:lnTo>
                  <a:pt x="18" y="349"/>
                </a:lnTo>
                <a:lnTo>
                  <a:pt x="17" y="353"/>
                </a:lnTo>
                <a:lnTo>
                  <a:pt x="13" y="359"/>
                </a:lnTo>
                <a:lnTo>
                  <a:pt x="8" y="364"/>
                </a:lnTo>
                <a:lnTo>
                  <a:pt x="5" y="367"/>
                </a:lnTo>
                <a:lnTo>
                  <a:pt x="0" y="370"/>
                </a:lnTo>
                <a:lnTo>
                  <a:pt x="0" y="375"/>
                </a:lnTo>
                <a:lnTo>
                  <a:pt x="1" y="381"/>
                </a:lnTo>
                <a:lnTo>
                  <a:pt x="5" y="393"/>
                </a:lnTo>
                <a:lnTo>
                  <a:pt x="9" y="405"/>
                </a:lnTo>
                <a:lnTo>
                  <a:pt x="11" y="410"/>
                </a:lnTo>
                <a:lnTo>
                  <a:pt x="12" y="414"/>
                </a:lnTo>
                <a:lnTo>
                  <a:pt x="11" y="416"/>
                </a:lnTo>
                <a:lnTo>
                  <a:pt x="9" y="419"/>
                </a:lnTo>
                <a:lnTo>
                  <a:pt x="5" y="427"/>
                </a:lnTo>
                <a:lnTo>
                  <a:pt x="2" y="435"/>
                </a:lnTo>
                <a:lnTo>
                  <a:pt x="0" y="438"/>
                </a:lnTo>
                <a:lnTo>
                  <a:pt x="0" y="440"/>
                </a:lnTo>
                <a:lnTo>
                  <a:pt x="1" y="446"/>
                </a:lnTo>
                <a:lnTo>
                  <a:pt x="2" y="452"/>
                </a:lnTo>
                <a:lnTo>
                  <a:pt x="4" y="458"/>
                </a:lnTo>
                <a:lnTo>
                  <a:pt x="6" y="464"/>
                </a:lnTo>
                <a:lnTo>
                  <a:pt x="6" y="470"/>
                </a:lnTo>
                <a:lnTo>
                  <a:pt x="6" y="476"/>
                </a:lnTo>
                <a:lnTo>
                  <a:pt x="4" y="490"/>
                </a:lnTo>
                <a:lnTo>
                  <a:pt x="3" y="497"/>
                </a:lnTo>
                <a:lnTo>
                  <a:pt x="4" y="503"/>
                </a:lnTo>
                <a:lnTo>
                  <a:pt x="6" y="508"/>
                </a:lnTo>
                <a:lnTo>
                  <a:pt x="10" y="512"/>
                </a:lnTo>
                <a:lnTo>
                  <a:pt x="14" y="523"/>
                </a:lnTo>
                <a:lnTo>
                  <a:pt x="19" y="534"/>
                </a:lnTo>
                <a:lnTo>
                  <a:pt x="26" y="544"/>
                </a:lnTo>
                <a:lnTo>
                  <a:pt x="34" y="552"/>
                </a:lnTo>
                <a:lnTo>
                  <a:pt x="36" y="557"/>
                </a:lnTo>
                <a:lnTo>
                  <a:pt x="37" y="562"/>
                </a:lnTo>
                <a:lnTo>
                  <a:pt x="37" y="572"/>
                </a:lnTo>
                <a:lnTo>
                  <a:pt x="37" y="576"/>
                </a:lnTo>
                <a:lnTo>
                  <a:pt x="37" y="580"/>
                </a:lnTo>
                <a:lnTo>
                  <a:pt x="39" y="584"/>
                </a:lnTo>
                <a:lnTo>
                  <a:pt x="42" y="587"/>
                </a:lnTo>
                <a:lnTo>
                  <a:pt x="44" y="590"/>
                </a:lnTo>
                <a:lnTo>
                  <a:pt x="46" y="593"/>
                </a:lnTo>
                <a:lnTo>
                  <a:pt x="49" y="594"/>
                </a:lnTo>
                <a:lnTo>
                  <a:pt x="51" y="594"/>
                </a:lnTo>
                <a:lnTo>
                  <a:pt x="52" y="595"/>
                </a:lnTo>
                <a:lnTo>
                  <a:pt x="55" y="600"/>
                </a:lnTo>
                <a:lnTo>
                  <a:pt x="57" y="606"/>
                </a:lnTo>
                <a:lnTo>
                  <a:pt x="61" y="619"/>
                </a:lnTo>
                <a:lnTo>
                  <a:pt x="65" y="633"/>
                </a:lnTo>
                <a:lnTo>
                  <a:pt x="68" y="645"/>
                </a:lnTo>
                <a:lnTo>
                  <a:pt x="69" y="648"/>
                </a:lnTo>
                <a:lnTo>
                  <a:pt x="70" y="652"/>
                </a:lnTo>
                <a:lnTo>
                  <a:pt x="73" y="661"/>
                </a:lnTo>
                <a:lnTo>
                  <a:pt x="76" y="670"/>
                </a:lnTo>
                <a:lnTo>
                  <a:pt x="77" y="674"/>
                </a:lnTo>
                <a:lnTo>
                  <a:pt x="79" y="677"/>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12" name="Freeform 115"/>
          <p:cNvSpPr>
            <a:spLocks/>
          </p:cNvSpPr>
          <p:nvPr/>
        </p:nvSpPr>
        <p:spPr bwMode="auto">
          <a:xfrm>
            <a:off x="5383782" y="3903807"/>
            <a:ext cx="123899" cy="13354"/>
          </a:xfrm>
          <a:custGeom>
            <a:avLst/>
            <a:gdLst>
              <a:gd name="T0" fmla="*/ 2147483647 w 121"/>
              <a:gd name="T1" fmla="*/ 0 h 11"/>
              <a:gd name="T2" fmla="*/ 2147483647 w 121"/>
              <a:gd name="T3" fmla="*/ 2147483647 h 11"/>
              <a:gd name="T4" fmla="*/ 2147483647 w 121"/>
              <a:gd name="T5" fmla="*/ 2147483647 h 11"/>
              <a:gd name="T6" fmla="*/ 2147483647 w 121"/>
              <a:gd name="T7" fmla="*/ 2147483647 h 11"/>
              <a:gd name="T8" fmla="*/ 2147483647 w 121"/>
              <a:gd name="T9" fmla="*/ 2147483647 h 11"/>
              <a:gd name="T10" fmla="*/ 2147483647 w 121"/>
              <a:gd name="T11" fmla="*/ 2147483647 h 11"/>
              <a:gd name="T12" fmla="*/ 2147483647 w 121"/>
              <a:gd name="T13" fmla="*/ 2147483647 h 11"/>
              <a:gd name="T14" fmla="*/ 2147483647 w 121"/>
              <a:gd name="T15" fmla="*/ 2147483647 h 11"/>
              <a:gd name="T16" fmla="*/ 2147483647 w 121"/>
              <a:gd name="T17" fmla="*/ 2147483647 h 11"/>
              <a:gd name="T18" fmla="*/ 2147483647 w 121"/>
              <a:gd name="T19" fmla="*/ 2147483647 h 11"/>
              <a:gd name="T20" fmla="*/ 2147483647 w 121"/>
              <a:gd name="T21" fmla="*/ 2147483647 h 11"/>
              <a:gd name="T22" fmla="*/ 2147483647 w 121"/>
              <a:gd name="T23" fmla="*/ 2147483647 h 11"/>
              <a:gd name="T24" fmla="*/ 2147483647 w 121"/>
              <a:gd name="T25" fmla="*/ 2147483647 h 11"/>
              <a:gd name="T26" fmla="*/ 2147483647 w 121"/>
              <a:gd name="T27" fmla="*/ 2147483647 h 11"/>
              <a:gd name="T28" fmla="*/ 2147483647 w 121"/>
              <a:gd name="T29" fmla="*/ 2147483647 h 11"/>
              <a:gd name="T30" fmla="*/ 0 w 121"/>
              <a:gd name="T31" fmla="*/ 2147483647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1"/>
              <a:gd name="T50" fmla="*/ 121 w 121"/>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1">
                <a:moveTo>
                  <a:pt x="121" y="0"/>
                </a:moveTo>
                <a:lnTo>
                  <a:pt x="108" y="4"/>
                </a:lnTo>
                <a:lnTo>
                  <a:pt x="95" y="6"/>
                </a:lnTo>
                <a:lnTo>
                  <a:pt x="69" y="8"/>
                </a:lnTo>
                <a:lnTo>
                  <a:pt x="60" y="10"/>
                </a:lnTo>
                <a:lnTo>
                  <a:pt x="53" y="11"/>
                </a:lnTo>
                <a:lnTo>
                  <a:pt x="45" y="11"/>
                </a:lnTo>
                <a:lnTo>
                  <a:pt x="36" y="10"/>
                </a:lnTo>
                <a:lnTo>
                  <a:pt x="30" y="8"/>
                </a:lnTo>
                <a:lnTo>
                  <a:pt x="25" y="6"/>
                </a:lnTo>
                <a:lnTo>
                  <a:pt x="22" y="5"/>
                </a:lnTo>
                <a:lnTo>
                  <a:pt x="19" y="4"/>
                </a:lnTo>
                <a:lnTo>
                  <a:pt x="16" y="4"/>
                </a:lnTo>
                <a:lnTo>
                  <a:pt x="12" y="4"/>
                </a:lnTo>
                <a:lnTo>
                  <a:pt x="7" y="4"/>
                </a:lnTo>
                <a:lnTo>
                  <a:pt x="0" y="4"/>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13" name="Freeform 116"/>
          <p:cNvSpPr>
            <a:spLocks/>
          </p:cNvSpPr>
          <p:nvPr/>
        </p:nvSpPr>
        <p:spPr bwMode="auto">
          <a:xfrm>
            <a:off x="7240041" y="4769593"/>
            <a:ext cx="592708" cy="255951"/>
          </a:xfrm>
          <a:custGeom>
            <a:avLst/>
            <a:gdLst>
              <a:gd name="T0" fmla="*/ 2147483647 w 576"/>
              <a:gd name="T1" fmla="*/ 0 h 224"/>
              <a:gd name="T2" fmla="*/ 2147483647 w 576"/>
              <a:gd name="T3" fmla="*/ 2147483647 h 224"/>
              <a:gd name="T4" fmla="*/ 2147483647 w 576"/>
              <a:gd name="T5" fmla="*/ 2147483647 h 224"/>
              <a:gd name="T6" fmla="*/ 2147483647 w 576"/>
              <a:gd name="T7" fmla="*/ 2147483647 h 224"/>
              <a:gd name="T8" fmla="*/ 2147483647 w 576"/>
              <a:gd name="T9" fmla="*/ 2147483647 h 224"/>
              <a:gd name="T10" fmla="*/ 2147483647 w 576"/>
              <a:gd name="T11" fmla="*/ 2147483647 h 224"/>
              <a:gd name="T12" fmla="*/ 2147483647 w 576"/>
              <a:gd name="T13" fmla="*/ 2147483647 h 224"/>
              <a:gd name="T14" fmla="*/ 2147483647 w 576"/>
              <a:gd name="T15" fmla="*/ 2147483647 h 224"/>
              <a:gd name="T16" fmla="*/ 2147483647 w 576"/>
              <a:gd name="T17" fmla="*/ 2147483647 h 224"/>
              <a:gd name="T18" fmla="*/ 2147483647 w 576"/>
              <a:gd name="T19" fmla="*/ 2147483647 h 224"/>
              <a:gd name="T20" fmla="*/ 2147483647 w 576"/>
              <a:gd name="T21" fmla="*/ 2147483647 h 224"/>
              <a:gd name="T22" fmla="*/ 2147483647 w 576"/>
              <a:gd name="T23" fmla="*/ 2147483647 h 224"/>
              <a:gd name="T24" fmla="*/ 2147483647 w 576"/>
              <a:gd name="T25" fmla="*/ 2147483647 h 224"/>
              <a:gd name="T26" fmla="*/ 2147483647 w 576"/>
              <a:gd name="T27" fmla="*/ 2147483647 h 224"/>
              <a:gd name="T28" fmla="*/ 2147483647 w 576"/>
              <a:gd name="T29" fmla="*/ 2147483647 h 224"/>
              <a:gd name="T30" fmla="*/ 2147483647 w 576"/>
              <a:gd name="T31" fmla="*/ 2147483647 h 224"/>
              <a:gd name="T32" fmla="*/ 2147483647 w 576"/>
              <a:gd name="T33" fmla="*/ 2147483647 h 224"/>
              <a:gd name="T34" fmla="*/ 2147483647 w 576"/>
              <a:gd name="T35" fmla="*/ 2147483647 h 224"/>
              <a:gd name="T36" fmla="*/ 2147483647 w 576"/>
              <a:gd name="T37" fmla="*/ 2147483647 h 224"/>
              <a:gd name="T38" fmla="*/ 2147483647 w 576"/>
              <a:gd name="T39" fmla="*/ 2147483647 h 224"/>
              <a:gd name="T40" fmla="*/ 2147483647 w 576"/>
              <a:gd name="T41" fmla="*/ 2147483647 h 224"/>
              <a:gd name="T42" fmla="*/ 2147483647 w 576"/>
              <a:gd name="T43" fmla="*/ 2147483647 h 224"/>
              <a:gd name="T44" fmla="*/ 2147483647 w 576"/>
              <a:gd name="T45" fmla="*/ 2147483647 h 224"/>
              <a:gd name="T46" fmla="*/ 2147483647 w 576"/>
              <a:gd name="T47" fmla="*/ 2147483647 h 224"/>
              <a:gd name="T48" fmla="*/ 2147483647 w 576"/>
              <a:gd name="T49" fmla="*/ 2147483647 h 224"/>
              <a:gd name="T50" fmla="*/ 2147483647 w 576"/>
              <a:gd name="T51" fmla="*/ 2147483647 h 224"/>
              <a:gd name="T52" fmla="*/ 2147483647 w 576"/>
              <a:gd name="T53" fmla="*/ 2147483647 h 224"/>
              <a:gd name="T54" fmla="*/ 2147483647 w 576"/>
              <a:gd name="T55" fmla="*/ 2147483647 h 224"/>
              <a:gd name="T56" fmla="*/ 2147483647 w 576"/>
              <a:gd name="T57" fmla="*/ 2147483647 h 224"/>
              <a:gd name="T58" fmla="*/ 2147483647 w 576"/>
              <a:gd name="T59" fmla="*/ 2147483647 h 224"/>
              <a:gd name="T60" fmla="*/ 2147483647 w 576"/>
              <a:gd name="T61" fmla="*/ 2147483647 h 224"/>
              <a:gd name="T62" fmla="*/ 2147483647 w 576"/>
              <a:gd name="T63" fmla="*/ 2147483647 h 224"/>
              <a:gd name="T64" fmla="*/ 2147483647 w 576"/>
              <a:gd name="T65" fmla="*/ 2147483647 h 224"/>
              <a:gd name="T66" fmla="*/ 2147483647 w 576"/>
              <a:gd name="T67" fmla="*/ 2147483647 h 224"/>
              <a:gd name="T68" fmla="*/ 2147483647 w 576"/>
              <a:gd name="T69" fmla="*/ 2147483647 h 224"/>
              <a:gd name="T70" fmla="*/ 2147483647 w 576"/>
              <a:gd name="T71" fmla="*/ 2147483647 h 224"/>
              <a:gd name="T72" fmla="*/ 2147483647 w 576"/>
              <a:gd name="T73" fmla="*/ 2147483647 h 224"/>
              <a:gd name="T74" fmla="*/ 2147483647 w 576"/>
              <a:gd name="T75" fmla="*/ 2147483647 h 224"/>
              <a:gd name="T76" fmla="*/ 2147483647 w 576"/>
              <a:gd name="T77" fmla="*/ 2147483647 h 224"/>
              <a:gd name="T78" fmla="*/ 2147483647 w 576"/>
              <a:gd name="T79" fmla="*/ 2147483647 h 224"/>
              <a:gd name="T80" fmla="*/ 2147483647 w 576"/>
              <a:gd name="T81" fmla="*/ 2147483647 h 224"/>
              <a:gd name="T82" fmla="*/ 2147483647 w 576"/>
              <a:gd name="T83" fmla="*/ 2147483647 h 224"/>
              <a:gd name="T84" fmla="*/ 2147483647 w 576"/>
              <a:gd name="T85" fmla="*/ 2147483647 h 224"/>
              <a:gd name="T86" fmla="*/ 2147483647 w 576"/>
              <a:gd name="T87" fmla="*/ 2147483647 h 224"/>
              <a:gd name="T88" fmla="*/ 2147483647 w 576"/>
              <a:gd name="T89" fmla="*/ 2147483647 h 224"/>
              <a:gd name="T90" fmla="*/ 2147483647 w 576"/>
              <a:gd name="T91" fmla="*/ 2147483647 h 224"/>
              <a:gd name="T92" fmla="*/ 2147483647 w 576"/>
              <a:gd name="T93" fmla="*/ 2147483647 h 224"/>
              <a:gd name="T94" fmla="*/ 2147483647 w 576"/>
              <a:gd name="T95" fmla="*/ 2147483647 h 224"/>
              <a:gd name="T96" fmla="*/ 2147483647 w 576"/>
              <a:gd name="T97" fmla="*/ 2147483647 h 224"/>
              <a:gd name="T98" fmla="*/ 2147483647 w 576"/>
              <a:gd name="T99" fmla="*/ 2147483647 h 224"/>
              <a:gd name="T100" fmla="*/ 2147483647 w 576"/>
              <a:gd name="T101" fmla="*/ 2147483647 h 2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6"/>
              <a:gd name="T154" fmla="*/ 0 h 224"/>
              <a:gd name="T155" fmla="*/ 576 w 576"/>
              <a:gd name="T156" fmla="*/ 224 h 2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6" h="224">
                <a:moveTo>
                  <a:pt x="0" y="1"/>
                </a:moveTo>
                <a:lnTo>
                  <a:pt x="9" y="1"/>
                </a:lnTo>
                <a:lnTo>
                  <a:pt x="19" y="0"/>
                </a:lnTo>
                <a:lnTo>
                  <a:pt x="28" y="1"/>
                </a:lnTo>
                <a:lnTo>
                  <a:pt x="32" y="2"/>
                </a:lnTo>
                <a:lnTo>
                  <a:pt x="36" y="5"/>
                </a:lnTo>
                <a:lnTo>
                  <a:pt x="39" y="8"/>
                </a:lnTo>
                <a:lnTo>
                  <a:pt x="41" y="12"/>
                </a:lnTo>
                <a:lnTo>
                  <a:pt x="43" y="16"/>
                </a:lnTo>
                <a:lnTo>
                  <a:pt x="44" y="17"/>
                </a:lnTo>
                <a:lnTo>
                  <a:pt x="52" y="16"/>
                </a:lnTo>
                <a:lnTo>
                  <a:pt x="59" y="15"/>
                </a:lnTo>
                <a:lnTo>
                  <a:pt x="66" y="14"/>
                </a:lnTo>
                <a:lnTo>
                  <a:pt x="75" y="15"/>
                </a:lnTo>
                <a:lnTo>
                  <a:pt x="78" y="17"/>
                </a:lnTo>
                <a:lnTo>
                  <a:pt x="81" y="19"/>
                </a:lnTo>
                <a:lnTo>
                  <a:pt x="83" y="22"/>
                </a:lnTo>
                <a:lnTo>
                  <a:pt x="85" y="25"/>
                </a:lnTo>
                <a:lnTo>
                  <a:pt x="89" y="28"/>
                </a:lnTo>
                <a:lnTo>
                  <a:pt x="93" y="30"/>
                </a:lnTo>
                <a:lnTo>
                  <a:pt x="96" y="32"/>
                </a:lnTo>
                <a:lnTo>
                  <a:pt x="97" y="33"/>
                </a:lnTo>
                <a:lnTo>
                  <a:pt x="105" y="44"/>
                </a:lnTo>
                <a:lnTo>
                  <a:pt x="113" y="55"/>
                </a:lnTo>
                <a:lnTo>
                  <a:pt x="112" y="64"/>
                </a:lnTo>
                <a:lnTo>
                  <a:pt x="111" y="72"/>
                </a:lnTo>
                <a:lnTo>
                  <a:pt x="109" y="78"/>
                </a:lnTo>
                <a:lnTo>
                  <a:pt x="107" y="80"/>
                </a:lnTo>
                <a:lnTo>
                  <a:pt x="103" y="83"/>
                </a:lnTo>
                <a:lnTo>
                  <a:pt x="103" y="86"/>
                </a:lnTo>
                <a:lnTo>
                  <a:pt x="104" y="87"/>
                </a:lnTo>
                <a:lnTo>
                  <a:pt x="107" y="87"/>
                </a:lnTo>
                <a:lnTo>
                  <a:pt x="111" y="87"/>
                </a:lnTo>
                <a:lnTo>
                  <a:pt x="119" y="86"/>
                </a:lnTo>
                <a:lnTo>
                  <a:pt x="123" y="88"/>
                </a:lnTo>
                <a:lnTo>
                  <a:pt x="127" y="90"/>
                </a:lnTo>
                <a:lnTo>
                  <a:pt x="129" y="90"/>
                </a:lnTo>
                <a:lnTo>
                  <a:pt x="133" y="90"/>
                </a:lnTo>
                <a:lnTo>
                  <a:pt x="139" y="88"/>
                </a:lnTo>
                <a:lnTo>
                  <a:pt x="145" y="86"/>
                </a:lnTo>
                <a:lnTo>
                  <a:pt x="150" y="83"/>
                </a:lnTo>
                <a:lnTo>
                  <a:pt x="155" y="81"/>
                </a:lnTo>
                <a:lnTo>
                  <a:pt x="159" y="80"/>
                </a:lnTo>
                <a:lnTo>
                  <a:pt x="160" y="79"/>
                </a:lnTo>
                <a:lnTo>
                  <a:pt x="169" y="79"/>
                </a:lnTo>
                <a:lnTo>
                  <a:pt x="178" y="81"/>
                </a:lnTo>
                <a:lnTo>
                  <a:pt x="187" y="83"/>
                </a:lnTo>
                <a:lnTo>
                  <a:pt x="196" y="84"/>
                </a:lnTo>
                <a:lnTo>
                  <a:pt x="200" y="84"/>
                </a:lnTo>
                <a:lnTo>
                  <a:pt x="205" y="85"/>
                </a:lnTo>
                <a:lnTo>
                  <a:pt x="209" y="87"/>
                </a:lnTo>
                <a:lnTo>
                  <a:pt x="213" y="90"/>
                </a:lnTo>
                <a:lnTo>
                  <a:pt x="218" y="92"/>
                </a:lnTo>
                <a:lnTo>
                  <a:pt x="222" y="94"/>
                </a:lnTo>
                <a:lnTo>
                  <a:pt x="226" y="94"/>
                </a:lnTo>
                <a:lnTo>
                  <a:pt x="230" y="93"/>
                </a:lnTo>
                <a:lnTo>
                  <a:pt x="235" y="94"/>
                </a:lnTo>
                <a:lnTo>
                  <a:pt x="239" y="96"/>
                </a:lnTo>
                <a:lnTo>
                  <a:pt x="246" y="99"/>
                </a:lnTo>
                <a:lnTo>
                  <a:pt x="253" y="102"/>
                </a:lnTo>
                <a:lnTo>
                  <a:pt x="261" y="106"/>
                </a:lnTo>
                <a:lnTo>
                  <a:pt x="265" y="110"/>
                </a:lnTo>
                <a:lnTo>
                  <a:pt x="268" y="114"/>
                </a:lnTo>
                <a:lnTo>
                  <a:pt x="271" y="118"/>
                </a:lnTo>
                <a:lnTo>
                  <a:pt x="275" y="121"/>
                </a:lnTo>
                <a:lnTo>
                  <a:pt x="281" y="125"/>
                </a:lnTo>
                <a:lnTo>
                  <a:pt x="285" y="128"/>
                </a:lnTo>
                <a:lnTo>
                  <a:pt x="291" y="135"/>
                </a:lnTo>
                <a:lnTo>
                  <a:pt x="294" y="138"/>
                </a:lnTo>
                <a:lnTo>
                  <a:pt x="297" y="140"/>
                </a:lnTo>
                <a:lnTo>
                  <a:pt x="302" y="143"/>
                </a:lnTo>
                <a:lnTo>
                  <a:pt x="308" y="146"/>
                </a:lnTo>
                <a:lnTo>
                  <a:pt x="310" y="147"/>
                </a:lnTo>
                <a:lnTo>
                  <a:pt x="310" y="150"/>
                </a:lnTo>
                <a:lnTo>
                  <a:pt x="310" y="154"/>
                </a:lnTo>
                <a:lnTo>
                  <a:pt x="310" y="159"/>
                </a:lnTo>
                <a:lnTo>
                  <a:pt x="310" y="161"/>
                </a:lnTo>
                <a:lnTo>
                  <a:pt x="312" y="162"/>
                </a:lnTo>
                <a:lnTo>
                  <a:pt x="316" y="163"/>
                </a:lnTo>
                <a:lnTo>
                  <a:pt x="320" y="164"/>
                </a:lnTo>
                <a:lnTo>
                  <a:pt x="323" y="166"/>
                </a:lnTo>
                <a:lnTo>
                  <a:pt x="324" y="166"/>
                </a:lnTo>
                <a:lnTo>
                  <a:pt x="327" y="169"/>
                </a:lnTo>
                <a:lnTo>
                  <a:pt x="330" y="171"/>
                </a:lnTo>
                <a:lnTo>
                  <a:pt x="337" y="173"/>
                </a:lnTo>
                <a:lnTo>
                  <a:pt x="344" y="175"/>
                </a:lnTo>
                <a:lnTo>
                  <a:pt x="347" y="177"/>
                </a:lnTo>
                <a:lnTo>
                  <a:pt x="350" y="180"/>
                </a:lnTo>
                <a:lnTo>
                  <a:pt x="345" y="184"/>
                </a:lnTo>
                <a:lnTo>
                  <a:pt x="341" y="190"/>
                </a:lnTo>
                <a:lnTo>
                  <a:pt x="337" y="194"/>
                </a:lnTo>
                <a:lnTo>
                  <a:pt x="336" y="196"/>
                </a:lnTo>
                <a:lnTo>
                  <a:pt x="338" y="201"/>
                </a:lnTo>
                <a:lnTo>
                  <a:pt x="341" y="204"/>
                </a:lnTo>
                <a:lnTo>
                  <a:pt x="345" y="206"/>
                </a:lnTo>
                <a:lnTo>
                  <a:pt x="350" y="208"/>
                </a:lnTo>
                <a:lnTo>
                  <a:pt x="356" y="205"/>
                </a:lnTo>
                <a:lnTo>
                  <a:pt x="362" y="201"/>
                </a:lnTo>
                <a:lnTo>
                  <a:pt x="367" y="197"/>
                </a:lnTo>
                <a:lnTo>
                  <a:pt x="373" y="194"/>
                </a:lnTo>
                <a:lnTo>
                  <a:pt x="379" y="192"/>
                </a:lnTo>
                <a:lnTo>
                  <a:pt x="386" y="190"/>
                </a:lnTo>
                <a:lnTo>
                  <a:pt x="399" y="188"/>
                </a:lnTo>
                <a:lnTo>
                  <a:pt x="403" y="183"/>
                </a:lnTo>
                <a:lnTo>
                  <a:pt x="407" y="181"/>
                </a:lnTo>
                <a:lnTo>
                  <a:pt x="411" y="181"/>
                </a:lnTo>
                <a:lnTo>
                  <a:pt x="417" y="182"/>
                </a:lnTo>
                <a:lnTo>
                  <a:pt x="419" y="186"/>
                </a:lnTo>
                <a:lnTo>
                  <a:pt x="420" y="189"/>
                </a:lnTo>
                <a:lnTo>
                  <a:pt x="423" y="192"/>
                </a:lnTo>
                <a:lnTo>
                  <a:pt x="424" y="193"/>
                </a:lnTo>
                <a:lnTo>
                  <a:pt x="424" y="195"/>
                </a:lnTo>
                <a:lnTo>
                  <a:pt x="424" y="199"/>
                </a:lnTo>
                <a:lnTo>
                  <a:pt x="423" y="204"/>
                </a:lnTo>
                <a:lnTo>
                  <a:pt x="423" y="207"/>
                </a:lnTo>
                <a:lnTo>
                  <a:pt x="425" y="209"/>
                </a:lnTo>
                <a:lnTo>
                  <a:pt x="428" y="209"/>
                </a:lnTo>
                <a:lnTo>
                  <a:pt x="429" y="209"/>
                </a:lnTo>
                <a:lnTo>
                  <a:pt x="432" y="221"/>
                </a:lnTo>
                <a:lnTo>
                  <a:pt x="433" y="222"/>
                </a:lnTo>
                <a:lnTo>
                  <a:pt x="436" y="223"/>
                </a:lnTo>
                <a:lnTo>
                  <a:pt x="443" y="224"/>
                </a:lnTo>
                <a:lnTo>
                  <a:pt x="447" y="224"/>
                </a:lnTo>
                <a:lnTo>
                  <a:pt x="451" y="224"/>
                </a:lnTo>
                <a:lnTo>
                  <a:pt x="453" y="224"/>
                </a:lnTo>
                <a:lnTo>
                  <a:pt x="454" y="224"/>
                </a:lnTo>
                <a:lnTo>
                  <a:pt x="462" y="222"/>
                </a:lnTo>
                <a:lnTo>
                  <a:pt x="469" y="221"/>
                </a:lnTo>
                <a:lnTo>
                  <a:pt x="475" y="220"/>
                </a:lnTo>
                <a:lnTo>
                  <a:pt x="481" y="219"/>
                </a:lnTo>
                <a:lnTo>
                  <a:pt x="486" y="218"/>
                </a:lnTo>
                <a:lnTo>
                  <a:pt x="492" y="217"/>
                </a:lnTo>
                <a:lnTo>
                  <a:pt x="499" y="216"/>
                </a:lnTo>
                <a:lnTo>
                  <a:pt x="508" y="214"/>
                </a:lnTo>
                <a:lnTo>
                  <a:pt x="514" y="198"/>
                </a:lnTo>
                <a:lnTo>
                  <a:pt x="520" y="183"/>
                </a:lnTo>
                <a:lnTo>
                  <a:pt x="526" y="168"/>
                </a:lnTo>
                <a:lnTo>
                  <a:pt x="532" y="152"/>
                </a:lnTo>
                <a:lnTo>
                  <a:pt x="534" y="144"/>
                </a:lnTo>
                <a:lnTo>
                  <a:pt x="535" y="136"/>
                </a:lnTo>
                <a:lnTo>
                  <a:pt x="538" y="129"/>
                </a:lnTo>
                <a:lnTo>
                  <a:pt x="542" y="122"/>
                </a:lnTo>
                <a:lnTo>
                  <a:pt x="546" y="119"/>
                </a:lnTo>
                <a:lnTo>
                  <a:pt x="551" y="117"/>
                </a:lnTo>
                <a:lnTo>
                  <a:pt x="556" y="117"/>
                </a:lnTo>
                <a:lnTo>
                  <a:pt x="562" y="116"/>
                </a:lnTo>
                <a:lnTo>
                  <a:pt x="567" y="114"/>
                </a:lnTo>
                <a:lnTo>
                  <a:pt x="571" y="112"/>
                </a:lnTo>
                <a:lnTo>
                  <a:pt x="574" y="108"/>
                </a:lnTo>
                <a:lnTo>
                  <a:pt x="576" y="103"/>
                </a:lnTo>
                <a:lnTo>
                  <a:pt x="575" y="98"/>
                </a:lnTo>
                <a:lnTo>
                  <a:pt x="570" y="94"/>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14" name="Freeform 117"/>
          <p:cNvSpPr>
            <a:spLocks/>
          </p:cNvSpPr>
          <p:nvPr/>
        </p:nvSpPr>
        <p:spPr bwMode="auto">
          <a:xfrm>
            <a:off x="7240040" y="4598213"/>
            <a:ext cx="494482" cy="120186"/>
          </a:xfrm>
          <a:custGeom>
            <a:avLst/>
            <a:gdLst>
              <a:gd name="T0" fmla="*/ 2147483647 w 481"/>
              <a:gd name="T1" fmla="*/ 2147483647 h 105"/>
              <a:gd name="T2" fmla="*/ 2147483647 w 481"/>
              <a:gd name="T3" fmla="*/ 2147483647 h 105"/>
              <a:gd name="T4" fmla="*/ 2147483647 w 481"/>
              <a:gd name="T5" fmla="*/ 2147483647 h 105"/>
              <a:gd name="T6" fmla="*/ 2147483647 w 481"/>
              <a:gd name="T7" fmla="*/ 2147483647 h 105"/>
              <a:gd name="T8" fmla="*/ 2147483647 w 481"/>
              <a:gd name="T9" fmla="*/ 2147483647 h 105"/>
              <a:gd name="T10" fmla="*/ 2147483647 w 481"/>
              <a:gd name="T11" fmla="*/ 2147483647 h 105"/>
              <a:gd name="T12" fmla="*/ 2147483647 w 481"/>
              <a:gd name="T13" fmla="*/ 2147483647 h 105"/>
              <a:gd name="T14" fmla="*/ 2147483647 w 481"/>
              <a:gd name="T15" fmla="*/ 2147483647 h 105"/>
              <a:gd name="T16" fmla="*/ 2147483647 w 481"/>
              <a:gd name="T17" fmla="*/ 2147483647 h 105"/>
              <a:gd name="T18" fmla="*/ 2147483647 w 481"/>
              <a:gd name="T19" fmla="*/ 2147483647 h 105"/>
              <a:gd name="T20" fmla="*/ 2147483647 w 481"/>
              <a:gd name="T21" fmla="*/ 2147483647 h 105"/>
              <a:gd name="T22" fmla="*/ 2147483647 w 481"/>
              <a:gd name="T23" fmla="*/ 2147483647 h 105"/>
              <a:gd name="T24" fmla="*/ 2147483647 w 481"/>
              <a:gd name="T25" fmla="*/ 2147483647 h 105"/>
              <a:gd name="T26" fmla="*/ 2147483647 w 481"/>
              <a:gd name="T27" fmla="*/ 2147483647 h 105"/>
              <a:gd name="T28" fmla="*/ 2147483647 w 481"/>
              <a:gd name="T29" fmla="*/ 2147483647 h 105"/>
              <a:gd name="T30" fmla="*/ 2147483647 w 481"/>
              <a:gd name="T31" fmla="*/ 2147483647 h 105"/>
              <a:gd name="T32" fmla="*/ 2147483647 w 481"/>
              <a:gd name="T33" fmla="*/ 2147483647 h 105"/>
              <a:gd name="T34" fmla="*/ 2147483647 w 481"/>
              <a:gd name="T35" fmla="*/ 2147483647 h 105"/>
              <a:gd name="T36" fmla="*/ 2147483647 w 481"/>
              <a:gd name="T37" fmla="*/ 2147483647 h 105"/>
              <a:gd name="T38" fmla="*/ 2147483647 w 481"/>
              <a:gd name="T39" fmla="*/ 2147483647 h 105"/>
              <a:gd name="T40" fmla="*/ 2147483647 w 481"/>
              <a:gd name="T41" fmla="*/ 2147483647 h 105"/>
              <a:gd name="T42" fmla="*/ 2147483647 w 481"/>
              <a:gd name="T43" fmla="*/ 2147483647 h 105"/>
              <a:gd name="T44" fmla="*/ 2147483647 w 481"/>
              <a:gd name="T45" fmla="*/ 2147483647 h 105"/>
              <a:gd name="T46" fmla="*/ 2147483647 w 481"/>
              <a:gd name="T47" fmla="*/ 2147483647 h 105"/>
              <a:gd name="T48" fmla="*/ 2147483647 w 481"/>
              <a:gd name="T49" fmla="*/ 2147483647 h 105"/>
              <a:gd name="T50" fmla="*/ 2147483647 w 481"/>
              <a:gd name="T51" fmla="*/ 2147483647 h 105"/>
              <a:gd name="T52" fmla="*/ 2147483647 w 481"/>
              <a:gd name="T53" fmla="*/ 2147483647 h 105"/>
              <a:gd name="T54" fmla="*/ 2147483647 w 481"/>
              <a:gd name="T55" fmla="*/ 2147483647 h 105"/>
              <a:gd name="T56" fmla="*/ 2147483647 w 481"/>
              <a:gd name="T57" fmla="*/ 2147483647 h 105"/>
              <a:gd name="T58" fmla="*/ 2147483647 w 481"/>
              <a:gd name="T59" fmla="*/ 2147483647 h 105"/>
              <a:gd name="T60" fmla="*/ 2147483647 w 481"/>
              <a:gd name="T61" fmla="*/ 2147483647 h 105"/>
              <a:gd name="T62" fmla="*/ 2147483647 w 481"/>
              <a:gd name="T63" fmla="*/ 2147483647 h 105"/>
              <a:gd name="T64" fmla="*/ 2147483647 w 481"/>
              <a:gd name="T65" fmla="*/ 2147483647 h 105"/>
              <a:gd name="T66" fmla="*/ 2147483647 w 481"/>
              <a:gd name="T67" fmla="*/ 2147483647 h 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1"/>
              <a:gd name="T103" fmla="*/ 0 h 105"/>
              <a:gd name="T104" fmla="*/ 481 w 481"/>
              <a:gd name="T105" fmla="*/ 105 h 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1" h="105">
                <a:moveTo>
                  <a:pt x="0" y="0"/>
                </a:moveTo>
                <a:lnTo>
                  <a:pt x="1" y="11"/>
                </a:lnTo>
                <a:lnTo>
                  <a:pt x="2" y="16"/>
                </a:lnTo>
                <a:lnTo>
                  <a:pt x="4" y="20"/>
                </a:lnTo>
                <a:lnTo>
                  <a:pt x="6" y="22"/>
                </a:lnTo>
                <a:lnTo>
                  <a:pt x="10" y="25"/>
                </a:lnTo>
                <a:lnTo>
                  <a:pt x="18" y="28"/>
                </a:lnTo>
                <a:lnTo>
                  <a:pt x="22" y="29"/>
                </a:lnTo>
                <a:lnTo>
                  <a:pt x="25" y="29"/>
                </a:lnTo>
                <a:lnTo>
                  <a:pt x="27" y="30"/>
                </a:lnTo>
                <a:lnTo>
                  <a:pt x="28" y="30"/>
                </a:lnTo>
                <a:lnTo>
                  <a:pt x="39" y="29"/>
                </a:lnTo>
                <a:lnTo>
                  <a:pt x="48" y="30"/>
                </a:lnTo>
                <a:lnTo>
                  <a:pt x="58" y="33"/>
                </a:lnTo>
                <a:lnTo>
                  <a:pt x="68" y="36"/>
                </a:lnTo>
                <a:lnTo>
                  <a:pt x="71" y="43"/>
                </a:lnTo>
                <a:lnTo>
                  <a:pt x="74" y="49"/>
                </a:lnTo>
                <a:lnTo>
                  <a:pt x="79" y="54"/>
                </a:lnTo>
                <a:lnTo>
                  <a:pt x="85" y="59"/>
                </a:lnTo>
                <a:lnTo>
                  <a:pt x="91" y="67"/>
                </a:lnTo>
                <a:lnTo>
                  <a:pt x="98" y="73"/>
                </a:lnTo>
                <a:lnTo>
                  <a:pt x="105" y="79"/>
                </a:lnTo>
                <a:lnTo>
                  <a:pt x="113" y="83"/>
                </a:lnTo>
                <a:lnTo>
                  <a:pt x="130" y="89"/>
                </a:lnTo>
                <a:lnTo>
                  <a:pt x="149" y="93"/>
                </a:lnTo>
                <a:lnTo>
                  <a:pt x="161" y="92"/>
                </a:lnTo>
                <a:lnTo>
                  <a:pt x="171" y="91"/>
                </a:lnTo>
                <a:lnTo>
                  <a:pt x="179" y="89"/>
                </a:lnTo>
                <a:lnTo>
                  <a:pt x="187" y="87"/>
                </a:lnTo>
                <a:lnTo>
                  <a:pt x="202" y="83"/>
                </a:lnTo>
                <a:lnTo>
                  <a:pt x="211" y="81"/>
                </a:lnTo>
                <a:lnTo>
                  <a:pt x="221" y="79"/>
                </a:lnTo>
                <a:lnTo>
                  <a:pt x="239" y="73"/>
                </a:lnTo>
                <a:lnTo>
                  <a:pt x="243" y="72"/>
                </a:lnTo>
                <a:lnTo>
                  <a:pt x="247" y="71"/>
                </a:lnTo>
                <a:lnTo>
                  <a:pt x="251" y="70"/>
                </a:lnTo>
                <a:lnTo>
                  <a:pt x="252" y="69"/>
                </a:lnTo>
                <a:lnTo>
                  <a:pt x="263" y="69"/>
                </a:lnTo>
                <a:lnTo>
                  <a:pt x="274" y="69"/>
                </a:lnTo>
                <a:lnTo>
                  <a:pt x="285" y="70"/>
                </a:lnTo>
                <a:lnTo>
                  <a:pt x="296" y="73"/>
                </a:lnTo>
                <a:lnTo>
                  <a:pt x="301" y="76"/>
                </a:lnTo>
                <a:lnTo>
                  <a:pt x="307" y="78"/>
                </a:lnTo>
                <a:lnTo>
                  <a:pt x="312" y="80"/>
                </a:lnTo>
                <a:lnTo>
                  <a:pt x="314" y="81"/>
                </a:lnTo>
                <a:lnTo>
                  <a:pt x="332" y="75"/>
                </a:lnTo>
                <a:lnTo>
                  <a:pt x="336" y="74"/>
                </a:lnTo>
                <a:lnTo>
                  <a:pt x="340" y="73"/>
                </a:lnTo>
                <a:lnTo>
                  <a:pt x="343" y="72"/>
                </a:lnTo>
                <a:lnTo>
                  <a:pt x="344" y="71"/>
                </a:lnTo>
                <a:lnTo>
                  <a:pt x="355" y="72"/>
                </a:lnTo>
                <a:lnTo>
                  <a:pt x="364" y="74"/>
                </a:lnTo>
                <a:lnTo>
                  <a:pt x="374" y="76"/>
                </a:lnTo>
                <a:lnTo>
                  <a:pt x="384" y="79"/>
                </a:lnTo>
                <a:lnTo>
                  <a:pt x="390" y="81"/>
                </a:lnTo>
                <a:lnTo>
                  <a:pt x="396" y="85"/>
                </a:lnTo>
                <a:lnTo>
                  <a:pt x="401" y="88"/>
                </a:lnTo>
                <a:lnTo>
                  <a:pt x="403" y="89"/>
                </a:lnTo>
                <a:lnTo>
                  <a:pt x="407" y="94"/>
                </a:lnTo>
                <a:lnTo>
                  <a:pt x="413" y="97"/>
                </a:lnTo>
                <a:lnTo>
                  <a:pt x="426" y="102"/>
                </a:lnTo>
                <a:lnTo>
                  <a:pt x="440" y="104"/>
                </a:lnTo>
                <a:lnTo>
                  <a:pt x="447" y="105"/>
                </a:lnTo>
                <a:lnTo>
                  <a:pt x="453" y="105"/>
                </a:lnTo>
                <a:lnTo>
                  <a:pt x="467" y="102"/>
                </a:lnTo>
                <a:lnTo>
                  <a:pt x="481" y="97"/>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15" name="Freeform 118"/>
          <p:cNvSpPr>
            <a:spLocks/>
          </p:cNvSpPr>
          <p:nvPr/>
        </p:nvSpPr>
        <p:spPr bwMode="auto">
          <a:xfrm>
            <a:off x="7521326" y="4766251"/>
            <a:ext cx="208732" cy="132426"/>
          </a:xfrm>
          <a:custGeom>
            <a:avLst/>
            <a:gdLst>
              <a:gd name="T0" fmla="*/ 2147483647 w 202"/>
              <a:gd name="T1" fmla="*/ 0 h 116"/>
              <a:gd name="T2" fmla="*/ 2147483647 w 202"/>
              <a:gd name="T3" fmla="*/ 2147483647 h 116"/>
              <a:gd name="T4" fmla="*/ 2147483647 w 202"/>
              <a:gd name="T5" fmla="*/ 2147483647 h 116"/>
              <a:gd name="T6" fmla="*/ 2147483647 w 202"/>
              <a:gd name="T7" fmla="*/ 2147483647 h 116"/>
              <a:gd name="T8" fmla="*/ 2147483647 w 202"/>
              <a:gd name="T9" fmla="*/ 2147483647 h 116"/>
              <a:gd name="T10" fmla="*/ 2147483647 w 202"/>
              <a:gd name="T11" fmla="*/ 2147483647 h 116"/>
              <a:gd name="T12" fmla="*/ 2147483647 w 202"/>
              <a:gd name="T13" fmla="*/ 2147483647 h 116"/>
              <a:gd name="T14" fmla="*/ 2147483647 w 202"/>
              <a:gd name="T15" fmla="*/ 2147483647 h 116"/>
              <a:gd name="T16" fmla="*/ 2147483647 w 202"/>
              <a:gd name="T17" fmla="*/ 2147483647 h 116"/>
              <a:gd name="T18" fmla="*/ 2147483647 w 202"/>
              <a:gd name="T19" fmla="*/ 2147483647 h 116"/>
              <a:gd name="T20" fmla="*/ 2147483647 w 202"/>
              <a:gd name="T21" fmla="*/ 2147483647 h 116"/>
              <a:gd name="T22" fmla="*/ 2147483647 w 202"/>
              <a:gd name="T23" fmla="*/ 2147483647 h 116"/>
              <a:gd name="T24" fmla="*/ 2147483647 w 202"/>
              <a:gd name="T25" fmla="*/ 2147483647 h 116"/>
              <a:gd name="T26" fmla="*/ 2147483647 w 202"/>
              <a:gd name="T27" fmla="*/ 2147483647 h 116"/>
              <a:gd name="T28" fmla="*/ 2147483647 w 202"/>
              <a:gd name="T29" fmla="*/ 2147483647 h 116"/>
              <a:gd name="T30" fmla="*/ 2147483647 w 202"/>
              <a:gd name="T31" fmla="*/ 2147483647 h 116"/>
              <a:gd name="T32" fmla="*/ 2147483647 w 202"/>
              <a:gd name="T33" fmla="*/ 2147483647 h 116"/>
              <a:gd name="T34" fmla="*/ 2147483647 w 202"/>
              <a:gd name="T35" fmla="*/ 2147483647 h 116"/>
              <a:gd name="T36" fmla="*/ 2147483647 w 202"/>
              <a:gd name="T37" fmla="*/ 2147483647 h 116"/>
              <a:gd name="T38" fmla="*/ 2147483647 w 202"/>
              <a:gd name="T39" fmla="*/ 2147483647 h 116"/>
              <a:gd name="T40" fmla="*/ 2147483647 w 202"/>
              <a:gd name="T41" fmla="*/ 2147483647 h 116"/>
              <a:gd name="T42" fmla="*/ 2147483647 w 202"/>
              <a:gd name="T43" fmla="*/ 2147483647 h 116"/>
              <a:gd name="T44" fmla="*/ 2147483647 w 202"/>
              <a:gd name="T45" fmla="*/ 2147483647 h 116"/>
              <a:gd name="T46" fmla="*/ 2147483647 w 202"/>
              <a:gd name="T47" fmla="*/ 2147483647 h 116"/>
              <a:gd name="T48" fmla="*/ 2147483647 w 202"/>
              <a:gd name="T49" fmla="*/ 2147483647 h 116"/>
              <a:gd name="T50" fmla="*/ 2147483647 w 202"/>
              <a:gd name="T51" fmla="*/ 2147483647 h 116"/>
              <a:gd name="T52" fmla="*/ 2147483647 w 202"/>
              <a:gd name="T53" fmla="*/ 2147483647 h 116"/>
              <a:gd name="T54" fmla="*/ 2147483647 w 202"/>
              <a:gd name="T55" fmla="*/ 2147483647 h 116"/>
              <a:gd name="T56" fmla="*/ 2147483647 w 202"/>
              <a:gd name="T57" fmla="*/ 2147483647 h 116"/>
              <a:gd name="T58" fmla="*/ 2147483647 w 202"/>
              <a:gd name="T59" fmla="*/ 2147483647 h 116"/>
              <a:gd name="T60" fmla="*/ 2147483647 w 202"/>
              <a:gd name="T61" fmla="*/ 2147483647 h 116"/>
              <a:gd name="T62" fmla="*/ 2147483647 w 202"/>
              <a:gd name="T63" fmla="*/ 2147483647 h 116"/>
              <a:gd name="T64" fmla="*/ 2147483647 w 202"/>
              <a:gd name="T65" fmla="*/ 2147483647 h 116"/>
              <a:gd name="T66" fmla="*/ 2147483647 w 202"/>
              <a:gd name="T67" fmla="*/ 2147483647 h 116"/>
              <a:gd name="T68" fmla="*/ 2147483647 w 202"/>
              <a:gd name="T69" fmla="*/ 2147483647 h 116"/>
              <a:gd name="T70" fmla="*/ 2147483647 w 202"/>
              <a:gd name="T71" fmla="*/ 2147483647 h 116"/>
              <a:gd name="T72" fmla="*/ 2147483647 w 202"/>
              <a:gd name="T73" fmla="*/ 2147483647 h 116"/>
              <a:gd name="T74" fmla="*/ 2147483647 w 202"/>
              <a:gd name="T75" fmla="*/ 2147483647 h 116"/>
              <a:gd name="T76" fmla="*/ 2147483647 w 202"/>
              <a:gd name="T77" fmla="*/ 2147483647 h 116"/>
              <a:gd name="T78" fmla="*/ 2147483647 w 202"/>
              <a:gd name="T79" fmla="*/ 2147483647 h 116"/>
              <a:gd name="T80" fmla="*/ 2147483647 w 202"/>
              <a:gd name="T81" fmla="*/ 2147483647 h 116"/>
              <a:gd name="T82" fmla="*/ 2147483647 w 202"/>
              <a:gd name="T83" fmla="*/ 2147483647 h 116"/>
              <a:gd name="T84" fmla="*/ 2147483647 w 202"/>
              <a:gd name="T85" fmla="*/ 2147483647 h 116"/>
              <a:gd name="T86" fmla="*/ 2147483647 w 202"/>
              <a:gd name="T87" fmla="*/ 2147483647 h 116"/>
              <a:gd name="T88" fmla="*/ 2147483647 w 202"/>
              <a:gd name="T89" fmla="*/ 2147483647 h 116"/>
              <a:gd name="T90" fmla="*/ 2147483647 w 202"/>
              <a:gd name="T91" fmla="*/ 2147483647 h 116"/>
              <a:gd name="T92" fmla="*/ 2147483647 w 202"/>
              <a:gd name="T93" fmla="*/ 2147483647 h 116"/>
              <a:gd name="T94" fmla="*/ 2147483647 w 202"/>
              <a:gd name="T95" fmla="*/ 2147483647 h 116"/>
              <a:gd name="T96" fmla="*/ 2147483647 w 202"/>
              <a:gd name="T97" fmla="*/ 2147483647 h 116"/>
              <a:gd name="T98" fmla="*/ 0 w 202"/>
              <a:gd name="T99" fmla="*/ 2147483647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116"/>
              <a:gd name="T152" fmla="*/ 202 w 202"/>
              <a:gd name="T153" fmla="*/ 116 h 1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116">
                <a:moveTo>
                  <a:pt x="202" y="0"/>
                </a:moveTo>
                <a:lnTo>
                  <a:pt x="199" y="1"/>
                </a:lnTo>
                <a:lnTo>
                  <a:pt x="196" y="2"/>
                </a:lnTo>
                <a:lnTo>
                  <a:pt x="193" y="5"/>
                </a:lnTo>
                <a:lnTo>
                  <a:pt x="189" y="7"/>
                </a:lnTo>
                <a:lnTo>
                  <a:pt x="184" y="10"/>
                </a:lnTo>
                <a:lnTo>
                  <a:pt x="180" y="15"/>
                </a:lnTo>
                <a:lnTo>
                  <a:pt x="175" y="19"/>
                </a:lnTo>
                <a:lnTo>
                  <a:pt x="162" y="24"/>
                </a:lnTo>
                <a:lnTo>
                  <a:pt x="157" y="22"/>
                </a:lnTo>
                <a:lnTo>
                  <a:pt x="152" y="21"/>
                </a:lnTo>
                <a:lnTo>
                  <a:pt x="147" y="22"/>
                </a:lnTo>
                <a:lnTo>
                  <a:pt x="141" y="24"/>
                </a:lnTo>
                <a:lnTo>
                  <a:pt x="139" y="26"/>
                </a:lnTo>
                <a:lnTo>
                  <a:pt x="137" y="28"/>
                </a:lnTo>
                <a:lnTo>
                  <a:pt x="135" y="34"/>
                </a:lnTo>
                <a:lnTo>
                  <a:pt x="133" y="40"/>
                </a:lnTo>
                <a:lnTo>
                  <a:pt x="133" y="41"/>
                </a:lnTo>
                <a:lnTo>
                  <a:pt x="133" y="42"/>
                </a:lnTo>
                <a:lnTo>
                  <a:pt x="132" y="51"/>
                </a:lnTo>
                <a:lnTo>
                  <a:pt x="131" y="59"/>
                </a:lnTo>
                <a:lnTo>
                  <a:pt x="129" y="66"/>
                </a:lnTo>
                <a:lnTo>
                  <a:pt x="126" y="69"/>
                </a:lnTo>
                <a:lnTo>
                  <a:pt x="123" y="72"/>
                </a:lnTo>
                <a:lnTo>
                  <a:pt x="112" y="70"/>
                </a:lnTo>
                <a:lnTo>
                  <a:pt x="101" y="68"/>
                </a:lnTo>
                <a:lnTo>
                  <a:pt x="96" y="67"/>
                </a:lnTo>
                <a:lnTo>
                  <a:pt x="90" y="67"/>
                </a:lnTo>
                <a:lnTo>
                  <a:pt x="77" y="65"/>
                </a:lnTo>
                <a:lnTo>
                  <a:pt x="72" y="65"/>
                </a:lnTo>
                <a:lnTo>
                  <a:pt x="67" y="64"/>
                </a:lnTo>
                <a:lnTo>
                  <a:pt x="64" y="64"/>
                </a:lnTo>
                <a:lnTo>
                  <a:pt x="63" y="64"/>
                </a:lnTo>
                <a:lnTo>
                  <a:pt x="58" y="64"/>
                </a:lnTo>
                <a:lnTo>
                  <a:pt x="52" y="65"/>
                </a:lnTo>
                <a:lnTo>
                  <a:pt x="46" y="65"/>
                </a:lnTo>
                <a:lnTo>
                  <a:pt x="42" y="68"/>
                </a:lnTo>
                <a:lnTo>
                  <a:pt x="39" y="71"/>
                </a:lnTo>
                <a:lnTo>
                  <a:pt x="38" y="73"/>
                </a:lnTo>
                <a:lnTo>
                  <a:pt x="39" y="74"/>
                </a:lnTo>
                <a:lnTo>
                  <a:pt x="40" y="74"/>
                </a:lnTo>
                <a:lnTo>
                  <a:pt x="41" y="74"/>
                </a:lnTo>
                <a:lnTo>
                  <a:pt x="40" y="74"/>
                </a:lnTo>
                <a:lnTo>
                  <a:pt x="39" y="75"/>
                </a:lnTo>
                <a:lnTo>
                  <a:pt x="34" y="76"/>
                </a:lnTo>
                <a:lnTo>
                  <a:pt x="32" y="82"/>
                </a:lnTo>
                <a:lnTo>
                  <a:pt x="28" y="87"/>
                </a:lnTo>
                <a:lnTo>
                  <a:pt x="19" y="98"/>
                </a:lnTo>
                <a:lnTo>
                  <a:pt x="9" y="107"/>
                </a:lnTo>
                <a:lnTo>
                  <a:pt x="0" y="116"/>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16" name="Freeform 119"/>
          <p:cNvSpPr>
            <a:spLocks/>
          </p:cNvSpPr>
          <p:nvPr/>
        </p:nvSpPr>
        <p:spPr bwMode="auto">
          <a:xfrm>
            <a:off x="7315943" y="4702821"/>
            <a:ext cx="75902" cy="82349"/>
          </a:xfrm>
          <a:custGeom>
            <a:avLst/>
            <a:gdLst>
              <a:gd name="T0" fmla="*/ 2147483647 w 74"/>
              <a:gd name="T1" fmla="*/ 0 h 72"/>
              <a:gd name="T2" fmla="*/ 2147483647 w 74"/>
              <a:gd name="T3" fmla="*/ 2147483647 h 72"/>
              <a:gd name="T4" fmla="*/ 2147483647 w 74"/>
              <a:gd name="T5" fmla="*/ 2147483647 h 72"/>
              <a:gd name="T6" fmla="*/ 2147483647 w 74"/>
              <a:gd name="T7" fmla="*/ 2147483647 h 72"/>
              <a:gd name="T8" fmla="*/ 2147483647 w 74"/>
              <a:gd name="T9" fmla="*/ 2147483647 h 72"/>
              <a:gd name="T10" fmla="*/ 2147483647 w 74"/>
              <a:gd name="T11" fmla="*/ 2147483647 h 72"/>
              <a:gd name="T12" fmla="*/ 2147483647 w 74"/>
              <a:gd name="T13" fmla="*/ 2147483647 h 72"/>
              <a:gd name="T14" fmla="*/ 2147483647 w 74"/>
              <a:gd name="T15" fmla="*/ 2147483647 h 72"/>
              <a:gd name="T16" fmla="*/ 2147483647 w 74"/>
              <a:gd name="T17" fmla="*/ 2147483647 h 72"/>
              <a:gd name="T18" fmla="*/ 2147483647 w 74"/>
              <a:gd name="T19" fmla="*/ 2147483647 h 72"/>
              <a:gd name="T20" fmla="*/ 2147483647 w 74"/>
              <a:gd name="T21" fmla="*/ 2147483647 h 72"/>
              <a:gd name="T22" fmla="*/ 2147483647 w 74"/>
              <a:gd name="T23" fmla="*/ 2147483647 h 72"/>
              <a:gd name="T24" fmla="*/ 2147483647 w 74"/>
              <a:gd name="T25" fmla="*/ 2147483647 h 72"/>
              <a:gd name="T26" fmla="*/ 2147483647 w 74"/>
              <a:gd name="T27" fmla="*/ 2147483647 h 72"/>
              <a:gd name="T28" fmla="*/ 2147483647 w 74"/>
              <a:gd name="T29" fmla="*/ 2147483647 h 72"/>
              <a:gd name="T30" fmla="*/ 2147483647 w 74"/>
              <a:gd name="T31" fmla="*/ 2147483647 h 72"/>
              <a:gd name="T32" fmla="*/ 2147483647 w 74"/>
              <a:gd name="T33" fmla="*/ 2147483647 h 72"/>
              <a:gd name="T34" fmla="*/ 2147483647 w 74"/>
              <a:gd name="T35" fmla="*/ 2147483647 h 72"/>
              <a:gd name="T36" fmla="*/ 2147483647 w 74"/>
              <a:gd name="T37" fmla="*/ 2147483647 h 72"/>
              <a:gd name="T38" fmla="*/ 2147483647 w 74"/>
              <a:gd name="T39" fmla="*/ 2147483647 h 72"/>
              <a:gd name="T40" fmla="*/ 2147483647 w 74"/>
              <a:gd name="T41" fmla="*/ 2147483647 h 72"/>
              <a:gd name="T42" fmla="*/ 2147483647 w 74"/>
              <a:gd name="T43" fmla="*/ 2147483647 h 72"/>
              <a:gd name="T44" fmla="*/ 0 w 74"/>
              <a:gd name="T45" fmla="*/ 2147483647 h 72"/>
              <a:gd name="T46" fmla="*/ 0 w 74"/>
              <a:gd name="T47" fmla="*/ 2147483647 h 72"/>
              <a:gd name="T48" fmla="*/ 0 w 74"/>
              <a:gd name="T49" fmla="*/ 2147483647 h 72"/>
              <a:gd name="T50" fmla="*/ 0 w 74"/>
              <a:gd name="T51" fmla="*/ 2147483647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72"/>
              <a:gd name="T80" fmla="*/ 74 w 74"/>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72">
                <a:moveTo>
                  <a:pt x="71" y="0"/>
                </a:moveTo>
                <a:lnTo>
                  <a:pt x="73" y="6"/>
                </a:lnTo>
                <a:lnTo>
                  <a:pt x="74" y="11"/>
                </a:lnTo>
                <a:lnTo>
                  <a:pt x="74" y="14"/>
                </a:lnTo>
                <a:lnTo>
                  <a:pt x="72" y="17"/>
                </a:lnTo>
                <a:lnTo>
                  <a:pt x="70" y="18"/>
                </a:lnTo>
                <a:lnTo>
                  <a:pt x="66" y="20"/>
                </a:lnTo>
                <a:lnTo>
                  <a:pt x="61" y="21"/>
                </a:lnTo>
                <a:lnTo>
                  <a:pt x="55" y="22"/>
                </a:lnTo>
                <a:lnTo>
                  <a:pt x="46" y="27"/>
                </a:lnTo>
                <a:lnTo>
                  <a:pt x="36" y="32"/>
                </a:lnTo>
                <a:lnTo>
                  <a:pt x="31" y="34"/>
                </a:lnTo>
                <a:lnTo>
                  <a:pt x="25" y="36"/>
                </a:lnTo>
                <a:lnTo>
                  <a:pt x="20" y="38"/>
                </a:lnTo>
                <a:lnTo>
                  <a:pt x="19" y="38"/>
                </a:lnTo>
                <a:lnTo>
                  <a:pt x="18" y="38"/>
                </a:lnTo>
                <a:lnTo>
                  <a:pt x="16" y="44"/>
                </a:lnTo>
                <a:lnTo>
                  <a:pt x="12" y="49"/>
                </a:lnTo>
                <a:lnTo>
                  <a:pt x="7" y="54"/>
                </a:lnTo>
                <a:lnTo>
                  <a:pt x="2" y="58"/>
                </a:lnTo>
                <a:lnTo>
                  <a:pt x="1" y="62"/>
                </a:lnTo>
                <a:lnTo>
                  <a:pt x="1" y="64"/>
                </a:lnTo>
                <a:lnTo>
                  <a:pt x="0" y="67"/>
                </a:lnTo>
                <a:lnTo>
                  <a:pt x="0" y="68"/>
                </a:lnTo>
                <a:lnTo>
                  <a:pt x="0" y="70"/>
                </a:lnTo>
                <a:lnTo>
                  <a:pt x="0" y="72"/>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17" name="Freeform 120"/>
          <p:cNvSpPr>
            <a:spLocks/>
          </p:cNvSpPr>
          <p:nvPr/>
        </p:nvSpPr>
        <p:spPr bwMode="auto">
          <a:xfrm>
            <a:off x="7727825" y="4766251"/>
            <a:ext cx="101575" cy="119072"/>
          </a:xfrm>
          <a:custGeom>
            <a:avLst/>
            <a:gdLst>
              <a:gd name="T0" fmla="*/ 0 w 99"/>
              <a:gd name="T1" fmla="*/ 0 h 104"/>
              <a:gd name="T2" fmla="*/ 2147483647 w 99"/>
              <a:gd name="T3" fmla="*/ 2147483647 h 104"/>
              <a:gd name="T4" fmla="*/ 2147483647 w 99"/>
              <a:gd name="T5" fmla="*/ 2147483647 h 104"/>
              <a:gd name="T6" fmla="*/ 2147483647 w 99"/>
              <a:gd name="T7" fmla="*/ 2147483647 h 104"/>
              <a:gd name="T8" fmla="*/ 2147483647 w 99"/>
              <a:gd name="T9" fmla="*/ 2147483647 h 104"/>
              <a:gd name="T10" fmla="*/ 2147483647 w 99"/>
              <a:gd name="T11" fmla="*/ 2147483647 h 104"/>
              <a:gd name="T12" fmla="*/ 2147483647 w 99"/>
              <a:gd name="T13" fmla="*/ 2147483647 h 104"/>
              <a:gd name="T14" fmla="*/ 2147483647 w 99"/>
              <a:gd name="T15" fmla="*/ 2147483647 h 104"/>
              <a:gd name="T16" fmla="*/ 2147483647 w 99"/>
              <a:gd name="T17" fmla="*/ 2147483647 h 104"/>
              <a:gd name="T18" fmla="*/ 2147483647 w 99"/>
              <a:gd name="T19" fmla="*/ 2147483647 h 104"/>
              <a:gd name="T20" fmla="*/ 2147483647 w 99"/>
              <a:gd name="T21" fmla="*/ 2147483647 h 104"/>
              <a:gd name="T22" fmla="*/ 2147483647 w 99"/>
              <a:gd name="T23" fmla="*/ 2147483647 h 104"/>
              <a:gd name="T24" fmla="*/ 2147483647 w 99"/>
              <a:gd name="T25" fmla="*/ 2147483647 h 104"/>
              <a:gd name="T26" fmla="*/ 2147483647 w 99"/>
              <a:gd name="T27" fmla="*/ 2147483647 h 104"/>
              <a:gd name="T28" fmla="*/ 2147483647 w 99"/>
              <a:gd name="T29" fmla="*/ 2147483647 h 104"/>
              <a:gd name="T30" fmla="*/ 2147483647 w 99"/>
              <a:gd name="T31" fmla="*/ 2147483647 h 104"/>
              <a:gd name="T32" fmla="*/ 2147483647 w 99"/>
              <a:gd name="T33" fmla="*/ 2147483647 h 104"/>
              <a:gd name="T34" fmla="*/ 2147483647 w 99"/>
              <a:gd name="T35" fmla="*/ 2147483647 h 104"/>
              <a:gd name="T36" fmla="*/ 2147483647 w 99"/>
              <a:gd name="T37" fmla="*/ 2147483647 h 104"/>
              <a:gd name="T38" fmla="*/ 2147483647 w 99"/>
              <a:gd name="T39" fmla="*/ 2147483647 h 104"/>
              <a:gd name="T40" fmla="*/ 2147483647 w 99"/>
              <a:gd name="T41" fmla="*/ 2147483647 h 104"/>
              <a:gd name="T42" fmla="*/ 2147483647 w 99"/>
              <a:gd name="T43" fmla="*/ 2147483647 h 104"/>
              <a:gd name="T44" fmla="*/ 2147483647 w 99"/>
              <a:gd name="T45" fmla="*/ 2147483647 h 104"/>
              <a:gd name="T46" fmla="*/ 2147483647 w 99"/>
              <a:gd name="T47" fmla="*/ 2147483647 h 104"/>
              <a:gd name="T48" fmla="*/ 2147483647 w 99"/>
              <a:gd name="T49" fmla="*/ 2147483647 h 104"/>
              <a:gd name="T50" fmla="*/ 2147483647 w 99"/>
              <a:gd name="T51" fmla="*/ 2147483647 h 104"/>
              <a:gd name="T52" fmla="*/ 2147483647 w 99"/>
              <a:gd name="T53" fmla="*/ 2147483647 h 104"/>
              <a:gd name="T54" fmla="*/ 2147483647 w 99"/>
              <a:gd name="T55" fmla="*/ 2147483647 h 104"/>
              <a:gd name="T56" fmla="*/ 2147483647 w 99"/>
              <a:gd name="T57" fmla="*/ 2147483647 h 104"/>
              <a:gd name="T58" fmla="*/ 2147483647 w 99"/>
              <a:gd name="T59" fmla="*/ 2147483647 h 104"/>
              <a:gd name="T60" fmla="*/ 2147483647 w 99"/>
              <a:gd name="T61" fmla="*/ 2147483647 h 104"/>
              <a:gd name="T62" fmla="*/ 2147483647 w 99"/>
              <a:gd name="T63" fmla="*/ 2147483647 h 104"/>
              <a:gd name="T64" fmla="*/ 2147483647 w 99"/>
              <a:gd name="T65" fmla="*/ 2147483647 h 104"/>
              <a:gd name="T66" fmla="*/ 2147483647 w 99"/>
              <a:gd name="T67" fmla="*/ 2147483647 h 104"/>
              <a:gd name="T68" fmla="*/ 2147483647 w 99"/>
              <a:gd name="T69" fmla="*/ 2147483647 h 104"/>
              <a:gd name="T70" fmla="*/ 2147483647 w 99"/>
              <a:gd name="T71" fmla="*/ 2147483647 h 104"/>
              <a:gd name="T72" fmla="*/ 2147483647 w 99"/>
              <a:gd name="T73" fmla="*/ 2147483647 h 104"/>
              <a:gd name="T74" fmla="*/ 2147483647 w 99"/>
              <a:gd name="T75" fmla="*/ 2147483647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9"/>
              <a:gd name="T115" fmla="*/ 0 h 104"/>
              <a:gd name="T116" fmla="*/ 99 w 99"/>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9" h="104">
                <a:moveTo>
                  <a:pt x="0" y="0"/>
                </a:moveTo>
                <a:lnTo>
                  <a:pt x="1" y="7"/>
                </a:lnTo>
                <a:lnTo>
                  <a:pt x="2" y="11"/>
                </a:lnTo>
                <a:lnTo>
                  <a:pt x="3" y="14"/>
                </a:lnTo>
                <a:lnTo>
                  <a:pt x="4" y="16"/>
                </a:lnTo>
                <a:lnTo>
                  <a:pt x="7" y="18"/>
                </a:lnTo>
                <a:lnTo>
                  <a:pt x="10" y="18"/>
                </a:lnTo>
                <a:lnTo>
                  <a:pt x="14" y="19"/>
                </a:lnTo>
                <a:lnTo>
                  <a:pt x="20" y="20"/>
                </a:lnTo>
                <a:lnTo>
                  <a:pt x="25" y="26"/>
                </a:lnTo>
                <a:lnTo>
                  <a:pt x="30" y="30"/>
                </a:lnTo>
                <a:lnTo>
                  <a:pt x="36" y="32"/>
                </a:lnTo>
                <a:lnTo>
                  <a:pt x="44" y="34"/>
                </a:lnTo>
                <a:lnTo>
                  <a:pt x="53" y="39"/>
                </a:lnTo>
                <a:lnTo>
                  <a:pt x="60" y="42"/>
                </a:lnTo>
                <a:lnTo>
                  <a:pt x="67" y="44"/>
                </a:lnTo>
                <a:lnTo>
                  <a:pt x="75" y="46"/>
                </a:lnTo>
                <a:lnTo>
                  <a:pt x="77" y="49"/>
                </a:lnTo>
                <a:lnTo>
                  <a:pt x="78" y="52"/>
                </a:lnTo>
                <a:lnTo>
                  <a:pt x="77" y="54"/>
                </a:lnTo>
                <a:lnTo>
                  <a:pt x="76" y="55"/>
                </a:lnTo>
                <a:lnTo>
                  <a:pt x="71" y="57"/>
                </a:lnTo>
                <a:lnTo>
                  <a:pt x="65" y="58"/>
                </a:lnTo>
                <a:lnTo>
                  <a:pt x="61" y="62"/>
                </a:lnTo>
                <a:lnTo>
                  <a:pt x="58" y="68"/>
                </a:lnTo>
                <a:lnTo>
                  <a:pt x="57" y="75"/>
                </a:lnTo>
                <a:lnTo>
                  <a:pt x="58" y="83"/>
                </a:lnTo>
                <a:lnTo>
                  <a:pt x="60" y="90"/>
                </a:lnTo>
                <a:lnTo>
                  <a:pt x="63" y="96"/>
                </a:lnTo>
                <a:lnTo>
                  <a:pt x="68" y="101"/>
                </a:lnTo>
                <a:lnTo>
                  <a:pt x="73" y="104"/>
                </a:lnTo>
                <a:lnTo>
                  <a:pt x="79" y="103"/>
                </a:lnTo>
                <a:lnTo>
                  <a:pt x="83" y="103"/>
                </a:lnTo>
                <a:lnTo>
                  <a:pt x="86" y="103"/>
                </a:lnTo>
                <a:lnTo>
                  <a:pt x="88" y="102"/>
                </a:lnTo>
                <a:lnTo>
                  <a:pt x="91" y="102"/>
                </a:lnTo>
                <a:lnTo>
                  <a:pt x="94" y="102"/>
                </a:lnTo>
                <a:lnTo>
                  <a:pt x="99" y="102"/>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18" name="Freeform 121"/>
          <p:cNvSpPr>
            <a:spLocks/>
          </p:cNvSpPr>
          <p:nvPr/>
        </p:nvSpPr>
        <p:spPr bwMode="auto">
          <a:xfrm>
            <a:off x="7973392" y="3577749"/>
            <a:ext cx="469924" cy="863556"/>
          </a:xfrm>
          <a:custGeom>
            <a:avLst/>
            <a:gdLst>
              <a:gd name="T0" fmla="*/ 2147483647 w 457"/>
              <a:gd name="T1" fmla="*/ 2147483647 h 756"/>
              <a:gd name="T2" fmla="*/ 0 w 457"/>
              <a:gd name="T3" fmla="*/ 2147483647 h 756"/>
              <a:gd name="T4" fmla="*/ 2147483647 w 457"/>
              <a:gd name="T5" fmla="*/ 2147483647 h 756"/>
              <a:gd name="T6" fmla="*/ 2147483647 w 457"/>
              <a:gd name="T7" fmla="*/ 2147483647 h 756"/>
              <a:gd name="T8" fmla="*/ 2147483647 w 457"/>
              <a:gd name="T9" fmla="*/ 2147483647 h 756"/>
              <a:gd name="T10" fmla="*/ 2147483647 w 457"/>
              <a:gd name="T11" fmla="*/ 2147483647 h 756"/>
              <a:gd name="T12" fmla="*/ 2147483647 w 457"/>
              <a:gd name="T13" fmla="*/ 2147483647 h 756"/>
              <a:gd name="T14" fmla="*/ 2147483647 w 457"/>
              <a:gd name="T15" fmla="*/ 2147483647 h 756"/>
              <a:gd name="T16" fmla="*/ 2147483647 w 457"/>
              <a:gd name="T17" fmla="*/ 2147483647 h 756"/>
              <a:gd name="T18" fmla="*/ 2147483647 w 457"/>
              <a:gd name="T19" fmla="*/ 2147483647 h 756"/>
              <a:gd name="T20" fmla="*/ 2147483647 w 457"/>
              <a:gd name="T21" fmla="*/ 2147483647 h 756"/>
              <a:gd name="T22" fmla="*/ 2147483647 w 457"/>
              <a:gd name="T23" fmla="*/ 2147483647 h 756"/>
              <a:gd name="T24" fmla="*/ 2147483647 w 457"/>
              <a:gd name="T25" fmla="*/ 2147483647 h 756"/>
              <a:gd name="T26" fmla="*/ 2147483647 w 457"/>
              <a:gd name="T27" fmla="*/ 2147483647 h 756"/>
              <a:gd name="T28" fmla="*/ 2147483647 w 457"/>
              <a:gd name="T29" fmla="*/ 2147483647 h 756"/>
              <a:gd name="T30" fmla="*/ 2147483647 w 457"/>
              <a:gd name="T31" fmla="*/ 2147483647 h 756"/>
              <a:gd name="T32" fmla="*/ 2147483647 w 457"/>
              <a:gd name="T33" fmla="*/ 2147483647 h 756"/>
              <a:gd name="T34" fmla="*/ 2147483647 w 457"/>
              <a:gd name="T35" fmla="*/ 2147483647 h 756"/>
              <a:gd name="T36" fmla="*/ 2147483647 w 457"/>
              <a:gd name="T37" fmla="*/ 2147483647 h 756"/>
              <a:gd name="T38" fmla="*/ 2147483647 w 457"/>
              <a:gd name="T39" fmla="*/ 2147483647 h 756"/>
              <a:gd name="T40" fmla="*/ 2147483647 w 457"/>
              <a:gd name="T41" fmla="*/ 2147483647 h 756"/>
              <a:gd name="T42" fmla="*/ 2147483647 w 457"/>
              <a:gd name="T43" fmla="*/ 2147483647 h 756"/>
              <a:gd name="T44" fmla="*/ 2147483647 w 457"/>
              <a:gd name="T45" fmla="*/ 2147483647 h 756"/>
              <a:gd name="T46" fmla="*/ 2147483647 w 457"/>
              <a:gd name="T47" fmla="*/ 2147483647 h 756"/>
              <a:gd name="T48" fmla="*/ 2147483647 w 457"/>
              <a:gd name="T49" fmla="*/ 2147483647 h 756"/>
              <a:gd name="T50" fmla="*/ 2147483647 w 457"/>
              <a:gd name="T51" fmla="*/ 2147483647 h 756"/>
              <a:gd name="T52" fmla="*/ 2147483647 w 457"/>
              <a:gd name="T53" fmla="*/ 2147483647 h 756"/>
              <a:gd name="T54" fmla="*/ 2147483647 w 457"/>
              <a:gd name="T55" fmla="*/ 2147483647 h 756"/>
              <a:gd name="T56" fmla="*/ 2147483647 w 457"/>
              <a:gd name="T57" fmla="*/ 2147483647 h 756"/>
              <a:gd name="T58" fmla="*/ 2147483647 w 457"/>
              <a:gd name="T59" fmla="*/ 2147483647 h 756"/>
              <a:gd name="T60" fmla="*/ 2147483647 w 457"/>
              <a:gd name="T61" fmla="*/ 2147483647 h 756"/>
              <a:gd name="T62" fmla="*/ 2147483647 w 457"/>
              <a:gd name="T63" fmla="*/ 2147483647 h 756"/>
              <a:gd name="T64" fmla="*/ 2147483647 w 457"/>
              <a:gd name="T65" fmla="*/ 2147483647 h 756"/>
              <a:gd name="T66" fmla="*/ 2147483647 w 457"/>
              <a:gd name="T67" fmla="*/ 2147483647 h 756"/>
              <a:gd name="T68" fmla="*/ 2147483647 w 457"/>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7"/>
              <a:gd name="T106" fmla="*/ 0 h 756"/>
              <a:gd name="T107" fmla="*/ 457 w 457"/>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7" h="756">
                <a:moveTo>
                  <a:pt x="1" y="724"/>
                </a:moveTo>
                <a:lnTo>
                  <a:pt x="0" y="728"/>
                </a:lnTo>
                <a:lnTo>
                  <a:pt x="2" y="734"/>
                </a:lnTo>
                <a:lnTo>
                  <a:pt x="15" y="747"/>
                </a:lnTo>
                <a:lnTo>
                  <a:pt x="48" y="756"/>
                </a:lnTo>
                <a:lnTo>
                  <a:pt x="78" y="752"/>
                </a:lnTo>
                <a:lnTo>
                  <a:pt x="106" y="749"/>
                </a:lnTo>
                <a:lnTo>
                  <a:pt x="133" y="741"/>
                </a:lnTo>
                <a:lnTo>
                  <a:pt x="154" y="702"/>
                </a:lnTo>
                <a:lnTo>
                  <a:pt x="176" y="635"/>
                </a:lnTo>
                <a:lnTo>
                  <a:pt x="208" y="589"/>
                </a:lnTo>
                <a:lnTo>
                  <a:pt x="277" y="550"/>
                </a:lnTo>
                <a:lnTo>
                  <a:pt x="292" y="497"/>
                </a:lnTo>
                <a:lnTo>
                  <a:pt x="273" y="438"/>
                </a:lnTo>
                <a:lnTo>
                  <a:pt x="278" y="382"/>
                </a:lnTo>
                <a:lnTo>
                  <a:pt x="287" y="374"/>
                </a:lnTo>
                <a:lnTo>
                  <a:pt x="298" y="365"/>
                </a:lnTo>
                <a:lnTo>
                  <a:pt x="311" y="355"/>
                </a:lnTo>
                <a:lnTo>
                  <a:pt x="326" y="346"/>
                </a:lnTo>
                <a:lnTo>
                  <a:pt x="341" y="337"/>
                </a:lnTo>
                <a:lnTo>
                  <a:pt x="355" y="328"/>
                </a:lnTo>
                <a:lnTo>
                  <a:pt x="368" y="321"/>
                </a:lnTo>
                <a:lnTo>
                  <a:pt x="378" y="315"/>
                </a:lnTo>
                <a:lnTo>
                  <a:pt x="424" y="304"/>
                </a:lnTo>
                <a:lnTo>
                  <a:pt x="455" y="294"/>
                </a:lnTo>
                <a:lnTo>
                  <a:pt x="455" y="261"/>
                </a:lnTo>
                <a:lnTo>
                  <a:pt x="457" y="217"/>
                </a:lnTo>
                <a:lnTo>
                  <a:pt x="445" y="163"/>
                </a:lnTo>
                <a:lnTo>
                  <a:pt x="427" y="123"/>
                </a:lnTo>
                <a:lnTo>
                  <a:pt x="374" y="97"/>
                </a:lnTo>
                <a:lnTo>
                  <a:pt x="314" y="62"/>
                </a:lnTo>
                <a:lnTo>
                  <a:pt x="267" y="64"/>
                </a:lnTo>
                <a:lnTo>
                  <a:pt x="225" y="46"/>
                </a:lnTo>
                <a:lnTo>
                  <a:pt x="221" y="24"/>
                </a:lnTo>
                <a:lnTo>
                  <a:pt x="209"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19" name="Freeform 122"/>
          <p:cNvSpPr>
            <a:spLocks/>
          </p:cNvSpPr>
          <p:nvPr/>
        </p:nvSpPr>
        <p:spPr bwMode="auto">
          <a:xfrm>
            <a:off x="8033666" y="4068507"/>
            <a:ext cx="137294" cy="127976"/>
          </a:xfrm>
          <a:custGeom>
            <a:avLst/>
            <a:gdLst>
              <a:gd name="T0" fmla="*/ 2147483647 w 133"/>
              <a:gd name="T1" fmla="*/ 2147483647 h 112"/>
              <a:gd name="T2" fmla="*/ 2147483647 w 133"/>
              <a:gd name="T3" fmla="*/ 2147483647 h 112"/>
              <a:gd name="T4" fmla="*/ 2147483647 w 133"/>
              <a:gd name="T5" fmla="*/ 2147483647 h 112"/>
              <a:gd name="T6" fmla="*/ 0 w 133"/>
              <a:gd name="T7" fmla="*/ 2147483647 h 112"/>
              <a:gd name="T8" fmla="*/ 2147483647 w 133"/>
              <a:gd name="T9" fmla="*/ 2147483647 h 112"/>
              <a:gd name="T10" fmla="*/ 2147483647 w 133"/>
              <a:gd name="T11" fmla="*/ 2147483647 h 112"/>
              <a:gd name="T12" fmla="*/ 2147483647 w 133"/>
              <a:gd name="T13" fmla="*/ 2147483647 h 112"/>
              <a:gd name="T14" fmla="*/ 2147483647 w 133"/>
              <a:gd name="T15" fmla="*/ 2147483647 h 112"/>
              <a:gd name="T16" fmla="*/ 2147483647 w 133"/>
              <a:gd name="T17" fmla="*/ 2147483647 h 112"/>
              <a:gd name="T18" fmla="*/ 2147483647 w 133"/>
              <a:gd name="T19" fmla="*/ 2147483647 h 112"/>
              <a:gd name="T20" fmla="*/ 2147483647 w 133"/>
              <a:gd name="T21" fmla="*/ 2147483647 h 112"/>
              <a:gd name="T22" fmla="*/ 2147483647 w 133"/>
              <a:gd name="T23" fmla="*/ 2147483647 h 112"/>
              <a:gd name="T24" fmla="*/ 2147483647 w 133"/>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112"/>
              <a:gd name="T41" fmla="*/ 133 w 133"/>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112">
                <a:moveTo>
                  <a:pt x="49" y="112"/>
                </a:moveTo>
                <a:lnTo>
                  <a:pt x="30" y="96"/>
                </a:lnTo>
                <a:lnTo>
                  <a:pt x="21" y="72"/>
                </a:lnTo>
                <a:lnTo>
                  <a:pt x="0" y="47"/>
                </a:lnTo>
                <a:lnTo>
                  <a:pt x="2" y="45"/>
                </a:lnTo>
                <a:lnTo>
                  <a:pt x="5" y="43"/>
                </a:lnTo>
                <a:lnTo>
                  <a:pt x="9" y="40"/>
                </a:lnTo>
                <a:lnTo>
                  <a:pt x="13" y="38"/>
                </a:lnTo>
                <a:lnTo>
                  <a:pt x="24" y="35"/>
                </a:lnTo>
                <a:lnTo>
                  <a:pt x="34" y="32"/>
                </a:lnTo>
                <a:lnTo>
                  <a:pt x="73" y="30"/>
                </a:lnTo>
                <a:lnTo>
                  <a:pt x="89" y="20"/>
                </a:lnTo>
                <a:lnTo>
                  <a:pt x="133"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20" name="Freeform 123"/>
          <p:cNvSpPr>
            <a:spLocks/>
          </p:cNvSpPr>
          <p:nvPr/>
        </p:nvSpPr>
        <p:spPr bwMode="auto">
          <a:xfrm>
            <a:off x="8162030" y="3944984"/>
            <a:ext cx="116086" cy="51190"/>
          </a:xfrm>
          <a:custGeom>
            <a:avLst/>
            <a:gdLst>
              <a:gd name="T0" fmla="*/ 2147483647 w 112"/>
              <a:gd name="T1" fmla="*/ 2147483647 h 44"/>
              <a:gd name="T2" fmla="*/ 0 w 112"/>
              <a:gd name="T3" fmla="*/ 2147483647 h 44"/>
              <a:gd name="T4" fmla="*/ 0 w 112"/>
              <a:gd name="T5" fmla="*/ 2147483647 h 44"/>
              <a:gd name="T6" fmla="*/ 2147483647 w 112"/>
              <a:gd name="T7" fmla="*/ 2147483647 h 44"/>
              <a:gd name="T8" fmla="*/ 2147483647 w 112"/>
              <a:gd name="T9" fmla="*/ 0 h 44"/>
              <a:gd name="T10" fmla="*/ 2147483647 w 112"/>
              <a:gd name="T11" fmla="*/ 2147483647 h 44"/>
              <a:gd name="T12" fmla="*/ 2147483647 w 112"/>
              <a:gd name="T13" fmla="*/ 2147483647 h 44"/>
              <a:gd name="T14" fmla="*/ 2147483647 w 112"/>
              <a:gd name="T15" fmla="*/ 2147483647 h 44"/>
              <a:gd name="T16" fmla="*/ 2147483647 w 112"/>
              <a:gd name="T17" fmla="*/ 2147483647 h 44"/>
              <a:gd name="T18" fmla="*/ 2147483647 w 112"/>
              <a:gd name="T19" fmla="*/ 2147483647 h 44"/>
              <a:gd name="T20" fmla="*/ 2147483647 w 112"/>
              <a:gd name="T21" fmla="*/ 2147483647 h 44"/>
              <a:gd name="T22" fmla="*/ 2147483647 w 112"/>
              <a:gd name="T23" fmla="*/ 2147483647 h 44"/>
              <a:gd name="T24" fmla="*/ 2147483647 w 112"/>
              <a:gd name="T25" fmla="*/ 2147483647 h 44"/>
              <a:gd name="T26" fmla="*/ 2147483647 w 112"/>
              <a:gd name="T27" fmla="*/ 2147483647 h 44"/>
              <a:gd name="T28" fmla="*/ 2147483647 w 112"/>
              <a:gd name="T29" fmla="*/ 2147483647 h 44"/>
              <a:gd name="T30" fmla="*/ 2147483647 w 112"/>
              <a:gd name="T31" fmla="*/ 2147483647 h 44"/>
              <a:gd name="T32" fmla="*/ 2147483647 w 112"/>
              <a:gd name="T33" fmla="*/ 2147483647 h 44"/>
              <a:gd name="T34" fmla="*/ 2147483647 w 112"/>
              <a:gd name="T35" fmla="*/ 2147483647 h 44"/>
              <a:gd name="T36" fmla="*/ 2147483647 w 112"/>
              <a:gd name="T37" fmla="*/ 2147483647 h 44"/>
              <a:gd name="T38" fmla="*/ 2147483647 w 112"/>
              <a:gd name="T39" fmla="*/ 2147483647 h 44"/>
              <a:gd name="T40" fmla="*/ 2147483647 w 112"/>
              <a:gd name="T41" fmla="*/ 2147483647 h 44"/>
              <a:gd name="T42" fmla="*/ 2147483647 w 112"/>
              <a:gd name="T43" fmla="*/ 2147483647 h 44"/>
              <a:gd name="T44" fmla="*/ 2147483647 w 112"/>
              <a:gd name="T45" fmla="*/ 2147483647 h 44"/>
              <a:gd name="T46" fmla="*/ 2147483647 w 112"/>
              <a:gd name="T47" fmla="*/ 2147483647 h 44"/>
              <a:gd name="T48" fmla="*/ 2147483647 w 112"/>
              <a:gd name="T49" fmla="*/ 2147483647 h 44"/>
              <a:gd name="T50" fmla="*/ 2147483647 w 112"/>
              <a:gd name="T51" fmla="*/ 2147483647 h 44"/>
              <a:gd name="T52" fmla="*/ 2147483647 w 112"/>
              <a:gd name="T53" fmla="*/ 2147483647 h 44"/>
              <a:gd name="T54" fmla="*/ 2147483647 w 112"/>
              <a:gd name="T55" fmla="*/ 2147483647 h 44"/>
              <a:gd name="T56" fmla="*/ 2147483647 w 112"/>
              <a:gd name="T57" fmla="*/ 2147483647 h 44"/>
              <a:gd name="T58" fmla="*/ 2147483647 w 112"/>
              <a:gd name="T59" fmla="*/ 2147483647 h 44"/>
              <a:gd name="T60" fmla="*/ 2147483647 w 112"/>
              <a:gd name="T61" fmla="*/ 2147483647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2"/>
              <a:gd name="T94" fmla="*/ 0 h 44"/>
              <a:gd name="T95" fmla="*/ 112 w 112"/>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2" h="44">
                <a:moveTo>
                  <a:pt x="2" y="28"/>
                </a:moveTo>
                <a:lnTo>
                  <a:pt x="0" y="20"/>
                </a:lnTo>
                <a:lnTo>
                  <a:pt x="0" y="11"/>
                </a:lnTo>
                <a:lnTo>
                  <a:pt x="4" y="5"/>
                </a:lnTo>
                <a:lnTo>
                  <a:pt x="10" y="0"/>
                </a:lnTo>
                <a:lnTo>
                  <a:pt x="13" y="1"/>
                </a:lnTo>
                <a:lnTo>
                  <a:pt x="15" y="2"/>
                </a:lnTo>
                <a:lnTo>
                  <a:pt x="17" y="5"/>
                </a:lnTo>
                <a:lnTo>
                  <a:pt x="19" y="8"/>
                </a:lnTo>
                <a:lnTo>
                  <a:pt x="21" y="9"/>
                </a:lnTo>
                <a:lnTo>
                  <a:pt x="24" y="10"/>
                </a:lnTo>
                <a:lnTo>
                  <a:pt x="27" y="14"/>
                </a:lnTo>
                <a:lnTo>
                  <a:pt x="30" y="16"/>
                </a:lnTo>
                <a:lnTo>
                  <a:pt x="32" y="17"/>
                </a:lnTo>
                <a:lnTo>
                  <a:pt x="36" y="18"/>
                </a:lnTo>
                <a:lnTo>
                  <a:pt x="42" y="17"/>
                </a:lnTo>
                <a:lnTo>
                  <a:pt x="50" y="14"/>
                </a:lnTo>
                <a:lnTo>
                  <a:pt x="56" y="16"/>
                </a:lnTo>
                <a:lnTo>
                  <a:pt x="62" y="18"/>
                </a:lnTo>
                <a:lnTo>
                  <a:pt x="67" y="19"/>
                </a:lnTo>
                <a:lnTo>
                  <a:pt x="69" y="20"/>
                </a:lnTo>
                <a:lnTo>
                  <a:pt x="77" y="19"/>
                </a:lnTo>
                <a:lnTo>
                  <a:pt x="85" y="19"/>
                </a:lnTo>
                <a:lnTo>
                  <a:pt x="93" y="20"/>
                </a:lnTo>
                <a:lnTo>
                  <a:pt x="101" y="22"/>
                </a:lnTo>
                <a:lnTo>
                  <a:pt x="104" y="28"/>
                </a:lnTo>
                <a:lnTo>
                  <a:pt x="107" y="35"/>
                </a:lnTo>
                <a:lnTo>
                  <a:pt x="111" y="41"/>
                </a:lnTo>
                <a:lnTo>
                  <a:pt x="112" y="43"/>
                </a:lnTo>
                <a:lnTo>
                  <a:pt x="112" y="44"/>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21" name="Freeform 124"/>
          <p:cNvSpPr>
            <a:spLocks/>
          </p:cNvSpPr>
          <p:nvPr/>
        </p:nvSpPr>
        <p:spPr bwMode="auto">
          <a:xfrm>
            <a:off x="4849116" y="1133978"/>
            <a:ext cx="139527" cy="20031"/>
          </a:xfrm>
          <a:custGeom>
            <a:avLst/>
            <a:gdLst>
              <a:gd name="T0" fmla="*/ 0 w 136"/>
              <a:gd name="T1" fmla="*/ 41874068 h 18"/>
              <a:gd name="T2" fmla="*/ 5663650 w 136"/>
              <a:gd name="T3" fmla="*/ 37220851 h 18"/>
              <a:gd name="T4" fmla="*/ 11327300 w 136"/>
              <a:gd name="T5" fmla="*/ 32569263 h 18"/>
              <a:gd name="T6" fmla="*/ 11327300 w 136"/>
              <a:gd name="T7" fmla="*/ 25589437 h 18"/>
              <a:gd name="T8" fmla="*/ 11327300 w 136"/>
              <a:gd name="T9" fmla="*/ 18611240 h 18"/>
              <a:gd name="T10" fmla="*/ 11327300 w 136"/>
              <a:gd name="T11" fmla="*/ 9304805 h 18"/>
              <a:gd name="T12" fmla="*/ 11327300 w 136"/>
              <a:gd name="T13" fmla="*/ 4653217 h 18"/>
              <a:gd name="T14" fmla="*/ 11327300 w 136"/>
              <a:gd name="T15" fmla="*/ 0 h 18"/>
              <a:gd name="T16" fmla="*/ 11327300 w 136"/>
              <a:gd name="T17" fmla="*/ 0 h 18"/>
              <a:gd name="T18" fmla="*/ 11327300 w 136"/>
              <a:gd name="T19" fmla="*/ 2558943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8"/>
              <a:gd name="T32" fmla="*/ 136 w 136"/>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8">
                <a:moveTo>
                  <a:pt x="0" y="18"/>
                </a:moveTo>
                <a:lnTo>
                  <a:pt x="3" y="16"/>
                </a:lnTo>
                <a:lnTo>
                  <a:pt x="6" y="14"/>
                </a:lnTo>
                <a:lnTo>
                  <a:pt x="10" y="11"/>
                </a:lnTo>
                <a:lnTo>
                  <a:pt x="15" y="8"/>
                </a:lnTo>
                <a:lnTo>
                  <a:pt x="21" y="4"/>
                </a:lnTo>
                <a:lnTo>
                  <a:pt x="29" y="2"/>
                </a:lnTo>
                <a:lnTo>
                  <a:pt x="38" y="0"/>
                </a:lnTo>
                <a:lnTo>
                  <a:pt x="50" y="0"/>
                </a:lnTo>
                <a:lnTo>
                  <a:pt x="136" y="11"/>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22" name="Freeform 125"/>
          <p:cNvSpPr>
            <a:spLocks/>
          </p:cNvSpPr>
          <p:nvPr/>
        </p:nvSpPr>
        <p:spPr bwMode="auto">
          <a:xfrm>
            <a:off x="5401641" y="953696"/>
            <a:ext cx="139526" cy="42288"/>
          </a:xfrm>
          <a:custGeom>
            <a:avLst/>
            <a:gdLst>
              <a:gd name="T0" fmla="*/ 0 w 136"/>
              <a:gd name="T1" fmla="*/ 65140386 h 37"/>
              <a:gd name="T2" fmla="*/ 11327300 w 136"/>
              <a:gd name="T3" fmla="*/ 86078833 h 37"/>
              <a:gd name="T4" fmla="*/ 11327300 w 136"/>
              <a:gd name="T5" fmla="*/ 81425483 h 37"/>
              <a:gd name="T6" fmla="*/ 11327300 w 136"/>
              <a:gd name="T7" fmla="*/ 72120412 h 37"/>
              <a:gd name="T8" fmla="*/ 11327300 w 136"/>
              <a:gd name="T9" fmla="*/ 58161990 h 37"/>
              <a:gd name="T10" fmla="*/ 11327300 w 136"/>
              <a:gd name="T11" fmla="*/ 46528615 h 37"/>
              <a:gd name="T12" fmla="*/ 11327300 w 136"/>
              <a:gd name="T13" fmla="*/ 32570193 h 37"/>
              <a:gd name="T14" fmla="*/ 11327300 w 136"/>
              <a:gd name="T15" fmla="*/ 20938447 h 37"/>
              <a:gd name="T16" fmla="*/ 11327300 w 136"/>
              <a:gd name="T17" fmla="*/ 9305071 h 37"/>
              <a:gd name="T18" fmla="*/ 11327300 w 136"/>
              <a:gd name="T19" fmla="*/ 2326675 h 37"/>
              <a:gd name="T20" fmla="*/ 11327300 w 136"/>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7"/>
              <a:gd name="T35" fmla="*/ 136 w 136"/>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7">
                <a:moveTo>
                  <a:pt x="0" y="28"/>
                </a:moveTo>
                <a:lnTo>
                  <a:pt x="48" y="37"/>
                </a:lnTo>
                <a:lnTo>
                  <a:pt x="58" y="35"/>
                </a:lnTo>
                <a:lnTo>
                  <a:pt x="70" y="31"/>
                </a:lnTo>
                <a:lnTo>
                  <a:pt x="82" y="25"/>
                </a:lnTo>
                <a:lnTo>
                  <a:pt x="95" y="20"/>
                </a:lnTo>
                <a:lnTo>
                  <a:pt x="108" y="14"/>
                </a:lnTo>
                <a:lnTo>
                  <a:pt x="120" y="9"/>
                </a:lnTo>
                <a:lnTo>
                  <a:pt x="129" y="4"/>
                </a:lnTo>
                <a:lnTo>
                  <a:pt x="136" y="1"/>
                </a:lnTo>
                <a:lnTo>
                  <a:pt x="136"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23" name="Freeform 126"/>
          <p:cNvSpPr>
            <a:spLocks/>
          </p:cNvSpPr>
          <p:nvPr/>
        </p:nvSpPr>
        <p:spPr bwMode="auto">
          <a:xfrm>
            <a:off x="6161785" y="931439"/>
            <a:ext cx="303609" cy="72334"/>
          </a:xfrm>
          <a:custGeom>
            <a:avLst/>
            <a:gdLst>
              <a:gd name="T0" fmla="*/ 0 w 296"/>
              <a:gd name="T1" fmla="*/ 111667443 h 63"/>
              <a:gd name="T2" fmla="*/ 7483415 w 296"/>
              <a:gd name="T3" fmla="*/ 113994086 h 63"/>
              <a:gd name="T4" fmla="*/ 11225123 w 296"/>
              <a:gd name="T5" fmla="*/ 113994086 h 63"/>
              <a:gd name="T6" fmla="*/ 11225123 w 296"/>
              <a:gd name="T7" fmla="*/ 118647371 h 63"/>
              <a:gd name="T8" fmla="*/ 11225123 w 296"/>
              <a:gd name="T9" fmla="*/ 125625670 h 63"/>
              <a:gd name="T10" fmla="*/ 11225123 w 296"/>
              <a:gd name="T11" fmla="*/ 132605598 h 63"/>
              <a:gd name="T12" fmla="*/ 11225123 w 296"/>
              <a:gd name="T13" fmla="*/ 137258883 h 63"/>
              <a:gd name="T14" fmla="*/ 11225123 w 296"/>
              <a:gd name="T15" fmla="*/ 141910539 h 63"/>
              <a:gd name="T16" fmla="*/ 11225123 w 296"/>
              <a:gd name="T17" fmla="*/ 146563824 h 63"/>
              <a:gd name="T18" fmla="*/ 11225123 w 296"/>
              <a:gd name="T19" fmla="*/ 146563824 h 63"/>
              <a:gd name="T20" fmla="*/ 11225123 w 296"/>
              <a:gd name="T21" fmla="*/ 146563824 h 63"/>
              <a:gd name="T22" fmla="*/ 11225123 w 296"/>
              <a:gd name="T23" fmla="*/ 97709216 h 63"/>
              <a:gd name="T24" fmla="*/ 11225123 w 296"/>
              <a:gd name="T25" fmla="*/ 0 h 63"/>
              <a:gd name="T26" fmla="*/ 11225123 w 296"/>
              <a:gd name="T27" fmla="*/ 6979928 h 63"/>
              <a:gd name="T28" fmla="*/ 11225123 w 296"/>
              <a:gd name="T29" fmla="*/ 104689144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6"/>
              <a:gd name="T46" fmla="*/ 0 h 63"/>
              <a:gd name="T47" fmla="*/ 296 w 29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6" h="63">
                <a:moveTo>
                  <a:pt x="0" y="48"/>
                </a:moveTo>
                <a:lnTo>
                  <a:pt x="4" y="49"/>
                </a:lnTo>
                <a:lnTo>
                  <a:pt x="9" y="49"/>
                </a:lnTo>
                <a:lnTo>
                  <a:pt x="23" y="51"/>
                </a:lnTo>
                <a:lnTo>
                  <a:pt x="38" y="54"/>
                </a:lnTo>
                <a:lnTo>
                  <a:pt x="55" y="57"/>
                </a:lnTo>
                <a:lnTo>
                  <a:pt x="73" y="59"/>
                </a:lnTo>
                <a:lnTo>
                  <a:pt x="89" y="61"/>
                </a:lnTo>
                <a:lnTo>
                  <a:pt x="104" y="63"/>
                </a:lnTo>
                <a:lnTo>
                  <a:pt x="110" y="63"/>
                </a:lnTo>
                <a:lnTo>
                  <a:pt x="115" y="63"/>
                </a:lnTo>
                <a:lnTo>
                  <a:pt x="154" y="42"/>
                </a:lnTo>
                <a:lnTo>
                  <a:pt x="187" y="0"/>
                </a:lnTo>
                <a:lnTo>
                  <a:pt x="214" y="3"/>
                </a:lnTo>
                <a:lnTo>
                  <a:pt x="296" y="45"/>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24" name="Freeform 127"/>
          <p:cNvSpPr>
            <a:spLocks/>
          </p:cNvSpPr>
          <p:nvPr/>
        </p:nvSpPr>
        <p:spPr bwMode="auto">
          <a:xfrm>
            <a:off x="5582467" y="969275"/>
            <a:ext cx="26789" cy="123524"/>
          </a:xfrm>
          <a:custGeom>
            <a:avLst/>
            <a:gdLst>
              <a:gd name="T0" fmla="*/ 6951845 w 27"/>
              <a:gd name="T1" fmla="*/ 0 h 108"/>
              <a:gd name="T2" fmla="*/ 6951845 w 27"/>
              <a:gd name="T3" fmla="*/ 132606674 h 108"/>
              <a:gd name="T4" fmla="*/ 6951845 w 27"/>
              <a:gd name="T5" fmla="*/ 165176677 h 108"/>
              <a:gd name="T6" fmla="*/ 6951845 w 27"/>
              <a:gd name="T7" fmla="*/ 200073342 h 108"/>
              <a:gd name="T8" fmla="*/ 6951845 w 27"/>
              <a:gd name="T9" fmla="*/ 216358344 h 108"/>
              <a:gd name="T10" fmla="*/ 6951845 w 27"/>
              <a:gd name="T11" fmla="*/ 230316684 h 108"/>
              <a:gd name="T12" fmla="*/ 3475218 w 27"/>
              <a:gd name="T13" fmla="*/ 241949991 h 108"/>
              <a:gd name="T14" fmla="*/ 0 w 27"/>
              <a:gd name="T15" fmla="*/ 251255008 h 108"/>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08"/>
              <a:gd name="T26" fmla="*/ 27 w 27"/>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08">
                <a:moveTo>
                  <a:pt x="27" y="0"/>
                </a:moveTo>
                <a:lnTo>
                  <a:pt x="18" y="57"/>
                </a:lnTo>
                <a:lnTo>
                  <a:pt x="14" y="71"/>
                </a:lnTo>
                <a:lnTo>
                  <a:pt x="9" y="86"/>
                </a:lnTo>
                <a:lnTo>
                  <a:pt x="6" y="93"/>
                </a:lnTo>
                <a:lnTo>
                  <a:pt x="4" y="99"/>
                </a:lnTo>
                <a:lnTo>
                  <a:pt x="2" y="104"/>
                </a:lnTo>
                <a:lnTo>
                  <a:pt x="0" y="108"/>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25" name="Line 128"/>
          <p:cNvSpPr>
            <a:spLocks noChangeShapeType="1"/>
          </p:cNvSpPr>
          <p:nvPr/>
        </p:nvSpPr>
        <p:spPr bwMode="auto">
          <a:xfrm flipH="1">
            <a:off x="5475315" y="1240806"/>
            <a:ext cx="13395" cy="85688"/>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26" name="Line 129"/>
          <p:cNvSpPr>
            <a:spLocks noChangeShapeType="1"/>
          </p:cNvSpPr>
          <p:nvPr/>
        </p:nvSpPr>
        <p:spPr bwMode="auto">
          <a:xfrm>
            <a:off x="5489821" y="1347642"/>
            <a:ext cx="23441" cy="36723"/>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27" name="Line 130"/>
          <p:cNvSpPr>
            <a:spLocks noChangeShapeType="1"/>
          </p:cNvSpPr>
          <p:nvPr/>
        </p:nvSpPr>
        <p:spPr bwMode="auto">
          <a:xfrm flipV="1">
            <a:off x="5449638" y="1250822"/>
            <a:ext cx="10046" cy="44513"/>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28" name="Line 131"/>
          <p:cNvSpPr>
            <a:spLocks noChangeShapeType="1"/>
          </p:cNvSpPr>
          <p:nvPr/>
        </p:nvSpPr>
        <p:spPr bwMode="auto">
          <a:xfrm>
            <a:off x="5396060" y="1237467"/>
            <a:ext cx="87064" cy="101268"/>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29" name="Freeform 132"/>
          <p:cNvSpPr>
            <a:spLocks/>
          </p:cNvSpPr>
          <p:nvPr/>
        </p:nvSpPr>
        <p:spPr bwMode="auto">
          <a:xfrm>
            <a:off x="5401641" y="1230794"/>
            <a:ext cx="92645" cy="20031"/>
          </a:xfrm>
          <a:custGeom>
            <a:avLst/>
            <a:gdLst>
              <a:gd name="T0" fmla="*/ 0 w 91"/>
              <a:gd name="T1" fmla="*/ 20937849 h 18"/>
              <a:gd name="T2" fmla="*/ 11244893 w 91"/>
              <a:gd name="T3" fmla="*/ 41874068 h 18"/>
              <a:gd name="T4" fmla="*/ 11244893 w 91"/>
              <a:gd name="T5" fmla="*/ 0 h 18"/>
              <a:gd name="T6" fmla="*/ 0 60000 65536"/>
              <a:gd name="T7" fmla="*/ 0 60000 65536"/>
              <a:gd name="T8" fmla="*/ 0 60000 65536"/>
              <a:gd name="T9" fmla="*/ 0 w 91"/>
              <a:gd name="T10" fmla="*/ 0 h 18"/>
              <a:gd name="T11" fmla="*/ 91 w 91"/>
              <a:gd name="T12" fmla="*/ 18 h 18"/>
            </a:gdLst>
            <a:ahLst/>
            <a:cxnLst>
              <a:cxn ang="T6">
                <a:pos x="T0" y="T1"/>
              </a:cxn>
              <a:cxn ang="T7">
                <a:pos x="T2" y="T3"/>
              </a:cxn>
              <a:cxn ang="T8">
                <a:pos x="T4" y="T5"/>
              </a:cxn>
            </a:cxnLst>
            <a:rect l="T9" t="T10" r="T11" b="T12"/>
            <a:pathLst>
              <a:path w="91" h="18">
                <a:moveTo>
                  <a:pt x="0" y="9"/>
                </a:moveTo>
                <a:lnTo>
                  <a:pt x="47" y="18"/>
                </a:lnTo>
                <a:lnTo>
                  <a:pt x="91"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30" name="Freeform 133"/>
          <p:cNvSpPr>
            <a:spLocks/>
          </p:cNvSpPr>
          <p:nvPr/>
        </p:nvSpPr>
        <p:spPr bwMode="auto">
          <a:xfrm>
            <a:off x="5689623" y="1515674"/>
            <a:ext cx="156270" cy="84575"/>
          </a:xfrm>
          <a:custGeom>
            <a:avLst/>
            <a:gdLst>
              <a:gd name="T0" fmla="*/ 0 w 151"/>
              <a:gd name="T1" fmla="*/ 0 h 74"/>
              <a:gd name="T2" fmla="*/ 11344459 w 151"/>
              <a:gd name="T3" fmla="*/ 148891310 h 74"/>
              <a:gd name="T4" fmla="*/ 11344459 w 151"/>
              <a:gd name="T5" fmla="*/ 172156239 h 74"/>
              <a:gd name="T6" fmla="*/ 11344459 w 151"/>
              <a:gd name="T7" fmla="*/ 158197933 h 74"/>
              <a:gd name="T8" fmla="*/ 0 60000 65536"/>
              <a:gd name="T9" fmla="*/ 0 60000 65536"/>
              <a:gd name="T10" fmla="*/ 0 60000 65536"/>
              <a:gd name="T11" fmla="*/ 0 60000 65536"/>
              <a:gd name="T12" fmla="*/ 0 w 151"/>
              <a:gd name="T13" fmla="*/ 0 h 74"/>
              <a:gd name="T14" fmla="*/ 151 w 151"/>
              <a:gd name="T15" fmla="*/ 74 h 74"/>
            </a:gdLst>
            <a:ahLst/>
            <a:cxnLst>
              <a:cxn ang="T8">
                <a:pos x="T0" y="T1"/>
              </a:cxn>
              <a:cxn ang="T9">
                <a:pos x="T2" y="T3"/>
              </a:cxn>
              <a:cxn ang="T10">
                <a:pos x="T4" y="T5"/>
              </a:cxn>
              <a:cxn ang="T11">
                <a:pos x="T6" y="T7"/>
              </a:cxn>
            </a:cxnLst>
            <a:rect l="T12" t="T13" r="T14" b="T15"/>
            <a:pathLst>
              <a:path w="151" h="74">
                <a:moveTo>
                  <a:pt x="0" y="0"/>
                </a:moveTo>
                <a:lnTo>
                  <a:pt x="99" y="64"/>
                </a:lnTo>
                <a:lnTo>
                  <a:pt x="135" y="74"/>
                </a:lnTo>
                <a:lnTo>
                  <a:pt x="151" y="68"/>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31" name="Line 134"/>
          <p:cNvSpPr>
            <a:spLocks noChangeShapeType="1"/>
          </p:cNvSpPr>
          <p:nvPr/>
        </p:nvSpPr>
        <p:spPr bwMode="auto">
          <a:xfrm>
            <a:off x="5858171" y="1136204"/>
            <a:ext cx="123900" cy="6677"/>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32" name="Freeform 135"/>
          <p:cNvSpPr>
            <a:spLocks/>
          </p:cNvSpPr>
          <p:nvPr/>
        </p:nvSpPr>
        <p:spPr bwMode="auto">
          <a:xfrm>
            <a:off x="6103737" y="1106153"/>
            <a:ext cx="111621" cy="10016"/>
          </a:xfrm>
          <a:custGeom>
            <a:avLst/>
            <a:gdLst>
              <a:gd name="T0" fmla="*/ 0 w 109"/>
              <a:gd name="T1" fmla="*/ 13958499 h 9"/>
              <a:gd name="T2" fmla="*/ 11107803 w 109"/>
              <a:gd name="T3" fmla="*/ 20938563 h 9"/>
              <a:gd name="T4" fmla="*/ 11107803 w 109"/>
              <a:gd name="T5" fmla="*/ 0 h 9"/>
              <a:gd name="T6" fmla="*/ 0 60000 65536"/>
              <a:gd name="T7" fmla="*/ 0 60000 65536"/>
              <a:gd name="T8" fmla="*/ 0 60000 65536"/>
              <a:gd name="T9" fmla="*/ 0 w 109"/>
              <a:gd name="T10" fmla="*/ 0 h 9"/>
              <a:gd name="T11" fmla="*/ 109 w 109"/>
              <a:gd name="T12" fmla="*/ 9 h 9"/>
            </a:gdLst>
            <a:ahLst/>
            <a:cxnLst>
              <a:cxn ang="T6">
                <a:pos x="T0" y="T1"/>
              </a:cxn>
              <a:cxn ang="T7">
                <a:pos x="T2" y="T3"/>
              </a:cxn>
              <a:cxn ang="T8">
                <a:pos x="T4" y="T5"/>
              </a:cxn>
            </a:cxnLst>
            <a:rect l="T9" t="T10" r="T11" b="T12"/>
            <a:pathLst>
              <a:path w="109" h="9">
                <a:moveTo>
                  <a:pt x="0" y="6"/>
                </a:moveTo>
                <a:lnTo>
                  <a:pt x="54" y="9"/>
                </a:lnTo>
                <a:lnTo>
                  <a:pt x="109"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33" name="Freeform 136"/>
          <p:cNvSpPr>
            <a:spLocks/>
          </p:cNvSpPr>
          <p:nvPr/>
        </p:nvSpPr>
        <p:spPr bwMode="auto">
          <a:xfrm>
            <a:off x="5548985" y="1164020"/>
            <a:ext cx="228823" cy="31159"/>
          </a:xfrm>
          <a:custGeom>
            <a:avLst/>
            <a:gdLst>
              <a:gd name="T0" fmla="*/ 11253438 w 222"/>
              <a:gd name="T1" fmla="*/ 23264722 h 27"/>
              <a:gd name="T2" fmla="*/ 11253438 w 222"/>
              <a:gd name="T3" fmla="*/ 9304911 h 27"/>
              <a:gd name="T4" fmla="*/ 11253438 w 222"/>
              <a:gd name="T5" fmla="*/ 6979905 h 27"/>
              <a:gd name="T6" fmla="*/ 11253438 w 222"/>
              <a:gd name="T7" fmla="*/ 2326635 h 27"/>
              <a:gd name="T8" fmla="*/ 11253438 w 222"/>
              <a:gd name="T9" fmla="*/ 0 h 27"/>
              <a:gd name="T10" fmla="*/ 11253438 w 222"/>
              <a:gd name="T11" fmla="*/ 2326635 h 27"/>
              <a:gd name="T12" fmla="*/ 0 w 222"/>
              <a:gd name="T13" fmla="*/ 62812631 h 27"/>
              <a:gd name="T14" fmla="*/ 0 60000 65536"/>
              <a:gd name="T15" fmla="*/ 0 60000 65536"/>
              <a:gd name="T16" fmla="*/ 0 60000 65536"/>
              <a:gd name="T17" fmla="*/ 0 60000 65536"/>
              <a:gd name="T18" fmla="*/ 0 60000 65536"/>
              <a:gd name="T19" fmla="*/ 0 60000 65536"/>
              <a:gd name="T20" fmla="*/ 0 60000 65536"/>
              <a:gd name="T21" fmla="*/ 0 w 222"/>
              <a:gd name="T22" fmla="*/ 0 h 27"/>
              <a:gd name="T23" fmla="*/ 222 w 22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 h="27">
                <a:moveTo>
                  <a:pt x="222" y="10"/>
                </a:moveTo>
                <a:lnTo>
                  <a:pt x="146" y="4"/>
                </a:lnTo>
                <a:lnTo>
                  <a:pt x="129" y="3"/>
                </a:lnTo>
                <a:lnTo>
                  <a:pt x="112" y="1"/>
                </a:lnTo>
                <a:lnTo>
                  <a:pt x="95" y="0"/>
                </a:lnTo>
                <a:lnTo>
                  <a:pt x="77" y="1"/>
                </a:lnTo>
                <a:lnTo>
                  <a:pt x="0" y="27"/>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34" name="Line 137"/>
          <p:cNvSpPr>
            <a:spLocks noChangeShapeType="1"/>
          </p:cNvSpPr>
          <p:nvPr/>
        </p:nvSpPr>
        <p:spPr bwMode="auto">
          <a:xfrm>
            <a:off x="6931970" y="742262"/>
            <a:ext cx="13395" cy="36723"/>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35" name="Freeform 138"/>
          <p:cNvSpPr>
            <a:spLocks/>
          </p:cNvSpPr>
          <p:nvPr/>
        </p:nvSpPr>
        <p:spPr bwMode="auto">
          <a:xfrm>
            <a:off x="6866110" y="432892"/>
            <a:ext cx="145107" cy="234807"/>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0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0 h 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1"/>
              <a:gd name="T37" fmla="*/ 0 h 205"/>
              <a:gd name="T38" fmla="*/ 141 w 141"/>
              <a:gd name="T39" fmla="*/ 205 h 2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1" h="205">
                <a:moveTo>
                  <a:pt x="48" y="205"/>
                </a:moveTo>
                <a:lnTo>
                  <a:pt x="22" y="145"/>
                </a:lnTo>
                <a:lnTo>
                  <a:pt x="19" y="140"/>
                </a:lnTo>
                <a:lnTo>
                  <a:pt x="16" y="135"/>
                </a:lnTo>
                <a:lnTo>
                  <a:pt x="9" y="127"/>
                </a:lnTo>
                <a:lnTo>
                  <a:pt x="3" y="119"/>
                </a:lnTo>
                <a:lnTo>
                  <a:pt x="0" y="109"/>
                </a:lnTo>
                <a:lnTo>
                  <a:pt x="12" y="56"/>
                </a:lnTo>
                <a:lnTo>
                  <a:pt x="50" y="48"/>
                </a:lnTo>
                <a:lnTo>
                  <a:pt x="48" y="12"/>
                </a:lnTo>
                <a:lnTo>
                  <a:pt x="93" y="14"/>
                </a:lnTo>
                <a:lnTo>
                  <a:pt x="141" y="0"/>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36" name="Freeform 139"/>
          <p:cNvSpPr>
            <a:spLocks/>
          </p:cNvSpPr>
          <p:nvPr/>
        </p:nvSpPr>
        <p:spPr bwMode="auto">
          <a:xfrm>
            <a:off x="5394948" y="1244148"/>
            <a:ext cx="18975" cy="135765"/>
          </a:xfrm>
          <a:custGeom>
            <a:avLst/>
            <a:gdLst>
              <a:gd name="T0" fmla="*/ 7042904 w 19"/>
              <a:gd name="T1" fmla="*/ 276844366 h 119"/>
              <a:gd name="T2" fmla="*/ 7042904 w 19"/>
              <a:gd name="T3" fmla="*/ 223336166 h 119"/>
              <a:gd name="T4" fmla="*/ 7042904 w 19"/>
              <a:gd name="T5" fmla="*/ 158196315 h 119"/>
              <a:gd name="T6" fmla="*/ 7042904 w 19"/>
              <a:gd name="T7" fmla="*/ 141911352 h 119"/>
              <a:gd name="T8" fmla="*/ 7042904 w 19"/>
              <a:gd name="T9" fmla="*/ 123299734 h 119"/>
              <a:gd name="T10" fmla="*/ 7042904 w 19"/>
              <a:gd name="T11" fmla="*/ 76771501 h 119"/>
              <a:gd name="T12" fmla="*/ 7042904 w 19"/>
              <a:gd name="T13" fmla="*/ 53508200 h 119"/>
              <a:gd name="T14" fmla="*/ 7042904 w 19"/>
              <a:gd name="T15" fmla="*/ 32569925 h 119"/>
              <a:gd name="T16" fmla="*/ 3522161 w 19"/>
              <a:gd name="T17" fmla="*/ 13958307 h 119"/>
              <a:gd name="T18" fmla="*/ 0 w 19"/>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19"/>
              <a:gd name="T32" fmla="*/ 19 w 19"/>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19">
                <a:moveTo>
                  <a:pt x="14" y="119"/>
                </a:moveTo>
                <a:lnTo>
                  <a:pt x="16" y="96"/>
                </a:lnTo>
                <a:lnTo>
                  <a:pt x="19" y="68"/>
                </a:lnTo>
                <a:lnTo>
                  <a:pt x="18" y="61"/>
                </a:lnTo>
                <a:lnTo>
                  <a:pt x="15" y="53"/>
                </a:lnTo>
                <a:lnTo>
                  <a:pt x="10" y="33"/>
                </a:lnTo>
                <a:lnTo>
                  <a:pt x="7" y="23"/>
                </a:lnTo>
                <a:lnTo>
                  <a:pt x="4" y="14"/>
                </a:lnTo>
                <a:lnTo>
                  <a:pt x="2" y="6"/>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37" name="Freeform 140"/>
          <p:cNvSpPr>
            <a:spLocks/>
          </p:cNvSpPr>
          <p:nvPr/>
        </p:nvSpPr>
        <p:spPr bwMode="auto">
          <a:xfrm>
            <a:off x="5361458" y="1454469"/>
            <a:ext cx="94878" cy="77898"/>
          </a:xfrm>
          <a:custGeom>
            <a:avLst/>
            <a:gdLst>
              <a:gd name="T0" fmla="*/ 0 w 93"/>
              <a:gd name="T1" fmla="*/ 158199168 h 68"/>
              <a:gd name="T2" fmla="*/ 11285449 w 93"/>
              <a:gd name="T3" fmla="*/ 116322295 h 68"/>
              <a:gd name="T4" fmla="*/ 11285449 w 93"/>
              <a:gd name="T5" fmla="*/ 107017228 h 68"/>
              <a:gd name="T6" fmla="*/ 11285449 w 93"/>
              <a:gd name="T7" fmla="*/ 100037206 h 68"/>
              <a:gd name="T8" fmla="*/ 11285449 w 93"/>
              <a:gd name="T9" fmla="*/ 90732139 h 68"/>
              <a:gd name="T10" fmla="*/ 11285449 w 93"/>
              <a:gd name="T11" fmla="*/ 69793703 h 68"/>
              <a:gd name="T12" fmla="*/ 11285449 w 93"/>
              <a:gd name="T13" fmla="*/ 46528592 h 68"/>
              <a:gd name="T14" fmla="*/ 11285449 w 93"/>
              <a:gd name="T15" fmla="*/ 39550199 h 68"/>
              <a:gd name="T16" fmla="*/ 11285449 w 93"/>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68"/>
              <a:gd name="T29" fmla="*/ 93 w 93"/>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68">
                <a:moveTo>
                  <a:pt x="0" y="68"/>
                </a:moveTo>
                <a:lnTo>
                  <a:pt x="12" y="50"/>
                </a:lnTo>
                <a:lnTo>
                  <a:pt x="28" y="46"/>
                </a:lnTo>
                <a:lnTo>
                  <a:pt x="32" y="43"/>
                </a:lnTo>
                <a:lnTo>
                  <a:pt x="37" y="39"/>
                </a:lnTo>
                <a:lnTo>
                  <a:pt x="50" y="30"/>
                </a:lnTo>
                <a:lnTo>
                  <a:pt x="62" y="20"/>
                </a:lnTo>
                <a:lnTo>
                  <a:pt x="67" y="17"/>
                </a:lnTo>
                <a:lnTo>
                  <a:pt x="93"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38" name="Freeform 141"/>
          <p:cNvSpPr>
            <a:spLocks/>
          </p:cNvSpPr>
          <p:nvPr/>
        </p:nvSpPr>
        <p:spPr bwMode="auto">
          <a:xfrm>
            <a:off x="5374852" y="846865"/>
            <a:ext cx="23440" cy="55641"/>
          </a:xfrm>
          <a:custGeom>
            <a:avLst/>
            <a:gdLst>
              <a:gd name="T0" fmla="*/ 0 w 23"/>
              <a:gd name="T1" fmla="*/ 0 h 49"/>
              <a:gd name="T2" fmla="*/ 2147483647 w 23"/>
              <a:gd name="T3" fmla="*/ 2147483647 h 49"/>
              <a:gd name="T4" fmla="*/ 2147483647 w 23"/>
              <a:gd name="T5" fmla="*/ 2147483647 h 49"/>
              <a:gd name="T6" fmla="*/ 0 60000 65536"/>
              <a:gd name="T7" fmla="*/ 0 60000 65536"/>
              <a:gd name="T8" fmla="*/ 0 60000 65536"/>
              <a:gd name="T9" fmla="*/ 0 w 23"/>
              <a:gd name="T10" fmla="*/ 0 h 49"/>
              <a:gd name="T11" fmla="*/ 23 w 23"/>
              <a:gd name="T12" fmla="*/ 49 h 49"/>
            </a:gdLst>
            <a:ahLst/>
            <a:cxnLst>
              <a:cxn ang="T6">
                <a:pos x="T0" y="T1"/>
              </a:cxn>
              <a:cxn ang="T7">
                <a:pos x="T2" y="T3"/>
              </a:cxn>
              <a:cxn ang="T8">
                <a:pos x="T4" y="T5"/>
              </a:cxn>
            </a:cxnLst>
            <a:rect l="T9" t="T10" r="T11" b="T12"/>
            <a:pathLst>
              <a:path w="23" h="49">
                <a:moveTo>
                  <a:pt x="0" y="0"/>
                </a:moveTo>
                <a:lnTo>
                  <a:pt x="7" y="19"/>
                </a:lnTo>
                <a:lnTo>
                  <a:pt x="23" y="49"/>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39" name="Freeform 142"/>
          <p:cNvSpPr>
            <a:spLocks/>
          </p:cNvSpPr>
          <p:nvPr/>
        </p:nvSpPr>
        <p:spPr bwMode="auto">
          <a:xfrm>
            <a:off x="5397176" y="860218"/>
            <a:ext cx="16743" cy="51190"/>
          </a:xfrm>
          <a:custGeom>
            <a:avLst/>
            <a:gdLst>
              <a:gd name="T0" fmla="*/ 0 w 15"/>
              <a:gd name="T1" fmla="*/ 104689756 h 45"/>
              <a:gd name="T2" fmla="*/ 28593607 w 15"/>
              <a:gd name="T3" fmla="*/ 74446483 h 45"/>
              <a:gd name="T4" fmla="*/ 32992745 w 15"/>
              <a:gd name="T5" fmla="*/ 0 h 45"/>
              <a:gd name="T6" fmla="*/ 0 60000 65536"/>
              <a:gd name="T7" fmla="*/ 0 60000 65536"/>
              <a:gd name="T8" fmla="*/ 0 60000 65536"/>
              <a:gd name="T9" fmla="*/ 0 w 15"/>
              <a:gd name="T10" fmla="*/ 0 h 45"/>
              <a:gd name="T11" fmla="*/ 15 w 15"/>
              <a:gd name="T12" fmla="*/ 45 h 45"/>
            </a:gdLst>
            <a:ahLst/>
            <a:cxnLst>
              <a:cxn ang="T6">
                <a:pos x="T0" y="T1"/>
              </a:cxn>
              <a:cxn ang="T7">
                <a:pos x="T2" y="T3"/>
              </a:cxn>
              <a:cxn ang="T8">
                <a:pos x="T4" y="T5"/>
              </a:cxn>
            </a:cxnLst>
            <a:rect l="T9" t="T10" r="T11" b="T12"/>
            <a:pathLst>
              <a:path w="15" h="45">
                <a:moveTo>
                  <a:pt x="0" y="45"/>
                </a:moveTo>
                <a:lnTo>
                  <a:pt x="13" y="32"/>
                </a:lnTo>
                <a:lnTo>
                  <a:pt x="15"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40" name="Freeform 143"/>
          <p:cNvSpPr>
            <a:spLocks/>
          </p:cNvSpPr>
          <p:nvPr/>
        </p:nvSpPr>
        <p:spPr bwMode="auto">
          <a:xfrm>
            <a:off x="5410571" y="768966"/>
            <a:ext cx="3348" cy="89026"/>
          </a:xfrm>
          <a:custGeom>
            <a:avLst/>
            <a:gdLst>
              <a:gd name="T0" fmla="*/ 2147483647 w 3"/>
              <a:gd name="T1" fmla="*/ 2147483647 h 78"/>
              <a:gd name="T2" fmla="*/ 0 w 3"/>
              <a:gd name="T3" fmla="*/ 2147483647 h 78"/>
              <a:gd name="T4" fmla="*/ 2147483647 w 3"/>
              <a:gd name="T5" fmla="*/ 0 h 78"/>
              <a:gd name="T6" fmla="*/ 0 60000 65536"/>
              <a:gd name="T7" fmla="*/ 0 60000 65536"/>
              <a:gd name="T8" fmla="*/ 0 60000 65536"/>
              <a:gd name="T9" fmla="*/ 0 w 3"/>
              <a:gd name="T10" fmla="*/ 0 h 78"/>
              <a:gd name="T11" fmla="*/ 3 w 3"/>
              <a:gd name="T12" fmla="*/ 78 h 78"/>
            </a:gdLst>
            <a:ahLst/>
            <a:cxnLst>
              <a:cxn ang="T6">
                <a:pos x="T0" y="T1"/>
              </a:cxn>
              <a:cxn ang="T7">
                <a:pos x="T2" y="T3"/>
              </a:cxn>
              <a:cxn ang="T8">
                <a:pos x="T4" y="T5"/>
              </a:cxn>
            </a:cxnLst>
            <a:rect l="T9" t="T10" r="T11" b="T12"/>
            <a:pathLst>
              <a:path w="3" h="78">
                <a:moveTo>
                  <a:pt x="3" y="78"/>
                </a:moveTo>
                <a:lnTo>
                  <a:pt x="0" y="39"/>
                </a:lnTo>
                <a:lnTo>
                  <a:pt x="2"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41" name="Freeform 144"/>
          <p:cNvSpPr>
            <a:spLocks/>
          </p:cNvSpPr>
          <p:nvPr/>
        </p:nvSpPr>
        <p:spPr bwMode="auto">
          <a:xfrm>
            <a:off x="5413919" y="689956"/>
            <a:ext cx="70322" cy="77898"/>
          </a:xfrm>
          <a:custGeom>
            <a:avLst/>
            <a:gdLst>
              <a:gd name="T0" fmla="*/ 0 w 70"/>
              <a:gd name="T1" fmla="*/ 2147483647 h 68"/>
              <a:gd name="T2" fmla="*/ 2147483647 w 70"/>
              <a:gd name="T3" fmla="*/ 2147483647 h 68"/>
              <a:gd name="T4" fmla="*/ 2147483647 w 70"/>
              <a:gd name="T5" fmla="*/ 0 h 68"/>
              <a:gd name="T6" fmla="*/ 0 60000 65536"/>
              <a:gd name="T7" fmla="*/ 0 60000 65536"/>
              <a:gd name="T8" fmla="*/ 0 60000 65536"/>
              <a:gd name="T9" fmla="*/ 0 w 70"/>
              <a:gd name="T10" fmla="*/ 0 h 68"/>
              <a:gd name="T11" fmla="*/ 70 w 70"/>
              <a:gd name="T12" fmla="*/ 68 h 68"/>
            </a:gdLst>
            <a:ahLst/>
            <a:cxnLst>
              <a:cxn ang="T6">
                <a:pos x="T0" y="T1"/>
              </a:cxn>
              <a:cxn ang="T7">
                <a:pos x="T2" y="T3"/>
              </a:cxn>
              <a:cxn ang="T8">
                <a:pos x="T4" y="T5"/>
              </a:cxn>
            </a:cxnLst>
            <a:rect l="T9" t="T10" r="T11" b="T12"/>
            <a:pathLst>
              <a:path w="70" h="68">
                <a:moveTo>
                  <a:pt x="0" y="68"/>
                </a:moveTo>
                <a:lnTo>
                  <a:pt x="34" y="33"/>
                </a:lnTo>
                <a:lnTo>
                  <a:pt x="70"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42" name="Freeform 145"/>
          <p:cNvSpPr>
            <a:spLocks/>
          </p:cNvSpPr>
          <p:nvPr/>
        </p:nvSpPr>
        <p:spPr bwMode="auto">
          <a:xfrm>
            <a:off x="5409454" y="764515"/>
            <a:ext cx="40184" cy="105718"/>
          </a:xfrm>
          <a:custGeom>
            <a:avLst/>
            <a:gdLst>
              <a:gd name="T0" fmla="*/ 0 w 40"/>
              <a:gd name="T1" fmla="*/ 0 h 93"/>
              <a:gd name="T2" fmla="*/ 2147483647 w 40"/>
              <a:gd name="T3" fmla="*/ 2147483647 h 93"/>
              <a:gd name="T4" fmla="*/ 2147483647 w 40"/>
              <a:gd name="T5" fmla="*/ 2147483647 h 93"/>
              <a:gd name="T6" fmla="*/ 0 60000 65536"/>
              <a:gd name="T7" fmla="*/ 0 60000 65536"/>
              <a:gd name="T8" fmla="*/ 0 60000 65536"/>
              <a:gd name="T9" fmla="*/ 0 w 40"/>
              <a:gd name="T10" fmla="*/ 0 h 93"/>
              <a:gd name="T11" fmla="*/ 40 w 40"/>
              <a:gd name="T12" fmla="*/ 93 h 93"/>
            </a:gdLst>
            <a:ahLst/>
            <a:cxnLst>
              <a:cxn ang="T6">
                <a:pos x="T0" y="T1"/>
              </a:cxn>
              <a:cxn ang="T7">
                <a:pos x="T2" y="T3"/>
              </a:cxn>
              <a:cxn ang="T8">
                <a:pos x="T4" y="T5"/>
              </a:cxn>
            </a:cxnLst>
            <a:rect l="T9" t="T10" r="T11" b="T12"/>
            <a:pathLst>
              <a:path w="40" h="93">
                <a:moveTo>
                  <a:pt x="0" y="0"/>
                </a:moveTo>
                <a:lnTo>
                  <a:pt x="28" y="60"/>
                </a:lnTo>
                <a:lnTo>
                  <a:pt x="40" y="93"/>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43" name="Freeform 146"/>
          <p:cNvSpPr>
            <a:spLocks/>
          </p:cNvSpPr>
          <p:nvPr/>
        </p:nvSpPr>
        <p:spPr bwMode="auto">
          <a:xfrm>
            <a:off x="5479776" y="905847"/>
            <a:ext cx="60275" cy="48965"/>
          </a:xfrm>
          <a:custGeom>
            <a:avLst/>
            <a:gdLst>
              <a:gd name="T0" fmla="*/ 0 w 59"/>
              <a:gd name="T1" fmla="*/ 0 h 43"/>
              <a:gd name="T2" fmla="*/ 9212438 w 59"/>
              <a:gd name="T3" fmla="*/ 37223041 h 43"/>
              <a:gd name="T4" fmla="*/ 9212438 w 59"/>
              <a:gd name="T5" fmla="*/ 53507918 h 43"/>
              <a:gd name="T6" fmla="*/ 9212438 w 59"/>
              <a:gd name="T7" fmla="*/ 69792794 h 43"/>
              <a:gd name="T8" fmla="*/ 9212438 w 59"/>
              <a:gd name="T9" fmla="*/ 88404315 h 43"/>
              <a:gd name="T10" fmla="*/ 9212438 w 59"/>
              <a:gd name="T11" fmla="*/ 100035904 h 43"/>
              <a:gd name="T12" fmla="*/ 0 60000 65536"/>
              <a:gd name="T13" fmla="*/ 0 60000 65536"/>
              <a:gd name="T14" fmla="*/ 0 60000 65536"/>
              <a:gd name="T15" fmla="*/ 0 60000 65536"/>
              <a:gd name="T16" fmla="*/ 0 60000 65536"/>
              <a:gd name="T17" fmla="*/ 0 60000 65536"/>
              <a:gd name="T18" fmla="*/ 0 w 59"/>
              <a:gd name="T19" fmla="*/ 0 h 43"/>
              <a:gd name="T20" fmla="*/ 59 w 59"/>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9" h="43">
                <a:moveTo>
                  <a:pt x="0" y="0"/>
                </a:moveTo>
                <a:lnTo>
                  <a:pt x="26" y="16"/>
                </a:lnTo>
                <a:lnTo>
                  <a:pt x="34" y="23"/>
                </a:lnTo>
                <a:lnTo>
                  <a:pt x="44" y="30"/>
                </a:lnTo>
                <a:lnTo>
                  <a:pt x="52" y="38"/>
                </a:lnTo>
                <a:lnTo>
                  <a:pt x="59" y="4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44" name="Freeform 147"/>
          <p:cNvSpPr>
            <a:spLocks/>
          </p:cNvSpPr>
          <p:nvPr/>
        </p:nvSpPr>
        <p:spPr bwMode="auto">
          <a:xfrm>
            <a:off x="5316813" y="709986"/>
            <a:ext cx="162967" cy="193632"/>
          </a:xfrm>
          <a:custGeom>
            <a:avLst/>
            <a:gdLst>
              <a:gd name="T0" fmla="*/ 0 w 158"/>
              <a:gd name="T1" fmla="*/ 0 h 170"/>
              <a:gd name="T2" fmla="*/ 2147483647 w 158"/>
              <a:gd name="T3" fmla="*/ 2147483647 h 170"/>
              <a:gd name="T4" fmla="*/ 2147483647 w 158"/>
              <a:gd name="T5" fmla="*/ 2147483647 h 170"/>
              <a:gd name="T6" fmla="*/ 2147483647 w 158"/>
              <a:gd name="T7" fmla="*/ 2147483647 h 170"/>
              <a:gd name="T8" fmla="*/ 2147483647 w 158"/>
              <a:gd name="T9" fmla="*/ 2147483647 h 170"/>
              <a:gd name="T10" fmla="*/ 2147483647 w 158"/>
              <a:gd name="T11" fmla="*/ 2147483647 h 170"/>
              <a:gd name="T12" fmla="*/ 2147483647 w 158"/>
              <a:gd name="T13" fmla="*/ 2147483647 h 170"/>
              <a:gd name="T14" fmla="*/ 2147483647 w 158"/>
              <a:gd name="T15" fmla="*/ 2147483647 h 170"/>
              <a:gd name="T16" fmla="*/ 2147483647 w 158"/>
              <a:gd name="T17" fmla="*/ 2147483647 h 170"/>
              <a:gd name="T18" fmla="*/ 2147483647 w 158"/>
              <a:gd name="T19" fmla="*/ 2147483647 h 170"/>
              <a:gd name="T20" fmla="*/ 2147483647 w 158"/>
              <a:gd name="T21" fmla="*/ 2147483647 h 170"/>
              <a:gd name="T22" fmla="*/ 2147483647 w 158"/>
              <a:gd name="T23" fmla="*/ 2147483647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170"/>
              <a:gd name="T38" fmla="*/ 158 w 158"/>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170">
                <a:moveTo>
                  <a:pt x="0" y="0"/>
                </a:moveTo>
                <a:lnTo>
                  <a:pt x="61" y="56"/>
                </a:lnTo>
                <a:lnTo>
                  <a:pt x="62" y="79"/>
                </a:lnTo>
                <a:lnTo>
                  <a:pt x="61" y="84"/>
                </a:lnTo>
                <a:lnTo>
                  <a:pt x="60" y="90"/>
                </a:lnTo>
                <a:lnTo>
                  <a:pt x="56" y="102"/>
                </a:lnTo>
                <a:lnTo>
                  <a:pt x="55" y="108"/>
                </a:lnTo>
                <a:lnTo>
                  <a:pt x="54" y="114"/>
                </a:lnTo>
                <a:lnTo>
                  <a:pt x="55" y="119"/>
                </a:lnTo>
                <a:lnTo>
                  <a:pt x="58" y="123"/>
                </a:lnTo>
                <a:lnTo>
                  <a:pt x="126" y="141"/>
                </a:lnTo>
                <a:lnTo>
                  <a:pt x="158" y="170"/>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45" name="Line 148"/>
          <p:cNvSpPr>
            <a:spLocks noChangeShapeType="1"/>
          </p:cNvSpPr>
          <p:nvPr/>
        </p:nvSpPr>
        <p:spPr bwMode="auto">
          <a:xfrm>
            <a:off x="5534470" y="951474"/>
            <a:ext cx="72554" cy="20031"/>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46" name="Freeform 149"/>
          <p:cNvSpPr>
            <a:spLocks/>
          </p:cNvSpPr>
          <p:nvPr/>
        </p:nvSpPr>
        <p:spPr bwMode="auto">
          <a:xfrm>
            <a:off x="6323631" y="981518"/>
            <a:ext cx="140643" cy="362783"/>
          </a:xfrm>
          <a:custGeom>
            <a:avLst/>
            <a:gdLst>
              <a:gd name="T0" fmla="*/ 0 w 137"/>
              <a:gd name="T1" fmla="*/ 739805098 h 318"/>
              <a:gd name="T2" fmla="*/ 11341197 w 137"/>
              <a:gd name="T3" fmla="*/ 679318545 h 318"/>
              <a:gd name="T4" fmla="*/ 11341197 w 137"/>
              <a:gd name="T5" fmla="*/ 667685262 h 318"/>
              <a:gd name="T6" fmla="*/ 11341197 w 137"/>
              <a:gd name="T7" fmla="*/ 658380265 h 318"/>
              <a:gd name="T8" fmla="*/ 11341197 w 137"/>
              <a:gd name="T9" fmla="*/ 637441985 h 318"/>
              <a:gd name="T10" fmla="*/ 11341197 w 137"/>
              <a:gd name="T11" fmla="*/ 618830362 h 318"/>
              <a:gd name="T12" fmla="*/ 11341197 w 137"/>
              <a:gd name="T13" fmla="*/ 609525365 h 318"/>
              <a:gd name="T14" fmla="*/ 11341197 w 137"/>
              <a:gd name="T15" fmla="*/ 600218739 h 318"/>
              <a:gd name="T16" fmla="*/ 11341197 w 137"/>
              <a:gd name="T17" fmla="*/ 539732185 h 318"/>
              <a:gd name="T18" fmla="*/ 11341197 w 137"/>
              <a:gd name="T19" fmla="*/ 495530599 h 318"/>
              <a:gd name="T20" fmla="*/ 11341197 w 137"/>
              <a:gd name="T21" fmla="*/ 467612349 h 318"/>
              <a:gd name="T22" fmla="*/ 11341197 w 137"/>
              <a:gd name="T23" fmla="*/ 335005959 h 318"/>
              <a:gd name="T24" fmla="*/ 11341197 w 137"/>
              <a:gd name="T25" fmla="*/ 251254469 h 318"/>
              <a:gd name="T26" fmla="*/ 11341197 w 137"/>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
              <a:gd name="T43" fmla="*/ 0 h 318"/>
              <a:gd name="T44" fmla="*/ 137 w 137"/>
              <a:gd name="T45" fmla="*/ 318 h 3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 h="318">
                <a:moveTo>
                  <a:pt x="0" y="318"/>
                </a:moveTo>
                <a:lnTo>
                  <a:pt x="13" y="292"/>
                </a:lnTo>
                <a:lnTo>
                  <a:pt x="18" y="287"/>
                </a:lnTo>
                <a:lnTo>
                  <a:pt x="23" y="283"/>
                </a:lnTo>
                <a:lnTo>
                  <a:pt x="36" y="274"/>
                </a:lnTo>
                <a:lnTo>
                  <a:pt x="49" y="266"/>
                </a:lnTo>
                <a:lnTo>
                  <a:pt x="55" y="262"/>
                </a:lnTo>
                <a:lnTo>
                  <a:pt x="59" y="258"/>
                </a:lnTo>
                <a:lnTo>
                  <a:pt x="72" y="232"/>
                </a:lnTo>
                <a:lnTo>
                  <a:pt x="86" y="213"/>
                </a:lnTo>
                <a:lnTo>
                  <a:pt x="105" y="201"/>
                </a:lnTo>
                <a:lnTo>
                  <a:pt x="117" y="144"/>
                </a:lnTo>
                <a:lnTo>
                  <a:pt x="96" y="108"/>
                </a:lnTo>
                <a:lnTo>
                  <a:pt x="137"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47" name="Freeform 150"/>
          <p:cNvSpPr>
            <a:spLocks/>
          </p:cNvSpPr>
          <p:nvPr/>
        </p:nvSpPr>
        <p:spPr bwMode="auto">
          <a:xfrm>
            <a:off x="6389488" y="1274191"/>
            <a:ext cx="101576" cy="137991"/>
          </a:xfrm>
          <a:custGeom>
            <a:avLst/>
            <a:gdLst>
              <a:gd name="T0" fmla="*/ 0 w 100"/>
              <a:gd name="T1" fmla="*/ 0 h 121"/>
              <a:gd name="T2" fmla="*/ 11169437 w 100"/>
              <a:gd name="T3" fmla="*/ 69793297 h 121"/>
              <a:gd name="T4" fmla="*/ 11169437 w 100"/>
              <a:gd name="T5" fmla="*/ 109341637 h 121"/>
              <a:gd name="T6" fmla="*/ 11169437 w 100"/>
              <a:gd name="T7" fmla="*/ 130279951 h 121"/>
              <a:gd name="T8" fmla="*/ 11169437 w 100"/>
              <a:gd name="T9" fmla="*/ 155871587 h 121"/>
              <a:gd name="T10" fmla="*/ 11169437 w 100"/>
              <a:gd name="T11" fmla="*/ 281498218 h 121"/>
              <a:gd name="T12" fmla="*/ 0 60000 65536"/>
              <a:gd name="T13" fmla="*/ 0 60000 65536"/>
              <a:gd name="T14" fmla="*/ 0 60000 65536"/>
              <a:gd name="T15" fmla="*/ 0 60000 65536"/>
              <a:gd name="T16" fmla="*/ 0 60000 65536"/>
              <a:gd name="T17" fmla="*/ 0 60000 65536"/>
              <a:gd name="T18" fmla="*/ 0 w 100"/>
              <a:gd name="T19" fmla="*/ 0 h 121"/>
              <a:gd name="T20" fmla="*/ 100 w 100"/>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00" h="121">
                <a:moveTo>
                  <a:pt x="0" y="0"/>
                </a:moveTo>
                <a:lnTo>
                  <a:pt x="42" y="30"/>
                </a:lnTo>
                <a:lnTo>
                  <a:pt x="62" y="47"/>
                </a:lnTo>
                <a:lnTo>
                  <a:pt x="70" y="56"/>
                </a:lnTo>
                <a:lnTo>
                  <a:pt x="78" y="67"/>
                </a:lnTo>
                <a:lnTo>
                  <a:pt x="100" y="12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48" name="Line 151"/>
          <p:cNvSpPr>
            <a:spLocks noChangeShapeType="1"/>
          </p:cNvSpPr>
          <p:nvPr/>
        </p:nvSpPr>
        <p:spPr bwMode="auto">
          <a:xfrm flipV="1">
            <a:off x="6464275" y="1457807"/>
            <a:ext cx="29021" cy="44513"/>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49" name="Line 152"/>
          <p:cNvSpPr>
            <a:spLocks noChangeShapeType="1"/>
          </p:cNvSpPr>
          <p:nvPr/>
        </p:nvSpPr>
        <p:spPr bwMode="auto">
          <a:xfrm flipH="1" flipV="1">
            <a:off x="6491067" y="1412182"/>
            <a:ext cx="5581" cy="41174"/>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50" name="Freeform 153"/>
          <p:cNvSpPr>
            <a:spLocks/>
          </p:cNvSpPr>
          <p:nvPr/>
        </p:nvSpPr>
        <p:spPr bwMode="auto">
          <a:xfrm>
            <a:off x="6496644" y="1454470"/>
            <a:ext cx="50230" cy="27820"/>
          </a:xfrm>
          <a:custGeom>
            <a:avLst/>
            <a:gdLst>
              <a:gd name="T0" fmla="*/ 0 w 49"/>
              <a:gd name="T1" fmla="*/ 0 h 24"/>
              <a:gd name="T2" fmla="*/ 11130644 w 49"/>
              <a:gd name="T3" fmla="*/ 34897061 h 24"/>
              <a:gd name="T4" fmla="*/ 11130644 w 49"/>
              <a:gd name="T5" fmla="*/ 41877125 h 24"/>
              <a:gd name="T6" fmla="*/ 11130644 w 49"/>
              <a:gd name="T7" fmla="*/ 48855560 h 24"/>
              <a:gd name="T8" fmla="*/ 11130644 w 49"/>
              <a:gd name="T9" fmla="*/ 53508936 h 24"/>
              <a:gd name="T10" fmla="*/ 11130644 w 49"/>
              <a:gd name="T11" fmla="*/ 55835624 h 24"/>
              <a:gd name="T12" fmla="*/ 0 60000 65536"/>
              <a:gd name="T13" fmla="*/ 0 60000 65536"/>
              <a:gd name="T14" fmla="*/ 0 60000 65536"/>
              <a:gd name="T15" fmla="*/ 0 60000 65536"/>
              <a:gd name="T16" fmla="*/ 0 60000 65536"/>
              <a:gd name="T17" fmla="*/ 0 60000 65536"/>
              <a:gd name="T18" fmla="*/ 0 w 49"/>
              <a:gd name="T19" fmla="*/ 0 h 24"/>
              <a:gd name="T20" fmla="*/ 49 w 4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9" h="24">
                <a:moveTo>
                  <a:pt x="0" y="0"/>
                </a:moveTo>
                <a:lnTo>
                  <a:pt x="24" y="15"/>
                </a:lnTo>
                <a:lnTo>
                  <a:pt x="31" y="18"/>
                </a:lnTo>
                <a:lnTo>
                  <a:pt x="38" y="21"/>
                </a:lnTo>
                <a:lnTo>
                  <a:pt x="45" y="23"/>
                </a:lnTo>
                <a:lnTo>
                  <a:pt x="49" y="2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51" name="Freeform 154"/>
          <p:cNvSpPr>
            <a:spLocks/>
          </p:cNvSpPr>
          <p:nvPr/>
        </p:nvSpPr>
        <p:spPr bwMode="auto">
          <a:xfrm>
            <a:off x="7090469" y="1925200"/>
            <a:ext cx="205383" cy="437343"/>
          </a:xfrm>
          <a:custGeom>
            <a:avLst/>
            <a:gdLst>
              <a:gd name="T0" fmla="*/ 0 w 200"/>
              <a:gd name="T1" fmla="*/ 0 h 383"/>
              <a:gd name="T2" fmla="*/ 5584757 w 200"/>
              <a:gd name="T3" fmla="*/ 76771614 h 383"/>
              <a:gd name="T4" fmla="*/ 11169514 w 200"/>
              <a:gd name="T5" fmla="*/ 221011463 h 383"/>
              <a:gd name="T6" fmla="*/ 11169514 w 200"/>
              <a:gd name="T7" fmla="*/ 383861329 h 383"/>
              <a:gd name="T8" fmla="*/ 11169514 w 200"/>
              <a:gd name="T9" fmla="*/ 614177801 h 383"/>
              <a:gd name="T10" fmla="*/ 11169514 w 200"/>
              <a:gd name="T11" fmla="*/ 660707731 h 383"/>
              <a:gd name="T12" fmla="*/ 11169514 w 200"/>
              <a:gd name="T13" fmla="*/ 707236031 h 383"/>
              <a:gd name="T14" fmla="*/ 11169514 w 200"/>
              <a:gd name="T15" fmla="*/ 746785982 h 383"/>
              <a:gd name="T16" fmla="*/ 11169514 w 200"/>
              <a:gd name="T17" fmla="*/ 784007645 h 383"/>
              <a:gd name="T18" fmla="*/ 11169514 w 200"/>
              <a:gd name="T19" fmla="*/ 891024202 h 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383"/>
              <a:gd name="T32" fmla="*/ 200 w 200"/>
              <a:gd name="T33" fmla="*/ 383 h 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383">
                <a:moveTo>
                  <a:pt x="0" y="0"/>
                </a:moveTo>
                <a:lnTo>
                  <a:pt x="3" y="33"/>
                </a:lnTo>
                <a:lnTo>
                  <a:pt x="63" y="95"/>
                </a:lnTo>
                <a:lnTo>
                  <a:pt x="76" y="165"/>
                </a:lnTo>
                <a:lnTo>
                  <a:pt x="110" y="264"/>
                </a:lnTo>
                <a:lnTo>
                  <a:pt x="122" y="284"/>
                </a:lnTo>
                <a:lnTo>
                  <a:pt x="135" y="304"/>
                </a:lnTo>
                <a:lnTo>
                  <a:pt x="148" y="321"/>
                </a:lnTo>
                <a:lnTo>
                  <a:pt x="160" y="337"/>
                </a:lnTo>
                <a:lnTo>
                  <a:pt x="200" y="38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52" name="Freeform 155"/>
          <p:cNvSpPr>
            <a:spLocks/>
          </p:cNvSpPr>
          <p:nvPr/>
        </p:nvSpPr>
        <p:spPr bwMode="auto">
          <a:xfrm>
            <a:off x="7971159" y="3951660"/>
            <a:ext cx="203150" cy="432890"/>
          </a:xfrm>
          <a:custGeom>
            <a:avLst/>
            <a:gdLst>
              <a:gd name="T0" fmla="*/ 0 w 197"/>
              <a:gd name="T1" fmla="*/ 2147483647 h 379"/>
              <a:gd name="T2" fmla="*/ 2147483647 w 197"/>
              <a:gd name="T3" fmla="*/ 2147483647 h 379"/>
              <a:gd name="T4" fmla="*/ 2147483647 w 197"/>
              <a:gd name="T5" fmla="*/ 2147483647 h 379"/>
              <a:gd name="T6" fmla="*/ 2147483647 w 197"/>
              <a:gd name="T7" fmla="*/ 2147483647 h 379"/>
              <a:gd name="T8" fmla="*/ 2147483647 w 197"/>
              <a:gd name="T9" fmla="*/ 2147483647 h 379"/>
              <a:gd name="T10" fmla="*/ 2147483647 w 197"/>
              <a:gd name="T11" fmla="*/ 2147483647 h 379"/>
              <a:gd name="T12" fmla="*/ 2147483647 w 197"/>
              <a:gd name="T13" fmla="*/ 2147483647 h 379"/>
              <a:gd name="T14" fmla="*/ 2147483647 w 197"/>
              <a:gd name="T15" fmla="*/ 2147483647 h 379"/>
              <a:gd name="T16" fmla="*/ 2147483647 w 197"/>
              <a:gd name="T17" fmla="*/ 2147483647 h 379"/>
              <a:gd name="T18" fmla="*/ 2147483647 w 197"/>
              <a:gd name="T19" fmla="*/ 2147483647 h 379"/>
              <a:gd name="T20" fmla="*/ 2147483647 w 197"/>
              <a:gd name="T21" fmla="*/ 0 h 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
              <a:gd name="T34" fmla="*/ 0 h 379"/>
              <a:gd name="T35" fmla="*/ 197 w 197"/>
              <a:gd name="T36" fmla="*/ 379 h 3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 h="379">
                <a:moveTo>
                  <a:pt x="0" y="379"/>
                </a:moveTo>
                <a:lnTo>
                  <a:pt x="1" y="361"/>
                </a:lnTo>
                <a:lnTo>
                  <a:pt x="10" y="337"/>
                </a:lnTo>
                <a:lnTo>
                  <a:pt x="55" y="304"/>
                </a:lnTo>
                <a:lnTo>
                  <a:pt x="79" y="247"/>
                </a:lnTo>
                <a:lnTo>
                  <a:pt x="106" y="225"/>
                </a:lnTo>
                <a:lnTo>
                  <a:pt x="115" y="192"/>
                </a:lnTo>
                <a:lnTo>
                  <a:pt x="155" y="142"/>
                </a:lnTo>
                <a:lnTo>
                  <a:pt x="195" y="100"/>
                </a:lnTo>
                <a:lnTo>
                  <a:pt x="197" y="42"/>
                </a:lnTo>
                <a:lnTo>
                  <a:pt x="184" y="0"/>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53" name="Freeform 156"/>
          <p:cNvSpPr>
            <a:spLocks/>
          </p:cNvSpPr>
          <p:nvPr/>
        </p:nvSpPr>
        <p:spPr bwMode="auto">
          <a:xfrm>
            <a:off x="6370512" y="301578"/>
            <a:ext cx="200918" cy="37836"/>
          </a:xfrm>
          <a:custGeom>
            <a:avLst/>
            <a:gdLst>
              <a:gd name="T0" fmla="*/ 2147483647 w 197"/>
              <a:gd name="T1" fmla="*/ 2147483647 h 33"/>
              <a:gd name="T2" fmla="*/ 2147483647 w 197"/>
              <a:gd name="T3" fmla="*/ 2147483647 h 33"/>
              <a:gd name="T4" fmla="*/ 2147483647 w 197"/>
              <a:gd name="T5" fmla="*/ 2147483647 h 33"/>
              <a:gd name="T6" fmla="*/ 2147483647 w 197"/>
              <a:gd name="T7" fmla="*/ 2147483647 h 33"/>
              <a:gd name="T8" fmla="*/ 2147483647 w 197"/>
              <a:gd name="T9" fmla="*/ 2147483647 h 33"/>
              <a:gd name="T10" fmla="*/ 2147483647 w 197"/>
              <a:gd name="T11" fmla="*/ 2147483647 h 33"/>
              <a:gd name="T12" fmla="*/ 2147483647 w 197"/>
              <a:gd name="T13" fmla="*/ 2147483647 h 33"/>
              <a:gd name="T14" fmla="*/ 2147483647 w 197"/>
              <a:gd name="T15" fmla="*/ 2147483647 h 33"/>
              <a:gd name="T16" fmla="*/ 2147483647 w 197"/>
              <a:gd name="T17" fmla="*/ 2147483647 h 33"/>
              <a:gd name="T18" fmla="*/ 2147483647 w 197"/>
              <a:gd name="T19" fmla="*/ 2147483647 h 33"/>
              <a:gd name="T20" fmla="*/ 2147483647 w 197"/>
              <a:gd name="T21" fmla="*/ 2147483647 h 33"/>
              <a:gd name="T22" fmla="*/ 2147483647 w 197"/>
              <a:gd name="T23" fmla="*/ 2147483647 h 33"/>
              <a:gd name="T24" fmla="*/ 2147483647 w 197"/>
              <a:gd name="T25" fmla="*/ 2147483647 h 33"/>
              <a:gd name="T26" fmla="*/ 2147483647 w 197"/>
              <a:gd name="T27" fmla="*/ 2147483647 h 33"/>
              <a:gd name="T28" fmla="*/ 2147483647 w 197"/>
              <a:gd name="T29" fmla="*/ 2147483647 h 33"/>
              <a:gd name="T30" fmla="*/ 2147483647 w 197"/>
              <a:gd name="T31" fmla="*/ 2147483647 h 33"/>
              <a:gd name="T32" fmla="*/ 2147483647 w 197"/>
              <a:gd name="T33" fmla="*/ 2147483647 h 33"/>
              <a:gd name="T34" fmla="*/ 2147483647 w 197"/>
              <a:gd name="T35" fmla="*/ 2147483647 h 33"/>
              <a:gd name="T36" fmla="*/ 2147483647 w 197"/>
              <a:gd name="T37" fmla="*/ 2147483647 h 33"/>
              <a:gd name="T38" fmla="*/ 2147483647 w 197"/>
              <a:gd name="T39" fmla="*/ 2147483647 h 33"/>
              <a:gd name="T40" fmla="*/ 2147483647 w 197"/>
              <a:gd name="T41" fmla="*/ 2147483647 h 33"/>
              <a:gd name="T42" fmla="*/ 2147483647 w 197"/>
              <a:gd name="T43" fmla="*/ 2147483647 h 33"/>
              <a:gd name="T44" fmla="*/ 2147483647 w 197"/>
              <a:gd name="T45" fmla="*/ 2147483647 h 33"/>
              <a:gd name="T46" fmla="*/ 2147483647 w 197"/>
              <a:gd name="T47" fmla="*/ 2147483647 h 33"/>
              <a:gd name="T48" fmla="*/ 2147483647 w 197"/>
              <a:gd name="T49" fmla="*/ 2147483647 h 33"/>
              <a:gd name="T50" fmla="*/ 2147483647 w 197"/>
              <a:gd name="T51" fmla="*/ 2147483647 h 33"/>
              <a:gd name="T52" fmla="*/ 2147483647 w 197"/>
              <a:gd name="T53" fmla="*/ 2147483647 h 33"/>
              <a:gd name="T54" fmla="*/ 2147483647 w 197"/>
              <a:gd name="T55" fmla="*/ 2147483647 h 33"/>
              <a:gd name="T56" fmla="*/ 2147483647 w 197"/>
              <a:gd name="T57" fmla="*/ 2147483647 h 33"/>
              <a:gd name="T58" fmla="*/ 2147483647 w 197"/>
              <a:gd name="T59" fmla="*/ 2147483647 h 33"/>
              <a:gd name="T60" fmla="*/ 2147483647 w 197"/>
              <a:gd name="T61" fmla="*/ 2147483647 h 33"/>
              <a:gd name="T62" fmla="*/ 2147483647 w 197"/>
              <a:gd name="T63" fmla="*/ 2147483647 h 33"/>
              <a:gd name="T64" fmla="*/ 2147483647 w 197"/>
              <a:gd name="T65" fmla="*/ 2147483647 h 33"/>
              <a:gd name="T66" fmla="*/ 2147483647 w 197"/>
              <a:gd name="T67" fmla="*/ 2147483647 h 33"/>
              <a:gd name="T68" fmla="*/ 2147483647 w 197"/>
              <a:gd name="T69" fmla="*/ 2147483647 h 33"/>
              <a:gd name="T70" fmla="*/ 2147483647 w 197"/>
              <a:gd name="T71" fmla="*/ 2147483647 h 33"/>
              <a:gd name="T72" fmla="*/ 2147483647 w 197"/>
              <a:gd name="T73" fmla="*/ 2147483647 h 33"/>
              <a:gd name="T74" fmla="*/ 2147483647 w 197"/>
              <a:gd name="T75" fmla="*/ 2147483647 h 33"/>
              <a:gd name="T76" fmla="*/ 2147483647 w 197"/>
              <a:gd name="T77" fmla="*/ 0 h 33"/>
              <a:gd name="T78" fmla="*/ 2147483647 w 197"/>
              <a:gd name="T79" fmla="*/ 0 h 33"/>
              <a:gd name="T80" fmla="*/ 2147483647 w 197"/>
              <a:gd name="T81" fmla="*/ 2147483647 h 33"/>
              <a:gd name="T82" fmla="*/ 2147483647 w 197"/>
              <a:gd name="T83" fmla="*/ 0 h 33"/>
              <a:gd name="T84" fmla="*/ 2147483647 w 197"/>
              <a:gd name="T85" fmla="*/ 0 h 33"/>
              <a:gd name="T86" fmla="*/ 2147483647 w 197"/>
              <a:gd name="T87" fmla="*/ 2147483647 h 33"/>
              <a:gd name="T88" fmla="*/ 2147483647 w 197"/>
              <a:gd name="T89" fmla="*/ 2147483647 h 33"/>
              <a:gd name="T90" fmla="*/ 2147483647 w 197"/>
              <a:gd name="T91" fmla="*/ 2147483647 h 33"/>
              <a:gd name="T92" fmla="*/ 2147483647 w 197"/>
              <a:gd name="T93" fmla="*/ 2147483647 h 33"/>
              <a:gd name="T94" fmla="*/ 0 w 197"/>
              <a:gd name="T95" fmla="*/ 2147483647 h 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7"/>
              <a:gd name="T145" fmla="*/ 0 h 33"/>
              <a:gd name="T146" fmla="*/ 197 w 197"/>
              <a:gd name="T147" fmla="*/ 33 h 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7" h="33">
                <a:moveTo>
                  <a:pt x="197" y="24"/>
                </a:moveTo>
                <a:lnTo>
                  <a:pt x="191" y="29"/>
                </a:lnTo>
                <a:lnTo>
                  <a:pt x="184" y="33"/>
                </a:lnTo>
                <a:lnTo>
                  <a:pt x="175" y="31"/>
                </a:lnTo>
                <a:lnTo>
                  <a:pt x="165" y="29"/>
                </a:lnTo>
                <a:lnTo>
                  <a:pt x="161" y="28"/>
                </a:lnTo>
                <a:lnTo>
                  <a:pt x="157" y="28"/>
                </a:lnTo>
                <a:lnTo>
                  <a:pt x="155" y="27"/>
                </a:lnTo>
                <a:lnTo>
                  <a:pt x="154" y="27"/>
                </a:lnTo>
                <a:lnTo>
                  <a:pt x="147" y="23"/>
                </a:lnTo>
                <a:lnTo>
                  <a:pt x="140" y="18"/>
                </a:lnTo>
                <a:lnTo>
                  <a:pt x="137" y="19"/>
                </a:lnTo>
                <a:lnTo>
                  <a:pt x="135" y="21"/>
                </a:lnTo>
                <a:lnTo>
                  <a:pt x="133" y="22"/>
                </a:lnTo>
                <a:lnTo>
                  <a:pt x="130" y="23"/>
                </a:lnTo>
                <a:lnTo>
                  <a:pt x="127" y="23"/>
                </a:lnTo>
                <a:lnTo>
                  <a:pt x="124" y="21"/>
                </a:lnTo>
                <a:lnTo>
                  <a:pt x="120" y="16"/>
                </a:lnTo>
                <a:lnTo>
                  <a:pt x="115" y="11"/>
                </a:lnTo>
                <a:lnTo>
                  <a:pt x="113" y="8"/>
                </a:lnTo>
                <a:lnTo>
                  <a:pt x="110" y="7"/>
                </a:lnTo>
                <a:lnTo>
                  <a:pt x="106" y="6"/>
                </a:lnTo>
                <a:lnTo>
                  <a:pt x="102" y="6"/>
                </a:lnTo>
                <a:lnTo>
                  <a:pt x="99" y="7"/>
                </a:lnTo>
                <a:lnTo>
                  <a:pt x="94" y="8"/>
                </a:lnTo>
                <a:lnTo>
                  <a:pt x="92" y="5"/>
                </a:lnTo>
                <a:lnTo>
                  <a:pt x="90" y="4"/>
                </a:lnTo>
                <a:lnTo>
                  <a:pt x="88" y="4"/>
                </a:lnTo>
                <a:lnTo>
                  <a:pt x="86" y="5"/>
                </a:lnTo>
                <a:lnTo>
                  <a:pt x="83" y="9"/>
                </a:lnTo>
                <a:lnTo>
                  <a:pt x="79" y="13"/>
                </a:lnTo>
                <a:lnTo>
                  <a:pt x="74" y="12"/>
                </a:lnTo>
                <a:lnTo>
                  <a:pt x="71" y="10"/>
                </a:lnTo>
                <a:lnTo>
                  <a:pt x="69" y="8"/>
                </a:lnTo>
                <a:lnTo>
                  <a:pt x="67" y="7"/>
                </a:lnTo>
                <a:lnTo>
                  <a:pt x="64" y="3"/>
                </a:lnTo>
                <a:lnTo>
                  <a:pt x="61" y="2"/>
                </a:lnTo>
                <a:lnTo>
                  <a:pt x="58" y="1"/>
                </a:lnTo>
                <a:lnTo>
                  <a:pt x="53" y="0"/>
                </a:lnTo>
                <a:lnTo>
                  <a:pt x="47" y="0"/>
                </a:lnTo>
                <a:lnTo>
                  <a:pt x="36" y="2"/>
                </a:lnTo>
                <a:lnTo>
                  <a:pt x="24" y="0"/>
                </a:lnTo>
                <a:lnTo>
                  <a:pt x="18" y="0"/>
                </a:lnTo>
                <a:lnTo>
                  <a:pt x="12" y="1"/>
                </a:lnTo>
                <a:lnTo>
                  <a:pt x="9" y="7"/>
                </a:lnTo>
                <a:lnTo>
                  <a:pt x="7" y="11"/>
                </a:lnTo>
                <a:lnTo>
                  <a:pt x="5" y="15"/>
                </a:lnTo>
                <a:lnTo>
                  <a:pt x="0" y="2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54" name="Freeform 157"/>
          <p:cNvSpPr>
            <a:spLocks/>
          </p:cNvSpPr>
          <p:nvPr/>
        </p:nvSpPr>
        <p:spPr bwMode="auto">
          <a:xfrm>
            <a:off x="6226525" y="380592"/>
            <a:ext cx="56927" cy="92365"/>
          </a:xfrm>
          <a:custGeom>
            <a:avLst/>
            <a:gdLst>
              <a:gd name="T0" fmla="*/ 0 w 55"/>
              <a:gd name="T1" fmla="*/ 0 h 81"/>
              <a:gd name="T2" fmla="*/ 0 w 55"/>
              <a:gd name="T3" fmla="*/ 2147483647 h 81"/>
              <a:gd name="T4" fmla="*/ 2147483647 w 55"/>
              <a:gd name="T5" fmla="*/ 2147483647 h 81"/>
              <a:gd name="T6" fmla="*/ 2147483647 w 55"/>
              <a:gd name="T7" fmla="*/ 2147483647 h 81"/>
              <a:gd name="T8" fmla="*/ 2147483647 w 55"/>
              <a:gd name="T9" fmla="*/ 2147483647 h 81"/>
              <a:gd name="T10" fmla="*/ 2147483647 w 55"/>
              <a:gd name="T11" fmla="*/ 2147483647 h 81"/>
              <a:gd name="T12" fmla="*/ 2147483647 w 55"/>
              <a:gd name="T13" fmla="*/ 2147483647 h 81"/>
              <a:gd name="T14" fmla="*/ 2147483647 w 55"/>
              <a:gd name="T15" fmla="*/ 2147483647 h 81"/>
              <a:gd name="T16" fmla="*/ 2147483647 w 55"/>
              <a:gd name="T17" fmla="*/ 2147483647 h 81"/>
              <a:gd name="T18" fmla="*/ 2147483647 w 55"/>
              <a:gd name="T19" fmla="*/ 2147483647 h 81"/>
              <a:gd name="T20" fmla="*/ 2147483647 w 55"/>
              <a:gd name="T21" fmla="*/ 2147483647 h 81"/>
              <a:gd name="T22" fmla="*/ 2147483647 w 55"/>
              <a:gd name="T23" fmla="*/ 2147483647 h 81"/>
              <a:gd name="T24" fmla="*/ 2147483647 w 55"/>
              <a:gd name="T25" fmla="*/ 2147483647 h 81"/>
              <a:gd name="T26" fmla="*/ 2147483647 w 55"/>
              <a:gd name="T27" fmla="*/ 2147483647 h 81"/>
              <a:gd name="T28" fmla="*/ 2147483647 w 55"/>
              <a:gd name="T29" fmla="*/ 2147483647 h 81"/>
              <a:gd name="T30" fmla="*/ 2147483647 w 55"/>
              <a:gd name="T31" fmla="*/ 2147483647 h 81"/>
              <a:gd name="T32" fmla="*/ 2147483647 w 55"/>
              <a:gd name="T33" fmla="*/ 2147483647 h 81"/>
              <a:gd name="T34" fmla="*/ 2147483647 w 55"/>
              <a:gd name="T35" fmla="*/ 2147483647 h 81"/>
              <a:gd name="T36" fmla="*/ 2147483647 w 55"/>
              <a:gd name="T37" fmla="*/ 2147483647 h 81"/>
              <a:gd name="T38" fmla="*/ 2147483647 w 55"/>
              <a:gd name="T39" fmla="*/ 2147483647 h 81"/>
              <a:gd name="T40" fmla="*/ 2147483647 w 55"/>
              <a:gd name="T41" fmla="*/ 2147483647 h 81"/>
              <a:gd name="T42" fmla="*/ 2147483647 w 55"/>
              <a:gd name="T43" fmla="*/ 2147483647 h 81"/>
              <a:gd name="T44" fmla="*/ 2147483647 w 55"/>
              <a:gd name="T45" fmla="*/ 2147483647 h 81"/>
              <a:gd name="T46" fmla="*/ 2147483647 w 55"/>
              <a:gd name="T47" fmla="*/ 2147483647 h 81"/>
              <a:gd name="T48" fmla="*/ 2147483647 w 55"/>
              <a:gd name="T49" fmla="*/ 2147483647 h 81"/>
              <a:gd name="T50" fmla="*/ 2147483647 w 55"/>
              <a:gd name="T51" fmla="*/ 2147483647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81"/>
              <a:gd name="T80" fmla="*/ 55 w 55"/>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81">
                <a:moveTo>
                  <a:pt x="0" y="0"/>
                </a:moveTo>
                <a:lnTo>
                  <a:pt x="0" y="3"/>
                </a:lnTo>
                <a:lnTo>
                  <a:pt x="1" y="7"/>
                </a:lnTo>
                <a:lnTo>
                  <a:pt x="6" y="16"/>
                </a:lnTo>
                <a:lnTo>
                  <a:pt x="7" y="23"/>
                </a:lnTo>
                <a:lnTo>
                  <a:pt x="8" y="30"/>
                </a:lnTo>
                <a:lnTo>
                  <a:pt x="10" y="34"/>
                </a:lnTo>
                <a:lnTo>
                  <a:pt x="12" y="36"/>
                </a:lnTo>
                <a:lnTo>
                  <a:pt x="15" y="37"/>
                </a:lnTo>
                <a:lnTo>
                  <a:pt x="16" y="41"/>
                </a:lnTo>
                <a:lnTo>
                  <a:pt x="16" y="43"/>
                </a:lnTo>
                <a:lnTo>
                  <a:pt x="16" y="42"/>
                </a:lnTo>
                <a:lnTo>
                  <a:pt x="16" y="41"/>
                </a:lnTo>
                <a:lnTo>
                  <a:pt x="17" y="41"/>
                </a:lnTo>
                <a:lnTo>
                  <a:pt x="19" y="42"/>
                </a:lnTo>
                <a:lnTo>
                  <a:pt x="21" y="45"/>
                </a:lnTo>
                <a:lnTo>
                  <a:pt x="25" y="52"/>
                </a:lnTo>
                <a:lnTo>
                  <a:pt x="27" y="59"/>
                </a:lnTo>
                <a:lnTo>
                  <a:pt x="31" y="64"/>
                </a:lnTo>
                <a:lnTo>
                  <a:pt x="35" y="67"/>
                </a:lnTo>
                <a:lnTo>
                  <a:pt x="39" y="70"/>
                </a:lnTo>
                <a:lnTo>
                  <a:pt x="42" y="74"/>
                </a:lnTo>
                <a:lnTo>
                  <a:pt x="46" y="76"/>
                </a:lnTo>
                <a:lnTo>
                  <a:pt x="51" y="78"/>
                </a:lnTo>
                <a:lnTo>
                  <a:pt x="55" y="81"/>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55" name="Freeform 158"/>
          <p:cNvSpPr>
            <a:spLocks/>
          </p:cNvSpPr>
          <p:nvPr/>
        </p:nvSpPr>
        <p:spPr bwMode="auto">
          <a:xfrm>
            <a:off x="6497760" y="1482289"/>
            <a:ext cx="49113" cy="40062"/>
          </a:xfrm>
          <a:custGeom>
            <a:avLst/>
            <a:gdLst>
              <a:gd name="T0" fmla="*/ 0 w 48"/>
              <a:gd name="T1" fmla="*/ 83751193 h 36"/>
              <a:gd name="T2" fmla="*/ 11089879 w 48"/>
              <a:gd name="T3" fmla="*/ 48854727 h 36"/>
              <a:gd name="T4" fmla="*/ 11089879 w 48"/>
              <a:gd name="T5" fmla="*/ 0 h 36"/>
              <a:gd name="T6" fmla="*/ 0 60000 65536"/>
              <a:gd name="T7" fmla="*/ 0 60000 65536"/>
              <a:gd name="T8" fmla="*/ 0 60000 65536"/>
              <a:gd name="T9" fmla="*/ 0 w 48"/>
              <a:gd name="T10" fmla="*/ 0 h 36"/>
              <a:gd name="T11" fmla="*/ 48 w 48"/>
              <a:gd name="T12" fmla="*/ 36 h 36"/>
            </a:gdLst>
            <a:ahLst/>
            <a:cxnLst>
              <a:cxn ang="T6">
                <a:pos x="T0" y="T1"/>
              </a:cxn>
              <a:cxn ang="T7">
                <a:pos x="T2" y="T3"/>
              </a:cxn>
              <a:cxn ang="T8">
                <a:pos x="T4" y="T5"/>
              </a:cxn>
            </a:cxnLst>
            <a:rect l="T9" t="T10" r="T11" b="T12"/>
            <a:pathLst>
              <a:path w="48" h="36">
                <a:moveTo>
                  <a:pt x="0" y="36"/>
                </a:moveTo>
                <a:lnTo>
                  <a:pt x="12" y="21"/>
                </a:lnTo>
                <a:lnTo>
                  <a:pt x="48"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56" name="Line 159"/>
          <p:cNvSpPr>
            <a:spLocks noChangeShapeType="1"/>
          </p:cNvSpPr>
          <p:nvPr/>
        </p:nvSpPr>
        <p:spPr bwMode="auto">
          <a:xfrm flipH="1" flipV="1">
            <a:off x="6495528" y="1451130"/>
            <a:ext cx="14510" cy="54529"/>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57" name="Freeform 160"/>
          <p:cNvSpPr>
            <a:spLocks/>
          </p:cNvSpPr>
          <p:nvPr/>
        </p:nvSpPr>
        <p:spPr bwMode="auto">
          <a:xfrm>
            <a:off x="6531247" y="2504982"/>
            <a:ext cx="165199" cy="95703"/>
          </a:xfrm>
          <a:custGeom>
            <a:avLst/>
            <a:gdLst>
              <a:gd name="T0" fmla="*/ 0 w 160"/>
              <a:gd name="T1" fmla="*/ 0 h 84"/>
              <a:gd name="T2" fmla="*/ 11291746 w 160"/>
              <a:gd name="T3" fmla="*/ 174481128 h 84"/>
              <a:gd name="T4" fmla="*/ 11291746 w 160"/>
              <a:gd name="T5" fmla="*/ 195419384 h 84"/>
              <a:gd name="T6" fmla="*/ 0 60000 65536"/>
              <a:gd name="T7" fmla="*/ 0 60000 65536"/>
              <a:gd name="T8" fmla="*/ 0 60000 65536"/>
              <a:gd name="T9" fmla="*/ 0 w 160"/>
              <a:gd name="T10" fmla="*/ 0 h 84"/>
              <a:gd name="T11" fmla="*/ 160 w 160"/>
              <a:gd name="T12" fmla="*/ 84 h 84"/>
            </a:gdLst>
            <a:ahLst/>
            <a:cxnLst>
              <a:cxn ang="T6">
                <a:pos x="T0" y="T1"/>
              </a:cxn>
              <a:cxn ang="T7">
                <a:pos x="T2" y="T3"/>
              </a:cxn>
              <a:cxn ang="T8">
                <a:pos x="T4" y="T5"/>
              </a:cxn>
            </a:cxnLst>
            <a:rect l="T9" t="T10" r="T11" b="T12"/>
            <a:pathLst>
              <a:path w="160" h="84">
                <a:moveTo>
                  <a:pt x="0" y="0"/>
                </a:moveTo>
                <a:lnTo>
                  <a:pt x="109" y="75"/>
                </a:lnTo>
                <a:lnTo>
                  <a:pt x="160" y="84"/>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58" name="Freeform 161"/>
          <p:cNvSpPr>
            <a:spLocks/>
          </p:cNvSpPr>
          <p:nvPr/>
        </p:nvSpPr>
        <p:spPr bwMode="auto">
          <a:xfrm>
            <a:off x="5582467" y="1476726"/>
            <a:ext cx="111621" cy="41174"/>
          </a:xfrm>
          <a:custGeom>
            <a:avLst/>
            <a:gdLst>
              <a:gd name="T0" fmla="*/ 2815949 w 125"/>
              <a:gd name="T1" fmla="*/ 9421459 h 40"/>
              <a:gd name="T2" fmla="*/ 2815949 w 125"/>
              <a:gd name="T3" fmla="*/ 9421459 h 40"/>
              <a:gd name="T4" fmla="*/ 0 w 125"/>
              <a:gd name="T5" fmla="*/ 0 h 40"/>
              <a:gd name="T6" fmla="*/ 0 60000 65536"/>
              <a:gd name="T7" fmla="*/ 0 60000 65536"/>
              <a:gd name="T8" fmla="*/ 0 60000 65536"/>
              <a:gd name="T9" fmla="*/ 0 w 125"/>
              <a:gd name="T10" fmla="*/ 0 h 40"/>
              <a:gd name="T11" fmla="*/ 125 w 125"/>
              <a:gd name="T12" fmla="*/ 40 h 40"/>
            </a:gdLst>
            <a:ahLst/>
            <a:cxnLst>
              <a:cxn ang="T6">
                <a:pos x="T0" y="T1"/>
              </a:cxn>
              <a:cxn ang="T7">
                <a:pos x="T2" y="T3"/>
              </a:cxn>
              <a:cxn ang="T8">
                <a:pos x="T4" y="T5"/>
              </a:cxn>
            </a:cxnLst>
            <a:rect l="T9" t="T10" r="T11" b="T12"/>
            <a:pathLst>
              <a:path w="125" h="40">
                <a:moveTo>
                  <a:pt x="125" y="40"/>
                </a:moveTo>
                <a:lnTo>
                  <a:pt x="65" y="14"/>
                </a:lnTo>
                <a:lnTo>
                  <a:pt x="0"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59" name="Freeform 162"/>
          <p:cNvSpPr>
            <a:spLocks/>
          </p:cNvSpPr>
          <p:nvPr/>
        </p:nvSpPr>
        <p:spPr bwMode="auto">
          <a:xfrm>
            <a:off x="6099273" y="1807236"/>
            <a:ext cx="77019" cy="25595"/>
          </a:xfrm>
          <a:custGeom>
            <a:avLst/>
            <a:gdLst>
              <a:gd name="T0" fmla="*/ 0 w 74"/>
              <a:gd name="T1" fmla="*/ 51181772 h 22"/>
              <a:gd name="T2" fmla="*/ 13386786 w 74"/>
              <a:gd name="T3" fmla="*/ 18611702 h 22"/>
              <a:gd name="T4" fmla="*/ 13386786 w 74"/>
              <a:gd name="T5" fmla="*/ 0 h 22"/>
              <a:gd name="T6" fmla="*/ 0 60000 65536"/>
              <a:gd name="T7" fmla="*/ 0 60000 65536"/>
              <a:gd name="T8" fmla="*/ 0 60000 65536"/>
              <a:gd name="T9" fmla="*/ 0 w 74"/>
              <a:gd name="T10" fmla="*/ 0 h 22"/>
              <a:gd name="T11" fmla="*/ 74 w 74"/>
              <a:gd name="T12" fmla="*/ 22 h 22"/>
            </a:gdLst>
            <a:ahLst/>
            <a:cxnLst>
              <a:cxn ang="T6">
                <a:pos x="T0" y="T1"/>
              </a:cxn>
              <a:cxn ang="T7">
                <a:pos x="T2" y="T3"/>
              </a:cxn>
              <a:cxn ang="T8">
                <a:pos x="T4" y="T5"/>
              </a:cxn>
            </a:cxnLst>
            <a:rect l="T9" t="T10" r="T11" b="T12"/>
            <a:pathLst>
              <a:path w="74" h="22">
                <a:moveTo>
                  <a:pt x="0" y="22"/>
                </a:moveTo>
                <a:lnTo>
                  <a:pt x="54" y="8"/>
                </a:lnTo>
                <a:lnTo>
                  <a:pt x="74"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60" name="Line 163"/>
          <p:cNvSpPr>
            <a:spLocks noChangeShapeType="1"/>
          </p:cNvSpPr>
          <p:nvPr/>
        </p:nvSpPr>
        <p:spPr bwMode="auto">
          <a:xfrm flipV="1">
            <a:off x="6178524" y="1766062"/>
            <a:ext cx="94878" cy="41174"/>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61" name="Line 164"/>
          <p:cNvSpPr>
            <a:spLocks noChangeShapeType="1"/>
          </p:cNvSpPr>
          <p:nvPr/>
        </p:nvSpPr>
        <p:spPr bwMode="auto">
          <a:xfrm flipH="1">
            <a:off x="6071368" y="2131073"/>
            <a:ext cx="43532" cy="35611"/>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62" name="Line 165"/>
          <p:cNvSpPr>
            <a:spLocks noChangeShapeType="1"/>
          </p:cNvSpPr>
          <p:nvPr/>
        </p:nvSpPr>
        <p:spPr bwMode="auto">
          <a:xfrm flipH="1">
            <a:off x="5848126" y="1536819"/>
            <a:ext cx="7813" cy="6120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63" name="Freeform 166"/>
          <p:cNvSpPr>
            <a:spLocks/>
          </p:cNvSpPr>
          <p:nvPr/>
        </p:nvSpPr>
        <p:spPr bwMode="auto">
          <a:xfrm>
            <a:off x="7033546" y="1848411"/>
            <a:ext cx="59159" cy="80124"/>
          </a:xfrm>
          <a:custGeom>
            <a:avLst/>
            <a:gdLst>
              <a:gd name="T0" fmla="*/ 13311184 w 57"/>
              <a:gd name="T1" fmla="*/ 162849963 h 70"/>
              <a:gd name="T2" fmla="*/ 13311184 w 57"/>
              <a:gd name="T3" fmla="*/ 107014992 h 70"/>
              <a:gd name="T4" fmla="*/ 13311184 w 57"/>
              <a:gd name="T5" fmla="*/ 4653322 h 70"/>
              <a:gd name="T6" fmla="*/ 0 w 57"/>
              <a:gd name="T7" fmla="*/ 0 h 70"/>
              <a:gd name="T8" fmla="*/ 0 60000 65536"/>
              <a:gd name="T9" fmla="*/ 0 60000 65536"/>
              <a:gd name="T10" fmla="*/ 0 60000 65536"/>
              <a:gd name="T11" fmla="*/ 0 60000 65536"/>
              <a:gd name="T12" fmla="*/ 0 w 57"/>
              <a:gd name="T13" fmla="*/ 0 h 70"/>
              <a:gd name="T14" fmla="*/ 57 w 57"/>
              <a:gd name="T15" fmla="*/ 70 h 70"/>
            </a:gdLst>
            <a:ahLst/>
            <a:cxnLst>
              <a:cxn ang="T8">
                <a:pos x="T0" y="T1"/>
              </a:cxn>
              <a:cxn ang="T9">
                <a:pos x="T2" y="T3"/>
              </a:cxn>
              <a:cxn ang="T10">
                <a:pos x="T4" y="T5"/>
              </a:cxn>
              <a:cxn ang="T11">
                <a:pos x="T6" y="T7"/>
              </a:cxn>
            </a:cxnLst>
            <a:rect l="T12" t="T13" r="T14" b="T15"/>
            <a:pathLst>
              <a:path w="57" h="70">
                <a:moveTo>
                  <a:pt x="57" y="70"/>
                </a:moveTo>
                <a:lnTo>
                  <a:pt x="53" y="46"/>
                </a:lnTo>
                <a:lnTo>
                  <a:pt x="16" y="2"/>
                </a:lnTo>
                <a:lnTo>
                  <a:pt x="0"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64" name="Oval 167"/>
          <p:cNvSpPr>
            <a:spLocks noChangeArrowheads="1"/>
          </p:cNvSpPr>
          <p:nvPr/>
        </p:nvSpPr>
        <p:spPr bwMode="auto">
          <a:xfrm>
            <a:off x="7079306" y="1909617"/>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65" name="Line 168"/>
          <p:cNvSpPr>
            <a:spLocks noChangeShapeType="1"/>
          </p:cNvSpPr>
          <p:nvPr/>
        </p:nvSpPr>
        <p:spPr bwMode="auto">
          <a:xfrm>
            <a:off x="6877272" y="1741579"/>
            <a:ext cx="107156" cy="74559"/>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66" name="Line 169"/>
          <p:cNvSpPr>
            <a:spLocks noChangeShapeType="1"/>
          </p:cNvSpPr>
          <p:nvPr/>
        </p:nvSpPr>
        <p:spPr bwMode="auto">
          <a:xfrm>
            <a:off x="6736629" y="1657005"/>
            <a:ext cx="137294" cy="8123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67" name="Oval 170"/>
          <p:cNvSpPr>
            <a:spLocks noChangeArrowheads="1"/>
          </p:cNvSpPr>
          <p:nvPr/>
        </p:nvSpPr>
        <p:spPr bwMode="auto">
          <a:xfrm>
            <a:off x="6858297" y="1724888"/>
            <a:ext cx="21208"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68" name="Freeform 171"/>
          <p:cNvSpPr>
            <a:spLocks/>
          </p:cNvSpPr>
          <p:nvPr/>
        </p:nvSpPr>
        <p:spPr bwMode="auto">
          <a:xfrm>
            <a:off x="6417394" y="1484519"/>
            <a:ext cx="71438" cy="33385"/>
          </a:xfrm>
          <a:custGeom>
            <a:avLst/>
            <a:gdLst>
              <a:gd name="T0" fmla="*/ 0 w 70"/>
              <a:gd name="T1" fmla="*/ 0 h 30"/>
              <a:gd name="T2" fmla="*/ 13275646 w 70"/>
              <a:gd name="T3" fmla="*/ 69794123 h 30"/>
              <a:gd name="T4" fmla="*/ 0 60000 65536"/>
              <a:gd name="T5" fmla="*/ 0 60000 65536"/>
              <a:gd name="T6" fmla="*/ 0 w 70"/>
              <a:gd name="T7" fmla="*/ 0 h 30"/>
              <a:gd name="T8" fmla="*/ 70 w 70"/>
              <a:gd name="T9" fmla="*/ 30 h 30"/>
            </a:gdLst>
            <a:ahLst/>
            <a:cxnLst>
              <a:cxn ang="T4">
                <a:pos x="T0" y="T1"/>
              </a:cxn>
              <a:cxn ang="T5">
                <a:pos x="T2" y="T3"/>
              </a:cxn>
            </a:cxnLst>
            <a:rect l="T6" t="T7" r="T8" b="T9"/>
            <a:pathLst>
              <a:path w="70" h="30">
                <a:moveTo>
                  <a:pt x="0" y="0"/>
                </a:moveTo>
                <a:lnTo>
                  <a:pt x="70" y="3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69" name="Line 172"/>
          <p:cNvSpPr>
            <a:spLocks noChangeShapeType="1"/>
          </p:cNvSpPr>
          <p:nvPr/>
        </p:nvSpPr>
        <p:spPr bwMode="auto">
          <a:xfrm>
            <a:off x="6495528" y="1525691"/>
            <a:ext cx="234404" cy="125749"/>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70" name="Freeform 173"/>
          <p:cNvSpPr>
            <a:spLocks/>
          </p:cNvSpPr>
          <p:nvPr/>
        </p:nvSpPr>
        <p:spPr bwMode="auto">
          <a:xfrm>
            <a:off x="7299200" y="2369216"/>
            <a:ext cx="275704" cy="198084"/>
          </a:xfrm>
          <a:custGeom>
            <a:avLst/>
            <a:gdLst>
              <a:gd name="T0" fmla="*/ 0 w 269"/>
              <a:gd name="T1" fmla="*/ 0 h 173"/>
              <a:gd name="T2" fmla="*/ 11216340 w 269"/>
              <a:gd name="T3" fmla="*/ 76771559 h 173"/>
              <a:gd name="T4" fmla="*/ 11216340 w 269"/>
              <a:gd name="T5" fmla="*/ 137259772 h 173"/>
              <a:gd name="T6" fmla="*/ 11216340 w 269"/>
              <a:gd name="T7" fmla="*/ 232642963 h 173"/>
              <a:gd name="T8" fmla="*/ 11216340 w 269"/>
              <a:gd name="T9" fmla="*/ 237296279 h 173"/>
              <a:gd name="T10" fmla="*/ 11216340 w 269"/>
              <a:gd name="T11" fmla="*/ 241949594 h 173"/>
              <a:gd name="T12" fmla="*/ 11216340 w 269"/>
              <a:gd name="T13" fmla="*/ 241949594 h 173"/>
              <a:gd name="T14" fmla="*/ 11216340 w 269"/>
              <a:gd name="T15" fmla="*/ 244274622 h 173"/>
              <a:gd name="T16" fmla="*/ 11216340 w 269"/>
              <a:gd name="T17" fmla="*/ 244274622 h 173"/>
              <a:gd name="T18" fmla="*/ 11216340 w 269"/>
              <a:gd name="T19" fmla="*/ 246601280 h 173"/>
              <a:gd name="T20" fmla="*/ 11216340 w 269"/>
              <a:gd name="T21" fmla="*/ 251254596 h 173"/>
              <a:gd name="T22" fmla="*/ 11216340 w 269"/>
              <a:gd name="T23" fmla="*/ 258234569 h 173"/>
              <a:gd name="T24" fmla="*/ 11216340 w 269"/>
              <a:gd name="T25" fmla="*/ 369902735 h 173"/>
              <a:gd name="T26" fmla="*/ 11216340 w 269"/>
              <a:gd name="T27" fmla="*/ 402472685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9"/>
              <a:gd name="T43" fmla="*/ 0 h 173"/>
              <a:gd name="T44" fmla="*/ 269 w 269"/>
              <a:gd name="T45" fmla="*/ 173 h 1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9" h="173">
                <a:moveTo>
                  <a:pt x="0" y="0"/>
                </a:moveTo>
                <a:lnTo>
                  <a:pt x="48" y="33"/>
                </a:lnTo>
                <a:lnTo>
                  <a:pt x="99" y="59"/>
                </a:lnTo>
                <a:lnTo>
                  <a:pt x="121" y="100"/>
                </a:lnTo>
                <a:lnTo>
                  <a:pt x="128" y="102"/>
                </a:lnTo>
                <a:lnTo>
                  <a:pt x="136" y="104"/>
                </a:lnTo>
                <a:lnTo>
                  <a:pt x="145" y="104"/>
                </a:lnTo>
                <a:lnTo>
                  <a:pt x="154" y="105"/>
                </a:lnTo>
                <a:lnTo>
                  <a:pt x="164" y="105"/>
                </a:lnTo>
                <a:lnTo>
                  <a:pt x="173" y="106"/>
                </a:lnTo>
                <a:lnTo>
                  <a:pt x="181" y="108"/>
                </a:lnTo>
                <a:lnTo>
                  <a:pt x="187" y="111"/>
                </a:lnTo>
                <a:lnTo>
                  <a:pt x="209" y="159"/>
                </a:lnTo>
                <a:lnTo>
                  <a:pt x="269" y="17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71" name="Oval 174"/>
          <p:cNvSpPr>
            <a:spLocks noChangeArrowheads="1"/>
          </p:cNvSpPr>
          <p:nvPr/>
        </p:nvSpPr>
        <p:spPr bwMode="auto">
          <a:xfrm>
            <a:off x="7282456" y="2351414"/>
            <a:ext cx="22324" cy="23369"/>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72" name="Freeform 175"/>
          <p:cNvSpPr>
            <a:spLocks/>
          </p:cNvSpPr>
          <p:nvPr/>
        </p:nvSpPr>
        <p:spPr bwMode="auto">
          <a:xfrm>
            <a:off x="7823823" y="2799881"/>
            <a:ext cx="197569" cy="68995"/>
          </a:xfrm>
          <a:custGeom>
            <a:avLst/>
            <a:gdLst>
              <a:gd name="T0" fmla="*/ 0 w 192"/>
              <a:gd name="T1" fmla="*/ 0 h 60"/>
              <a:gd name="T2" fmla="*/ 11215600 w 192"/>
              <a:gd name="T3" fmla="*/ 74446737 h 60"/>
              <a:gd name="T4" fmla="*/ 11215600 w 192"/>
              <a:gd name="T5" fmla="*/ 97710121 h 60"/>
              <a:gd name="T6" fmla="*/ 11215600 w 192"/>
              <a:gd name="T7" fmla="*/ 139586817 h 60"/>
              <a:gd name="T8" fmla="*/ 0 60000 65536"/>
              <a:gd name="T9" fmla="*/ 0 60000 65536"/>
              <a:gd name="T10" fmla="*/ 0 60000 65536"/>
              <a:gd name="T11" fmla="*/ 0 60000 65536"/>
              <a:gd name="T12" fmla="*/ 0 w 192"/>
              <a:gd name="T13" fmla="*/ 0 h 60"/>
              <a:gd name="T14" fmla="*/ 192 w 192"/>
              <a:gd name="T15" fmla="*/ 60 h 60"/>
            </a:gdLst>
            <a:ahLst/>
            <a:cxnLst>
              <a:cxn ang="T8">
                <a:pos x="T0" y="T1"/>
              </a:cxn>
              <a:cxn ang="T9">
                <a:pos x="T2" y="T3"/>
              </a:cxn>
              <a:cxn ang="T10">
                <a:pos x="T4" y="T5"/>
              </a:cxn>
              <a:cxn ang="T11">
                <a:pos x="T6" y="T7"/>
              </a:cxn>
            </a:cxnLst>
            <a:rect l="T12" t="T13" r="T14" b="T15"/>
            <a:pathLst>
              <a:path w="192" h="60">
                <a:moveTo>
                  <a:pt x="0" y="0"/>
                </a:moveTo>
                <a:lnTo>
                  <a:pt x="60" y="32"/>
                </a:lnTo>
                <a:lnTo>
                  <a:pt x="83" y="42"/>
                </a:lnTo>
                <a:lnTo>
                  <a:pt x="192" y="6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73" name="Freeform 176"/>
          <p:cNvSpPr>
            <a:spLocks/>
          </p:cNvSpPr>
          <p:nvPr/>
        </p:nvSpPr>
        <p:spPr bwMode="auto">
          <a:xfrm>
            <a:off x="6590407" y="822386"/>
            <a:ext cx="217661" cy="34497"/>
          </a:xfrm>
          <a:custGeom>
            <a:avLst/>
            <a:gdLst>
              <a:gd name="T0" fmla="*/ 0 w 212"/>
              <a:gd name="T1" fmla="*/ 69794123 h 30"/>
              <a:gd name="T2" fmla="*/ 11165750 w 212"/>
              <a:gd name="T3" fmla="*/ 60489000 h 30"/>
              <a:gd name="T4" fmla="*/ 11165750 w 212"/>
              <a:gd name="T5" fmla="*/ 0 h 30"/>
              <a:gd name="T6" fmla="*/ 11165750 w 212"/>
              <a:gd name="T7" fmla="*/ 0 h 30"/>
              <a:gd name="T8" fmla="*/ 11165750 w 212"/>
              <a:gd name="T9" fmla="*/ 0 h 30"/>
              <a:gd name="T10" fmla="*/ 11165750 w 212"/>
              <a:gd name="T11" fmla="*/ 4653376 h 30"/>
              <a:gd name="T12" fmla="*/ 11165750 w 212"/>
              <a:gd name="T13" fmla="*/ 9305123 h 30"/>
              <a:gd name="T14" fmla="*/ 11165750 w 212"/>
              <a:gd name="T15" fmla="*/ 16285187 h 30"/>
              <a:gd name="T16" fmla="*/ 11165750 w 212"/>
              <a:gd name="T17" fmla="*/ 23265251 h 30"/>
              <a:gd name="T18" fmla="*/ 11165750 w 212"/>
              <a:gd name="T19" fmla="*/ 30243685 h 30"/>
              <a:gd name="T20" fmla="*/ 11165750 w 212"/>
              <a:gd name="T21" fmla="*/ 37223749 h 30"/>
              <a:gd name="T22" fmla="*/ 11165750 w 212"/>
              <a:gd name="T23" fmla="*/ 39550437 h 30"/>
              <a:gd name="T24" fmla="*/ 11165750 w 212"/>
              <a:gd name="T25" fmla="*/ 41877125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30"/>
              <a:gd name="T41" fmla="*/ 212 w 21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30">
                <a:moveTo>
                  <a:pt x="0" y="30"/>
                </a:moveTo>
                <a:lnTo>
                  <a:pt x="50" y="26"/>
                </a:lnTo>
                <a:lnTo>
                  <a:pt x="81" y="0"/>
                </a:lnTo>
                <a:lnTo>
                  <a:pt x="87" y="0"/>
                </a:lnTo>
                <a:lnTo>
                  <a:pt x="93" y="0"/>
                </a:lnTo>
                <a:lnTo>
                  <a:pt x="109" y="2"/>
                </a:lnTo>
                <a:lnTo>
                  <a:pt x="127" y="4"/>
                </a:lnTo>
                <a:lnTo>
                  <a:pt x="147" y="7"/>
                </a:lnTo>
                <a:lnTo>
                  <a:pt x="166" y="10"/>
                </a:lnTo>
                <a:lnTo>
                  <a:pt x="184" y="13"/>
                </a:lnTo>
                <a:lnTo>
                  <a:pt x="200" y="16"/>
                </a:lnTo>
                <a:lnTo>
                  <a:pt x="206" y="17"/>
                </a:lnTo>
                <a:lnTo>
                  <a:pt x="212" y="1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74" name="Line 177"/>
          <p:cNvSpPr>
            <a:spLocks noChangeShapeType="1"/>
          </p:cNvSpPr>
          <p:nvPr/>
        </p:nvSpPr>
        <p:spPr bwMode="auto">
          <a:xfrm>
            <a:off x="6617194" y="958151"/>
            <a:ext cx="27906" cy="3449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75" name="Line 178"/>
          <p:cNvSpPr>
            <a:spLocks noChangeShapeType="1"/>
          </p:cNvSpPr>
          <p:nvPr/>
        </p:nvSpPr>
        <p:spPr bwMode="auto">
          <a:xfrm>
            <a:off x="6592639" y="854653"/>
            <a:ext cx="24557" cy="103494"/>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76" name="Line 179"/>
          <p:cNvSpPr>
            <a:spLocks noChangeShapeType="1"/>
          </p:cNvSpPr>
          <p:nvPr/>
        </p:nvSpPr>
        <p:spPr bwMode="auto">
          <a:xfrm>
            <a:off x="6425206" y="815709"/>
            <a:ext cx="14511" cy="65657"/>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77" name="Oval 180"/>
          <p:cNvSpPr>
            <a:spLocks noChangeArrowheads="1"/>
          </p:cNvSpPr>
          <p:nvPr/>
        </p:nvSpPr>
        <p:spPr bwMode="auto">
          <a:xfrm>
            <a:off x="6412928" y="802355"/>
            <a:ext cx="21208" cy="23369"/>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78" name="Line 181"/>
          <p:cNvSpPr>
            <a:spLocks noChangeShapeType="1"/>
          </p:cNvSpPr>
          <p:nvPr/>
        </p:nvSpPr>
        <p:spPr bwMode="auto">
          <a:xfrm flipV="1">
            <a:off x="6458694" y="955922"/>
            <a:ext cx="158502" cy="27820"/>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79" name="Freeform 182"/>
          <p:cNvSpPr>
            <a:spLocks/>
          </p:cNvSpPr>
          <p:nvPr/>
        </p:nvSpPr>
        <p:spPr bwMode="auto">
          <a:xfrm>
            <a:off x="6589290" y="597590"/>
            <a:ext cx="34602" cy="148006"/>
          </a:xfrm>
          <a:custGeom>
            <a:avLst/>
            <a:gdLst>
              <a:gd name="T0" fmla="*/ 2147483647 w 34"/>
              <a:gd name="T1" fmla="*/ 2147483647 h 129"/>
              <a:gd name="T2" fmla="*/ 2147483647 w 34"/>
              <a:gd name="T3" fmla="*/ 2147483647 h 129"/>
              <a:gd name="T4" fmla="*/ 2147483647 w 34"/>
              <a:gd name="T5" fmla="*/ 2147483647 h 129"/>
              <a:gd name="T6" fmla="*/ 2147483647 w 34"/>
              <a:gd name="T7" fmla="*/ 2147483647 h 129"/>
              <a:gd name="T8" fmla="*/ 2147483647 w 34"/>
              <a:gd name="T9" fmla="*/ 2147483647 h 129"/>
              <a:gd name="T10" fmla="*/ 2147483647 w 34"/>
              <a:gd name="T11" fmla="*/ 2147483647 h 129"/>
              <a:gd name="T12" fmla="*/ 2147483647 w 34"/>
              <a:gd name="T13" fmla="*/ 2147483647 h 129"/>
              <a:gd name="T14" fmla="*/ 2147483647 w 34"/>
              <a:gd name="T15" fmla="*/ 2147483647 h 129"/>
              <a:gd name="T16" fmla="*/ 2147483647 w 34"/>
              <a:gd name="T17" fmla="*/ 2147483647 h 129"/>
              <a:gd name="T18" fmla="*/ 0 w 34"/>
              <a:gd name="T19" fmla="*/ 0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29"/>
              <a:gd name="T32" fmla="*/ 34 w 34"/>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29">
                <a:moveTo>
                  <a:pt x="34" y="129"/>
                </a:moveTo>
                <a:lnTo>
                  <a:pt x="32" y="124"/>
                </a:lnTo>
                <a:lnTo>
                  <a:pt x="29" y="118"/>
                </a:lnTo>
                <a:lnTo>
                  <a:pt x="26" y="111"/>
                </a:lnTo>
                <a:lnTo>
                  <a:pt x="22" y="103"/>
                </a:lnTo>
                <a:lnTo>
                  <a:pt x="16" y="86"/>
                </a:lnTo>
                <a:lnTo>
                  <a:pt x="13" y="78"/>
                </a:lnTo>
                <a:lnTo>
                  <a:pt x="12" y="71"/>
                </a:lnTo>
                <a:lnTo>
                  <a:pt x="20" y="28"/>
                </a:lnTo>
                <a:lnTo>
                  <a:pt x="0"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80" name="Freeform 183"/>
          <p:cNvSpPr>
            <a:spLocks/>
          </p:cNvSpPr>
          <p:nvPr/>
        </p:nvSpPr>
        <p:spPr bwMode="auto">
          <a:xfrm>
            <a:off x="6589291" y="728904"/>
            <a:ext cx="189756" cy="131314"/>
          </a:xfrm>
          <a:custGeom>
            <a:avLst/>
            <a:gdLst>
              <a:gd name="T0" fmla="*/ 0 w 185"/>
              <a:gd name="T1" fmla="*/ 267539719 h 115"/>
              <a:gd name="T2" fmla="*/ 11143239 w 185"/>
              <a:gd name="T3" fmla="*/ 200073124 h 115"/>
              <a:gd name="T4" fmla="*/ 0 w 185"/>
              <a:gd name="T5" fmla="*/ 132606530 h 115"/>
              <a:gd name="T6" fmla="*/ 11143239 w 185"/>
              <a:gd name="T7" fmla="*/ 65139935 h 115"/>
              <a:gd name="T8" fmla="*/ 11143239 w 185"/>
              <a:gd name="T9" fmla="*/ 55834929 h 115"/>
              <a:gd name="T10" fmla="*/ 11143239 w 185"/>
              <a:gd name="T11" fmla="*/ 48854952 h 115"/>
              <a:gd name="T12" fmla="*/ 11143239 w 185"/>
              <a:gd name="T13" fmla="*/ 30243309 h 115"/>
              <a:gd name="T14" fmla="*/ 11143239 w 185"/>
              <a:gd name="T15" fmla="*/ 11631666 h 115"/>
              <a:gd name="T16" fmla="*/ 11143239 w 185"/>
              <a:gd name="T17" fmla="*/ 4653318 h 115"/>
              <a:gd name="T18" fmla="*/ 11143239 w 185"/>
              <a:gd name="T19" fmla="*/ 0 h 115"/>
              <a:gd name="T20" fmla="*/ 11143239 w 185"/>
              <a:gd name="T21" fmla="*/ 0 h 115"/>
              <a:gd name="T22" fmla="*/ 11143239 w 185"/>
              <a:gd name="T23" fmla="*/ 20938302 h 115"/>
              <a:gd name="T24" fmla="*/ 11143239 w 185"/>
              <a:gd name="T25" fmla="*/ 9305007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115"/>
              <a:gd name="T41" fmla="*/ 185 w 185"/>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115">
                <a:moveTo>
                  <a:pt x="0" y="115"/>
                </a:moveTo>
                <a:lnTo>
                  <a:pt x="9" y="86"/>
                </a:lnTo>
                <a:lnTo>
                  <a:pt x="0" y="57"/>
                </a:lnTo>
                <a:lnTo>
                  <a:pt x="12" y="28"/>
                </a:lnTo>
                <a:lnTo>
                  <a:pt x="17" y="24"/>
                </a:lnTo>
                <a:lnTo>
                  <a:pt x="24" y="21"/>
                </a:lnTo>
                <a:lnTo>
                  <a:pt x="40" y="13"/>
                </a:lnTo>
                <a:lnTo>
                  <a:pt x="57" y="5"/>
                </a:lnTo>
                <a:lnTo>
                  <a:pt x="65" y="2"/>
                </a:lnTo>
                <a:lnTo>
                  <a:pt x="72" y="0"/>
                </a:lnTo>
                <a:lnTo>
                  <a:pt x="123" y="0"/>
                </a:lnTo>
                <a:lnTo>
                  <a:pt x="147" y="9"/>
                </a:lnTo>
                <a:lnTo>
                  <a:pt x="185" y="4"/>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81" name="Freeform 184"/>
          <p:cNvSpPr>
            <a:spLocks/>
          </p:cNvSpPr>
          <p:nvPr/>
        </p:nvSpPr>
        <p:spPr bwMode="auto">
          <a:xfrm>
            <a:off x="5636045" y="609831"/>
            <a:ext cx="258961" cy="158022"/>
          </a:xfrm>
          <a:custGeom>
            <a:avLst/>
            <a:gdLst>
              <a:gd name="T0" fmla="*/ 2147483647 w 250"/>
              <a:gd name="T1" fmla="*/ 2147483647 h 138"/>
              <a:gd name="T2" fmla="*/ 0 w 250"/>
              <a:gd name="T3" fmla="*/ 2147483647 h 138"/>
              <a:gd name="T4" fmla="*/ 2147483647 w 250"/>
              <a:gd name="T5" fmla="*/ 2147483647 h 138"/>
              <a:gd name="T6" fmla="*/ 2147483647 w 250"/>
              <a:gd name="T7" fmla="*/ 2147483647 h 138"/>
              <a:gd name="T8" fmla="*/ 2147483647 w 250"/>
              <a:gd name="T9" fmla="*/ 2147483647 h 138"/>
              <a:gd name="T10" fmla="*/ 2147483647 w 250"/>
              <a:gd name="T11" fmla="*/ 2147483647 h 138"/>
              <a:gd name="T12" fmla="*/ 2147483647 w 250"/>
              <a:gd name="T13" fmla="*/ 2147483647 h 138"/>
              <a:gd name="T14" fmla="*/ 2147483647 w 250"/>
              <a:gd name="T15" fmla="*/ 2147483647 h 138"/>
              <a:gd name="T16" fmla="*/ 2147483647 w 250"/>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138"/>
              <a:gd name="T29" fmla="*/ 250 w 250"/>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138">
                <a:moveTo>
                  <a:pt x="12" y="138"/>
                </a:moveTo>
                <a:lnTo>
                  <a:pt x="0" y="106"/>
                </a:lnTo>
                <a:lnTo>
                  <a:pt x="14" y="48"/>
                </a:lnTo>
                <a:lnTo>
                  <a:pt x="28" y="30"/>
                </a:lnTo>
                <a:lnTo>
                  <a:pt x="103" y="16"/>
                </a:lnTo>
                <a:lnTo>
                  <a:pt x="139" y="18"/>
                </a:lnTo>
                <a:lnTo>
                  <a:pt x="153" y="8"/>
                </a:lnTo>
                <a:lnTo>
                  <a:pt x="236" y="16"/>
                </a:lnTo>
                <a:lnTo>
                  <a:pt x="250"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182" name="Oval 185"/>
          <p:cNvSpPr>
            <a:spLocks noChangeArrowheads="1"/>
          </p:cNvSpPr>
          <p:nvPr/>
        </p:nvSpPr>
        <p:spPr bwMode="auto">
          <a:xfrm>
            <a:off x="5636046" y="761176"/>
            <a:ext cx="22324" cy="23370"/>
          </a:xfrm>
          <a:prstGeom prst="ellipse">
            <a:avLst/>
          </a:prstGeom>
          <a:solidFill>
            <a:srgbClr val="FFFFFF"/>
          </a:solidFill>
          <a:ln w="6350">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183" name="Oval 186"/>
          <p:cNvSpPr>
            <a:spLocks noChangeArrowheads="1"/>
          </p:cNvSpPr>
          <p:nvPr/>
        </p:nvSpPr>
        <p:spPr bwMode="auto">
          <a:xfrm>
            <a:off x="5361457" y="824609"/>
            <a:ext cx="21208" cy="24482"/>
          </a:xfrm>
          <a:prstGeom prst="ellipse">
            <a:avLst/>
          </a:prstGeom>
          <a:solidFill>
            <a:srgbClr val="FFFFFF"/>
          </a:solidFill>
          <a:ln w="6350">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184" name="Line 187"/>
          <p:cNvSpPr>
            <a:spLocks noChangeShapeType="1"/>
          </p:cNvSpPr>
          <p:nvPr/>
        </p:nvSpPr>
        <p:spPr bwMode="auto">
          <a:xfrm>
            <a:off x="5410571" y="1377685"/>
            <a:ext cx="12278" cy="38949"/>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85" name="Freeform 188"/>
          <p:cNvSpPr>
            <a:spLocks/>
          </p:cNvSpPr>
          <p:nvPr/>
        </p:nvSpPr>
        <p:spPr bwMode="auto">
          <a:xfrm>
            <a:off x="5421733" y="1415520"/>
            <a:ext cx="42416" cy="34498"/>
          </a:xfrm>
          <a:custGeom>
            <a:avLst/>
            <a:gdLst>
              <a:gd name="T0" fmla="*/ 0 w 49"/>
              <a:gd name="T1" fmla="*/ 0 h 34"/>
              <a:gd name="T2" fmla="*/ 2786449 w 49"/>
              <a:gd name="T3" fmla="*/ 7245741 h 34"/>
              <a:gd name="T4" fmla="*/ 0 60000 65536"/>
              <a:gd name="T5" fmla="*/ 0 60000 65536"/>
              <a:gd name="T6" fmla="*/ 0 w 49"/>
              <a:gd name="T7" fmla="*/ 0 h 34"/>
              <a:gd name="T8" fmla="*/ 49 w 49"/>
              <a:gd name="T9" fmla="*/ 34 h 34"/>
            </a:gdLst>
            <a:ahLst/>
            <a:cxnLst>
              <a:cxn ang="T4">
                <a:pos x="T0" y="T1"/>
              </a:cxn>
              <a:cxn ang="T5">
                <a:pos x="T2" y="T3"/>
              </a:cxn>
            </a:cxnLst>
            <a:rect l="T6" t="T7" r="T8" b="T9"/>
            <a:pathLst>
              <a:path w="49" h="34">
                <a:moveTo>
                  <a:pt x="0" y="0"/>
                </a:moveTo>
                <a:lnTo>
                  <a:pt x="49" y="3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86" name="Freeform 189"/>
          <p:cNvSpPr>
            <a:spLocks/>
          </p:cNvSpPr>
          <p:nvPr/>
        </p:nvSpPr>
        <p:spPr bwMode="auto">
          <a:xfrm>
            <a:off x="6443067" y="1061641"/>
            <a:ext cx="164083" cy="84575"/>
          </a:xfrm>
          <a:custGeom>
            <a:avLst/>
            <a:gdLst>
              <a:gd name="T0" fmla="*/ 0 w 161"/>
              <a:gd name="T1" fmla="*/ 172156239 h 74"/>
              <a:gd name="T2" fmla="*/ 11151713 w 161"/>
              <a:gd name="T3" fmla="*/ 162851245 h 74"/>
              <a:gd name="T4" fmla="*/ 11151713 w 161"/>
              <a:gd name="T5" fmla="*/ 158197933 h 74"/>
              <a:gd name="T6" fmla="*/ 11151713 w 161"/>
              <a:gd name="T7" fmla="*/ 74446470 h 74"/>
              <a:gd name="T8" fmla="*/ 11151713 w 161"/>
              <a:gd name="T9" fmla="*/ 0 h 74"/>
              <a:gd name="T10" fmla="*/ 0 60000 65536"/>
              <a:gd name="T11" fmla="*/ 0 60000 65536"/>
              <a:gd name="T12" fmla="*/ 0 60000 65536"/>
              <a:gd name="T13" fmla="*/ 0 60000 65536"/>
              <a:gd name="T14" fmla="*/ 0 60000 65536"/>
              <a:gd name="T15" fmla="*/ 0 w 161"/>
              <a:gd name="T16" fmla="*/ 0 h 74"/>
              <a:gd name="T17" fmla="*/ 161 w 161"/>
              <a:gd name="T18" fmla="*/ 74 h 74"/>
            </a:gdLst>
            <a:ahLst/>
            <a:cxnLst>
              <a:cxn ang="T10">
                <a:pos x="T0" y="T1"/>
              </a:cxn>
              <a:cxn ang="T11">
                <a:pos x="T2" y="T3"/>
              </a:cxn>
              <a:cxn ang="T12">
                <a:pos x="T4" y="T5"/>
              </a:cxn>
              <a:cxn ang="T13">
                <a:pos x="T6" y="T7"/>
              </a:cxn>
              <a:cxn ang="T14">
                <a:pos x="T8" y="T9"/>
              </a:cxn>
            </a:cxnLst>
            <a:rect l="T15" t="T16" r="T17" b="T18"/>
            <a:pathLst>
              <a:path w="161" h="74">
                <a:moveTo>
                  <a:pt x="0" y="74"/>
                </a:moveTo>
                <a:lnTo>
                  <a:pt x="85" y="70"/>
                </a:lnTo>
                <a:lnTo>
                  <a:pt x="129" y="68"/>
                </a:lnTo>
                <a:lnTo>
                  <a:pt x="153" y="32"/>
                </a:lnTo>
                <a:lnTo>
                  <a:pt x="161"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87" name="Freeform 190"/>
          <p:cNvSpPr>
            <a:spLocks/>
          </p:cNvSpPr>
          <p:nvPr/>
        </p:nvSpPr>
        <p:spPr bwMode="auto">
          <a:xfrm>
            <a:off x="6309120" y="1096142"/>
            <a:ext cx="130597" cy="50077"/>
          </a:xfrm>
          <a:custGeom>
            <a:avLst/>
            <a:gdLst>
              <a:gd name="T0" fmla="*/ 0 w 127"/>
              <a:gd name="T1" fmla="*/ 0 h 44"/>
              <a:gd name="T2" fmla="*/ 11200847 w 127"/>
              <a:gd name="T3" fmla="*/ 83751843 h 44"/>
              <a:gd name="T4" fmla="*/ 11200847 w 127"/>
              <a:gd name="T5" fmla="*/ 102363544 h 44"/>
              <a:gd name="T6" fmla="*/ 0 60000 65536"/>
              <a:gd name="T7" fmla="*/ 0 60000 65536"/>
              <a:gd name="T8" fmla="*/ 0 60000 65536"/>
              <a:gd name="T9" fmla="*/ 0 w 127"/>
              <a:gd name="T10" fmla="*/ 0 h 44"/>
              <a:gd name="T11" fmla="*/ 127 w 127"/>
              <a:gd name="T12" fmla="*/ 44 h 44"/>
            </a:gdLst>
            <a:ahLst/>
            <a:cxnLst>
              <a:cxn ang="T6">
                <a:pos x="T0" y="T1"/>
              </a:cxn>
              <a:cxn ang="T7">
                <a:pos x="T2" y="T3"/>
              </a:cxn>
              <a:cxn ang="T8">
                <a:pos x="T4" y="T5"/>
              </a:cxn>
            </a:cxnLst>
            <a:rect l="T9" t="T10" r="T11" b="T12"/>
            <a:pathLst>
              <a:path w="127" h="44">
                <a:moveTo>
                  <a:pt x="0" y="0"/>
                </a:moveTo>
                <a:lnTo>
                  <a:pt x="65" y="36"/>
                </a:lnTo>
                <a:lnTo>
                  <a:pt x="127" y="4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88" name="Freeform 191"/>
          <p:cNvSpPr>
            <a:spLocks/>
          </p:cNvSpPr>
          <p:nvPr/>
        </p:nvSpPr>
        <p:spPr bwMode="auto">
          <a:xfrm>
            <a:off x="6186341" y="1057188"/>
            <a:ext cx="90413" cy="26708"/>
          </a:xfrm>
          <a:custGeom>
            <a:avLst/>
            <a:gdLst>
              <a:gd name="T0" fmla="*/ 13346131 w 87"/>
              <a:gd name="T1" fmla="*/ 55835624 h 24"/>
              <a:gd name="T2" fmla="*/ 13346131 w 87"/>
              <a:gd name="T3" fmla="*/ 4653376 h 24"/>
              <a:gd name="T4" fmla="*/ 0 w 87"/>
              <a:gd name="T5" fmla="*/ 0 h 24"/>
              <a:gd name="T6" fmla="*/ 0 60000 65536"/>
              <a:gd name="T7" fmla="*/ 0 60000 65536"/>
              <a:gd name="T8" fmla="*/ 0 60000 65536"/>
              <a:gd name="T9" fmla="*/ 0 w 87"/>
              <a:gd name="T10" fmla="*/ 0 h 24"/>
              <a:gd name="T11" fmla="*/ 87 w 87"/>
              <a:gd name="T12" fmla="*/ 24 h 24"/>
            </a:gdLst>
            <a:ahLst/>
            <a:cxnLst>
              <a:cxn ang="T6">
                <a:pos x="T0" y="T1"/>
              </a:cxn>
              <a:cxn ang="T7">
                <a:pos x="T2" y="T3"/>
              </a:cxn>
              <a:cxn ang="T8">
                <a:pos x="T4" y="T5"/>
              </a:cxn>
            </a:cxnLst>
            <a:rect l="T9" t="T10" r="T11" b="T12"/>
            <a:pathLst>
              <a:path w="87" h="24">
                <a:moveTo>
                  <a:pt x="87" y="24"/>
                </a:moveTo>
                <a:lnTo>
                  <a:pt x="42" y="2"/>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89" name="Freeform 192"/>
          <p:cNvSpPr>
            <a:spLocks/>
          </p:cNvSpPr>
          <p:nvPr/>
        </p:nvSpPr>
        <p:spPr bwMode="auto">
          <a:xfrm>
            <a:off x="6210898" y="1096138"/>
            <a:ext cx="65857" cy="11128"/>
          </a:xfrm>
          <a:custGeom>
            <a:avLst/>
            <a:gdLst>
              <a:gd name="T0" fmla="*/ 0 w 64"/>
              <a:gd name="T1" fmla="*/ 23266203 h 10"/>
              <a:gd name="T2" fmla="*/ 11215680 w 64"/>
              <a:gd name="T3" fmla="*/ 18612636 h 10"/>
              <a:gd name="T4" fmla="*/ 11215680 w 64"/>
              <a:gd name="T5" fmla="*/ 0 h 10"/>
              <a:gd name="T6" fmla="*/ 0 60000 65536"/>
              <a:gd name="T7" fmla="*/ 0 60000 65536"/>
              <a:gd name="T8" fmla="*/ 0 60000 65536"/>
              <a:gd name="T9" fmla="*/ 0 w 64"/>
              <a:gd name="T10" fmla="*/ 0 h 10"/>
              <a:gd name="T11" fmla="*/ 64 w 64"/>
              <a:gd name="T12" fmla="*/ 10 h 10"/>
            </a:gdLst>
            <a:ahLst/>
            <a:cxnLst>
              <a:cxn ang="T6">
                <a:pos x="T0" y="T1"/>
              </a:cxn>
              <a:cxn ang="T7">
                <a:pos x="T2" y="T3"/>
              </a:cxn>
              <a:cxn ang="T8">
                <a:pos x="T4" y="T5"/>
              </a:cxn>
            </a:cxnLst>
            <a:rect l="T9" t="T10" r="T11" b="T12"/>
            <a:pathLst>
              <a:path w="64" h="10">
                <a:moveTo>
                  <a:pt x="0" y="10"/>
                </a:moveTo>
                <a:lnTo>
                  <a:pt x="52" y="8"/>
                </a:lnTo>
                <a:lnTo>
                  <a:pt x="6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90" name="Freeform 193"/>
          <p:cNvSpPr>
            <a:spLocks/>
          </p:cNvSpPr>
          <p:nvPr/>
        </p:nvSpPr>
        <p:spPr bwMode="auto">
          <a:xfrm>
            <a:off x="6315817" y="1066093"/>
            <a:ext cx="116086" cy="27821"/>
          </a:xfrm>
          <a:custGeom>
            <a:avLst/>
            <a:gdLst>
              <a:gd name="T0" fmla="*/ 0 w 113"/>
              <a:gd name="T1" fmla="*/ 55835624 h 24"/>
              <a:gd name="T2" fmla="*/ 11178147 w 113"/>
              <a:gd name="T3" fmla="*/ 27918627 h 24"/>
              <a:gd name="T4" fmla="*/ 11178147 w 113"/>
              <a:gd name="T5" fmla="*/ 0 h 24"/>
              <a:gd name="T6" fmla="*/ 11178147 w 113"/>
              <a:gd name="T7" fmla="*/ 0 h 24"/>
              <a:gd name="T8" fmla="*/ 0 60000 65536"/>
              <a:gd name="T9" fmla="*/ 0 60000 65536"/>
              <a:gd name="T10" fmla="*/ 0 60000 65536"/>
              <a:gd name="T11" fmla="*/ 0 60000 65536"/>
              <a:gd name="T12" fmla="*/ 0 w 113"/>
              <a:gd name="T13" fmla="*/ 0 h 24"/>
              <a:gd name="T14" fmla="*/ 113 w 113"/>
              <a:gd name="T15" fmla="*/ 24 h 24"/>
            </a:gdLst>
            <a:ahLst/>
            <a:cxnLst>
              <a:cxn ang="T8">
                <a:pos x="T0" y="T1"/>
              </a:cxn>
              <a:cxn ang="T9">
                <a:pos x="T2" y="T3"/>
              </a:cxn>
              <a:cxn ang="T10">
                <a:pos x="T4" y="T5"/>
              </a:cxn>
              <a:cxn ang="T11">
                <a:pos x="T6" y="T7"/>
              </a:cxn>
            </a:cxnLst>
            <a:rect l="T12" t="T13" r="T14" b="T15"/>
            <a:pathLst>
              <a:path w="113" h="24">
                <a:moveTo>
                  <a:pt x="0" y="24"/>
                </a:moveTo>
                <a:lnTo>
                  <a:pt x="42" y="12"/>
                </a:lnTo>
                <a:lnTo>
                  <a:pt x="77" y="0"/>
                </a:lnTo>
                <a:lnTo>
                  <a:pt x="113"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91" name="Freeform 194"/>
          <p:cNvSpPr>
            <a:spLocks/>
          </p:cNvSpPr>
          <p:nvPr/>
        </p:nvSpPr>
        <p:spPr bwMode="auto">
          <a:xfrm>
            <a:off x="5095804" y="1254161"/>
            <a:ext cx="50229" cy="75672"/>
          </a:xfrm>
          <a:custGeom>
            <a:avLst/>
            <a:gdLst>
              <a:gd name="T0" fmla="*/ 0 w 48"/>
              <a:gd name="T1" fmla="*/ 0 h 66"/>
              <a:gd name="T2" fmla="*/ 15465875 w 48"/>
              <a:gd name="T3" fmla="*/ 51181772 h 66"/>
              <a:gd name="T4" fmla="*/ 15465875 w 48"/>
              <a:gd name="T5" fmla="*/ 153545316 h 66"/>
              <a:gd name="T6" fmla="*/ 0 60000 65536"/>
              <a:gd name="T7" fmla="*/ 0 60000 65536"/>
              <a:gd name="T8" fmla="*/ 0 60000 65536"/>
              <a:gd name="T9" fmla="*/ 0 w 48"/>
              <a:gd name="T10" fmla="*/ 0 h 66"/>
              <a:gd name="T11" fmla="*/ 48 w 48"/>
              <a:gd name="T12" fmla="*/ 66 h 66"/>
            </a:gdLst>
            <a:ahLst/>
            <a:cxnLst>
              <a:cxn ang="T6">
                <a:pos x="T0" y="T1"/>
              </a:cxn>
              <a:cxn ang="T7">
                <a:pos x="T2" y="T3"/>
              </a:cxn>
              <a:cxn ang="T8">
                <a:pos x="T4" y="T5"/>
              </a:cxn>
            </a:cxnLst>
            <a:rect l="T9" t="T10" r="T11" b="T12"/>
            <a:pathLst>
              <a:path w="48" h="66">
                <a:moveTo>
                  <a:pt x="0" y="0"/>
                </a:moveTo>
                <a:lnTo>
                  <a:pt x="30" y="22"/>
                </a:lnTo>
                <a:lnTo>
                  <a:pt x="48" y="6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92" name="Freeform 195"/>
          <p:cNvSpPr>
            <a:spLocks/>
          </p:cNvSpPr>
          <p:nvPr/>
        </p:nvSpPr>
        <p:spPr bwMode="auto">
          <a:xfrm>
            <a:off x="5154958" y="1476730"/>
            <a:ext cx="53578" cy="103493"/>
          </a:xfrm>
          <a:custGeom>
            <a:avLst/>
            <a:gdLst>
              <a:gd name="T0" fmla="*/ 0 w 52"/>
              <a:gd name="T1" fmla="*/ 209377883 h 90"/>
              <a:gd name="T2" fmla="*/ 11244998 w 52"/>
              <a:gd name="T3" fmla="*/ 144238025 h 90"/>
              <a:gd name="T4" fmla="*/ 11244998 w 52"/>
              <a:gd name="T5" fmla="*/ 0 h 90"/>
              <a:gd name="T6" fmla="*/ 0 60000 65536"/>
              <a:gd name="T7" fmla="*/ 0 60000 65536"/>
              <a:gd name="T8" fmla="*/ 0 60000 65536"/>
              <a:gd name="T9" fmla="*/ 0 w 52"/>
              <a:gd name="T10" fmla="*/ 0 h 90"/>
              <a:gd name="T11" fmla="*/ 52 w 52"/>
              <a:gd name="T12" fmla="*/ 90 h 90"/>
            </a:gdLst>
            <a:ahLst/>
            <a:cxnLst>
              <a:cxn ang="T6">
                <a:pos x="T0" y="T1"/>
              </a:cxn>
              <a:cxn ang="T7">
                <a:pos x="T2" y="T3"/>
              </a:cxn>
              <a:cxn ang="T8">
                <a:pos x="T4" y="T5"/>
              </a:cxn>
            </a:cxnLst>
            <a:rect l="T9" t="T10" r="T11" b="T12"/>
            <a:pathLst>
              <a:path w="52" h="90">
                <a:moveTo>
                  <a:pt x="0" y="90"/>
                </a:moveTo>
                <a:lnTo>
                  <a:pt x="34" y="62"/>
                </a:lnTo>
                <a:lnTo>
                  <a:pt x="52"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93" name="Freeform 196"/>
          <p:cNvSpPr>
            <a:spLocks/>
          </p:cNvSpPr>
          <p:nvPr/>
        </p:nvSpPr>
        <p:spPr bwMode="auto">
          <a:xfrm>
            <a:off x="5021013" y="1188507"/>
            <a:ext cx="71438" cy="43401"/>
          </a:xfrm>
          <a:custGeom>
            <a:avLst/>
            <a:gdLst>
              <a:gd name="T0" fmla="*/ 15586299 w 68"/>
              <a:gd name="T1" fmla="*/ 0 h 38"/>
              <a:gd name="T2" fmla="*/ 0 w 68"/>
              <a:gd name="T3" fmla="*/ 88405045 h 38"/>
              <a:gd name="T4" fmla="*/ 0 60000 65536"/>
              <a:gd name="T5" fmla="*/ 0 60000 65536"/>
              <a:gd name="T6" fmla="*/ 0 w 68"/>
              <a:gd name="T7" fmla="*/ 0 h 38"/>
              <a:gd name="T8" fmla="*/ 68 w 68"/>
              <a:gd name="T9" fmla="*/ 38 h 38"/>
            </a:gdLst>
            <a:ahLst/>
            <a:cxnLst>
              <a:cxn ang="T4">
                <a:pos x="T0" y="T1"/>
              </a:cxn>
              <a:cxn ang="T5">
                <a:pos x="T2" y="T3"/>
              </a:cxn>
            </a:cxnLst>
            <a:rect l="T6" t="T7" r="T8" b="T9"/>
            <a:pathLst>
              <a:path w="68" h="38">
                <a:moveTo>
                  <a:pt x="68" y="0"/>
                </a:moveTo>
                <a:lnTo>
                  <a:pt x="0" y="3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94" name="Freeform 197"/>
          <p:cNvSpPr>
            <a:spLocks/>
          </p:cNvSpPr>
          <p:nvPr/>
        </p:nvSpPr>
        <p:spPr bwMode="auto">
          <a:xfrm>
            <a:off x="5122589" y="1177374"/>
            <a:ext cx="23440" cy="26708"/>
          </a:xfrm>
          <a:custGeom>
            <a:avLst/>
            <a:gdLst>
              <a:gd name="T0" fmla="*/ 0 w 22"/>
              <a:gd name="T1" fmla="*/ 55835624 h 24"/>
              <a:gd name="T2" fmla="*/ 12024508 w 22"/>
              <a:gd name="T3" fmla="*/ 18611875 h 24"/>
              <a:gd name="T4" fmla="*/ 22045436 w 22"/>
              <a:gd name="T5" fmla="*/ 0 h 24"/>
              <a:gd name="T6" fmla="*/ 0 60000 65536"/>
              <a:gd name="T7" fmla="*/ 0 60000 65536"/>
              <a:gd name="T8" fmla="*/ 0 60000 65536"/>
              <a:gd name="T9" fmla="*/ 0 w 22"/>
              <a:gd name="T10" fmla="*/ 0 h 24"/>
              <a:gd name="T11" fmla="*/ 22 w 22"/>
              <a:gd name="T12" fmla="*/ 24 h 24"/>
            </a:gdLst>
            <a:ahLst/>
            <a:cxnLst>
              <a:cxn ang="T6">
                <a:pos x="T0" y="T1"/>
              </a:cxn>
              <a:cxn ang="T7">
                <a:pos x="T2" y="T3"/>
              </a:cxn>
              <a:cxn ang="T8">
                <a:pos x="T4" y="T5"/>
              </a:cxn>
            </a:cxnLst>
            <a:rect l="T9" t="T10" r="T11" b="T12"/>
            <a:pathLst>
              <a:path w="22" h="24">
                <a:moveTo>
                  <a:pt x="0" y="24"/>
                </a:moveTo>
                <a:lnTo>
                  <a:pt x="6" y="8"/>
                </a:lnTo>
                <a:lnTo>
                  <a:pt x="22"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95" name="Freeform 198"/>
          <p:cNvSpPr>
            <a:spLocks/>
          </p:cNvSpPr>
          <p:nvPr/>
        </p:nvSpPr>
        <p:spPr bwMode="auto">
          <a:xfrm>
            <a:off x="5432896" y="1001551"/>
            <a:ext cx="145107" cy="60093"/>
          </a:xfrm>
          <a:custGeom>
            <a:avLst/>
            <a:gdLst>
              <a:gd name="T0" fmla="*/ 11218400 w 141"/>
              <a:gd name="T1" fmla="*/ 0 h 52"/>
              <a:gd name="T2" fmla="*/ 11218400 w 141"/>
              <a:gd name="T3" fmla="*/ 13958279 h 52"/>
              <a:gd name="T4" fmla="*/ 11218400 w 141"/>
              <a:gd name="T5" fmla="*/ 37223164 h 52"/>
              <a:gd name="T6" fmla="*/ 0 w 141"/>
              <a:gd name="T7" fmla="*/ 120974467 h 52"/>
              <a:gd name="T8" fmla="*/ 0 60000 65536"/>
              <a:gd name="T9" fmla="*/ 0 60000 65536"/>
              <a:gd name="T10" fmla="*/ 0 60000 65536"/>
              <a:gd name="T11" fmla="*/ 0 60000 65536"/>
              <a:gd name="T12" fmla="*/ 0 w 141"/>
              <a:gd name="T13" fmla="*/ 0 h 52"/>
              <a:gd name="T14" fmla="*/ 141 w 141"/>
              <a:gd name="T15" fmla="*/ 52 h 52"/>
            </a:gdLst>
            <a:ahLst/>
            <a:cxnLst>
              <a:cxn ang="T8">
                <a:pos x="T0" y="T1"/>
              </a:cxn>
              <a:cxn ang="T9">
                <a:pos x="T2" y="T3"/>
              </a:cxn>
              <a:cxn ang="T10">
                <a:pos x="T4" y="T5"/>
              </a:cxn>
              <a:cxn ang="T11">
                <a:pos x="T6" y="T7"/>
              </a:cxn>
            </a:cxnLst>
            <a:rect l="T12" t="T13" r="T14" b="T15"/>
            <a:pathLst>
              <a:path w="141" h="52">
                <a:moveTo>
                  <a:pt x="141" y="0"/>
                </a:moveTo>
                <a:lnTo>
                  <a:pt x="107" y="6"/>
                </a:lnTo>
                <a:lnTo>
                  <a:pt x="56" y="16"/>
                </a:lnTo>
                <a:lnTo>
                  <a:pt x="0" y="52"/>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96" name="Freeform 199"/>
          <p:cNvSpPr>
            <a:spLocks/>
          </p:cNvSpPr>
          <p:nvPr/>
        </p:nvSpPr>
        <p:spPr bwMode="auto">
          <a:xfrm>
            <a:off x="5797896" y="1418859"/>
            <a:ext cx="21208" cy="54528"/>
          </a:xfrm>
          <a:custGeom>
            <a:avLst/>
            <a:gdLst>
              <a:gd name="T0" fmla="*/ 9002168 w 21"/>
              <a:gd name="T1" fmla="*/ 111668191 h 48"/>
              <a:gd name="T2" fmla="*/ 0 w 21"/>
              <a:gd name="T3" fmla="*/ 32569957 h 48"/>
              <a:gd name="T4" fmla="*/ 9002168 w 21"/>
              <a:gd name="T5" fmla="*/ 0 h 48"/>
              <a:gd name="T6" fmla="*/ 0 60000 65536"/>
              <a:gd name="T7" fmla="*/ 0 60000 65536"/>
              <a:gd name="T8" fmla="*/ 0 60000 65536"/>
              <a:gd name="T9" fmla="*/ 0 w 21"/>
              <a:gd name="T10" fmla="*/ 0 h 48"/>
              <a:gd name="T11" fmla="*/ 21 w 21"/>
              <a:gd name="T12" fmla="*/ 48 h 48"/>
            </a:gdLst>
            <a:ahLst/>
            <a:cxnLst>
              <a:cxn ang="T6">
                <a:pos x="T0" y="T1"/>
              </a:cxn>
              <a:cxn ang="T7">
                <a:pos x="T2" y="T3"/>
              </a:cxn>
              <a:cxn ang="T8">
                <a:pos x="T4" y="T5"/>
              </a:cxn>
            </a:cxnLst>
            <a:rect l="T9" t="T10" r="T11" b="T12"/>
            <a:pathLst>
              <a:path w="21" h="48">
                <a:moveTo>
                  <a:pt x="21" y="48"/>
                </a:moveTo>
                <a:lnTo>
                  <a:pt x="0" y="14"/>
                </a:lnTo>
                <a:lnTo>
                  <a:pt x="12"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97" name="Line 200"/>
          <p:cNvSpPr>
            <a:spLocks noChangeShapeType="1"/>
          </p:cNvSpPr>
          <p:nvPr/>
        </p:nvSpPr>
        <p:spPr bwMode="auto">
          <a:xfrm flipV="1">
            <a:off x="5850359" y="1364330"/>
            <a:ext cx="26789" cy="32272"/>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198" name="Freeform 201"/>
          <p:cNvSpPr>
            <a:spLocks/>
          </p:cNvSpPr>
          <p:nvPr/>
        </p:nvSpPr>
        <p:spPr bwMode="auto">
          <a:xfrm>
            <a:off x="5810174" y="1396606"/>
            <a:ext cx="40184" cy="20031"/>
          </a:xfrm>
          <a:custGeom>
            <a:avLst/>
            <a:gdLst>
              <a:gd name="T0" fmla="*/ 0 w 38"/>
              <a:gd name="T1" fmla="*/ 41874068 h 18"/>
              <a:gd name="T2" fmla="*/ 17767535 w 38"/>
              <a:gd name="T3" fmla="*/ 23262828 h 18"/>
              <a:gd name="T4" fmla="*/ 17767535 w 38"/>
              <a:gd name="T5" fmla="*/ 0 h 18"/>
              <a:gd name="T6" fmla="*/ 0 60000 65536"/>
              <a:gd name="T7" fmla="*/ 0 60000 65536"/>
              <a:gd name="T8" fmla="*/ 0 60000 65536"/>
              <a:gd name="T9" fmla="*/ 0 w 38"/>
              <a:gd name="T10" fmla="*/ 0 h 18"/>
              <a:gd name="T11" fmla="*/ 38 w 38"/>
              <a:gd name="T12" fmla="*/ 18 h 18"/>
            </a:gdLst>
            <a:ahLst/>
            <a:cxnLst>
              <a:cxn ang="T6">
                <a:pos x="T0" y="T1"/>
              </a:cxn>
              <a:cxn ang="T7">
                <a:pos x="T2" y="T3"/>
              </a:cxn>
              <a:cxn ang="T8">
                <a:pos x="T4" y="T5"/>
              </a:cxn>
            </a:cxnLst>
            <a:rect l="T9" t="T10" r="T11" b="T12"/>
            <a:pathLst>
              <a:path w="38" h="18">
                <a:moveTo>
                  <a:pt x="0" y="18"/>
                </a:moveTo>
                <a:lnTo>
                  <a:pt x="26" y="10"/>
                </a:lnTo>
                <a:lnTo>
                  <a:pt x="38"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199" name="Freeform 202"/>
          <p:cNvSpPr>
            <a:spLocks/>
          </p:cNvSpPr>
          <p:nvPr/>
        </p:nvSpPr>
        <p:spPr bwMode="auto">
          <a:xfrm>
            <a:off x="5870450" y="1260837"/>
            <a:ext cx="42416" cy="110170"/>
          </a:xfrm>
          <a:custGeom>
            <a:avLst/>
            <a:gdLst>
              <a:gd name="T0" fmla="*/ 0 w 41"/>
              <a:gd name="T1" fmla="*/ 223338011 h 96"/>
              <a:gd name="T2" fmla="*/ 11336123 w 41"/>
              <a:gd name="T3" fmla="*/ 167503101 h 96"/>
              <a:gd name="T4" fmla="*/ 11336123 w 41"/>
              <a:gd name="T5" fmla="*/ 51181594 h 96"/>
              <a:gd name="T6" fmla="*/ 11336123 w 41"/>
              <a:gd name="T7" fmla="*/ 0 h 96"/>
              <a:gd name="T8" fmla="*/ 0 60000 65536"/>
              <a:gd name="T9" fmla="*/ 0 60000 65536"/>
              <a:gd name="T10" fmla="*/ 0 60000 65536"/>
              <a:gd name="T11" fmla="*/ 0 60000 65536"/>
              <a:gd name="T12" fmla="*/ 0 w 41"/>
              <a:gd name="T13" fmla="*/ 0 h 96"/>
              <a:gd name="T14" fmla="*/ 41 w 41"/>
              <a:gd name="T15" fmla="*/ 96 h 96"/>
            </a:gdLst>
            <a:ahLst/>
            <a:cxnLst>
              <a:cxn ang="T8">
                <a:pos x="T0" y="T1"/>
              </a:cxn>
              <a:cxn ang="T9">
                <a:pos x="T2" y="T3"/>
              </a:cxn>
              <a:cxn ang="T10">
                <a:pos x="T4" y="T5"/>
              </a:cxn>
              <a:cxn ang="T11">
                <a:pos x="T6" y="T7"/>
              </a:cxn>
            </a:cxnLst>
            <a:rect l="T12" t="T13" r="T14" b="T15"/>
            <a:pathLst>
              <a:path w="41" h="96">
                <a:moveTo>
                  <a:pt x="0" y="96"/>
                </a:moveTo>
                <a:lnTo>
                  <a:pt x="31" y="72"/>
                </a:lnTo>
                <a:lnTo>
                  <a:pt x="41" y="22"/>
                </a:lnTo>
                <a:lnTo>
                  <a:pt x="23"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00" name="Line 203"/>
          <p:cNvSpPr>
            <a:spLocks noChangeShapeType="1"/>
          </p:cNvSpPr>
          <p:nvPr/>
        </p:nvSpPr>
        <p:spPr bwMode="auto">
          <a:xfrm flipV="1">
            <a:off x="5087987" y="1718210"/>
            <a:ext cx="132829" cy="4562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01" name="Line 204"/>
          <p:cNvSpPr>
            <a:spLocks noChangeShapeType="1"/>
          </p:cNvSpPr>
          <p:nvPr/>
        </p:nvSpPr>
        <p:spPr bwMode="auto">
          <a:xfrm flipV="1">
            <a:off x="5266579" y="1619168"/>
            <a:ext cx="27906" cy="4562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02" name="Line 205"/>
          <p:cNvSpPr>
            <a:spLocks noChangeShapeType="1"/>
          </p:cNvSpPr>
          <p:nvPr/>
        </p:nvSpPr>
        <p:spPr bwMode="auto">
          <a:xfrm flipV="1">
            <a:off x="5326855" y="1532368"/>
            <a:ext cx="24557" cy="52303"/>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03" name="Freeform 206"/>
          <p:cNvSpPr>
            <a:spLocks/>
          </p:cNvSpPr>
          <p:nvPr/>
        </p:nvSpPr>
        <p:spPr bwMode="auto">
          <a:xfrm>
            <a:off x="5220819" y="1664794"/>
            <a:ext cx="46881" cy="53416"/>
          </a:xfrm>
          <a:custGeom>
            <a:avLst/>
            <a:gdLst>
              <a:gd name="T0" fmla="*/ 0 w 46"/>
              <a:gd name="T1" fmla="*/ 109340551 h 47"/>
              <a:gd name="T2" fmla="*/ 9168674 w 46"/>
              <a:gd name="T3" fmla="*/ 51181134 h 47"/>
              <a:gd name="T4" fmla="*/ 9168674 w 46"/>
              <a:gd name="T5" fmla="*/ 0 h 47"/>
              <a:gd name="T6" fmla="*/ 0 60000 65536"/>
              <a:gd name="T7" fmla="*/ 0 60000 65536"/>
              <a:gd name="T8" fmla="*/ 0 60000 65536"/>
              <a:gd name="T9" fmla="*/ 0 w 46"/>
              <a:gd name="T10" fmla="*/ 0 h 47"/>
              <a:gd name="T11" fmla="*/ 46 w 46"/>
              <a:gd name="T12" fmla="*/ 47 h 47"/>
            </a:gdLst>
            <a:ahLst/>
            <a:cxnLst>
              <a:cxn ang="T6">
                <a:pos x="T0" y="T1"/>
              </a:cxn>
              <a:cxn ang="T7">
                <a:pos x="T2" y="T3"/>
              </a:cxn>
              <a:cxn ang="T8">
                <a:pos x="T4" y="T5"/>
              </a:cxn>
            </a:cxnLst>
            <a:rect l="T9" t="T10" r="T11" b="T12"/>
            <a:pathLst>
              <a:path w="46" h="47">
                <a:moveTo>
                  <a:pt x="0" y="47"/>
                </a:moveTo>
                <a:lnTo>
                  <a:pt x="34" y="22"/>
                </a:lnTo>
                <a:lnTo>
                  <a:pt x="4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04" name="Line 207"/>
          <p:cNvSpPr>
            <a:spLocks noChangeShapeType="1"/>
          </p:cNvSpPr>
          <p:nvPr/>
        </p:nvSpPr>
        <p:spPr bwMode="auto">
          <a:xfrm flipV="1">
            <a:off x="5294485" y="1584670"/>
            <a:ext cx="32370" cy="34498"/>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05" name="Freeform 208"/>
          <p:cNvSpPr>
            <a:spLocks/>
          </p:cNvSpPr>
          <p:nvPr/>
        </p:nvSpPr>
        <p:spPr bwMode="auto">
          <a:xfrm>
            <a:off x="6164013" y="990423"/>
            <a:ext cx="44648" cy="116847"/>
          </a:xfrm>
          <a:custGeom>
            <a:avLst/>
            <a:gdLst>
              <a:gd name="T0" fmla="*/ 13322860 w 43"/>
              <a:gd name="T1" fmla="*/ 237296510 h 102"/>
              <a:gd name="T2" fmla="*/ 13322860 w 43"/>
              <a:gd name="T3" fmla="*/ 139586565 h 102"/>
              <a:gd name="T4" fmla="*/ 0 w 43"/>
              <a:gd name="T5" fmla="*/ 0 h 102"/>
              <a:gd name="T6" fmla="*/ 0 60000 65536"/>
              <a:gd name="T7" fmla="*/ 0 60000 65536"/>
              <a:gd name="T8" fmla="*/ 0 60000 65536"/>
              <a:gd name="T9" fmla="*/ 0 w 43"/>
              <a:gd name="T10" fmla="*/ 0 h 102"/>
              <a:gd name="T11" fmla="*/ 43 w 43"/>
              <a:gd name="T12" fmla="*/ 102 h 102"/>
            </a:gdLst>
            <a:ahLst/>
            <a:cxnLst>
              <a:cxn ang="T6">
                <a:pos x="T0" y="T1"/>
              </a:cxn>
              <a:cxn ang="T7">
                <a:pos x="T2" y="T3"/>
              </a:cxn>
              <a:cxn ang="T8">
                <a:pos x="T4" y="T5"/>
              </a:cxn>
            </a:cxnLst>
            <a:rect l="T9" t="T10" r="T11" b="T12"/>
            <a:pathLst>
              <a:path w="43" h="102">
                <a:moveTo>
                  <a:pt x="43" y="102"/>
                </a:moveTo>
                <a:lnTo>
                  <a:pt x="20" y="60"/>
                </a:lnTo>
                <a:lnTo>
                  <a:pt x="0"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06" name="Line 209"/>
          <p:cNvSpPr>
            <a:spLocks noChangeShapeType="1"/>
          </p:cNvSpPr>
          <p:nvPr/>
        </p:nvSpPr>
        <p:spPr bwMode="auto">
          <a:xfrm flipH="1">
            <a:off x="6958756" y="1829493"/>
            <a:ext cx="26789" cy="62318"/>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07" name="Freeform 210"/>
          <p:cNvSpPr>
            <a:spLocks/>
          </p:cNvSpPr>
          <p:nvPr/>
        </p:nvSpPr>
        <p:spPr bwMode="auto">
          <a:xfrm>
            <a:off x="6709845" y="2330266"/>
            <a:ext cx="78135" cy="50078"/>
          </a:xfrm>
          <a:custGeom>
            <a:avLst/>
            <a:gdLst>
              <a:gd name="T0" fmla="*/ 0 w 77"/>
              <a:gd name="T1" fmla="*/ 102363544 h 44"/>
              <a:gd name="T2" fmla="*/ 9088578 w 77"/>
              <a:gd name="T3" fmla="*/ 65140141 h 44"/>
              <a:gd name="T4" fmla="*/ 9088578 w 77"/>
              <a:gd name="T5" fmla="*/ 9305036 h 44"/>
              <a:gd name="T6" fmla="*/ 9088578 w 77"/>
              <a:gd name="T7" fmla="*/ 0 h 44"/>
              <a:gd name="T8" fmla="*/ 0 60000 65536"/>
              <a:gd name="T9" fmla="*/ 0 60000 65536"/>
              <a:gd name="T10" fmla="*/ 0 60000 65536"/>
              <a:gd name="T11" fmla="*/ 0 60000 65536"/>
              <a:gd name="T12" fmla="*/ 0 w 77"/>
              <a:gd name="T13" fmla="*/ 0 h 44"/>
              <a:gd name="T14" fmla="*/ 77 w 77"/>
              <a:gd name="T15" fmla="*/ 44 h 44"/>
            </a:gdLst>
            <a:ahLst/>
            <a:cxnLst>
              <a:cxn ang="T8">
                <a:pos x="T0" y="T1"/>
              </a:cxn>
              <a:cxn ang="T9">
                <a:pos x="T2" y="T3"/>
              </a:cxn>
              <a:cxn ang="T10">
                <a:pos x="T4" y="T5"/>
              </a:cxn>
              <a:cxn ang="T11">
                <a:pos x="T6" y="T7"/>
              </a:cxn>
            </a:cxnLst>
            <a:rect l="T12" t="T13" r="T14" b="T15"/>
            <a:pathLst>
              <a:path w="77" h="44">
                <a:moveTo>
                  <a:pt x="0" y="44"/>
                </a:moveTo>
                <a:lnTo>
                  <a:pt x="24" y="28"/>
                </a:lnTo>
                <a:lnTo>
                  <a:pt x="41" y="4"/>
                </a:lnTo>
                <a:lnTo>
                  <a:pt x="77"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08" name="Line 211"/>
          <p:cNvSpPr>
            <a:spLocks noChangeShapeType="1"/>
          </p:cNvSpPr>
          <p:nvPr/>
        </p:nvSpPr>
        <p:spPr bwMode="auto">
          <a:xfrm>
            <a:off x="6799137" y="2137747"/>
            <a:ext cx="22324" cy="97929"/>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09" name="Line 212"/>
          <p:cNvSpPr>
            <a:spLocks noChangeShapeType="1"/>
          </p:cNvSpPr>
          <p:nvPr/>
        </p:nvSpPr>
        <p:spPr bwMode="auto">
          <a:xfrm>
            <a:off x="7382915" y="3025785"/>
            <a:ext cx="50230" cy="42288"/>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10" name="Freeform 213"/>
          <p:cNvSpPr>
            <a:spLocks/>
          </p:cNvSpPr>
          <p:nvPr/>
        </p:nvSpPr>
        <p:spPr bwMode="auto">
          <a:xfrm>
            <a:off x="8249095" y="2983501"/>
            <a:ext cx="29021" cy="35611"/>
          </a:xfrm>
          <a:custGeom>
            <a:avLst/>
            <a:gdLst>
              <a:gd name="T0" fmla="*/ 0 w 28"/>
              <a:gd name="T1" fmla="*/ 0 h 31"/>
              <a:gd name="T2" fmla="*/ 11379380 w 28"/>
              <a:gd name="T3" fmla="*/ 55835256 h 31"/>
              <a:gd name="T4" fmla="*/ 13275453 w 28"/>
              <a:gd name="T5" fmla="*/ 72120335 h 31"/>
              <a:gd name="T6" fmla="*/ 0 60000 65536"/>
              <a:gd name="T7" fmla="*/ 0 60000 65536"/>
              <a:gd name="T8" fmla="*/ 0 60000 65536"/>
              <a:gd name="T9" fmla="*/ 0 w 28"/>
              <a:gd name="T10" fmla="*/ 0 h 31"/>
              <a:gd name="T11" fmla="*/ 28 w 28"/>
              <a:gd name="T12" fmla="*/ 31 h 31"/>
            </a:gdLst>
            <a:ahLst/>
            <a:cxnLst>
              <a:cxn ang="T6">
                <a:pos x="T0" y="T1"/>
              </a:cxn>
              <a:cxn ang="T7">
                <a:pos x="T2" y="T3"/>
              </a:cxn>
              <a:cxn ang="T8">
                <a:pos x="T4" y="T5"/>
              </a:cxn>
            </a:cxnLst>
            <a:rect l="T9" t="T10" r="T11" b="T12"/>
            <a:pathLst>
              <a:path w="28" h="31">
                <a:moveTo>
                  <a:pt x="0" y="0"/>
                </a:moveTo>
                <a:lnTo>
                  <a:pt x="6" y="24"/>
                </a:lnTo>
                <a:lnTo>
                  <a:pt x="28" y="31"/>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11" name="Freeform 214"/>
          <p:cNvSpPr>
            <a:spLocks/>
          </p:cNvSpPr>
          <p:nvPr/>
        </p:nvSpPr>
        <p:spPr bwMode="auto">
          <a:xfrm>
            <a:off x="8311607" y="3060283"/>
            <a:ext cx="37951" cy="45626"/>
          </a:xfrm>
          <a:custGeom>
            <a:avLst/>
            <a:gdLst>
              <a:gd name="T0" fmla="*/ 0 w 36"/>
              <a:gd name="T1" fmla="*/ 0 h 40"/>
              <a:gd name="T2" fmla="*/ 17657103 w 36"/>
              <a:gd name="T3" fmla="*/ 58159493 h 40"/>
              <a:gd name="T4" fmla="*/ 17657103 w 36"/>
              <a:gd name="T5" fmla="*/ 93055840 h 40"/>
              <a:gd name="T6" fmla="*/ 0 60000 65536"/>
              <a:gd name="T7" fmla="*/ 0 60000 65536"/>
              <a:gd name="T8" fmla="*/ 0 60000 65536"/>
              <a:gd name="T9" fmla="*/ 0 w 36"/>
              <a:gd name="T10" fmla="*/ 0 h 40"/>
              <a:gd name="T11" fmla="*/ 36 w 36"/>
              <a:gd name="T12" fmla="*/ 40 h 40"/>
            </a:gdLst>
            <a:ahLst/>
            <a:cxnLst>
              <a:cxn ang="T6">
                <a:pos x="T0" y="T1"/>
              </a:cxn>
              <a:cxn ang="T7">
                <a:pos x="T2" y="T3"/>
              </a:cxn>
              <a:cxn ang="T8">
                <a:pos x="T4" y="T5"/>
              </a:cxn>
            </a:cxnLst>
            <a:rect l="T9" t="T10" r="T11" b="T12"/>
            <a:pathLst>
              <a:path w="36" h="40">
                <a:moveTo>
                  <a:pt x="0" y="0"/>
                </a:moveTo>
                <a:lnTo>
                  <a:pt x="22" y="25"/>
                </a:lnTo>
                <a:lnTo>
                  <a:pt x="36" y="4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12" name="Line 215"/>
          <p:cNvSpPr>
            <a:spLocks noChangeShapeType="1"/>
          </p:cNvSpPr>
          <p:nvPr/>
        </p:nvSpPr>
        <p:spPr bwMode="auto">
          <a:xfrm flipV="1">
            <a:off x="8249095" y="2936759"/>
            <a:ext cx="20092" cy="47851"/>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13" name="Freeform 216"/>
          <p:cNvSpPr>
            <a:spLocks/>
          </p:cNvSpPr>
          <p:nvPr/>
        </p:nvSpPr>
        <p:spPr bwMode="auto">
          <a:xfrm>
            <a:off x="7738988" y="4582634"/>
            <a:ext cx="56926" cy="124637"/>
          </a:xfrm>
          <a:custGeom>
            <a:avLst/>
            <a:gdLst>
              <a:gd name="T0" fmla="*/ 2147483647 w 56"/>
              <a:gd name="T1" fmla="*/ 0 h 109"/>
              <a:gd name="T2" fmla="*/ 2147483647 w 56"/>
              <a:gd name="T3" fmla="*/ 2147483647 h 109"/>
              <a:gd name="T4" fmla="*/ 2147483647 w 56"/>
              <a:gd name="T5" fmla="*/ 2147483647 h 109"/>
              <a:gd name="T6" fmla="*/ 0 w 56"/>
              <a:gd name="T7" fmla="*/ 2147483647 h 109"/>
              <a:gd name="T8" fmla="*/ 0 60000 65536"/>
              <a:gd name="T9" fmla="*/ 0 60000 65536"/>
              <a:gd name="T10" fmla="*/ 0 60000 65536"/>
              <a:gd name="T11" fmla="*/ 0 60000 65536"/>
              <a:gd name="T12" fmla="*/ 0 w 56"/>
              <a:gd name="T13" fmla="*/ 0 h 109"/>
              <a:gd name="T14" fmla="*/ 56 w 56"/>
              <a:gd name="T15" fmla="*/ 109 h 109"/>
            </a:gdLst>
            <a:ahLst/>
            <a:cxnLst>
              <a:cxn ang="T8">
                <a:pos x="T0" y="T1"/>
              </a:cxn>
              <a:cxn ang="T9">
                <a:pos x="T2" y="T3"/>
              </a:cxn>
              <a:cxn ang="T10">
                <a:pos x="T4" y="T5"/>
              </a:cxn>
              <a:cxn ang="T11">
                <a:pos x="T6" y="T7"/>
              </a:cxn>
            </a:cxnLst>
            <a:rect l="T12" t="T13" r="T14" b="T15"/>
            <a:pathLst>
              <a:path w="56" h="109">
                <a:moveTo>
                  <a:pt x="56" y="0"/>
                </a:moveTo>
                <a:lnTo>
                  <a:pt x="47" y="30"/>
                </a:lnTo>
                <a:lnTo>
                  <a:pt x="39" y="50"/>
                </a:lnTo>
                <a:lnTo>
                  <a:pt x="0" y="109"/>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214" name="Freeform 217"/>
          <p:cNvSpPr>
            <a:spLocks/>
          </p:cNvSpPr>
          <p:nvPr/>
        </p:nvSpPr>
        <p:spPr bwMode="auto">
          <a:xfrm>
            <a:off x="7165255" y="4470239"/>
            <a:ext cx="117202" cy="52303"/>
          </a:xfrm>
          <a:custGeom>
            <a:avLst/>
            <a:gdLst>
              <a:gd name="T0" fmla="*/ 0 w 114"/>
              <a:gd name="T1" fmla="*/ 0 h 46"/>
              <a:gd name="T2" fmla="*/ 2147483647 w 114"/>
              <a:gd name="T3" fmla="*/ 2147483647 h 46"/>
              <a:gd name="T4" fmla="*/ 2147483647 w 114"/>
              <a:gd name="T5" fmla="*/ 2147483647 h 46"/>
              <a:gd name="T6" fmla="*/ 2147483647 w 114"/>
              <a:gd name="T7" fmla="*/ 2147483647 h 46"/>
              <a:gd name="T8" fmla="*/ 0 60000 65536"/>
              <a:gd name="T9" fmla="*/ 0 60000 65536"/>
              <a:gd name="T10" fmla="*/ 0 60000 65536"/>
              <a:gd name="T11" fmla="*/ 0 60000 65536"/>
              <a:gd name="T12" fmla="*/ 0 w 114"/>
              <a:gd name="T13" fmla="*/ 0 h 46"/>
              <a:gd name="T14" fmla="*/ 114 w 114"/>
              <a:gd name="T15" fmla="*/ 46 h 46"/>
            </a:gdLst>
            <a:ahLst/>
            <a:cxnLst>
              <a:cxn ang="T8">
                <a:pos x="T0" y="T1"/>
              </a:cxn>
              <a:cxn ang="T9">
                <a:pos x="T2" y="T3"/>
              </a:cxn>
              <a:cxn ang="T10">
                <a:pos x="T4" y="T5"/>
              </a:cxn>
              <a:cxn ang="T11">
                <a:pos x="T6" y="T7"/>
              </a:cxn>
            </a:cxnLst>
            <a:rect l="T12" t="T13" r="T14" b="T15"/>
            <a:pathLst>
              <a:path w="114" h="46">
                <a:moveTo>
                  <a:pt x="0" y="0"/>
                </a:moveTo>
                <a:lnTo>
                  <a:pt x="29" y="5"/>
                </a:lnTo>
                <a:lnTo>
                  <a:pt x="54" y="28"/>
                </a:lnTo>
                <a:lnTo>
                  <a:pt x="114" y="46"/>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215" name="Freeform 218"/>
          <p:cNvSpPr>
            <a:spLocks/>
          </p:cNvSpPr>
          <p:nvPr/>
        </p:nvSpPr>
        <p:spPr bwMode="auto">
          <a:xfrm>
            <a:off x="7414173" y="3105909"/>
            <a:ext cx="141759" cy="16692"/>
          </a:xfrm>
          <a:custGeom>
            <a:avLst/>
            <a:gdLst>
              <a:gd name="T0" fmla="*/ 0 w 160"/>
              <a:gd name="T1" fmla="*/ 0 h 16"/>
              <a:gd name="T2" fmla="*/ 2815941 w 160"/>
              <a:gd name="T3" fmla="*/ 16357998 h 16"/>
              <a:gd name="T4" fmla="*/ 2815941 w 160"/>
              <a:gd name="T5" fmla="*/ 16357998 h 16"/>
              <a:gd name="T6" fmla="*/ 0 60000 65536"/>
              <a:gd name="T7" fmla="*/ 0 60000 65536"/>
              <a:gd name="T8" fmla="*/ 0 60000 65536"/>
              <a:gd name="T9" fmla="*/ 0 w 160"/>
              <a:gd name="T10" fmla="*/ 0 h 16"/>
              <a:gd name="T11" fmla="*/ 160 w 160"/>
              <a:gd name="T12" fmla="*/ 16 h 16"/>
            </a:gdLst>
            <a:ahLst/>
            <a:cxnLst>
              <a:cxn ang="T6">
                <a:pos x="T0" y="T1"/>
              </a:cxn>
              <a:cxn ang="T7">
                <a:pos x="T2" y="T3"/>
              </a:cxn>
              <a:cxn ang="T8">
                <a:pos x="T4" y="T5"/>
              </a:cxn>
            </a:cxnLst>
            <a:rect l="T9" t="T10" r="T11" b="T12"/>
            <a:pathLst>
              <a:path w="160" h="16">
                <a:moveTo>
                  <a:pt x="0" y="0"/>
                </a:moveTo>
                <a:lnTo>
                  <a:pt x="100" y="16"/>
                </a:lnTo>
                <a:lnTo>
                  <a:pt x="160" y="15"/>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16" name="Oval 219"/>
          <p:cNvSpPr>
            <a:spLocks noChangeArrowheads="1"/>
          </p:cNvSpPr>
          <p:nvPr/>
        </p:nvSpPr>
        <p:spPr bwMode="auto">
          <a:xfrm>
            <a:off x="5476427" y="1330945"/>
            <a:ext cx="21208"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17" name="Freeform 220"/>
          <p:cNvSpPr>
            <a:spLocks/>
          </p:cNvSpPr>
          <p:nvPr/>
        </p:nvSpPr>
        <p:spPr bwMode="auto">
          <a:xfrm>
            <a:off x="5490942" y="1381026"/>
            <a:ext cx="18975" cy="65657"/>
          </a:xfrm>
          <a:custGeom>
            <a:avLst/>
            <a:gdLst>
              <a:gd name="T0" fmla="*/ 0 w 18"/>
              <a:gd name="T1" fmla="*/ 132606753 h 57"/>
              <a:gd name="T2" fmla="*/ 9810001 w 18"/>
              <a:gd name="T3" fmla="*/ 46528371 h 57"/>
              <a:gd name="T4" fmla="*/ 17657103 w 18"/>
              <a:gd name="T5" fmla="*/ 27916697 h 57"/>
              <a:gd name="T6" fmla="*/ 17657103 w 18"/>
              <a:gd name="T7" fmla="*/ 0 h 57"/>
              <a:gd name="T8" fmla="*/ 0 60000 65536"/>
              <a:gd name="T9" fmla="*/ 0 60000 65536"/>
              <a:gd name="T10" fmla="*/ 0 60000 65536"/>
              <a:gd name="T11" fmla="*/ 0 60000 65536"/>
              <a:gd name="T12" fmla="*/ 0 w 18"/>
              <a:gd name="T13" fmla="*/ 0 h 57"/>
              <a:gd name="T14" fmla="*/ 18 w 18"/>
              <a:gd name="T15" fmla="*/ 57 h 57"/>
            </a:gdLst>
            <a:ahLst/>
            <a:cxnLst>
              <a:cxn ang="T8">
                <a:pos x="T0" y="T1"/>
              </a:cxn>
              <a:cxn ang="T9">
                <a:pos x="T2" y="T3"/>
              </a:cxn>
              <a:cxn ang="T10">
                <a:pos x="T4" y="T5"/>
              </a:cxn>
              <a:cxn ang="T11">
                <a:pos x="T6" y="T7"/>
              </a:cxn>
            </a:cxnLst>
            <a:rect l="T12" t="T13" r="T14" b="T15"/>
            <a:pathLst>
              <a:path w="18" h="57">
                <a:moveTo>
                  <a:pt x="0" y="57"/>
                </a:moveTo>
                <a:lnTo>
                  <a:pt x="5" y="20"/>
                </a:lnTo>
                <a:lnTo>
                  <a:pt x="12" y="12"/>
                </a:lnTo>
                <a:lnTo>
                  <a:pt x="18"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18" name="Freeform 221"/>
          <p:cNvSpPr>
            <a:spLocks/>
          </p:cNvSpPr>
          <p:nvPr/>
        </p:nvSpPr>
        <p:spPr bwMode="auto">
          <a:xfrm>
            <a:off x="5461918" y="1450022"/>
            <a:ext cx="29021" cy="10015"/>
          </a:xfrm>
          <a:custGeom>
            <a:avLst/>
            <a:gdLst>
              <a:gd name="T0" fmla="*/ 0 w 29"/>
              <a:gd name="T1" fmla="*/ 0 h 9"/>
              <a:gd name="T2" fmla="*/ 7071382 w 29"/>
              <a:gd name="T3" fmla="*/ 20938563 h 9"/>
              <a:gd name="T4" fmla="*/ 0 60000 65536"/>
              <a:gd name="T5" fmla="*/ 0 60000 65536"/>
              <a:gd name="T6" fmla="*/ 0 w 29"/>
              <a:gd name="T7" fmla="*/ 0 h 9"/>
              <a:gd name="T8" fmla="*/ 29 w 29"/>
              <a:gd name="T9" fmla="*/ 9 h 9"/>
            </a:gdLst>
            <a:ahLst/>
            <a:cxnLst>
              <a:cxn ang="T4">
                <a:pos x="T0" y="T1"/>
              </a:cxn>
              <a:cxn ang="T5">
                <a:pos x="T2" y="T3"/>
              </a:cxn>
            </a:cxnLst>
            <a:rect l="T6" t="T7" r="T8" b="T9"/>
            <a:pathLst>
              <a:path w="29" h="9">
                <a:moveTo>
                  <a:pt x="0" y="0"/>
                </a:moveTo>
                <a:lnTo>
                  <a:pt x="29" y="9"/>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19" name="Line 222"/>
          <p:cNvSpPr>
            <a:spLocks noChangeShapeType="1"/>
          </p:cNvSpPr>
          <p:nvPr/>
        </p:nvSpPr>
        <p:spPr bwMode="auto">
          <a:xfrm>
            <a:off x="6206433" y="1107267"/>
            <a:ext cx="12279" cy="94590"/>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20" name="Oval 223"/>
          <p:cNvSpPr>
            <a:spLocks noChangeArrowheads="1"/>
          </p:cNvSpPr>
          <p:nvPr/>
        </p:nvSpPr>
        <p:spPr bwMode="auto">
          <a:xfrm>
            <a:off x="6376093" y="1264175"/>
            <a:ext cx="22324"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21" name="Oval 224"/>
          <p:cNvSpPr>
            <a:spLocks noChangeArrowheads="1"/>
          </p:cNvSpPr>
          <p:nvPr/>
        </p:nvSpPr>
        <p:spPr bwMode="auto">
          <a:xfrm>
            <a:off x="7579369" y="2921183"/>
            <a:ext cx="21208" cy="23369"/>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22" name="Freeform 225"/>
          <p:cNvSpPr>
            <a:spLocks/>
          </p:cNvSpPr>
          <p:nvPr/>
        </p:nvSpPr>
        <p:spPr bwMode="auto">
          <a:xfrm>
            <a:off x="6784626" y="2231224"/>
            <a:ext cx="36835" cy="101267"/>
          </a:xfrm>
          <a:custGeom>
            <a:avLst/>
            <a:gdLst>
              <a:gd name="T0" fmla="*/ 0 w 36"/>
              <a:gd name="T1" fmla="*/ 207053300 h 89"/>
              <a:gd name="T2" fmla="*/ 9241412 w 36"/>
              <a:gd name="T3" fmla="*/ 97709997 h 89"/>
              <a:gd name="T4" fmla="*/ 9241412 w 36"/>
              <a:gd name="T5" fmla="*/ 0 h 89"/>
              <a:gd name="T6" fmla="*/ 0 60000 65536"/>
              <a:gd name="T7" fmla="*/ 0 60000 65536"/>
              <a:gd name="T8" fmla="*/ 0 60000 65536"/>
              <a:gd name="T9" fmla="*/ 0 w 36"/>
              <a:gd name="T10" fmla="*/ 0 h 89"/>
              <a:gd name="T11" fmla="*/ 36 w 36"/>
              <a:gd name="T12" fmla="*/ 89 h 89"/>
            </a:gdLst>
            <a:ahLst/>
            <a:cxnLst>
              <a:cxn ang="T6">
                <a:pos x="T0" y="T1"/>
              </a:cxn>
              <a:cxn ang="T7">
                <a:pos x="T2" y="T3"/>
              </a:cxn>
              <a:cxn ang="T8">
                <a:pos x="T4" y="T5"/>
              </a:cxn>
            </a:cxnLst>
            <a:rect l="T9" t="T10" r="T11" b="T12"/>
            <a:pathLst>
              <a:path w="36" h="89">
                <a:moveTo>
                  <a:pt x="0" y="89"/>
                </a:moveTo>
                <a:lnTo>
                  <a:pt x="30" y="42"/>
                </a:lnTo>
                <a:lnTo>
                  <a:pt x="3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23" name="Oval 226"/>
          <p:cNvSpPr>
            <a:spLocks noChangeArrowheads="1"/>
          </p:cNvSpPr>
          <p:nvPr/>
        </p:nvSpPr>
        <p:spPr bwMode="auto">
          <a:xfrm>
            <a:off x="6767884" y="2323589"/>
            <a:ext cx="23440"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24" name="Freeform 227"/>
          <p:cNvSpPr>
            <a:spLocks/>
          </p:cNvSpPr>
          <p:nvPr/>
        </p:nvSpPr>
        <p:spPr bwMode="auto">
          <a:xfrm>
            <a:off x="5428431" y="3916053"/>
            <a:ext cx="4465" cy="6677"/>
          </a:xfrm>
          <a:custGeom>
            <a:avLst/>
            <a:gdLst>
              <a:gd name="T0" fmla="*/ 2147483647 w 4"/>
              <a:gd name="T1" fmla="*/ 0 h 6"/>
              <a:gd name="T2" fmla="*/ 2147483647 w 4"/>
              <a:gd name="T3" fmla="*/ 2147483647 h 6"/>
              <a:gd name="T4" fmla="*/ 2147483647 w 4"/>
              <a:gd name="T5" fmla="*/ 2147483647 h 6"/>
              <a:gd name="T6" fmla="*/ 0 w 4"/>
              <a:gd name="T7" fmla="*/ 2147483647 h 6"/>
              <a:gd name="T8" fmla="*/ 2147483647 w 4"/>
              <a:gd name="T9" fmla="*/ 2147483647 h 6"/>
              <a:gd name="T10" fmla="*/ 2147483647 w 4"/>
              <a:gd name="T11" fmla="*/ 2147483647 h 6"/>
              <a:gd name="T12" fmla="*/ 2147483647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4" y="0"/>
                </a:moveTo>
                <a:lnTo>
                  <a:pt x="2" y="4"/>
                </a:lnTo>
                <a:lnTo>
                  <a:pt x="1" y="5"/>
                </a:lnTo>
                <a:lnTo>
                  <a:pt x="0" y="6"/>
                </a:lnTo>
                <a:lnTo>
                  <a:pt x="1" y="5"/>
                </a:lnTo>
                <a:lnTo>
                  <a:pt x="2" y="4"/>
                </a:lnTo>
                <a:lnTo>
                  <a:pt x="4" y="0"/>
                </a:lnTo>
                <a:close/>
              </a:path>
            </a:pathLst>
          </a:custGeom>
          <a:solidFill>
            <a:srgbClr val="00CC99"/>
          </a:solidFill>
          <a:ln w="9525">
            <a:solidFill>
              <a:srgbClr val="4D4D4D"/>
            </a:solidFill>
            <a:round/>
            <a:headEnd/>
            <a:tailEnd/>
          </a:ln>
        </p:spPr>
        <p:txBody>
          <a:bodyPr lIns="64183" tIns="32092" rIns="64183" bIns="32092"/>
          <a:lstStyle/>
          <a:p>
            <a:endParaRPr lang="it-IT" sz="1300">
              <a:solidFill>
                <a:srgbClr val="000000"/>
              </a:solidFill>
              <a:latin typeface="Arial" charset="0"/>
            </a:endParaRPr>
          </a:p>
        </p:txBody>
      </p:sp>
      <p:sp>
        <p:nvSpPr>
          <p:cNvPr id="225" name="Line 228"/>
          <p:cNvSpPr>
            <a:spLocks noChangeShapeType="1"/>
          </p:cNvSpPr>
          <p:nvPr/>
        </p:nvSpPr>
        <p:spPr bwMode="auto">
          <a:xfrm flipH="1">
            <a:off x="5398296" y="3920500"/>
            <a:ext cx="34603" cy="434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lIns="64183" tIns="32092" rIns="64183" bIns="32092"/>
          <a:lstStyle/>
          <a:p>
            <a:endParaRPr lang="it-IT" sz="1300">
              <a:solidFill>
                <a:srgbClr val="000000"/>
              </a:solidFill>
              <a:latin typeface="Arial" charset="0"/>
            </a:endParaRPr>
          </a:p>
        </p:txBody>
      </p:sp>
      <p:sp>
        <p:nvSpPr>
          <p:cNvPr id="226" name="Oval 229"/>
          <p:cNvSpPr>
            <a:spLocks noChangeArrowheads="1"/>
          </p:cNvSpPr>
          <p:nvPr/>
        </p:nvSpPr>
        <p:spPr bwMode="auto">
          <a:xfrm>
            <a:off x="6633938" y="984855"/>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27" name="Oval 230"/>
          <p:cNvSpPr>
            <a:spLocks noChangeArrowheads="1"/>
          </p:cNvSpPr>
          <p:nvPr/>
        </p:nvSpPr>
        <p:spPr bwMode="auto">
          <a:xfrm>
            <a:off x="5480892" y="1445571"/>
            <a:ext cx="21208" cy="23369"/>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28" name="Freeform 231"/>
          <p:cNvSpPr>
            <a:spLocks/>
          </p:cNvSpPr>
          <p:nvPr/>
        </p:nvSpPr>
        <p:spPr bwMode="auto">
          <a:xfrm>
            <a:off x="5956402" y="1541270"/>
            <a:ext cx="88181" cy="204761"/>
          </a:xfrm>
          <a:custGeom>
            <a:avLst/>
            <a:gdLst>
              <a:gd name="T0" fmla="*/ 0 w 85"/>
              <a:gd name="T1" fmla="*/ 0 h 179"/>
              <a:gd name="T2" fmla="*/ 13299339 w 85"/>
              <a:gd name="T3" fmla="*/ 211704765 h 179"/>
              <a:gd name="T4" fmla="*/ 13299339 w 85"/>
              <a:gd name="T5" fmla="*/ 416431183 h 179"/>
              <a:gd name="T6" fmla="*/ 0 60000 65536"/>
              <a:gd name="T7" fmla="*/ 0 60000 65536"/>
              <a:gd name="T8" fmla="*/ 0 60000 65536"/>
              <a:gd name="T9" fmla="*/ 0 w 85"/>
              <a:gd name="T10" fmla="*/ 0 h 179"/>
              <a:gd name="T11" fmla="*/ 85 w 85"/>
              <a:gd name="T12" fmla="*/ 179 h 179"/>
            </a:gdLst>
            <a:ahLst/>
            <a:cxnLst>
              <a:cxn ang="T6">
                <a:pos x="T0" y="T1"/>
              </a:cxn>
              <a:cxn ang="T7">
                <a:pos x="T2" y="T3"/>
              </a:cxn>
              <a:cxn ang="T8">
                <a:pos x="T4" y="T5"/>
              </a:cxn>
            </a:cxnLst>
            <a:rect l="T9" t="T10" r="T11" b="T12"/>
            <a:pathLst>
              <a:path w="85" h="179">
                <a:moveTo>
                  <a:pt x="0" y="0"/>
                </a:moveTo>
                <a:lnTo>
                  <a:pt x="69" y="91"/>
                </a:lnTo>
                <a:lnTo>
                  <a:pt x="85" y="179"/>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29" name="Oval 232"/>
          <p:cNvSpPr>
            <a:spLocks noChangeArrowheads="1"/>
          </p:cNvSpPr>
          <p:nvPr/>
        </p:nvSpPr>
        <p:spPr bwMode="auto">
          <a:xfrm>
            <a:off x="6598223" y="1054963"/>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30" name="Oval 233"/>
          <p:cNvSpPr>
            <a:spLocks noChangeArrowheads="1"/>
          </p:cNvSpPr>
          <p:nvPr/>
        </p:nvSpPr>
        <p:spPr bwMode="auto">
          <a:xfrm>
            <a:off x="6068019" y="2157782"/>
            <a:ext cx="16744" cy="20031"/>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31" name="Oval 234"/>
          <p:cNvSpPr>
            <a:spLocks noChangeArrowheads="1"/>
          </p:cNvSpPr>
          <p:nvPr/>
        </p:nvSpPr>
        <p:spPr bwMode="auto">
          <a:xfrm>
            <a:off x="5476431" y="763402"/>
            <a:ext cx="17859" cy="18918"/>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232" name="Oval 235"/>
          <p:cNvSpPr>
            <a:spLocks noChangeArrowheads="1"/>
          </p:cNvSpPr>
          <p:nvPr/>
        </p:nvSpPr>
        <p:spPr bwMode="auto">
          <a:xfrm>
            <a:off x="5848125" y="1297564"/>
            <a:ext cx="16743"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33" name="Oval 236"/>
          <p:cNvSpPr>
            <a:spLocks noChangeArrowheads="1"/>
          </p:cNvSpPr>
          <p:nvPr/>
        </p:nvSpPr>
        <p:spPr bwMode="auto">
          <a:xfrm>
            <a:off x="6157320" y="1954130"/>
            <a:ext cx="17859" cy="21144"/>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34" name="Line 237"/>
          <p:cNvSpPr>
            <a:spLocks noChangeShapeType="1"/>
          </p:cNvSpPr>
          <p:nvPr/>
        </p:nvSpPr>
        <p:spPr bwMode="auto">
          <a:xfrm flipV="1">
            <a:off x="6543525" y="1451132"/>
            <a:ext cx="41300" cy="25595"/>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35" name="Line 238"/>
          <p:cNvSpPr>
            <a:spLocks noChangeShapeType="1"/>
          </p:cNvSpPr>
          <p:nvPr/>
        </p:nvSpPr>
        <p:spPr bwMode="auto">
          <a:xfrm flipV="1">
            <a:off x="6546875" y="1460033"/>
            <a:ext cx="42416" cy="26708"/>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36" name="Freeform 239"/>
          <p:cNvSpPr>
            <a:spLocks/>
          </p:cNvSpPr>
          <p:nvPr/>
        </p:nvSpPr>
        <p:spPr bwMode="auto">
          <a:xfrm>
            <a:off x="8274769" y="2928968"/>
            <a:ext cx="157385" cy="67883"/>
          </a:xfrm>
          <a:custGeom>
            <a:avLst/>
            <a:gdLst>
              <a:gd name="T0" fmla="*/ 0 w 153"/>
              <a:gd name="T1" fmla="*/ 0 h 59"/>
              <a:gd name="T2" fmla="*/ 11207467 w 153"/>
              <a:gd name="T3" fmla="*/ 55835237 h 59"/>
              <a:gd name="T4" fmla="*/ 11207467 w 153"/>
              <a:gd name="T5" fmla="*/ 137260605 h 59"/>
              <a:gd name="T6" fmla="*/ 0 60000 65536"/>
              <a:gd name="T7" fmla="*/ 0 60000 65536"/>
              <a:gd name="T8" fmla="*/ 0 60000 65536"/>
              <a:gd name="T9" fmla="*/ 0 w 153"/>
              <a:gd name="T10" fmla="*/ 0 h 59"/>
              <a:gd name="T11" fmla="*/ 153 w 153"/>
              <a:gd name="T12" fmla="*/ 59 h 59"/>
            </a:gdLst>
            <a:ahLst/>
            <a:cxnLst>
              <a:cxn ang="T6">
                <a:pos x="T0" y="T1"/>
              </a:cxn>
              <a:cxn ang="T7">
                <a:pos x="T2" y="T3"/>
              </a:cxn>
              <a:cxn ang="T8">
                <a:pos x="T4" y="T5"/>
              </a:cxn>
            </a:cxnLst>
            <a:rect l="T9" t="T10" r="T11" b="T12"/>
            <a:pathLst>
              <a:path w="153" h="59">
                <a:moveTo>
                  <a:pt x="0" y="0"/>
                </a:moveTo>
                <a:lnTo>
                  <a:pt x="81" y="24"/>
                </a:lnTo>
                <a:lnTo>
                  <a:pt x="153" y="59"/>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37" name="Line 240"/>
          <p:cNvSpPr>
            <a:spLocks noChangeShapeType="1"/>
          </p:cNvSpPr>
          <p:nvPr/>
        </p:nvSpPr>
        <p:spPr bwMode="auto">
          <a:xfrm>
            <a:off x="8429921" y="2996852"/>
            <a:ext cx="94878" cy="58980"/>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38" name="Freeform 241"/>
          <p:cNvSpPr>
            <a:spLocks/>
          </p:cNvSpPr>
          <p:nvPr/>
        </p:nvSpPr>
        <p:spPr bwMode="auto">
          <a:xfrm>
            <a:off x="8523687" y="3055832"/>
            <a:ext cx="150689" cy="82349"/>
          </a:xfrm>
          <a:custGeom>
            <a:avLst/>
            <a:gdLst>
              <a:gd name="T0" fmla="*/ 0 w 147"/>
              <a:gd name="T1" fmla="*/ 0 h 72"/>
              <a:gd name="T2" fmla="*/ 11295264 w 147"/>
              <a:gd name="T3" fmla="*/ 74446229 h 72"/>
              <a:gd name="T4" fmla="*/ 11295264 w 147"/>
              <a:gd name="T5" fmla="*/ 167502387 h 72"/>
              <a:gd name="T6" fmla="*/ 0 60000 65536"/>
              <a:gd name="T7" fmla="*/ 0 60000 65536"/>
              <a:gd name="T8" fmla="*/ 0 60000 65536"/>
              <a:gd name="T9" fmla="*/ 0 w 147"/>
              <a:gd name="T10" fmla="*/ 0 h 72"/>
              <a:gd name="T11" fmla="*/ 147 w 147"/>
              <a:gd name="T12" fmla="*/ 72 h 72"/>
            </a:gdLst>
            <a:ahLst/>
            <a:cxnLst>
              <a:cxn ang="T6">
                <a:pos x="T0" y="T1"/>
              </a:cxn>
              <a:cxn ang="T7">
                <a:pos x="T2" y="T3"/>
              </a:cxn>
              <a:cxn ang="T8">
                <a:pos x="T4" y="T5"/>
              </a:cxn>
            </a:cxnLst>
            <a:rect l="T9" t="T10" r="T11" b="T12"/>
            <a:pathLst>
              <a:path w="147" h="72">
                <a:moveTo>
                  <a:pt x="0" y="0"/>
                </a:moveTo>
                <a:lnTo>
                  <a:pt x="97" y="32"/>
                </a:lnTo>
                <a:lnTo>
                  <a:pt x="147" y="72"/>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39" name="Freeform 242"/>
          <p:cNvSpPr>
            <a:spLocks/>
          </p:cNvSpPr>
          <p:nvPr/>
        </p:nvSpPr>
        <p:spPr bwMode="auto">
          <a:xfrm>
            <a:off x="8683303" y="3149309"/>
            <a:ext cx="60275" cy="34498"/>
          </a:xfrm>
          <a:custGeom>
            <a:avLst/>
            <a:gdLst>
              <a:gd name="T0" fmla="*/ 0 w 59"/>
              <a:gd name="T1" fmla="*/ 0 h 30"/>
              <a:gd name="T2" fmla="*/ 9212438 w 59"/>
              <a:gd name="T3" fmla="*/ 69794123 h 30"/>
              <a:gd name="T4" fmla="*/ 0 60000 65536"/>
              <a:gd name="T5" fmla="*/ 0 60000 65536"/>
              <a:gd name="T6" fmla="*/ 0 w 59"/>
              <a:gd name="T7" fmla="*/ 0 h 30"/>
              <a:gd name="T8" fmla="*/ 59 w 59"/>
              <a:gd name="T9" fmla="*/ 30 h 30"/>
            </a:gdLst>
            <a:ahLst/>
            <a:cxnLst>
              <a:cxn ang="T4">
                <a:pos x="T0" y="T1"/>
              </a:cxn>
              <a:cxn ang="T5">
                <a:pos x="T2" y="T3"/>
              </a:cxn>
            </a:cxnLst>
            <a:rect l="T6" t="T7" r="T8" b="T9"/>
            <a:pathLst>
              <a:path w="59" h="30">
                <a:moveTo>
                  <a:pt x="0" y="0"/>
                </a:moveTo>
                <a:lnTo>
                  <a:pt x="59" y="3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40" name="Line 243"/>
          <p:cNvSpPr>
            <a:spLocks noChangeShapeType="1"/>
          </p:cNvSpPr>
          <p:nvPr/>
        </p:nvSpPr>
        <p:spPr bwMode="auto">
          <a:xfrm flipH="1" flipV="1">
            <a:off x="8777067" y="3206063"/>
            <a:ext cx="15627" cy="12241"/>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41" name="Oval 244"/>
          <p:cNvSpPr>
            <a:spLocks noChangeArrowheads="1"/>
          </p:cNvSpPr>
          <p:nvPr/>
        </p:nvSpPr>
        <p:spPr bwMode="auto">
          <a:xfrm>
            <a:off x="8665442" y="3133729"/>
            <a:ext cx="22324"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42" name="Line 245"/>
          <p:cNvSpPr>
            <a:spLocks noChangeShapeType="1"/>
          </p:cNvSpPr>
          <p:nvPr/>
        </p:nvSpPr>
        <p:spPr bwMode="auto">
          <a:xfrm>
            <a:off x="8739116" y="3182694"/>
            <a:ext cx="37951" cy="24482"/>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43" name="Oval 246"/>
          <p:cNvSpPr>
            <a:spLocks noChangeArrowheads="1"/>
          </p:cNvSpPr>
          <p:nvPr/>
        </p:nvSpPr>
        <p:spPr bwMode="auto">
          <a:xfrm>
            <a:off x="8790457" y="3213853"/>
            <a:ext cx="21208"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44" name="Oval 247"/>
          <p:cNvSpPr>
            <a:spLocks noChangeArrowheads="1"/>
          </p:cNvSpPr>
          <p:nvPr/>
        </p:nvSpPr>
        <p:spPr bwMode="auto">
          <a:xfrm>
            <a:off x="6796905" y="1855092"/>
            <a:ext cx="16743"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45" name="Oval 248"/>
          <p:cNvSpPr>
            <a:spLocks noChangeArrowheads="1"/>
          </p:cNvSpPr>
          <p:nvPr/>
        </p:nvSpPr>
        <p:spPr bwMode="auto">
          <a:xfrm>
            <a:off x="7077078" y="2166685"/>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46" name="Oval 249"/>
          <p:cNvSpPr>
            <a:spLocks noChangeArrowheads="1"/>
          </p:cNvSpPr>
          <p:nvPr/>
        </p:nvSpPr>
        <p:spPr bwMode="auto">
          <a:xfrm>
            <a:off x="7111676" y="2260158"/>
            <a:ext cx="16743"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47" name="Oval 250"/>
          <p:cNvSpPr>
            <a:spLocks noChangeArrowheads="1"/>
          </p:cNvSpPr>
          <p:nvPr/>
        </p:nvSpPr>
        <p:spPr bwMode="auto">
          <a:xfrm>
            <a:off x="6804718" y="2838830"/>
            <a:ext cx="16744"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48" name="Oval 251"/>
          <p:cNvSpPr>
            <a:spLocks noChangeArrowheads="1"/>
          </p:cNvSpPr>
          <p:nvPr/>
        </p:nvSpPr>
        <p:spPr bwMode="auto">
          <a:xfrm>
            <a:off x="6993362" y="2905604"/>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49" name="Oval 252"/>
          <p:cNvSpPr>
            <a:spLocks noChangeArrowheads="1"/>
          </p:cNvSpPr>
          <p:nvPr/>
        </p:nvSpPr>
        <p:spPr bwMode="auto">
          <a:xfrm>
            <a:off x="7915352" y="2724212"/>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50" name="Freeform 253"/>
          <p:cNvSpPr>
            <a:spLocks/>
          </p:cNvSpPr>
          <p:nvPr/>
        </p:nvSpPr>
        <p:spPr bwMode="auto">
          <a:xfrm>
            <a:off x="7573788" y="2565073"/>
            <a:ext cx="142875" cy="57867"/>
          </a:xfrm>
          <a:custGeom>
            <a:avLst/>
            <a:gdLst>
              <a:gd name="T0" fmla="*/ 0 w 139"/>
              <a:gd name="T1" fmla="*/ 0 h 51"/>
              <a:gd name="T2" fmla="*/ 11191627 w 139"/>
              <a:gd name="T3" fmla="*/ 53508292 h 51"/>
              <a:gd name="T4" fmla="*/ 11191627 w 139"/>
              <a:gd name="T5" fmla="*/ 90731593 h 51"/>
              <a:gd name="T6" fmla="*/ 11191627 w 139"/>
              <a:gd name="T7" fmla="*/ 118648255 h 51"/>
              <a:gd name="T8" fmla="*/ 0 60000 65536"/>
              <a:gd name="T9" fmla="*/ 0 60000 65536"/>
              <a:gd name="T10" fmla="*/ 0 60000 65536"/>
              <a:gd name="T11" fmla="*/ 0 60000 65536"/>
              <a:gd name="T12" fmla="*/ 0 w 139"/>
              <a:gd name="T13" fmla="*/ 0 h 51"/>
              <a:gd name="T14" fmla="*/ 139 w 139"/>
              <a:gd name="T15" fmla="*/ 51 h 51"/>
            </a:gdLst>
            <a:ahLst/>
            <a:cxnLst>
              <a:cxn ang="T8">
                <a:pos x="T0" y="T1"/>
              </a:cxn>
              <a:cxn ang="T9">
                <a:pos x="T2" y="T3"/>
              </a:cxn>
              <a:cxn ang="T10">
                <a:pos x="T4" y="T5"/>
              </a:cxn>
              <a:cxn ang="T11">
                <a:pos x="T6" y="T7"/>
              </a:cxn>
            </a:cxnLst>
            <a:rect l="T12" t="T13" r="T14" b="T15"/>
            <a:pathLst>
              <a:path w="139" h="51">
                <a:moveTo>
                  <a:pt x="0" y="0"/>
                </a:moveTo>
                <a:lnTo>
                  <a:pt x="42" y="23"/>
                </a:lnTo>
                <a:lnTo>
                  <a:pt x="101" y="39"/>
                </a:lnTo>
                <a:lnTo>
                  <a:pt x="139" y="5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51" name="Line 254"/>
          <p:cNvSpPr>
            <a:spLocks noChangeShapeType="1"/>
          </p:cNvSpPr>
          <p:nvPr/>
        </p:nvSpPr>
        <p:spPr bwMode="auto">
          <a:xfrm>
            <a:off x="7714430" y="2621828"/>
            <a:ext cx="44648" cy="47852"/>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52" name="Line 255"/>
          <p:cNvSpPr>
            <a:spLocks noChangeShapeType="1"/>
          </p:cNvSpPr>
          <p:nvPr/>
        </p:nvSpPr>
        <p:spPr bwMode="auto">
          <a:xfrm flipH="1" flipV="1">
            <a:off x="7756846" y="2669679"/>
            <a:ext cx="63624" cy="12463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53" name="Freeform 256"/>
          <p:cNvSpPr>
            <a:spLocks/>
          </p:cNvSpPr>
          <p:nvPr/>
        </p:nvSpPr>
        <p:spPr bwMode="auto">
          <a:xfrm>
            <a:off x="7819354" y="4340041"/>
            <a:ext cx="74786" cy="20031"/>
          </a:xfrm>
          <a:custGeom>
            <a:avLst/>
            <a:gdLst>
              <a:gd name="T0" fmla="*/ 0 w 73"/>
              <a:gd name="T1" fmla="*/ 2147483647 h 18"/>
              <a:gd name="T2" fmla="*/ 2147483647 w 73"/>
              <a:gd name="T3" fmla="*/ 0 h 18"/>
              <a:gd name="T4" fmla="*/ 2147483647 w 73"/>
              <a:gd name="T5" fmla="*/ 2147483647 h 18"/>
              <a:gd name="T6" fmla="*/ 0 60000 65536"/>
              <a:gd name="T7" fmla="*/ 0 60000 65536"/>
              <a:gd name="T8" fmla="*/ 0 60000 65536"/>
              <a:gd name="T9" fmla="*/ 0 w 73"/>
              <a:gd name="T10" fmla="*/ 0 h 18"/>
              <a:gd name="T11" fmla="*/ 73 w 73"/>
              <a:gd name="T12" fmla="*/ 18 h 18"/>
            </a:gdLst>
            <a:ahLst/>
            <a:cxnLst>
              <a:cxn ang="T6">
                <a:pos x="T0" y="T1"/>
              </a:cxn>
              <a:cxn ang="T7">
                <a:pos x="T2" y="T3"/>
              </a:cxn>
              <a:cxn ang="T8">
                <a:pos x="T4" y="T5"/>
              </a:cxn>
            </a:cxnLst>
            <a:rect l="T9" t="T10" r="T11" b="T12"/>
            <a:pathLst>
              <a:path w="73" h="18">
                <a:moveTo>
                  <a:pt x="0" y="18"/>
                </a:moveTo>
                <a:lnTo>
                  <a:pt x="47" y="0"/>
                </a:lnTo>
                <a:lnTo>
                  <a:pt x="73" y="16"/>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254" name="Oval 257"/>
          <p:cNvSpPr>
            <a:spLocks noChangeArrowheads="1"/>
          </p:cNvSpPr>
          <p:nvPr/>
        </p:nvSpPr>
        <p:spPr bwMode="auto">
          <a:xfrm>
            <a:off x="5378205" y="3899360"/>
            <a:ext cx="17859" cy="20031"/>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255" name="Oval 258"/>
          <p:cNvSpPr>
            <a:spLocks noChangeArrowheads="1"/>
          </p:cNvSpPr>
          <p:nvPr/>
        </p:nvSpPr>
        <p:spPr bwMode="auto">
          <a:xfrm>
            <a:off x="5388246" y="3954999"/>
            <a:ext cx="16743" cy="18918"/>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256" name="Oval 259"/>
          <p:cNvSpPr>
            <a:spLocks noChangeArrowheads="1"/>
          </p:cNvSpPr>
          <p:nvPr/>
        </p:nvSpPr>
        <p:spPr bwMode="auto">
          <a:xfrm>
            <a:off x="5716412" y="3120376"/>
            <a:ext cx="21208" cy="24482"/>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257" name="Oval 260"/>
          <p:cNvSpPr>
            <a:spLocks noChangeArrowheads="1"/>
          </p:cNvSpPr>
          <p:nvPr/>
        </p:nvSpPr>
        <p:spPr bwMode="auto">
          <a:xfrm>
            <a:off x="5304535" y="3166006"/>
            <a:ext cx="17859" cy="20031"/>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258" name="Oval 261"/>
          <p:cNvSpPr>
            <a:spLocks noChangeArrowheads="1"/>
          </p:cNvSpPr>
          <p:nvPr/>
        </p:nvSpPr>
        <p:spPr bwMode="auto">
          <a:xfrm>
            <a:off x="8236817" y="3956115"/>
            <a:ext cx="21208" cy="23369"/>
          </a:xfrm>
          <a:prstGeom prst="ellipse">
            <a:avLst/>
          </a:prstGeom>
          <a:solidFill>
            <a:srgbClr val="FFFFFF"/>
          </a:solidFill>
          <a:ln w="6350">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259" name="Oval 262"/>
          <p:cNvSpPr>
            <a:spLocks noChangeArrowheads="1"/>
          </p:cNvSpPr>
          <p:nvPr/>
        </p:nvSpPr>
        <p:spPr bwMode="auto">
          <a:xfrm>
            <a:off x="8014692" y="3265043"/>
            <a:ext cx="20092"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60" name="Oval 263"/>
          <p:cNvSpPr>
            <a:spLocks noChangeArrowheads="1"/>
          </p:cNvSpPr>
          <p:nvPr/>
        </p:nvSpPr>
        <p:spPr bwMode="auto">
          <a:xfrm>
            <a:off x="7819354" y="4870861"/>
            <a:ext cx="22324" cy="23369"/>
          </a:xfrm>
          <a:prstGeom prst="ellipse">
            <a:avLst/>
          </a:prstGeom>
          <a:solidFill>
            <a:srgbClr val="FFFFFF"/>
          </a:solidFill>
          <a:ln w="6350">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261" name="Oval 264"/>
          <p:cNvSpPr>
            <a:spLocks noChangeArrowheads="1"/>
          </p:cNvSpPr>
          <p:nvPr/>
        </p:nvSpPr>
        <p:spPr bwMode="auto">
          <a:xfrm>
            <a:off x="6885085" y="2757594"/>
            <a:ext cx="16744"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62" name="Oval 265"/>
          <p:cNvSpPr>
            <a:spLocks noChangeArrowheads="1"/>
          </p:cNvSpPr>
          <p:nvPr/>
        </p:nvSpPr>
        <p:spPr bwMode="auto">
          <a:xfrm>
            <a:off x="6857181" y="2720874"/>
            <a:ext cx="16743"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63" name="Oval 266"/>
          <p:cNvSpPr>
            <a:spLocks noChangeArrowheads="1"/>
          </p:cNvSpPr>
          <p:nvPr/>
        </p:nvSpPr>
        <p:spPr bwMode="auto">
          <a:xfrm>
            <a:off x="6870579" y="2700840"/>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64" name="Line 267"/>
          <p:cNvSpPr>
            <a:spLocks noChangeShapeType="1"/>
          </p:cNvSpPr>
          <p:nvPr/>
        </p:nvSpPr>
        <p:spPr bwMode="auto">
          <a:xfrm>
            <a:off x="6178524" y="1815028"/>
            <a:ext cx="32370" cy="31159"/>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65" name="Oval 268"/>
          <p:cNvSpPr>
            <a:spLocks noChangeArrowheads="1"/>
          </p:cNvSpPr>
          <p:nvPr/>
        </p:nvSpPr>
        <p:spPr bwMode="auto">
          <a:xfrm>
            <a:off x="5147149" y="1569090"/>
            <a:ext cx="18975" cy="18918"/>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66" name="Oval 269"/>
          <p:cNvSpPr>
            <a:spLocks noChangeArrowheads="1"/>
          </p:cNvSpPr>
          <p:nvPr/>
        </p:nvSpPr>
        <p:spPr bwMode="auto">
          <a:xfrm>
            <a:off x="5137103" y="1162912"/>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67" name="Oval 270"/>
          <p:cNvSpPr>
            <a:spLocks noChangeArrowheads="1"/>
          </p:cNvSpPr>
          <p:nvPr/>
        </p:nvSpPr>
        <p:spPr bwMode="auto">
          <a:xfrm>
            <a:off x="5277746" y="778985"/>
            <a:ext cx="17859" cy="20031"/>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268" name="Oval 271"/>
          <p:cNvSpPr>
            <a:spLocks noChangeArrowheads="1"/>
          </p:cNvSpPr>
          <p:nvPr/>
        </p:nvSpPr>
        <p:spPr bwMode="auto">
          <a:xfrm>
            <a:off x="6289029" y="826837"/>
            <a:ext cx="16744"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69" name="Oval 272"/>
          <p:cNvSpPr>
            <a:spLocks noChangeArrowheads="1"/>
          </p:cNvSpPr>
          <p:nvPr/>
        </p:nvSpPr>
        <p:spPr bwMode="auto">
          <a:xfrm>
            <a:off x="5074591" y="1752712"/>
            <a:ext cx="22324" cy="23369"/>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70" name="Oval 273"/>
          <p:cNvSpPr>
            <a:spLocks noChangeArrowheads="1"/>
          </p:cNvSpPr>
          <p:nvPr/>
        </p:nvSpPr>
        <p:spPr bwMode="auto">
          <a:xfrm>
            <a:off x="5884960" y="603158"/>
            <a:ext cx="18976" cy="20031"/>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271" name="Oval 274"/>
          <p:cNvSpPr>
            <a:spLocks noChangeArrowheads="1"/>
          </p:cNvSpPr>
          <p:nvPr/>
        </p:nvSpPr>
        <p:spPr bwMode="auto">
          <a:xfrm>
            <a:off x="6563616" y="316048"/>
            <a:ext cx="16744" cy="20031"/>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272" name="Oval 275"/>
          <p:cNvSpPr>
            <a:spLocks noChangeArrowheads="1"/>
          </p:cNvSpPr>
          <p:nvPr/>
        </p:nvSpPr>
        <p:spPr bwMode="auto">
          <a:xfrm>
            <a:off x="6216476" y="369460"/>
            <a:ext cx="16743" cy="18918"/>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273" name="Oval 276"/>
          <p:cNvSpPr>
            <a:spLocks noChangeArrowheads="1"/>
          </p:cNvSpPr>
          <p:nvPr/>
        </p:nvSpPr>
        <p:spPr bwMode="auto">
          <a:xfrm>
            <a:off x="7193160" y="2532801"/>
            <a:ext cx="21208"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74" name="Oval 277"/>
          <p:cNvSpPr>
            <a:spLocks noChangeArrowheads="1"/>
          </p:cNvSpPr>
          <p:nvPr/>
        </p:nvSpPr>
        <p:spPr bwMode="auto">
          <a:xfrm>
            <a:off x="7526907" y="2758706"/>
            <a:ext cx="21208"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75" name="Oval 278"/>
          <p:cNvSpPr>
            <a:spLocks noChangeArrowheads="1"/>
          </p:cNvSpPr>
          <p:nvPr/>
        </p:nvSpPr>
        <p:spPr bwMode="auto">
          <a:xfrm>
            <a:off x="6575895" y="2378118"/>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76" name="Freeform 279"/>
          <p:cNvSpPr>
            <a:spLocks/>
          </p:cNvSpPr>
          <p:nvPr/>
        </p:nvSpPr>
        <p:spPr bwMode="auto">
          <a:xfrm>
            <a:off x="6907409" y="634318"/>
            <a:ext cx="40184" cy="79011"/>
          </a:xfrm>
          <a:custGeom>
            <a:avLst/>
            <a:gdLst>
              <a:gd name="T0" fmla="*/ 0 w 39"/>
              <a:gd name="T1" fmla="*/ 0 h 69"/>
              <a:gd name="T2" fmla="*/ 11244949 w 39"/>
              <a:gd name="T3" fmla="*/ 18611544 h 69"/>
              <a:gd name="T4" fmla="*/ 11244949 w 39"/>
              <a:gd name="T5" fmla="*/ 88402795 h 69"/>
              <a:gd name="T6" fmla="*/ 11244949 w 39"/>
              <a:gd name="T7" fmla="*/ 160522323 h 69"/>
              <a:gd name="T8" fmla="*/ 0 60000 65536"/>
              <a:gd name="T9" fmla="*/ 0 60000 65536"/>
              <a:gd name="T10" fmla="*/ 0 60000 65536"/>
              <a:gd name="T11" fmla="*/ 0 60000 65536"/>
              <a:gd name="T12" fmla="*/ 0 w 39"/>
              <a:gd name="T13" fmla="*/ 0 h 69"/>
              <a:gd name="T14" fmla="*/ 39 w 39"/>
              <a:gd name="T15" fmla="*/ 69 h 69"/>
            </a:gdLst>
            <a:ahLst/>
            <a:cxnLst>
              <a:cxn ang="T8">
                <a:pos x="T0" y="T1"/>
              </a:cxn>
              <a:cxn ang="T9">
                <a:pos x="T2" y="T3"/>
              </a:cxn>
              <a:cxn ang="T10">
                <a:pos x="T4" y="T5"/>
              </a:cxn>
              <a:cxn ang="T11">
                <a:pos x="T6" y="T7"/>
              </a:cxn>
            </a:cxnLst>
            <a:rect l="T12" t="T13" r="T14" b="T15"/>
            <a:pathLst>
              <a:path w="39" h="69">
                <a:moveTo>
                  <a:pt x="0" y="0"/>
                </a:moveTo>
                <a:lnTo>
                  <a:pt x="33" y="8"/>
                </a:lnTo>
                <a:lnTo>
                  <a:pt x="39" y="38"/>
                </a:lnTo>
                <a:lnTo>
                  <a:pt x="21" y="69"/>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77" name="Line 280"/>
          <p:cNvSpPr>
            <a:spLocks noChangeShapeType="1"/>
          </p:cNvSpPr>
          <p:nvPr/>
        </p:nvSpPr>
        <p:spPr bwMode="auto">
          <a:xfrm flipH="1">
            <a:off x="6919688" y="646555"/>
            <a:ext cx="22324" cy="24482"/>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78" name="Line 281"/>
          <p:cNvSpPr>
            <a:spLocks noChangeShapeType="1"/>
          </p:cNvSpPr>
          <p:nvPr/>
        </p:nvSpPr>
        <p:spPr bwMode="auto">
          <a:xfrm flipV="1">
            <a:off x="6978847" y="735581"/>
            <a:ext cx="18976" cy="38949"/>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79" name="Freeform 282"/>
          <p:cNvSpPr>
            <a:spLocks/>
          </p:cNvSpPr>
          <p:nvPr/>
        </p:nvSpPr>
        <p:spPr bwMode="auto">
          <a:xfrm>
            <a:off x="7036890" y="797901"/>
            <a:ext cx="93762" cy="77898"/>
          </a:xfrm>
          <a:custGeom>
            <a:avLst/>
            <a:gdLst>
              <a:gd name="T0" fmla="*/ 2815951 w 105"/>
              <a:gd name="T1" fmla="*/ 7449439 h 76"/>
              <a:gd name="T2" fmla="*/ 2815951 w 105"/>
              <a:gd name="T3" fmla="*/ 7449439 h 76"/>
              <a:gd name="T4" fmla="*/ 2815951 w 105"/>
              <a:gd name="T5" fmla="*/ 7449439 h 76"/>
              <a:gd name="T6" fmla="*/ 2815951 w 105"/>
              <a:gd name="T7" fmla="*/ 0 h 76"/>
              <a:gd name="T8" fmla="*/ 0 w 105"/>
              <a:gd name="T9" fmla="*/ 1863089 h 76"/>
              <a:gd name="T10" fmla="*/ 0 60000 65536"/>
              <a:gd name="T11" fmla="*/ 0 60000 65536"/>
              <a:gd name="T12" fmla="*/ 0 60000 65536"/>
              <a:gd name="T13" fmla="*/ 0 60000 65536"/>
              <a:gd name="T14" fmla="*/ 0 60000 65536"/>
              <a:gd name="T15" fmla="*/ 0 w 105"/>
              <a:gd name="T16" fmla="*/ 0 h 76"/>
              <a:gd name="T17" fmla="*/ 105 w 105"/>
              <a:gd name="T18" fmla="*/ 76 h 76"/>
            </a:gdLst>
            <a:ahLst/>
            <a:cxnLst>
              <a:cxn ang="T10">
                <a:pos x="T0" y="T1"/>
              </a:cxn>
              <a:cxn ang="T11">
                <a:pos x="T2" y="T3"/>
              </a:cxn>
              <a:cxn ang="T12">
                <a:pos x="T4" y="T5"/>
              </a:cxn>
              <a:cxn ang="T13">
                <a:pos x="T6" y="T7"/>
              </a:cxn>
              <a:cxn ang="T14">
                <a:pos x="T8" y="T9"/>
              </a:cxn>
            </a:cxnLst>
            <a:rect l="T15" t="T16" r="T17" b="T18"/>
            <a:pathLst>
              <a:path w="105" h="76">
                <a:moveTo>
                  <a:pt x="93" y="76"/>
                </a:moveTo>
                <a:lnTo>
                  <a:pt x="105" y="68"/>
                </a:lnTo>
                <a:lnTo>
                  <a:pt x="77" y="27"/>
                </a:lnTo>
                <a:lnTo>
                  <a:pt x="55" y="0"/>
                </a:lnTo>
                <a:lnTo>
                  <a:pt x="0" y="1"/>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80" name="Oval 283"/>
          <p:cNvSpPr>
            <a:spLocks noChangeArrowheads="1"/>
          </p:cNvSpPr>
          <p:nvPr/>
        </p:nvSpPr>
        <p:spPr bwMode="auto">
          <a:xfrm>
            <a:off x="7110560" y="832397"/>
            <a:ext cx="16744" cy="18918"/>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81" name="Freeform 284"/>
          <p:cNvSpPr>
            <a:spLocks/>
          </p:cNvSpPr>
          <p:nvPr/>
        </p:nvSpPr>
        <p:spPr bwMode="auto">
          <a:xfrm>
            <a:off x="6819230" y="771196"/>
            <a:ext cx="186407" cy="63431"/>
          </a:xfrm>
          <a:custGeom>
            <a:avLst/>
            <a:gdLst>
              <a:gd name="T0" fmla="*/ 0 w 182"/>
              <a:gd name="T1" fmla="*/ 127952902 h 55"/>
              <a:gd name="T2" fmla="*/ 11244850 w 182"/>
              <a:gd name="T3" fmla="*/ 16284944 h 55"/>
              <a:gd name="T4" fmla="*/ 11244850 w 182"/>
              <a:gd name="T5" fmla="*/ 30243235 h 55"/>
              <a:gd name="T6" fmla="*/ 11244850 w 182"/>
              <a:gd name="T7" fmla="*/ 0 h 55"/>
              <a:gd name="T8" fmla="*/ 0 60000 65536"/>
              <a:gd name="T9" fmla="*/ 0 60000 65536"/>
              <a:gd name="T10" fmla="*/ 0 60000 65536"/>
              <a:gd name="T11" fmla="*/ 0 60000 65536"/>
              <a:gd name="T12" fmla="*/ 0 w 182"/>
              <a:gd name="T13" fmla="*/ 0 h 55"/>
              <a:gd name="T14" fmla="*/ 182 w 182"/>
              <a:gd name="T15" fmla="*/ 55 h 55"/>
            </a:gdLst>
            <a:ahLst/>
            <a:cxnLst>
              <a:cxn ang="T8">
                <a:pos x="T0" y="T1"/>
              </a:cxn>
              <a:cxn ang="T9">
                <a:pos x="T2" y="T3"/>
              </a:cxn>
              <a:cxn ang="T10">
                <a:pos x="T4" y="T5"/>
              </a:cxn>
              <a:cxn ang="T11">
                <a:pos x="T6" y="T7"/>
              </a:cxn>
            </a:cxnLst>
            <a:rect l="T12" t="T13" r="T14" b="T15"/>
            <a:pathLst>
              <a:path w="182" h="55">
                <a:moveTo>
                  <a:pt x="0" y="55"/>
                </a:moveTo>
                <a:lnTo>
                  <a:pt x="74" y="7"/>
                </a:lnTo>
                <a:lnTo>
                  <a:pt x="138" y="13"/>
                </a:lnTo>
                <a:lnTo>
                  <a:pt x="182"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82" name="Freeform 285"/>
          <p:cNvSpPr>
            <a:spLocks/>
          </p:cNvSpPr>
          <p:nvPr/>
        </p:nvSpPr>
        <p:spPr bwMode="auto">
          <a:xfrm>
            <a:off x="8278116" y="3021333"/>
            <a:ext cx="35719" cy="38949"/>
          </a:xfrm>
          <a:custGeom>
            <a:avLst/>
            <a:gdLst>
              <a:gd name="T0" fmla="*/ 0 w 35"/>
              <a:gd name="T1" fmla="*/ 0 h 34"/>
              <a:gd name="T2" fmla="*/ 9192632 w 35"/>
              <a:gd name="T3" fmla="*/ 13958163 h 34"/>
              <a:gd name="T4" fmla="*/ 9192632 w 35"/>
              <a:gd name="T5" fmla="*/ 79097342 h 34"/>
              <a:gd name="T6" fmla="*/ 0 60000 65536"/>
              <a:gd name="T7" fmla="*/ 0 60000 65536"/>
              <a:gd name="T8" fmla="*/ 0 60000 65536"/>
              <a:gd name="T9" fmla="*/ 0 w 35"/>
              <a:gd name="T10" fmla="*/ 0 h 34"/>
              <a:gd name="T11" fmla="*/ 35 w 35"/>
              <a:gd name="T12" fmla="*/ 34 h 34"/>
            </a:gdLst>
            <a:ahLst/>
            <a:cxnLst>
              <a:cxn ang="T6">
                <a:pos x="T0" y="T1"/>
              </a:cxn>
              <a:cxn ang="T7">
                <a:pos x="T2" y="T3"/>
              </a:cxn>
              <a:cxn ang="T8">
                <a:pos x="T4" y="T5"/>
              </a:cxn>
            </a:cxnLst>
            <a:rect l="T9" t="T10" r="T11" b="T12"/>
            <a:pathLst>
              <a:path w="35" h="34">
                <a:moveTo>
                  <a:pt x="0" y="0"/>
                </a:moveTo>
                <a:lnTo>
                  <a:pt x="18" y="6"/>
                </a:lnTo>
                <a:lnTo>
                  <a:pt x="35" y="3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83" name="Freeform 286"/>
          <p:cNvSpPr>
            <a:spLocks/>
          </p:cNvSpPr>
          <p:nvPr/>
        </p:nvSpPr>
        <p:spPr bwMode="auto">
          <a:xfrm>
            <a:off x="7408590" y="3006866"/>
            <a:ext cx="45764" cy="13354"/>
          </a:xfrm>
          <a:custGeom>
            <a:avLst/>
            <a:gdLst>
              <a:gd name="T0" fmla="*/ 0 w 45"/>
              <a:gd name="T1" fmla="*/ 2326569 h 12"/>
              <a:gd name="T2" fmla="*/ 9128943 w 45"/>
              <a:gd name="T3" fmla="*/ 27915570 h 12"/>
              <a:gd name="T4" fmla="*/ 9128943 w 45"/>
              <a:gd name="T5" fmla="*/ 0 h 12"/>
              <a:gd name="T6" fmla="*/ 0 60000 65536"/>
              <a:gd name="T7" fmla="*/ 0 60000 65536"/>
              <a:gd name="T8" fmla="*/ 0 60000 65536"/>
              <a:gd name="T9" fmla="*/ 0 w 45"/>
              <a:gd name="T10" fmla="*/ 0 h 12"/>
              <a:gd name="T11" fmla="*/ 45 w 45"/>
              <a:gd name="T12" fmla="*/ 12 h 12"/>
            </a:gdLst>
            <a:ahLst/>
            <a:cxnLst>
              <a:cxn ang="T6">
                <a:pos x="T0" y="T1"/>
              </a:cxn>
              <a:cxn ang="T7">
                <a:pos x="T2" y="T3"/>
              </a:cxn>
              <a:cxn ang="T8">
                <a:pos x="T4" y="T5"/>
              </a:cxn>
            </a:cxnLst>
            <a:rect l="T9" t="T10" r="T11" b="T12"/>
            <a:pathLst>
              <a:path w="45" h="12">
                <a:moveTo>
                  <a:pt x="0" y="1"/>
                </a:moveTo>
                <a:lnTo>
                  <a:pt x="14" y="12"/>
                </a:lnTo>
                <a:lnTo>
                  <a:pt x="45"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84" name="Line 287"/>
          <p:cNvSpPr>
            <a:spLocks noChangeShapeType="1"/>
          </p:cNvSpPr>
          <p:nvPr/>
        </p:nvSpPr>
        <p:spPr bwMode="auto">
          <a:xfrm>
            <a:off x="7423100" y="2982385"/>
            <a:ext cx="44648" cy="24482"/>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85" name="Line 288"/>
          <p:cNvSpPr>
            <a:spLocks noChangeShapeType="1"/>
          </p:cNvSpPr>
          <p:nvPr/>
        </p:nvSpPr>
        <p:spPr bwMode="auto">
          <a:xfrm flipH="1">
            <a:off x="7439842" y="3004641"/>
            <a:ext cx="16743" cy="6120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86" name="Line 289"/>
          <p:cNvSpPr>
            <a:spLocks noChangeShapeType="1"/>
          </p:cNvSpPr>
          <p:nvPr/>
        </p:nvSpPr>
        <p:spPr bwMode="auto">
          <a:xfrm flipV="1">
            <a:off x="7394077" y="2990176"/>
            <a:ext cx="27906" cy="3783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87" name="Freeform 290"/>
          <p:cNvSpPr>
            <a:spLocks/>
          </p:cNvSpPr>
          <p:nvPr/>
        </p:nvSpPr>
        <p:spPr bwMode="auto">
          <a:xfrm>
            <a:off x="5583583" y="888038"/>
            <a:ext cx="39068" cy="36724"/>
          </a:xfrm>
          <a:custGeom>
            <a:avLst/>
            <a:gdLst>
              <a:gd name="T0" fmla="*/ 17713609 w 37"/>
              <a:gd name="T1" fmla="*/ 74446547 h 32"/>
              <a:gd name="T2" fmla="*/ 17713609 w 37"/>
              <a:gd name="T3" fmla="*/ 13958320 h 32"/>
              <a:gd name="T4" fmla="*/ 0 w 37"/>
              <a:gd name="T5" fmla="*/ 0 h 32"/>
              <a:gd name="T6" fmla="*/ 0 60000 65536"/>
              <a:gd name="T7" fmla="*/ 0 60000 65536"/>
              <a:gd name="T8" fmla="*/ 0 60000 65536"/>
              <a:gd name="T9" fmla="*/ 0 w 37"/>
              <a:gd name="T10" fmla="*/ 0 h 32"/>
              <a:gd name="T11" fmla="*/ 37 w 37"/>
              <a:gd name="T12" fmla="*/ 32 h 32"/>
            </a:gdLst>
            <a:ahLst/>
            <a:cxnLst>
              <a:cxn ang="T6">
                <a:pos x="T0" y="T1"/>
              </a:cxn>
              <a:cxn ang="T7">
                <a:pos x="T2" y="T3"/>
              </a:cxn>
              <a:cxn ang="T8">
                <a:pos x="T4" y="T5"/>
              </a:cxn>
            </a:cxnLst>
            <a:rect l="T9" t="T10" r="T11" b="T12"/>
            <a:pathLst>
              <a:path w="37" h="32">
                <a:moveTo>
                  <a:pt x="37" y="32"/>
                </a:moveTo>
                <a:lnTo>
                  <a:pt x="15" y="6"/>
                </a:lnTo>
                <a:lnTo>
                  <a:pt x="0"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88" name="Freeform 291"/>
          <p:cNvSpPr>
            <a:spLocks/>
          </p:cNvSpPr>
          <p:nvPr/>
        </p:nvSpPr>
        <p:spPr bwMode="auto">
          <a:xfrm>
            <a:off x="5908401" y="939232"/>
            <a:ext cx="255612" cy="48965"/>
          </a:xfrm>
          <a:custGeom>
            <a:avLst/>
            <a:gdLst>
              <a:gd name="T0" fmla="*/ 0 w 249"/>
              <a:gd name="T1" fmla="*/ 0 h 43"/>
              <a:gd name="T2" fmla="*/ 11259701 w 249"/>
              <a:gd name="T3" fmla="*/ 88404315 h 43"/>
              <a:gd name="T4" fmla="*/ 11259701 w 249"/>
              <a:gd name="T5" fmla="*/ 93055973 h 43"/>
              <a:gd name="T6" fmla="*/ 11259701 w 249"/>
              <a:gd name="T7" fmla="*/ 95382617 h 43"/>
              <a:gd name="T8" fmla="*/ 11259701 w 249"/>
              <a:gd name="T9" fmla="*/ 97709260 h 43"/>
              <a:gd name="T10" fmla="*/ 11259701 w 249"/>
              <a:gd name="T11" fmla="*/ 95382617 h 43"/>
              <a:gd name="T12" fmla="*/ 11259701 w 249"/>
              <a:gd name="T13" fmla="*/ 95382617 h 43"/>
              <a:gd name="T14" fmla="*/ 11259701 w 249"/>
              <a:gd name="T15" fmla="*/ 100035904 h 43"/>
              <a:gd name="T16" fmla="*/ 0 60000 65536"/>
              <a:gd name="T17" fmla="*/ 0 60000 65536"/>
              <a:gd name="T18" fmla="*/ 0 60000 65536"/>
              <a:gd name="T19" fmla="*/ 0 60000 65536"/>
              <a:gd name="T20" fmla="*/ 0 60000 65536"/>
              <a:gd name="T21" fmla="*/ 0 60000 65536"/>
              <a:gd name="T22" fmla="*/ 0 60000 65536"/>
              <a:gd name="T23" fmla="*/ 0 60000 65536"/>
              <a:gd name="T24" fmla="*/ 0 w 249"/>
              <a:gd name="T25" fmla="*/ 0 h 43"/>
              <a:gd name="T26" fmla="*/ 249 w 249"/>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 h="43">
                <a:moveTo>
                  <a:pt x="0" y="0"/>
                </a:moveTo>
                <a:lnTo>
                  <a:pt x="87" y="38"/>
                </a:lnTo>
                <a:lnTo>
                  <a:pt x="97" y="40"/>
                </a:lnTo>
                <a:lnTo>
                  <a:pt x="108" y="41"/>
                </a:lnTo>
                <a:lnTo>
                  <a:pt x="128" y="42"/>
                </a:lnTo>
                <a:lnTo>
                  <a:pt x="148" y="41"/>
                </a:lnTo>
                <a:lnTo>
                  <a:pt x="169" y="41"/>
                </a:lnTo>
                <a:lnTo>
                  <a:pt x="249" y="4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89" name="Line 292"/>
          <p:cNvSpPr>
            <a:spLocks noChangeShapeType="1"/>
          </p:cNvSpPr>
          <p:nvPr/>
        </p:nvSpPr>
        <p:spPr bwMode="auto">
          <a:xfrm flipV="1">
            <a:off x="5778925" y="1139539"/>
            <a:ext cx="69205" cy="27821"/>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90" name="Freeform 293"/>
          <p:cNvSpPr>
            <a:spLocks/>
          </p:cNvSpPr>
          <p:nvPr/>
        </p:nvSpPr>
        <p:spPr bwMode="auto">
          <a:xfrm>
            <a:off x="5738737" y="1082785"/>
            <a:ext cx="107156" cy="44513"/>
          </a:xfrm>
          <a:custGeom>
            <a:avLst/>
            <a:gdLst>
              <a:gd name="T0" fmla="*/ 0 w 104"/>
              <a:gd name="T1" fmla="*/ 16285187 h 39"/>
              <a:gd name="T2" fmla="*/ 11244850 w 104"/>
              <a:gd name="T3" fmla="*/ 0 h 39"/>
              <a:gd name="T4" fmla="*/ 11244850 w 104"/>
              <a:gd name="T5" fmla="*/ 90732685 h 39"/>
              <a:gd name="T6" fmla="*/ 0 60000 65536"/>
              <a:gd name="T7" fmla="*/ 0 60000 65536"/>
              <a:gd name="T8" fmla="*/ 0 60000 65536"/>
              <a:gd name="T9" fmla="*/ 0 w 104"/>
              <a:gd name="T10" fmla="*/ 0 h 39"/>
              <a:gd name="T11" fmla="*/ 104 w 104"/>
              <a:gd name="T12" fmla="*/ 39 h 39"/>
            </a:gdLst>
            <a:ahLst/>
            <a:cxnLst>
              <a:cxn ang="T6">
                <a:pos x="T0" y="T1"/>
              </a:cxn>
              <a:cxn ang="T7">
                <a:pos x="T2" y="T3"/>
              </a:cxn>
              <a:cxn ang="T8">
                <a:pos x="T4" y="T5"/>
              </a:cxn>
            </a:cxnLst>
            <a:rect l="T9" t="T10" r="T11" b="T12"/>
            <a:pathLst>
              <a:path w="104" h="39">
                <a:moveTo>
                  <a:pt x="0" y="7"/>
                </a:moveTo>
                <a:lnTo>
                  <a:pt x="50" y="0"/>
                </a:lnTo>
                <a:lnTo>
                  <a:pt x="104" y="39"/>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91" name="Oval 294"/>
          <p:cNvSpPr>
            <a:spLocks noChangeArrowheads="1"/>
          </p:cNvSpPr>
          <p:nvPr/>
        </p:nvSpPr>
        <p:spPr bwMode="auto">
          <a:xfrm>
            <a:off x="7725592" y="4703937"/>
            <a:ext cx="22324" cy="23369"/>
          </a:xfrm>
          <a:prstGeom prst="ellipse">
            <a:avLst/>
          </a:prstGeom>
          <a:solidFill>
            <a:srgbClr val="FFFFFF"/>
          </a:solidFill>
          <a:ln w="6350">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292" name="Freeform 295"/>
          <p:cNvSpPr>
            <a:spLocks/>
          </p:cNvSpPr>
          <p:nvPr/>
        </p:nvSpPr>
        <p:spPr bwMode="auto">
          <a:xfrm>
            <a:off x="6148390" y="859109"/>
            <a:ext cx="15627" cy="113509"/>
          </a:xfrm>
          <a:custGeom>
            <a:avLst/>
            <a:gdLst>
              <a:gd name="T0" fmla="*/ 6736568 w 16"/>
              <a:gd name="T1" fmla="*/ 0 h 99"/>
              <a:gd name="T2" fmla="*/ 0 w 16"/>
              <a:gd name="T3" fmla="*/ 102363227 h 99"/>
              <a:gd name="T4" fmla="*/ 6736568 w 16"/>
              <a:gd name="T5" fmla="*/ 230316446 h 99"/>
              <a:gd name="T6" fmla="*/ 0 60000 65536"/>
              <a:gd name="T7" fmla="*/ 0 60000 65536"/>
              <a:gd name="T8" fmla="*/ 0 60000 65536"/>
              <a:gd name="T9" fmla="*/ 0 w 16"/>
              <a:gd name="T10" fmla="*/ 0 h 99"/>
              <a:gd name="T11" fmla="*/ 16 w 16"/>
              <a:gd name="T12" fmla="*/ 99 h 99"/>
            </a:gdLst>
            <a:ahLst/>
            <a:cxnLst>
              <a:cxn ang="T6">
                <a:pos x="T0" y="T1"/>
              </a:cxn>
              <a:cxn ang="T7">
                <a:pos x="T2" y="T3"/>
              </a:cxn>
              <a:cxn ang="T8">
                <a:pos x="T4" y="T5"/>
              </a:cxn>
            </a:cxnLst>
            <a:rect l="T9" t="T10" r="T11" b="T12"/>
            <a:pathLst>
              <a:path w="16" h="99">
                <a:moveTo>
                  <a:pt x="10" y="0"/>
                </a:moveTo>
                <a:lnTo>
                  <a:pt x="0" y="44"/>
                </a:lnTo>
                <a:lnTo>
                  <a:pt x="16" y="99"/>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93" name="Freeform 296"/>
          <p:cNvSpPr>
            <a:spLocks/>
          </p:cNvSpPr>
          <p:nvPr/>
        </p:nvSpPr>
        <p:spPr bwMode="auto">
          <a:xfrm>
            <a:off x="6366047" y="1793882"/>
            <a:ext cx="380628" cy="625410"/>
          </a:xfrm>
          <a:custGeom>
            <a:avLst/>
            <a:gdLst>
              <a:gd name="T0" fmla="*/ 3738366 w 371"/>
              <a:gd name="T1" fmla="*/ 0 h 548"/>
              <a:gd name="T2" fmla="*/ 0 w 371"/>
              <a:gd name="T3" fmla="*/ 153544738 h 548"/>
              <a:gd name="T4" fmla="*/ 11215098 w 371"/>
              <a:gd name="T5" fmla="*/ 258234554 h 548"/>
              <a:gd name="T6" fmla="*/ 11215098 w 371"/>
              <a:gd name="T7" fmla="*/ 272192870 h 548"/>
              <a:gd name="T8" fmla="*/ 11215098 w 371"/>
              <a:gd name="T9" fmla="*/ 360597712 h 548"/>
              <a:gd name="T10" fmla="*/ 11215098 w 371"/>
              <a:gd name="T11" fmla="*/ 476919187 h 548"/>
              <a:gd name="T12" fmla="*/ 11215098 w 371"/>
              <a:gd name="T13" fmla="*/ 542059082 h 548"/>
              <a:gd name="T14" fmla="*/ 11215098 w 371"/>
              <a:gd name="T15" fmla="*/ 653727242 h 548"/>
              <a:gd name="T16" fmla="*/ 11215098 w 371"/>
              <a:gd name="T17" fmla="*/ 746783770 h 548"/>
              <a:gd name="T18" fmla="*/ 11215098 w 371"/>
              <a:gd name="T19" fmla="*/ 818903638 h 548"/>
              <a:gd name="T20" fmla="*/ 11215098 w 371"/>
              <a:gd name="T21" fmla="*/ 809598637 h 548"/>
              <a:gd name="T22" fmla="*/ 11215098 w 371"/>
              <a:gd name="T23" fmla="*/ 879391848 h 548"/>
              <a:gd name="T24" fmla="*/ 11215098 w 371"/>
              <a:gd name="T25" fmla="*/ 1000365009 h 548"/>
              <a:gd name="T26" fmla="*/ 11215098 w 371"/>
              <a:gd name="T27" fmla="*/ 1093423166 h 548"/>
              <a:gd name="T28" fmla="*/ 11215098 w 371"/>
              <a:gd name="T29" fmla="*/ 1167868063 h 548"/>
              <a:gd name="T30" fmla="*/ 11215098 w 371"/>
              <a:gd name="T31" fmla="*/ 1205091326 h 548"/>
              <a:gd name="T32" fmla="*/ 11215098 w 371"/>
              <a:gd name="T33" fmla="*/ 1274884536 h 5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548"/>
              <a:gd name="T53" fmla="*/ 371 w 371"/>
              <a:gd name="T54" fmla="*/ 548 h 5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548">
                <a:moveTo>
                  <a:pt x="2" y="0"/>
                </a:moveTo>
                <a:lnTo>
                  <a:pt x="0" y="66"/>
                </a:lnTo>
                <a:lnTo>
                  <a:pt x="30" y="111"/>
                </a:lnTo>
                <a:lnTo>
                  <a:pt x="125" y="117"/>
                </a:lnTo>
                <a:lnTo>
                  <a:pt x="153" y="155"/>
                </a:lnTo>
                <a:lnTo>
                  <a:pt x="169" y="205"/>
                </a:lnTo>
                <a:lnTo>
                  <a:pt x="175" y="233"/>
                </a:lnTo>
                <a:lnTo>
                  <a:pt x="137" y="281"/>
                </a:lnTo>
                <a:lnTo>
                  <a:pt x="145" y="321"/>
                </a:lnTo>
                <a:lnTo>
                  <a:pt x="193" y="352"/>
                </a:lnTo>
                <a:lnTo>
                  <a:pt x="292" y="348"/>
                </a:lnTo>
                <a:lnTo>
                  <a:pt x="330" y="378"/>
                </a:lnTo>
                <a:lnTo>
                  <a:pt x="346" y="430"/>
                </a:lnTo>
                <a:lnTo>
                  <a:pt x="292" y="470"/>
                </a:lnTo>
                <a:lnTo>
                  <a:pt x="288" y="502"/>
                </a:lnTo>
                <a:lnTo>
                  <a:pt x="336" y="518"/>
                </a:lnTo>
                <a:lnTo>
                  <a:pt x="371" y="548"/>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294" name="Line 297"/>
          <p:cNvSpPr>
            <a:spLocks noChangeShapeType="1"/>
          </p:cNvSpPr>
          <p:nvPr/>
        </p:nvSpPr>
        <p:spPr bwMode="auto">
          <a:xfrm flipV="1">
            <a:off x="5070130" y="1107266"/>
            <a:ext cx="102691" cy="4562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95" name="Oval 298"/>
          <p:cNvSpPr>
            <a:spLocks noChangeArrowheads="1"/>
          </p:cNvSpPr>
          <p:nvPr/>
        </p:nvSpPr>
        <p:spPr bwMode="auto">
          <a:xfrm>
            <a:off x="5530009" y="944797"/>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296" name="Line 299"/>
          <p:cNvSpPr>
            <a:spLocks noChangeShapeType="1"/>
          </p:cNvSpPr>
          <p:nvPr/>
        </p:nvSpPr>
        <p:spPr bwMode="auto">
          <a:xfrm>
            <a:off x="5070130" y="1165137"/>
            <a:ext cx="46881" cy="35611"/>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97" name="Line 300"/>
          <p:cNvSpPr>
            <a:spLocks noChangeShapeType="1"/>
          </p:cNvSpPr>
          <p:nvPr/>
        </p:nvSpPr>
        <p:spPr bwMode="auto">
          <a:xfrm>
            <a:off x="5122593" y="1204086"/>
            <a:ext cx="143991" cy="46739"/>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98" name="Line 301"/>
          <p:cNvSpPr>
            <a:spLocks noChangeShapeType="1"/>
          </p:cNvSpPr>
          <p:nvPr/>
        </p:nvSpPr>
        <p:spPr bwMode="auto">
          <a:xfrm flipV="1">
            <a:off x="5266579" y="1240810"/>
            <a:ext cx="121667" cy="1001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299" name="Line 302"/>
          <p:cNvSpPr>
            <a:spLocks noChangeShapeType="1"/>
          </p:cNvSpPr>
          <p:nvPr/>
        </p:nvSpPr>
        <p:spPr bwMode="auto">
          <a:xfrm flipV="1">
            <a:off x="5271044" y="1022691"/>
            <a:ext cx="73670" cy="3338"/>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00" name="Line 303"/>
          <p:cNvSpPr>
            <a:spLocks noChangeShapeType="1"/>
          </p:cNvSpPr>
          <p:nvPr/>
        </p:nvSpPr>
        <p:spPr bwMode="auto">
          <a:xfrm flipV="1">
            <a:off x="5351412" y="992649"/>
            <a:ext cx="33486" cy="3338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01" name="Line 304"/>
          <p:cNvSpPr>
            <a:spLocks noChangeShapeType="1"/>
          </p:cNvSpPr>
          <p:nvPr/>
        </p:nvSpPr>
        <p:spPr bwMode="auto">
          <a:xfrm>
            <a:off x="5354762" y="879140"/>
            <a:ext cx="29021" cy="60093"/>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02" name="Line 305"/>
          <p:cNvSpPr>
            <a:spLocks noChangeShapeType="1"/>
          </p:cNvSpPr>
          <p:nvPr/>
        </p:nvSpPr>
        <p:spPr bwMode="auto">
          <a:xfrm>
            <a:off x="5388251" y="953696"/>
            <a:ext cx="5581" cy="24482"/>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03" name="Line 306"/>
          <p:cNvSpPr>
            <a:spLocks noChangeShapeType="1"/>
          </p:cNvSpPr>
          <p:nvPr/>
        </p:nvSpPr>
        <p:spPr bwMode="auto">
          <a:xfrm flipH="1">
            <a:off x="5390479" y="908070"/>
            <a:ext cx="10046" cy="34498"/>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04" name="Oval 307"/>
          <p:cNvSpPr>
            <a:spLocks noChangeArrowheads="1"/>
          </p:cNvSpPr>
          <p:nvPr/>
        </p:nvSpPr>
        <p:spPr bwMode="auto">
          <a:xfrm>
            <a:off x="5391599" y="894716"/>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05" name="Oval 308"/>
          <p:cNvSpPr>
            <a:spLocks noChangeArrowheads="1"/>
          </p:cNvSpPr>
          <p:nvPr/>
        </p:nvSpPr>
        <p:spPr bwMode="auto">
          <a:xfrm>
            <a:off x="5377089" y="937003"/>
            <a:ext cx="18975"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06" name="Oval 309"/>
          <p:cNvSpPr>
            <a:spLocks noChangeArrowheads="1"/>
          </p:cNvSpPr>
          <p:nvPr/>
        </p:nvSpPr>
        <p:spPr bwMode="auto">
          <a:xfrm>
            <a:off x="5304535" y="695523"/>
            <a:ext cx="17859" cy="20031"/>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307" name="Oval 310"/>
          <p:cNvSpPr>
            <a:spLocks noChangeArrowheads="1"/>
          </p:cNvSpPr>
          <p:nvPr/>
        </p:nvSpPr>
        <p:spPr bwMode="auto">
          <a:xfrm>
            <a:off x="5403878" y="760063"/>
            <a:ext cx="17859" cy="18918"/>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308" name="Freeform 311"/>
          <p:cNvSpPr>
            <a:spLocks/>
          </p:cNvSpPr>
          <p:nvPr/>
        </p:nvSpPr>
        <p:spPr bwMode="auto">
          <a:xfrm>
            <a:off x="5534474" y="796787"/>
            <a:ext cx="46881" cy="87914"/>
          </a:xfrm>
          <a:custGeom>
            <a:avLst/>
            <a:gdLst>
              <a:gd name="T0" fmla="*/ 0 w 45"/>
              <a:gd name="T1" fmla="*/ 0 h 77"/>
              <a:gd name="T2" fmla="*/ 2147483647 w 45"/>
              <a:gd name="T3" fmla="*/ 2147483647 h 77"/>
              <a:gd name="T4" fmla="*/ 2147483647 w 45"/>
              <a:gd name="T5" fmla="*/ 2147483647 h 77"/>
              <a:gd name="T6" fmla="*/ 0 60000 65536"/>
              <a:gd name="T7" fmla="*/ 0 60000 65536"/>
              <a:gd name="T8" fmla="*/ 0 60000 65536"/>
              <a:gd name="T9" fmla="*/ 0 w 45"/>
              <a:gd name="T10" fmla="*/ 0 h 77"/>
              <a:gd name="T11" fmla="*/ 45 w 45"/>
              <a:gd name="T12" fmla="*/ 77 h 77"/>
            </a:gdLst>
            <a:ahLst/>
            <a:cxnLst>
              <a:cxn ang="T6">
                <a:pos x="T0" y="T1"/>
              </a:cxn>
              <a:cxn ang="T7">
                <a:pos x="T2" y="T3"/>
              </a:cxn>
              <a:cxn ang="T8">
                <a:pos x="T4" y="T5"/>
              </a:cxn>
            </a:cxnLst>
            <a:rect l="T9" t="T10" r="T11" b="T12"/>
            <a:pathLst>
              <a:path w="45" h="77">
                <a:moveTo>
                  <a:pt x="0" y="0"/>
                </a:moveTo>
                <a:lnTo>
                  <a:pt x="12" y="39"/>
                </a:lnTo>
                <a:lnTo>
                  <a:pt x="45" y="77"/>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309" name="Oval 312"/>
          <p:cNvSpPr>
            <a:spLocks noChangeArrowheads="1"/>
          </p:cNvSpPr>
          <p:nvPr/>
        </p:nvSpPr>
        <p:spPr bwMode="auto">
          <a:xfrm>
            <a:off x="5573542" y="876910"/>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10" name="Oval 313"/>
          <p:cNvSpPr>
            <a:spLocks noChangeArrowheads="1"/>
          </p:cNvSpPr>
          <p:nvPr/>
        </p:nvSpPr>
        <p:spPr bwMode="auto">
          <a:xfrm>
            <a:off x="5527773" y="791223"/>
            <a:ext cx="16744" cy="18918"/>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311" name="Line 314"/>
          <p:cNvSpPr>
            <a:spLocks noChangeShapeType="1"/>
          </p:cNvSpPr>
          <p:nvPr/>
        </p:nvSpPr>
        <p:spPr bwMode="auto">
          <a:xfrm flipH="1">
            <a:off x="5609256" y="925876"/>
            <a:ext cx="8930" cy="38949"/>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12" name="Line 315"/>
          <p:cNvSpPr>
            <a:spLocks noChangeShapeType="1"/>
          </p:cNvSpPr>
          <p:nvPr/>
        </p:nvSpPr>
        <p:spPr bwMode="auto">
          <a:xfrm>
            <a:off x="5393827" y="993762"/>
            <a:ext cx="39068" cy="60093"/>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13" name="Oval 316"/>
          <p:cNvSpPr>
            <a:spLocks noChangeArrowheads="1"/>
          </p:cNvSpPr>
          <p:nvPr/>
        </p:nvSpPr>
        <p:spPr bwMode="auto">
          <a:xfrm>
            <a:off x="5382666" y="977065"/>
            <a:ext cx="21208"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14" name="Line 317"/>
          <p:cNvSpPr>
            <a:spLocks noChangeShapeType="1"/>
          </p:cNvSpPr>
          <p:nvPr/>
        </p:nvSpPr>
        <p:spPr bwMode="auto">
          <a:xfrm flipH="1">
            <a:off x="5415040" y="1062753"/>
            <a:ext cx="15627" cy="106832"/>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15" name="Line 318"/>
          <p:cNvSpPr>
            <a:spLocks noChangeShapeType="1"/>
          </p:cNvSpPr>
          <p:nvPr/>
        </p:nvSpPr>
        <p:spPr bwMode="auto">
          <a:xfrm flipV="1">
            <a:off x="5400526" y="1180717"/>
            <a:ext cx="11162" cy="5007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16" name="Oval 319"/>
          <p:cNvSpPr>
            <a:spLocks noChangeArrowheads="1"/>
          </p:cNvSpPr>
          <p:nvPr/>
        </p:nvSpPr>
        <p:spPr bwMode="auto">
          <a:xfrm>
            <a:off x="5338021" y="1012675"/>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17" name="Oval 320"/>
          <p:cNvSpPr>
            <a:spLocks noChangeArrowheads="1"/>
          </p:cNvSpPr>
          <p:nvPr/>
        </p:nvSpPr>
        <p:spPr bwMode="auto">
          <a:xfrm>
            <a:off x="5256538" y="1240807"/>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18" name="Oval 321"/>
          <p:cNvSpPr>
            <a:spLocks noChangeArrowheads="1"/>
          </p:cNvSpPr>
          <p:nvPr/>
        </p:nvSpPr>
        <p:spPr bwMode="auto">
          <a:xfrm>
            <a:off x="5422853" y="1049399"/>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19" name="Oval 322"/>
          <p:cNvSpPr>
            <a:spLocks noChangeArrowheads="1"/>
          </p:cNvSpPr>
          <p:nvPr/>
        </p:nvSpPr>
        <p:spPr bwMode="auto">
          <a:xfrm>
            <a:off x="5401642" y="1362104"/>
            <a:ext cx="16743"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20" name="Oval 323"/>
          <p:cNvSpPr>
            <a:spLocks noChangeArrowheads="1"/>
          </p:cNvSpPr>
          <p:nvPr/>
        </p:nvSpPr>
        <p:spPr bwMode="auto">
          <a:xfrm>
            <a:off x="5502104" y="1375462"/>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21" name="Line 324"/>
          <p:cNvSpPr>
            <a:spLocks noChangeShapeType="1"/>
          </p:cNvSpPr>
          <p:nvPr/>
        </p:nvSpPr>
        <p:spPr bwMode="auto">
          <a:xfrm flipV="1">
            <a:off x="5618186" y="953696"/>
            <a:ext cx="113854" cy="1446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22" name="Freeform 325"/>
          <p:cNvSpPr>
            <a:spLocks/>
          </p:cNvSpPr>
          <p:nvPr/>
        </p:nvSpPr>
        <p:spPr bwMode="auto">
          <a:xfrm>
            <a:off x="5743202" y="933666"/>
            <a:ext cx="149572" cy="18918"/>
          </a:xfrm>
          <a:custGeom>
            <a:avLst/>
            <a:gdLst>
              <a:gd name="T0" fmla="*/ 0 w 146"/>
              <a:gd name="T1" fmla="*/ 39550913 h 17"/>
              <a:gd name="T2" fmla="*/ 11116708 w 146"/>
              <a:gd name="T3" fmla="*/ 0 h 17"/>
              <a:gd name="T4" fmla="*/ 11116708 w 146"/>
              <a:gd name="T5" fmla="*/ 0 h 17"/>
              <a:gd name="T6" fmla="*/ 0 60000 65536"/>
              <a:gd name="T7" fmla="*/ 0 60000 65536"/>
              <a:gd name="T8" fmla="*/ 0 60000 65536"/>
              <a:gd name="T9" fmla="*/ 0 w 146"/>
              <a:gd name="T10" fmla="*/ 0 h 17"/>
              <a:gd name="T11" fmla="*/ 146 w 146"/>
              <a:gd name="T12" fmla="*/ 17 h 17"/>
            </a:gdLst>
            <a:ahLst/>
            <a:cxnLst>
              <a:cxn ang="T6">
                <a:pos x="T0" y="T1"/>
              </a:cxn>
              <a:cxn ang="T7">
                <a:pos x="T2" y="T3"/>
              </a:cxn>
              <a:cxn ang="T8">
                <a:pos x="T4" y="T5"/>
              </a:cxn>
            </a:cxnLst>
            <a:rect l="T9" t="T10" r="T11" b="T12"/>
            <a:pathLst>
              <a:path w="146" h="17">
                <a:moveTo>
                  <a:pt x="0" y="17"/>
                </a:moveTo>
                <a:lnTo>
                  <a:pt x="126" y="0"/>
                </a:lnTo>
                <a:lnTo>
                  <a:pt x="146"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23" name="Line 326"/>
          <p:cNvSpPr>
            <a:spLocks noChangeShapeType="1"/>
          </p:cNvSpPr>
          <p:nvPr/>
        </p:nvSpPr>
        <p:spPr bwMode="auto">
          <a:xfrm flipV="1">
            <a:off x="5987651" y="1117282"/>
            <a:ext cx="108273" cy="24482"/>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24" name="Oval 327"/>
          <p:cNvSpPr>
            <a:spLocks noChangeArrowheads="1"/>
          </p:cNvSpPr>
          <p:nvPr/>
        </p:nvSpPr>
        <p:spPr bwMode="auto">
          <a:xfrm>
            <a:off x="5972025" y="1131753"/>
            <a:ext cx="18976"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25" name="Oval 328"/>
          <p:cNvSpPr>
            <a:spLocks noChangeArrowheads="1"/>
          </p:cNvSpPr>
          <p:nvPr/>
        </p:nvSpPr>
        <p:spPr bwMode="auto">
          <a:xfrm>
            <a:off x="6092575" y="1106153"/>
            <a:ext cx="18976"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26" name="Oval 329"/>
          <p:cNvSpPr>
            <a:spLocks noChangeArrowheads="1"/>
          </p:cNvSpPr>
          <p:nvPr/>
        </p:nvSpPr>
        <p:spPr bwMode="auto">
          <a:xfrm>
            <a:off x="6197503" y="1098364"/>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27" name="Line 330"/>
          <p:cNvSpPr>
            <a:spLocks noChangeShapeType="1"/>
          </p:cNvSpPr>
          <p:nvPr/>
        </p:nvSpPr>
        <p:spPr bwMode="auto">
          <a:xfrm>
            <a:off x="6272286" y="1088351"/>
            <a:ext cx="45764" cy="556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28" name="Oval 331"/>
          <p:cNvSpPr>
            <a:spLocks noChangeArrowheads="1"/>
          </p:cNvSpPr>
          <p:nvPr/>
        </p:nvSpPr>
        <p:spPr bwMode="auto">
          <a:xfrm>
            <a:off x="5839196" y="1122846"/>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29" name="Oval 332"/>
          <p:cNvSpPr>
            <a:spLocks noChangeArrowheads="1"/>
          </p:cNvSpPr>
          <p:nvPr/>
        </p:nvSpPr>
        <p:spPr bwMode="auto">
          <a:xfrm>
            <a:off x="6429675" y="1053851"/>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30" name="Oval 333"/>
          <p:cNvSpPr>
            <a:spLocks noChangeArrowheads="1"/>
          </p:cNvSpPr>
          <p:nvPr/>
        </p:nvSpPr>
        <p:spPr bwMode="auto">
          <a:xfrm>
            <a:off x="6431903" y="1136201"/>
            <a:ext cx="18976"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31" name="Freeform 334"/>
          <p:cNvSpPr>
            <a:spLocks/>
          </p:cNvSpPr>
          <p:nvPr/>
        </p:nvSpPr>
        <p:spPr bwMode="auto">
          <a:xfrm>
            <a:off x="6371628" y="870233"/>
            <a:ext cx="107156" cy="50078"/>
          </a:xfrm>
          <a:custGeom>
            <a:avLst/>
            <a:gdLst>
              <a:gd name="T0" fmla="*/ 0 w 106"/>
              <a:gd name="T1" fmla="*/ 100035904 h 43"/>
              <a:gd name="T2" fmla="*/ 9209513 w 106"/>
              <a:gd name="T3" fmla="*/ 16284877 h 43"/>
              <a:gd name="T4" fmla="*/ 9209513 w 106"/>
              <a:gd name="T5" fmla="*/ 11631589 h 43"/>
              <a:gd name="T6" fmla="*/ 9209513 w 106"/>
              <a:gd name="T7" fmla="*/ 6979931 h 43"/>
              <a:gd name="T8" fmla="*/ 9209513 w 106"/>
              <a:gd name="T9" fmla="*/ 2326644 h 43"/>
              <a:gd name="T10" fmla="*/ 9209513 w 106"/>
              <a:gd name="T11" fmla="*/ 2326644 h 43"/>
              <a:gd name="T12" fmla="*/ 9209513 w 106"/>
              <a:gd name="T13" fmla="*/ 0 h 43"/>
              <a:gd name="T14" fmla="*/ 0 60000 65536"/>
              <a:gd name="T15" fmla="*/ 0 60000 65536"/>
              <a:gd name="T16" fmla="*/ 0 60000 65536"/>
              <a:gd name="T17" fmla="*/ 0 60000 65536"/>
              <a:gd name="T18" fmla="*/ 0 60000 65536"/>
              <a:gd name="T19" fmla="*/ 0 60000 65536"/>
              <a:gd name="T20" fmla="*/ 0 60000 65536"/>
              <a:gd name="T21" fmla="*/ 0 w 106"/>
              <a:gd name="T22" fmla="*/ 0 h 43"/>
              <a:gd name="T23" fmla="*/ 106 w 10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43">
                <a:moveTo>
                  <a:pt x="0" y="43"/>
                </a:moveTo>
                <a:lnTo>
                  <a:pt x="78" y="7"/>
                </a:lnTo>
                <a:lnTo>
                  <a:pt x="84" y="5"/>
                </a:lnTo>
                <a:lnTo>
                  <a:pt x="89" y="3"/>
                </a:lnTo>
                <a:lnTo>
                  <a:pt x="97" y="1"/>
                </a:lnTo>
                <a:lnTo>
                  <a:pt x="102" y="1"/>
                </a:lnTo>
                <a:lnTo>
                  <a:pt x="106"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32" name="Oval 335"/>
          <p:cNvSpPr>
            <a:spLocks noChangeArrowheads="1"/>
          </p:cNvSpPr>
          <p:nvPr/>
        </p:nvSpPr>
        <p:spPr bwMode="auto">
          <a:xfrm>
            <a:off x="6351537" y="914747"/>
            <a:ext cx="21208"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33" name="Freeform 336"/>
          <p:cNvSpPr>
            <a:spLocks/>
          </p:cNvSpPr>
          <p:nvPr/>
        </p:nvSpPr>
        <p:spPr bwMode="auto">
          <a:xfrm>
            <a:off x="6488830" y="861335"/>
            <a:ext cx="101575" cy="6677"/>
          </a:xfrm>
          <a:custGeom>
            <a:avLst/>
            <a:gdLst>
              <a:gd name="T0" fmla="*/ 0 w 99"/>
              <a:gd name="T1" fmla="*/ 11631811 h 6"/>
              <a:gd name="T2" fmla="*/ 11150976 w 99"/>
              <a:gd name="T3" fmla="*/ 13958499 h 6"/>
              <a:gd name="T4" fmla="*/ 11150976 w 99"/>
              <a:gd name="T5" fmla="*/ 0 h 6"/>
              <a:gd name="T6" fmla="*/ 0 60000 65536"/>
              <a:gd name="T7" fmla="*/ 0 60000 65536"/>
              <a:gd name="T8" fmla="*/ 0 60000 65536"/>
              <a:gd name="T9" fmla="*/ 0 w 99"/>
              <a:gd name="T10" fmla="*/ 0 h 6"/>
              <a:gd name="T11" fmla="*/ 99 w 99"/>
              <a:gd name="T12" fmla="*/ 6 h 6"/>
            </a:gdLst>
            <a:ahLst/>
            <a:cxnLst>
              <a:cxn ang="T6">
                <a:pos x="T0" y="T1"/>
              </a:cxn>
              <a:cxn ang="T7">
                <a:pos x="T2" y="T3"/>
              </a:cxn>
              <a:cxn ang="T8">
                <a:pos x="T4" y="T5"/>
              </a:cxn>
            </a:cxnLst>
            <a:rect l="T9" t="T10" r="T11" b="T12"/>
            <a:pathLst>
              <a:path w="99" h="6">
                <a:moveTo>
                  <a:pt x="0" y="5"/>
                </a:moveTo>
                <a:lnTo>
                  <a:pt x="47" y="6"/>
                </a:lnTo>
                <a:lnTo>
                  <a:pt x="99"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34" name="Freeform 337"/>
          <p:cNvSpPr>
            <a:spLocks/>
          </p:cNvSpPr>
          <p:nvPr/>
        </p:nvSpPr>
        <p:spPr bwMode="auto">
          <a:xfrm>
            <a:off x="6661843" y="843529"/>
            <a:ext cx="146224" cy="86801"/>
          </a:xfrm>
          <a:custGeom>
            <a:avLst/>
            <a:gdLst>
              <a:gd name="T0" fmla="*/ 0 w 142"/>
              <a:gd name="T1" fmla="*/ 437160492 h 75"/>
              <a:gd name="T2" fmla="*/ 11230978 w 142"/>
              <a:gd name="T3" fmla="*/ 62109972 h 75"/>
              <a:gd name="T4" fmla="*/ 11230978 w 142"/>
              <a:gd name="T5" fmla="*/ 0 h 75"/>
              <a:gd name="T6" fmla="*/ 0 60000 65536"/>
              <a:gd name="T7" fmla="*/ 0 60000 65536"/>
              <a:gd name="T8" fmla="*/ 0 60000 65536"/>
              <a:gd name="T9" fmla="*/ 0 w 142"/>
              <a:gd name="T10" fmla="*/ 0 h 75"/>
              <a:gd name="T11" fmla="*/ 142 w 142"/>
              <a:gd name="T12" fmla="*/ 75 h 75"/>
            </a:gdLst>
            <a:ahLst/>
            <a:cxnLst>
              <a:cxn ang="T6">
                <a:pos x="T0" y="T1"/>
              </a:cxn>
              <a:cxn ang="T7">
                <a:pos x="T2" y="T3"/>
              </a:cxn>
              <a:cxn ang="T8">
                <a:pos x="T4" y="T5"/>
              </a:cxn>
            </a:cxnLst>
            <a:rect l="T9" t="T10" r="T11" b="T12"/>
            <a:pathLst>
              <a:path w="142" h="75">
                <a:moveTo>
                  <a:pt x="0" y="75"/>
                </a:moveTo>
                <a:lnTo>
                  <a:pt x="104" y="26"/>
                </a:lnTo>
                <a:lnTo>
                  <a:pt x="142"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35" name="Oval 338"/>
          <p:cNvSpPr>
            <a:spLocks noChangeArrowheads="1"/>
          </p:cNvSpPr>
          <p:nvPr/>
        </p:nvSpPr>
        <p:spPr bwMode="auto">
          <a:xfrm>
            <a:off x="6804718" y="831285"/>
            <a:ext cx="16744"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36" name="Line 339"/>
          <p:cNvSpPr>
            <a:spLocks noChangeShapeType="1"/>
          </p:cNvSpPr>
          <p:nvPr/>
        </p:nvSpPr>
        <p:spPr bwMode="auto">
          <a:xfrm>
            <a:off x="7010101" y="774531"/>
            <a:ext cx="101576" cy="101268"/>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37" name="Oval 340"/>
          <p:cNvSpPr>
            <a:spLocks noChangeArrowheads="1"/>
          </p:cNvSpPr>
          <p:nvPr/>
        </p:nvSpPr>
        <p:spPr bwMode="auto">
          <a:xfrm>
            <a:off x="7103863" y="861332"/>
            <a:ext cx="21208" cy="25595"/>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38" name="Freeform 341"/>
          <p:cNvSpPr>
            <a:spLocks/>
          </p:cNvSpPr>
          <p:nvPr/>
        </p:nvSpPr>
        <p:spPr bwMode="auto">
          <a:xfrm>
            <a:off x="6156201" y="683278"/>
            <a:ext cx="63624" cy="176940"/>
          </a:xfrm>
          <a:custGeom>
            <a:avLst/>
            <a:gdLst>
              <a:gd name="T0" fmla="*/ 0 w 62"/>
              <a:gd name="T1" fmla="*/ 360595559 h 155"/>
              <a:gd name="T2" fmla="*/ 11154345 w 62"/>
              <a:gd name="T3" fmla="*/ 69793109 h 155"/>
              <a:gd name="T4" fmla="*/ 11154345 w 62"/>
              <a:gd name="T5" fmla="*/ 0 h 155"/>
              <a:gd name="T6" fmla="*/ 0 60000 65536"/>
              <a:gd name="T7" fmla="*/ 0 60000 65536"/>
              <a:gd name="T8" fmla="*/ 0 60000 65536"/>
              <a:gd name="T9" fmla="*/ 0 w 62"/>
              <a:gd name="T10" fmla="*/ 0 h 155"/>
              <a:gd name="T11" fmla="*/ 62 w 62"/>
              <a:gd name="T12" fmla="*/ 155 h 155"/>
            </a:gdLst>
            <a:ahLst/>
            <a:cxnLst>
              <a:cxn ang="T6">
                <a:pos x="T0" y="T1"/>
              </a:cxn>
              <a:cxn ang="T7">
                <a:pos x="T2" y="T3"/>
              </a:cxn>
              <a:cxn ang="T8">
                <a:pos x="T4" y="T5"/>
              </a:cxn>
            </a:cxnLst>
            <a:rect l="T9" t="T10" r="T11" b="T12"/>
            <a:pathLst>
              <a:path w="62" h="155">
                <a:moveTo>
                  <a:pt x="0" y="155"/>
                </a:moveTo>
                <a:lnTo>
                  <a:pt x="59" y="30"/>
                </a:lnTo>
                <a:lnTo>
                  <a:pt x="62"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39" name="Freeform 342"/>
          <p:cNvSpPr>
            <a:spLocks/>
          </p:cNvSpPr>
          <p:nvPr/>
        </p:nvSpPr>
        <p:spPr bwMode="auto">
          <a:xfrm>
            <a:off x="6217591" y="487419"/>
            <a:ext cx="61392" cy="178053"/>
          </a:xfrm>
          <a:custGeom>
            <a:avLst/>
            <a:gdLst>
              <a:gd name="T0" fmla="*/ 0 w 60"/>
              <a:gd name="T1" fmla="*/ 2147483647 h 156"/>
              <a:gd name="T2" fmla="*/ 2147483647 w 60"/>
              <a:gd name="T3" fmla="*/ 2147483647 h 156"/>
              <a:gd name="T4" fmla="*/ 2147483647 w 60"/>
              <a:gd name="T5" fmla="*/ 0 h 156"/>
              <a:gd name="T6" fmla="*/ 0 60000 65536"/>
              <a:gd name="T7" fmla="*/ 0 60000 65536"/>
              <a:gd name="T8" fmla="*/ 0 60000 65536"/>
              <a:gd name="T9" fmla="*/ 0 w 60"/>
              <a:gd name="T10" fmla="*/ 0 h 156"/>
              <a:gd name="T11" fmla="*/ 60 w 60"/>
              <a:gd name="T12" fmla="*/ 156 h 156"/>
            </a:gdLst>
            <a:ahLst/>
            <a:cxnLst>
              <a:cxn ang="T6">
                <a:pos x="T0" y="T1"/>
              </a:cxn>
              <a:cxn ang="T7">
                <a:pos x="T2" y="T3"/>
              </a:cxn>
              <a:cxn ang="T8">
                <a:pos x="T4" y="T5"/>
              </a:cxn>
            </a:cxnLst>
            <a:rect l="T9" t="T10" r="T11" b="T12"/>
            <a:pathLst>
              <a:path w="60" h="156">
                <a:moveTo>
                  <a:pt x="0" y="156"/>
                </a:moveTo>
                <a:lnTo>
                  <a:pt x="25" y="57"/>
                </a:lnTo>
                <a:lnTo>
                  <a:pt x="60" y="0"/>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340" name="Line 343"/>
          <p:cNvSpPr>
            <a:spLocks noChangeShapeType="1"/>
          </p:cNvSpPr>
          <p:nvPr/>
        </p:nvSpPr>
        <p:spPr bwMode="auto">
          <a:xfrm flipH="1" flipV="1">
            <a:off x="6343723" y="261517"/>
            <a:ext cx="21208" cy="64544"/>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lIns="64183" tIns="32092" rIns="64183" bIns="32092"/>
          <a:lstStyle/>
          <a:p>
            <a:endParaRPr lang="it-IT" sz="1300">
              <a:solidFill>
                <a:srgbClr val="000000"/>
              </a:solidFill>
              <a:latin typeface="Arial" charset="0"/>
            </a:endParaRPr>
          </a:p>
        </p:txBody>
      </p:sp>
      <p:sp>
        <p:nvSpPr>
          <p:cNvPr id="341" name="Freeform 344"/>
          <p:cNvSpPr>
            <a:spLocks/>
          </p:cNvSpPr>
          <p:nvPr/>
        </p:nvSpPr>
        <p:spPr bwMode="auto">
          <a:xfrm>
            <a:off x="6291261" y="331628"/>
            <a:ext cx="74786" cy="135765"/>
          </a:xfrm>
          <a:custGeom>
            <a:avLst/>
            <a:gdLst>
              <a:gd name="T0" fmla="*/ 0 w 72"/>
              <a:gd name="T1" fmla="*/ 2147483647 h 119"/>
              <a:gd name="T2" fmla="*/ 2147483647 w 72"/>
              <a:gd name="T3" fmla="*/ 2147483647 h 119"/>
              <a:gd name="T4" fmla="*/ 2147483647 w 72"/>
              <a:gd name="T5" fmla="*/ 0 h 119"/>
              <a:gd name="T6" fmla="*/ 0 60000 65536"/>
              <a:gd name="T7" fmla="*/ 0 60000 65536"/>
              <a:gd name="T8" fmla="*/ 0 60000 65536"/>
              <a:gd name="T9" fmla="*/ 0 w 72"/>
              <a:gd name="T10" fmla="*/ 0 h 119"/>
              <a:gd name="T11" fmla="*/ 72 w 72"/>
              <a:gd name="T12" fmla="*/ 119 h 119"/>
            </a:gdLst>
            <a:ahLst/>
            <a:cxnLst>
              <a:cxn ang="T6">
                <a:pos x="T0" y="T1"/>
              </a:cxn>
              <a:cxn ang="T7">
                <a:pos x="T2" y="T3"/>
              </a:cxn>
              <a:cxn ang="T8">
                <a:pos x="T4" y="T5"/>
              </a:cxn>
            </a:cxnLst>
            <a:rect l="T9" t="T10" r="T11" b="T12"/>
            <a:pathLst>
              <a:path w="72" h="119">
                <a:moveTo>
                  <a:pt x="0" y="119"/>
                </a:moveTo>
                <a:lnTo>
                  <a:pt x="50" y="53"/>
                </a:lnTo>
                <a:lnTo>
                  <a:pt x="72" y="0"/>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342" name="Oval 345"/>
          <p:cNvSpPr>
            <a:spLocks noChangeArrowheads="1"/>
          </p:cNvSpPr>
          <p:nvPr/>
        </p:nvSpPr>
        <p:spPr bwMode="auto">
          <a:xfrm>
            <a:off x="6357118" y="320495"/>
            <a:ext cx="16743" cy="18918"/>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343" name="Oval 346"/>
          <p:cNvSpPr>
            <a:spLocks noChangeArrowheads="1"/>
          </p:cNvSpPr>
          <p:nvPr/>
        </p:nvSpPr>
        <p:spPr bwMode="auto">
          <a:xfrm>
            <a:off x="6276750" y="465163"/>
            <a:ext cx="21208" cy="24482"/>
          </a:xfrm>
          <a:prstGeom prst="ellipse">
            <a:avLst/>
          </a:prstGeom>
          <a:solidFill>
            <a:srgbClr val="FFFFFF"/>
          </a:solidFill>
          <a:ln w="6350">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344" name="Oval 347"/>
          <p:cNvSpPr>
            <a:spLocks noChangeArrowheads="1"/>
          </p:cNvSpPr>
          <p:nvPr/>
        </p:nvSpPr>
        <p:spPr bwMode="auto">
          <a:xfrm>
            <a:off x="6208662" y="663247"/>
            <a:ext cx="21208"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45" name="Line 348"/>
          <p:cNvSpPr>
            <a:spLocks noChangeShapeType="1"/>
          </p:cNvSpPr>
          <p:nvPr/>
        </p:nvSpPr>
        <p:spPr bwMode="auto">
          <a:xfrm flipV="1">
            <a:off x="6787976" y="668811"/>
            <a:ext cx="118318" cy="58980"/>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46" name="Oval 349"/>
          <p:cNvSpPr>
            <a:spLocks noChangeArrowheads="1"/>
          </p:cNvSpPr>
          <p:nvPr/>
        </p:nvSpPr>
        <p:spPr bwMode="auto">
          <a:xfrm>
            <a:off x="6776814" y="721114"/>
            <a:ext cx="16743"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47" name="Line 350"/>
          <p:cNvSpPr>
            <a:spLocks noChangeShapeType="1"/>
          </p:cNvSpPr>
          <p:nvPr/>
        </p:nvSpPr>
        <p:spPr bwMode="auto">
          <a:xfrm flipV="1">
            <a:off x="5490938" y="1197409"/>
            <a:ext cx="51346" cy="3338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48" name="Oval 351"/>
          <p:cNvSpPr>
            <a:spLocks noChangeArrowheads="1"/>
          </p:cNvSpPr>
          <p:nvPr/>
        </p:nvSpPr>
        <p:spPr bwMode="auto">
          <a:xfrm>
            <a:off x="5475311" y="1224113"/>
            <a:ext cx="21208"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49" name="Line 352"/>
          <p:cNvSpPr>
            <a:spLocks noChangeShapeType="1"/>
          </p:cNvSpPr>
          <p:nvPr/>
        </p:nvSpPr>
        <p:spPr bwMode="auto">
          <a:xfrm flipH="1">
            <a:off x="5546753" y="1110604"/>
            <a:ext cx="27905" cy="7678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50" name="Oval 353"/>
          <p:cNvSpPr>
            <a:spLocks noChangeArrowheads="1"/>
          </p:cNvSpPr>
          <p:nvPr/>
        </p:nvSpPr>
        <p:spPr bwMode="auto">
          <a:xfrm>
            <a:off x="5564608" y="1090573"/>
            <a:ext cx="22324"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51" name="Oval 354"/>
          <p:cNvSpPr>
            <a:spLocks noChangeArrowheads="1"/>
          </p:cNvSpPr>
          <p:nvPr/>
        </p:nvSpPr>
        <p:spPr bwMode="auto">
          <a:xfrm>
            <a:off x="5533354" y="1185169"/>
            <a:ext cx="22324" cy="23369"/>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52" name="Line 355"/>
          <p:cNvSpPr>
            <a:spLocks noChangeShapeType="1"/>
          </p:cNvSpPr>
          <p:nvPr/>
        </p:nvSpPr>
        <p:spPr bwMode="auto">
          <a:xfrm>
            <a:off x="5615954" y="977065"/>
            <a:ext cx="113854" cy="117960"/>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53" name="Line 356"/>
          <p:cNvSpPr>
            <a:spLocks noChangeShapeType="1"/>
          </p:cNvSpPr>
          <p:nvPr/>
        </p:nvSpPr>
        <p:spPr bwMode="auto">
          <a:xfrm>
            <a:off x="5729812" y="1097252"/>
            <a:ext cx="37951" cy="6899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54" name="Oval 357"/>
          <p:cNvSpPr>
            <a:spLocks noChangeArrowheads="1"/>
          </p:cNvSpPr>
          <p:nvPr/>
        </p:nvSpPr>
        <p:spPr bwMode="auto">
          <a:xfrm>
            <a:off x="5720882" y="1086126"/>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55" name="Freeform 358"/>
          <p:cNvSpPr>
            <a:spLocks/>
          </p:cNvSpPr>
          <p:nvPr/>
        </p:nvSpPr>
        <p:spPr bwMode="auto">
          <a:xfrm>
            <a:off x="5778921" y="1180713"/>
            <a:ext cx="184174" cy="105718"/>
          </a:xfrm>
          <a:custGeom>
            <a:avLst/>
            <a:gdLst>
              <a:gd name="T0" fmla="*/ 0 w 179"/>
              <a:gd name="T1" fmla="*/ 0 h 93"/>
              <a:gd name="T2" fmla="*/ 11350098 w 179"/>
              <a:gd name="T3" fmla="*/ 165176374 h 93"/>
              <a:gd name="T4" fmla="*/ 11350098 w 179"/>
              <a:gd name="T5" fmla="*/ 216357947 h 93"/>
              <a:gd name="T6" fmla="*/ 0 60000 65536"/>
              <a:gd name="T7" fmla="*/ 0 60000 65536"/>
              <a:gd name="T8" fmla="*/ 0 60000 65536"/>
              <a:gd name="T9" fmla="*/ 0 w 179"/>
              <a:gd name="T10" fmla="*/ 0 h 93"/>
              <a:gd name="T11" fmla="*/ 179 w 179"/>
              <a:gd name="T12" fmla="*/ 93 h 93"/>
            </a:gdLst>
            <a:ahLst/>
            <a:cxnLst>
              <a:cxn ang="T6">
                <a:pos x="T0" y="T1"/>
              </a:cxn>
              <a:cxn ang="T7">
                <a:pos x="T2" y="T3"/>
              </a:cxn>
              <a:cxn ang="T8">
                <a:pos x="T4" y="T5"/>
              </a:cxn>
            </a:cxnLst>
            <a:rect l="T9" t="T10" r="T11" b="T12"/>
            <a:pathLst>
              <a:path w="179" h="93">
                <a:moveTo>
                  <a:pt x="0" y="0"/>
                </a:moveTo>
                <a:lnTo>
                  <a:pt x="117" y="71"/>
                </a:lnTo>
                <a:lnTo>
                  <a:pt x="179" y="9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56" name="Oval 359"/>
          <p:cNvSpPr>
            <a:spLocks noChangeArrowheads="1"/>
          </p:cNvSpPr>
          <p:nvPr/>
        </p:nvSpPr>
        <p:spPr bwMode="auto">
          <a:xfrm>
            <a:off x="5761061" y="1162908"/>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57" name="Line 360"/>
          <p:cNvSpPr>
            <a:spLocks noChangeShapeType="1"/>
          </p:cNvSpPr>
          <p:nvPr/>
        </p:nvSpPr>
        <p:spPr bwMode="auto">
          <a:xfrm>
            <a:off x="5972026" y="1289772"/>
            <a:ext cx="189756" cy="6899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58" name="Oval 361"/>
          <p:cNvSpPr>
            <a:spLocks noChangeArrowheads="1"/>
          </p:cNvSpPr>
          <p:nvPr/>
        </p:nvSpPr>
        <p:spPr bwMode="auto">
          <a:xfrm>
            <a:off x="5956398" y="1277529"/>
            <a:ext cx="22324"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59" name="Line 362"/>
          <p:cNvSpPr>
            <a:spLocks noChangeShapeType="1"/>
          </p:cNvSpPr>
          <p:nvPr/>
        </p:nvSpPr>
        <p:spPr bwMode="auto">
          <a:xfrm>
            <a:off x="6985544" y="1823929"/>
            <a:ext cx="49113" cy="1780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60" name="Oval 363"/>
          <p:cNvSpPr>
            <a:spLocks noChangeArrowheads="1"/>
          </p:cNvSpPr>
          <p:nvPr/>
        </p:nvSpPr>
        <p:spPr bwMode="auto">
          <a:xfrm>
            <a:off x="7031309" y="1837287"/>
            <a:ext cx="21208" cy="23369"/>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61" name="Oval 364"/>
          <p:cNvSpPr>
            <a:spLocks noChangeArrowheads="1"/>
          </p:cNvSpPr>
          <p:nvPr/>
        </p:nvSpPr>
        <p:spPr bwMode="auto">
          <a:xfrm>
            <a:off x="6977735" y="1809466"/>
            <a:ext cx="15627"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62" name="Freeform 365"/>
          <p:cNvSpPr>
            <a:spLocks/>
          </p:cNvSpPr>
          <p:nvPr/>
        </p:nvSpPr>
        <p:spPr bwMode="auto">
          <a:xfrm>
            <a:off x="6798022" y="1891815"/>
            <a:ext cx="160734" cy="229243"/>
          </a:xfrm>
          <a:custGeom>
            <a:avLst/>
            <a:gdLst>
              <a:gd name="T0" fmla="*/ 0 w 156"/>
              <a:gd name="T1" fmla="*/ 467612955 h 201"/>
              <a:gd name="T2" fmla="*/ 3747796 w 156"/>
              <a:gd name="T3" fmla="*/ 458307946 h 201"/>
              <a:gd name="T4" fmla="*/ 7497054 w 156"/>
              <a:gd name="T5" fmla="*/ 449001308 h 201"/>
              <a:gd name="T6" fmla="*/ 11244850 w 156"/>
              <a:gd name="T7" fmla="*/ 423411311 h 201"/>
              <a:gd name="T8" fmla="*/ 11244850 w 156"/>
              <a:gd name="T9" fmla="*/ 390841336 h 201"/>
              <a:gd name="T10" fmla="*/ 11244850 w 156"/>
              <a:gd name="T11" fmla="*/ 374556348 h 201"/>
              <a:gd name="T12" fmla="*/ 11244850 w 156"/>
              <a:gd name="T13" fmla="*/ 355944700 h 201"/>
              <a:gd name="T14" fmla="*/ 5622425 w 156"/>
              <a:gd name="T15" fmla="*/ 186114844 h 201"/>
              <a:gd name="T16" fmla="*/ 11244850 w 156"/>
              <a:gd name="T17" fmla="*/ 186114844 h 201"/>
              <a:gd name="T18" fmla="*/ 11244850 w 156"/>
              <a:gd name="T19" fmla="*/ 134933221 h 201"/>
              <a:gd name="T20" fmla="*/ 11244850 w 156"/>
              <a:gd name="T21" fmla="*/ 158198188 h 201"/>
              <a:gd name="T22" fmla="*/ 11244850 w 156"/>
              <a:gd name="T23" fmla="*/ 97709927 h 201"/>
              <a:gd name="T24" fmla="*/ 11244850 w 156"/>
              <a:gd name="T25" fmla="*/ 9305009 h 201"/>
              <a:gd name="T26" fmla="*/ 11244850 w 156"/>
              <a:gd name="T27" fmla="*/ 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201"/>
              <a:gd name="T44" fmla="*/ 156 w 156"/>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201">
                <a:moveTo>
                  <a:pt x="0" y="201"/>
                </a:moveTo>
                <a:lnTo>
                  <a:pt x="2" y="197"/>
                </a:lnTo>
                <a:lnTo>
                  <a:pt x="4" y="193"/>
                </a:lnTo>
                <a:lnTo>
                  <a:pt x="10" y="182"/>
                </a:lnTo>
                <a:lnTo>
                  <a:pt x="15" y="168"/>
                </a:lnTo>
                <a:lnTo>
                  <a:pt x="16" y="161"/>
                </a:lnTo>
                <a:lnTo>
                  <a:pt x="17" y="153"/>
                </a:lnTo>
                <a:lnTo>
                  <a:pt x="3" y="80"/>
                </a:lnTo>
                <a:lnTo>
                  <a:pt x="37" y="80"/>
                </a:lnTo>
                <a:lnTo>
                  <a:pt x="57" y="58"/>
                </a:lnTo>
                <a:lnTo>
                  <a:pt x="77" y="68"/>
                </a:lnTo>
                <a:lnTo>
                  <a:pt x="67" y="42"/>
                </a:lnTo>
                <a:lnTo>
                  <a:pt x="112" y="4"/>
                </a:lnTo>
                <a:lnTo>
                  <a:pt x="15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63" name="Oval 366"/>
          <p:cNvSpPr>
            <a:spLocks noChangeArrowheads="1"/>
          </p:cNvSpPr>
          <p:nvPr/>
        </p:nvSpPr>
        <p:spPr bwMode="auto">
          <a:xfrm>
            <a:off x="6784627" y="2116603"/>
            <a:ext cx="21208"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64" name="Oval 367"/>
          <p:cNvSpPr>
            <a:spLocks noChangeArrowheads="1"/>
          </p:cNvSpPr>
          <p:nvPr/>
        </p:nvSpPr>
        <p:spPr bwMode="auto">
          <a:xfrm>
            <a:off x="7582721" y="2568412"/>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65" name="Oval 368"/>
          <p:cNvSpPr>
            <a:spLocks noChangeArrowheads="1"/>
          </p:cNvSpPr>
          <p:nvPr/>
        </p:nvSpPr>
        <p:spPr bwMode="auto">
          <a:xfrm>
            <a:off x="8300445" y="3050267"/>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66" name="Freeform 369"/>
          <p:cNvSpPr>
            <a:spLocks/>
          </p:cNvSpPr>
          <p:nvPr/>
        </p:nvSpPr>
        <p:spPr bwMode="auto">
          <a:xfrm>
            <a:off x="7555929" y="3124826"/>
            <a:ext cx="151805" cy="165812"/>
          </a:xfrm>
          <a:custGeom>
            <a:avLst/>
            <a:gdLst>
              <a:gd name="T0" fmla="*/ 0 w 147"/>
              <a:gd name="T1" fmla="*/ 0 h 145"/>
              <a:gd name="T2" fmla="*/ 11295264 w 147"/>
              <a:gd name="T3" fmla="*/ 160522914 h 145"/>
              <a:gd name="T4" fmla="*/ 11295264 w 147"/>
              <a:gd name="T5" fmla="*/ 337332414 h 145"/>
              <a:gd name="T6" fmla="*/ 0 60000 65536"/>
              <a:gd name="T7" fmla="*/ 0 60000 65536"/>
              <a:gd name="T8" fmla="*/ 0 60000 65536"/>
              <a:gd name="T9" fmla="*/ 0 w 147"/>
              <a:gd name="T10" fmla="*/ 0 h 145"/>
              <a:gd name="T11" fmla="*/ 147 w 147"/>
              <a:gd name="T12" fmla="*/ 145 h 145"/>
            </a:gdLst>
            <a:ahLst/>
            <a:cxnLst>
              <a:cxn ang="T6">
                <a:pos x="T0" y="T1"/>
              </a:cxn>
              <a:cxn ang="T7">
                <a:pos x="T2" y="T3"/>
              </a:cxn>
              <a:cxn ang="T8">
                <a:pos x="T4" y="T5"/>
              </a:cxn>
            </a:cxnLst>
            <a:rect l="T9" t="T10" r="T11" b="T12"/>
            <a:pathLst>
              <a:path w="147" h="145">
                <a:moveTo>
                  <a:pt x="0" y="0"/>
                </a:moveTo>
                <a:lnTo>
                  <a:pt x="93" y="69"/>
                </a:lnTo>
                <a:lnTo>
                  <a:pt x="147" y="145"/>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67" name="Oval 370"/>
          <p:cNvSpPr>
            <a:spLocks noChangeArrowheads="1"/>
          </p:cNvSpPr>
          <p:nvPr/>
        </p:nvSpPr>
        <p:spPr bwMode="auto">
          <a:xfrm>
            <a:off x="7698807" y="3283966"/>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68" name="Oval 371"/>
          <p:cNvSpPr>
            <a:spLocks noChangeArrowheads="1"/>
          </p:cNvSpPr>
          <p:nvPr/>
        </p:nvSpPr>
        <p:spPr bwMode="auto">
          <a:xfrm>
            <a:off x="7962229" y="4384550"/>
            <a:ext cx="22324" cy="23370"/>
          </a:xfrm>
          <a:prstGeom prst="ellipse">
            <a:avLst/>
          </a:prstGeom>
          <a:solidFill>
            <a:srgbClr val="FFFFFF"/>
          </a:solidFill>
          <a:ln w="6350">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369" name="Freeform 372"/>
          <p:cNvSpPr>
            <a:spLocks/>
          </p:cNvSpPr>
          <p:nvPr/>
        </p:nvSpPr>
        <p:spPr bwMode="auto">
          <a:xfrm>
            <a:off x="8258025" y="3170453"/>
            <a:ext cx="160734" cy="131314"/>
          </a:xfrm>
          <a:custGeom>
            <a:avLst/>
            <a:gdLst>
              <a:gd name="T0" fmla="*/ 0 w 156"/>
              <a:gd name="T1" fmla="*/ 267539719 h 115"/>
              <a:gd name="T2" fmla="*/ 11244850 w 156"/>
              <a:gd name="T3" fmla="*/ 100036562 h 115"/>
              <a:gd name="T4" fmla="*/ 11244850 w 156"/>
              <a:gd name="T5" fmla="*/ 27916650 h 115"/>
              <a:gd name="T6" fmla="*/ 11244850 w 156"/>
              <a:gd name="T7" fmla="*/ 0 h 115"/>
              <a:gd name="T8" fmla="*/ 0 60000 65536"/>
              <a:gd name="T9" fmla="*/ 0 60000 65536"/>
              <a:gd name="T10" fmla="*/ 0 60000 65536"/>
              <a:gd name="T11" fmla="*/ 0 60000 65536"/>
              <a:gd name="T12" fmla="*/ 0 w 156"/>
              <a:gd name="T13" fmla="*/ 0 h 115"/>
              <a:gd name="T14" fmla="*/ 156 w 156"/>
              <a:gd name="T15" fmla="*/ 115 h 115"/>
            </a:gdLst>
            <a:ahLst/>
            <a:cxnLst>
              <a:cxn ang="T8">
                <a:pos x="T0" y="T1"/>
              </a:cxn>
              <a:cxn ang="T9">
                <a:pos x="T2" y="T3"/>
              </a:cxn>
              <a:cxn ang="T10">
                <a:pos x="T4" y="T5"/>
              </a:cxn>
              <a:cxn ang="T11">
                <a:pos x="T6" y="T7"/>
              </a:cxn>
            </a:cxnLst>
            <a:rect l="T12" t="T13" r="T14" b="T15"/>
            <a:pathLst>
              <a:path w="156" h="115">
                <a:moveTo>
                  <a:pt x="0" y="115"/>
                </a:moveTo>
                <a:lnTo>
                  <a:pt x="40" y="43"/>
                </a:lnTo>
                <a:lnTo>
                  <a:pt x="75" y="12"/>
                </a:lnTo>
                <a:lnTo>
                  <a:pt x="15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70" name="Freeform 373"/>
          <p:cNvSpPr>
            <a:spLocks/>
          </p:cNvSpPr>
          <p:nvPr/>
        </p:nvSpPr>
        <p:spPr bwMode="auto">
          <a:xfrm>
            <a:off x="8187704" y="3310673"/>
            <a:ext cx="63624" cy="258177"/>
          </a:xfrm>
          <a:custGeom>
            <a:avLst/>
            <a:gdLst>
              <a:gd name="T0" fmla="*/ 0 w 63"/>
              <a:gd name="T1" fmla="*/ 525774791 h 226"/>
              <a:gd name="T2" fmla="*/ 1800167 w 63"/>
              <a:gd name="T3" fmla="*/ 316394887 h 226"/>
              <a:gd name="T4" fmla="*/ 9002268 w 63"/>
              <a:gd name="T5" fmla="*/ 0 h 226"/>
              <a:gd name="T6" fmla="*/ 0 60000 65536"/>
              <a:gd name="T7" fmla="*/ 0 60000 65536"/>
              <a:gd name="T8" fmla="*/ 0 60000 65536"/>
              <a:gd name="T9" fmla="*/ 0 w 63"/>
              <a:gd name="T10" fmla="*/ 0 h 226"/>
              <a:gd name="T11" fmla="*/ 63 w 63"/>
              <a:gd name="T12" fmla="*/ 226 h 226"/>
            </a:gdLst>
            <a:ahLst/>
            <a:cxnLst>
              <a:cxn ang="T6">
                <a:pos x="T0" y="T1"/>
              </a:cxn>
              <a:cxn ang="T7">
                <a:pos x="T2" y="T3"/>
              </a:cxn>
              <a:cxn ang="T8">
                <a:pos x="T4" y="T5"/>
              </a:cxn>
            </a:cxnLst>
            <a:rect l="T9" t="T10" r="T11" b="T12"/>
            <a:pathLst>
              <a:path w="63" h="226">
                <a:moveTo>
                  <a:pt x="0" y="226"/>
                </a:moveTo>
                <a:lnTo>
                  <a:pt x="1" y="136"/>
                </a:lnTo>
                <a:lnTo>
                  <a:pt x="63"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71" name="Line 374"/>
          <p:cNvSpPr>
            <a:spLocks noChangeShapeType="1"/>
          </p:cNvSpPr>
          <p:nvPr/>
        </p:nvSpPr>
        <p:spPr bwMode="auto">
          <a:xfrm flipH="1" flipV="1">
            <a:off x="8095058" y="3783622"/>
            <a:ext cx="64740" cy="163586"/>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lIns="64183" tIns="32092" rIns="64183" bIns="32092"/>
          <a:lstStyle/>
          <a:p>
            <a:endParaRPr lang="it-IT" sz="1300">
              <a:solidFill>
                <a:srgbClr val="000000"/>
              </a:solidFill>
              <a:latin typeface="Arial" charset="0"/>
            </a:endParaRPr>
          </a:p>
        </p:txBody>
      </p:sp>
      <p:sp>
        <p:nvSpPr>
          <p:cNvPr id="372" name="Oval 375"/>
          <p:cNvSpPr>
            <a:spLocks noChangeArrowheads="1"/>
          </p:cNvSpPr>
          <p:nvPr/>
        </p:nvSpPr>
        <p:spPr bwMode="auto">
          <a:xfrm>
            <a:off x="8149757" y="3939422"/>
            <a:ext cx="17859" cy="20031"/>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373" name="Line 376"/>
          <p:cNvSpPr>
            <a:spLocks noChangeShapeType="1"/>
          </p:cNvSpPr>
          <p:nvPr/>
        </p:nvSpPr>
        <p:spPr bwMode="auto">
          <a:xfrm flipV="1">
            <a:off x="7870700" y="4368970"/>
            <a:ext cx="26789" cy="42288"/>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lIns="64183" tIns="32092" rIns="64183" bIns="32092"/>
          <a:lstStyle/>
          <a:p>
            <a:endParaRPr lang="it-IT" sz="1300">
              <a:solidFill>
                <a:srgbClr val="000000"/>
              </a:solidFill>
              <a:latin typeface="Arial" charset="0"/>
            </a:endParaRPr>
          </a:p>
        </p:txBody>
      </p:sp>
      <p:sp>
        <p:nvSpPr>
          <p:cNvPr id="374" name="Oval 377"/>
          <p:cNvSpPr>
            <a:spLocks noChangeArrowheads="1"/>
          </p:cNvSpPr>
          <p:nvPr/>
        </p:nvSpPr>
        <p:spPr bwMode="auto">
          <a:xfrm>
            <a:off x="7889675" y="4354508"/>
            <a:ext cx="21208" cy="23369"/>
          </a:xfrm>
          <a:prstGeom prst="ellipse">
            <a:avLst/>
          </a:prstGeom>
          <a:solidFill>
            <a:srgbClr val="FFFFFF"/>
          </a:solidFill>
          <a:ln w="6350">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375" name="Line 378"/>
          <p:cNvSpPr>
            <a:spLocks noChangeShapeType="1"/>
          </p:cNvSpPr>
          <p:nvPr/>
        </p:nvSpPr>
        <p:spPr bwMode="auto">
          <a:xfrm flipH="1" flipV="1">
            <a:off x="5476431" y="820156"/>
            <a:ext cx="3349" cy="72334"/>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lIns="64183" tIns="32092" rIns="64183" bIns="32092"/>
          <a:lstStyle/>
          <a:p>
            <a:endParaRPr lang="it-IT" sz="1300">
              <a:solidFill>
                <a:srgbClr val="000000"/>
              </a:solidFill>
              <a:latin typeface="Arial" charset="0"/>
            </a:endParaRPr>
          </a:p>
        </p:txBody>
      </p:sp>
      <p:sp>
        <p:nvSpPr>
          <p:cNvPr id="376" name="Oval 379"/>
          <p:cNvSpPr>
            <a:spLocks noChangeArrowheads="1"/>
          </p:cNvSpPr>
          <p:nvPr/>
        </p:nvSpPr>
        <p:spPr bwMode="auto">
          <a:xfrm>
            <a:off x="5466381" y="804581"/>
            <a:ext cx="22324" cy="23369"/>
          </a:xfrm>
          <a:prstGeom prst="ellipse">
            <a:avLst/>
          </a:prstGeom>
          <a:solidFill>
            <a:srgbClr val="FFFFFF"/>
          </a:solidFill>
          <a:ln w="6350">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377" name="Oval 380"/>
          <p:cNvSpPr>
            <a:spLocks noChangeArrowheads="1"/>
          </p:cNvSpPr>
          <p:nvPr/>
        </p:nvSpPr>
        <p:spPr bwMode="auto">
          <a:xfrm>
            <a:off x="5466381" y="890264"/>
            <a:ext cx="22324"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78" name="Oval 381"/>
          <p:cNvSpPr>
            <a:spLocks noChangeArrowheads="1"/>
          </p:cNvSpPr>
          <p:nvPr/>
        </p:nvSpPr>
        <p:spPr bwMode="auto">
          <a:xfrm>
            <a:off x="6164013" y="1798333"/>
            <a:ext cx="21208"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79" name="Freeform 382"/>
          <p:cNvSpPr>
            <a:spLocks/>
          </p:cNvSpPr>
          <p:nvPr/>
        </p:nvSpPr>
        <p:spPr bwMode="auto">
          <a:xfrm>
            <a:off x="6004395" y="1879575"/>
            <a:ext cx="107156" cy="232581"/>
          </a:xfrm>
          <a:custGeom>
            <a:avLst/>
            <a:gdLst>
              <a:gd name="T0" fmla="*/ 0 w 104"/>
              <a:gd name="T1" fmla="*/ 0 h 204"/>
              <a:gd name="T2" fmla="*/ 11244850 w 104"/>
              <a:gd name="T3" fmla="*/ 109343244 h 204"/>
              <a:gd name="T4" fmla="*/ 11244850 w 104"/>
              <a:gd name="T5" fmla="*/ 209379848 h 204"/>
              <a:gd name="T6" fmla="*/ 11244850 w 104"/>
              <a:gd name="T7" fmla="*/ 335006454 h 204"/>
              <a:gd name="T8" fmla="*/ 11244850 w 104"/>
              <a:gd name="T9" fmla="*/ 416431407 h 204"/>
              <a:gd name="T10" fmla="*/ 11244850 w 104"/>
              <a:gd name="T11" fmla="*/ 472266359 h 204"/>
              <a:gd name="T12" fmla="*/ 11244850 w 104"/>
              <a:gd name="T13" fmla="*/ 474593019 h 204"/>
              <a:gd name="T14" fmla="*/ 0 60000 65536"/>
              <a:gd name="T15" fmla="*/ 0 60000 65536"/>
              <a:gd name="T16" fmla="*/ 0 60000 65536"/>
              <a:gd name="T17" fmla="*/ 0 60000 65536"/>
              <a:gd name="T18" fmla="*/ 0 60000 65536"/>
              <a:gd name="T19" fmla="*/ 0 60000 65536"/>
              <a:gd name="T20" fmla="*/ 0 60000 65536"/>
              <a:gd name="T21" fmla="*/ 0 w 104"/>
              <a:gd name="T22" fmla="*/ 0 h 204"/>
              <a:gd name="T23" fmla="*/ 104 w 104"/>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04">
                <a:moveTo>
                  <a:pt x="0" y="0"/>
                </a:moveTo>
                <a:lnTo>
                  <a:pt x="32" y="47"/>
                </a:lnTo>
                <a:lnTo>
                  <a:pt x="62" y="90"/>
                </a:lnTo>
                <a:lnTo>
                  <a:pt x="89" y="144"/>
                </a:lnTo>
                <a:lnTo>
                  <a:pt x="95" y="179"/>
                </a:lnTo>
                <a:lnTo>
                  <a:pt x="104" y="203"/>
                </a:lnTo>
                <a:lnTo>
                  <a:pt x="101" y="204"/>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80" name="Freeform 383"/>
          <p:cNvSpPr>
            <a:spLocks/>
          </p:cNvSpPr>
          <p:nvPr/>
        </p:nvSpPr>
        <p:spPr bwMode="auto">
          <a:xfrm>
            <a:off x="6118249" y="2127735"/>
            <a:ext cx="150688" cy="145781"/>
          </a:xfrm>
          <a:custGeom>
            <a:avLst/>
            <a:gdLst>
              <a:gd name="T0" fmla="*/ 0 w 146"/>
              <a:gd name="T1" fmla="*/ 0 h 127"/>
              <a:gd name="T2" fmla="*/ 11283101 w 146"/>
              <a:gd name="T3" fmla="*/ 144237668 h 127"/>
              <a:gd name="T4" fmla="*/ 11283101 w 146"/>
              <a:gd name="T5" fmla="*/ 295455288 h 127"/>
              <a:gd name="T6" fmla="*/ 0 60000 65536"/>
              <a:gd name="T7" fmla="*/ 0 60000 65536"/>
              <a:gd name="T8" fmla="*/ 0 60000 65536"/>
              <a:gd name="T9" fmla="*/ 0 w 146"/>
              <a:gd name="T10" fmla="*/ 0 h 127"/>
              <a:gd name="T11" fmla="*/ 146 w 146"/>
              <a:gd name="T12" fmla="*/ 127 h 127"/>
            </a:gdLst>
            <a:ahLst/>
            <a:cxnLst>
              <a:cxn ang="T6">
                <a:pos x="T0" y="T1"/>
              </a:cxn>
              <a:cxn ang="T7">
                <a:pos x="T2" y="T3"/>
              </a:cxn>
              <a:cxn ang="T8">
                <a:pos x="T4" y="T5"/>
              </a:cxn>
            </a:cxnLst>
            <a:rect l="T9" t="T10" r="T11" b="T12"/>
            <a:pathLst>
              <a:path w="146" h="127">
                <a:moveTo>
                  <a:pt x="0" y="0"/>
                </a:moveTo>
                <a:lnTo>
                  <a:pt x="103" y="62"/>
                </a:lnTo>
                <a:lnTo>
                  <a:pt x="146" y="127"/>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81" name="Line 384"/>
          <p:cNvSpPr>
            <a:spLocks noChangeShapeType="1"/>
          </p:cNvSpPr>
          <p:nvPr/>
        </p:nvSpPr>
        <p:spPr bwMode="auto">
          <a:xfrm>
            <a:off x="6284565" y="2289096"/>
            <a:ext cx="61392" cy="60093"/>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82" name="Freeform 385"/>
          <p:cNvSpPr>
            <a:spLocks/>
          </p:cNvSpPr>
          <p:nvPr/>
        </p:nvSpPr>
        <p:spPr bwMode="auto">
          <a:xfrm>
            <a:off x="6359351" y="2362538"/>
            <a:ext cx="157385" cy="129088"/>
          </a:xfrm>
          <a:custGeom>
            <a:avLst/>
            <a:gdLst>
              <a:gd name="T0" fmla="*/ 0 w 153"/>
              <a:gd name="T1" fmla="*/ 0 h 113"/>
              <a:gd name="T2" fmla="*/ 11367859 w 153"/>
              <a:gd name="T3" fmla="*/ 109341347 h 113"/>
              <a:gd name="T4" fmla="*/ 11367859 w 153"/>
              <a:gd name="T5" fmla="*/ 262885867 h 113"/>
              <a:gd name="T6" fmla="*/ 0 60000 65536"/>
              <a:gd name="T7" fmla="*/ 0 60000 65536"/>
              <a:gd name="T8" fmla="*/ 0 60000 65536"/>
              <a:gd name="T9" fmla="*/ 0 w 153"/>
              <a:gd name="T10" fmla="*/ 0 h 113"/>
              <a:gd name="T11" fmla="*/ 153 w 153"/>
              <a:gd name="T12" fmla="*/ 113 h 113"/>
            </a:gdLst>
            <a:ahLst/>
            <a:cxnLst>
              <a:cxn ang="T6">
                <a:pos x="T0" y="T1"/>
              </a:cxn>
              <a:cxn ang="T7">
                <a:pos x="T2" y="T3"/>
              </a:cxn>
              <a:cxn ang="T8">
                <a:pos x="T4" y="T5"/>
              </a:cxn>
            </a:cxnLst>
            <a:rect l="T9" t="T10" r="T11" b="T12"/>
            <a:pathLst>
              <a:path w="153" h="113">
                <a:moveTo>
                  <a:pt x="0" y="0"/>
                </a:moveTo>
                <a:lnTo>
                  <a:pt x="75" y="47"/>
                </a:lnTo>
                <a:lnTo>
                  <a:pt x="153" y="11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83" name="Oval 386"/>
          <p:cNvSpPr>
            <a:spLocks noChangeArrowheads="1"/>
          </p:cNvSpPr>
          <p:nvPr/>
        </p:nvSpPr>
        <p:spPr bwMode="auto">
          <a:xfrm>
            <a:off x="6513387" y="2486062"/>
            <a:ext cx="22324"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84" name="Oval 387"/>
          <p:cNvSpPr>
            <a:spLocks noChangeArrowheads="1"/>
          </p:cNvSpPr>
          <p:nvPr/>
        </p:nvSpPr>
        <p:spPr bwMode="auto">
          <a:xfrm>
            <a:off x="6103738" y="2109926"/>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85" name="Oval 388"/>
          <p:cNvSpPr>
            <a:spLocks noChangeArrowheads="1"/>
          </p:cNvSpPr>
          <p:nvPr/>
        </p:nvSpPr>
        <p:spPr bwMode="auto">
          <a:xfrm>
            <a:off x="6265588" y="2269065"/>
            <a:ext cx="21208" cy="23369"/>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86" name="Oval 389"/>
          <p:cNvSpPr>
            <a:spLocks noChangeArrowheads="1"/>
          </p:cNvSpPr>
          <p:nvPr/>
        </p:nvSpPr>
        <p:spPr bwMode="auto">
          <a:xfrm>
            <a:off x="6340374" y="2343620"/>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87" name="Oval 390"/>
          <p:cNvSpPr>
            <a:spLocks noChangeArrowheads="1"/>
          </p:cNvSpPr>
          <p:nvPr/>
        </p:nvSpPr>
        <p:spPr bwMode="auto">
          <a:xfrm>
            <a:off x="8243518" y="3298432"/>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88" name="Freeform 391"/>
          <p:cNvSpPr>
            <a:spLocks/>
          </p:cNvSpPr>
          <p:nvPr/>
        </p:nvSpPr>
        <p:spPr bwMode="auto">
          <a:xfrm>
            <a:off x="8349554" y="3108135"/>
            <a:ext cx="64740" cy="58980"/>
          </a:xfrm>
          <a:custGeom>
            <a:avLst/>
            <a:gdLst>
              <a:gd name="T0" fmla="*/ 0 w 63"/>
              <a:gd name="T1" fmla="*/ 0 h 52"/>
              <a:gd name="T2" fmla="*/ 11185904 w 63"/>
              <a:gd name="T3" fmla="*/ 120974467 h 52"/>
              <a:gd name="T4" fmla="*/ 0 60000 65536"/>
              <a:gd name="T5" fmla="*/ 0 60000 65536"/>
              <a:gd name="T6" fmla="*/ 0 w 63"/>
              <a:gd name="T7" fmla="*/ 0 h 52"/>
              <a:gd name="T8" fmla="*/ 63 w 63"/>
              <a:gd name="T9" fmla="*/ 52 h 52"/>
            </a:gdLst>
            <a:ahLst/>
            <a:cxnLst>
              <a:cxn ang="T4">
                <a:pos x="T0" y="T1"/>
              </a:cxn>
              <a:cxn ang="T5">
                <a:pos x="T2" y="T3"/>
              </a:cxn>
            </a:cxnLst>
            <a:rect l="T6" t="T7" r="T8" b="T9"/>
            <a:pathLst>
              <a:path w="63" h="52">
                <a:moveTo>
                  <a:pt x="0" y="0"/>
                </a:moveTo>
                <a:lnTo>
                  <a:pt x="63" y="52"/>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89" name="Oval 392"/>
          <p:cNvSpPr>
            <a:spLocks noChangeArrowheads="1"/>
          </p:cNvSpPr>
          <p:nvPr/>
        </p:nvSpPr>
        <p:spPr bwMode="auto">
          <a:xfrm>
            <a:off x="8408713" y="3161551"/>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90" name="Oval 393"/>
          <p:cNvSpPr>
            <a:spLocks noChangeArrowheads="1"/>
          </p:cNvSpPr>
          <p:nvPr/>
        </p:nvSpPr>
        <p:spPr bwMode="auto">
          <a:xfrm>
            <a:off x="6482137" y="1511227"/>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91" name="Freeform 394"/>
          <p:cNvSpPr>
            <a:spLocks/>
          </p:cNvSpPr>
          <p:nvPr/>
        </p:nvSpPr>
        <p:spPr bwMode="auto">
          <a:xfrm>
            <a:off x="6915223" y="668811"/>
            <a:ext cx="88180" cy="99042"/>
          </a:xfrm>
          <a:custGeom>
            <a:avLst/>
            <a:gdLst>
              <a:gd name="T0" fmla="*/ 0 w 87"/>
              <a:gd name="T1" fmla="*/ 0 h 87"/>
              <a:gd name="T2" fmla="*/ 11159523 w 87"/>
              <a:gd name="T3" fmla="*/ 65139828 h 87"/>
              <a:gd name="T4" fmla="*/ 11159523 w 87"/>
              <a:gd name="T5" fmla="*/ 202399448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68" y="28"/>
                </a:lnTo>
                <a:lnTo>
                  <a:pt x="87" y="87"/>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92" name="Oval 395"/>
          <p:cNvSpPr>
            <a:spLocks noChangeArrowheads="1"/>
          </p:cNvSpPr>
          <p:nvPr/>
        </p:nvSpPr>
        <p:spPr bwMode="auto">
          <a:xfrm>
            <a:off x="6994478" y="761177"/>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93" name="Line 396"/>
          <p:cNvSpPr>
            <a:spLocks noChangeShapeType="1"/>
          </p:cNvSpPr>
          <p:nvPr/>
        </p:nvSpPr>
        <p:spPr bwMode="auto">
          <a:xfrm flipH="1">
            <a:off x="6123834" y="988193"/>
            <a:ext cx="37951" cy="36724"/>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94" name="Freeform 397"/>
          <p:cNvSpPr>
            <a:spLocks/>
          </p:cNvSpPr>
          <p:nvPr/>
        </p:nvSpPr>
        <p:spPr bwMode="auto">
          <a:xfrm>
            <a:off x="5082405" y="1207422"/>
            <a:ext cx="126131" cy="270417"/>
          </a:xfrm>
          <a:custGeom>
            <a:avLst/>
            <a:gdLst>
              <a:gd name="T0" fmla="*/ 11139121 w 123"/>
              <a:gd name="T1" fmla="*/ 0 h 237"/>
              <a:gd name="T2" fmla="*/ 11139121 w 123"/>
              <a:gd name="T3" fmla="*/ 137259780 h 237"/>
              <a:gd name="T4" fmla="*/ 0 w 123"/>
              <a:gd name="T5" fmla="*/ 297782880 h 237"/>
              <a:gd name="T6" fmla="*/ 11139121 w 123"/>
              <a:gd name="T7" fmla="*/ 523447513 h 237"/>
              <a:gd name="T8" fmla="*/ 11139121 w 123"/>
              <a:gd name="T9" fmla="*/ 551364149 h 237"/>
              <a:gd name="T10" fmla="*/ 0 60000 65536"/>
              <a:gd name="T11" fmla="*/ 0 60000 65536"/>
              <a:gd name="T12" fmla="*/ 0 60000 65536"/>
              <a:gd name="T13" fmla="*/ 0 60000 65536"/>
              <a:gd name="T14" fmla="*/ 0 60000 65536"/>
              <a:gd name="T15" fmla="*/ 0 w 123"/>
              <a:gd name="T16" fmla="*/ 0 h 237"/>
              <a:gd name="T17" fmla="*/ 123 w 123"/>
              <a:gd name="T18" fmla="*/ 237 h 237"/>
            </a:gdLst>
            <a:ahLst/>
            <a:cxnLst>
              <a:cxn ang="T10">
                <a:pos x="T0" y="T1"/>
              </a:cxn>
              <a:cxn ang="T11">
                <a:pos x="T2" y="T3"/>
              </a:cxn>
              <a:cxn ang="T12">
                <a:pos x="T4" y="T5"/>
              </a:cxn>
              <a:cxn ang="T13">
                <a:pos x="T6" y="T7"/>
              </a:cxn>
              <a:cxn ang="T14">
                <a:pos x="T8" y="T9"/>
              </a:cxn>
            </a:cxnLst>
            <a:rect l="T15" t="T16" r="T17" b="T18"/>
            <a:pathLst>
              <a:path w="123" h="237">
                <a:moveTo>
                  <a:pt x="36" y="0"/>
                </a:moveTo>
                <a:lnTo>
                  <a:pt x="6" y="59"/>
                </a:lnTo>
                <a:lnTo>
                  <a:pt x="0" y="128"/>
                </a:lnTo>
                <a:lnTo>
                  <a:pt x="51" y="225"/>
                </a:lnTo>
                <a:lnTo>
                  <a:pt x="123" y="237"/>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95" name="Oval 398"/>
          <p:cNvSpPr>
            <a:spLocks noChangeArrowheads="1"/>
          </p:cNvSpPr>
          <p:nvPr/>
        </p:nvSpPr>
        <p:spPr bwMode="auto">
          <a:xfrm>
            <a:off x="5112542" y="1195180"/>
            <a:ext cx="16744"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96" name="Freeform 399"/>
          <p:cNvSpPr>
            <a:spLocks/>
          </p:cNvSpPr>
          <p:nvPr/>
        </p:nvSpPr>
        <p:spPr bwMode="auto">
          <a:xfrm>
            <a:off x="5279974" y="1336509"/>
            <a:ext cx="71438" cy="145780"/>
          </a:xfrm>
          <a:custGeom>
            <a:avLst/>
            <a:gdLst>
              <a:gd name="T0" fmla="*/ 0 w 70"/>
              <a:gd name="T1" fmla="*/ 295455288 h 127"/>
              <a:gd name="T2" fmla="*/ 9192632 w 70"/>
              <a:gd name="T3" fmla="*/ 118647771 h 127"/>
              <a:gd name="T4" fmla="*/ 9192632 w 70"/>
              <a:gd name="T5" fmla="*/ 27916548 h 127"/>
              <a:gd name="T6" fmla="*/ 9192632 w 70"/>
              <a:gd name="T7" fmla="*/ 0 h 127"/>
              <a:gd name="T8" fmla="*/ 0 60000 65536"/>
              <a:gd name="T9" fmla="*/ 0 60000 65536"/>
              <a:gd name="T10" fmla="*/ 0 60000 65536"/>
              <a:gd name="T11" fmla="*/ 0 60000 65536"/>
              <a:gd name="T12" fmla="*/ 0 w 70"/>
              <a:gd name="T13" fmla="*/ 0 h 127"/>
              <a:gd name="T14" fmla="*/ 70 w 70"/>
              <a:gd name="T15" fmla="*/ 127 h 127"/>
            </a:gdLst>
            <a:ahLst/>
            <a:cxnLst>
              <a:cxn ang="T8">
                <a:pos x="T0" y="T1"/>
              </a:cxn>
              <a:cxn ang="T9">
                <a:pos x="T2" y="T3"/>
              </a:cxn>
              <a:cxn ang="T10">
                <a:pos x="T4" y="T5"/>
              </a:cxn>
              <a:cxn ang="T11">
                <a:pos x="T6" y="T7"/>
              </a:cxn>
            </a:cxnLst>
            <a:rect l="T12" t="T13" r="T14" b="T15"/>
            <a:pathLst>
              <a:path w="70" h="127">
                <a:moveTo>
                  <a:pt x="0" y="127"/>
                </a:moveTo>
                <a:lnTo>
                  <a:pt x="18" y="51"/>
                </a:lnTo>
                <a:lnTo>
                  <a:pt x="39" y="12"/>
                </a:lnTo>
                <a:lnTo>
                  <a:pt x="7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397" name="Line 400"/>
          <p:cNvSpPr>
            <a:spLocks noChangeShapeType="1"/>
          </p:cNvSpPr>
          <p:nvPr/>
        </p:nvSpPr>
        <p:spPr bwMode="auto">
          <a:xfrm flipV="1">
            <a:off x="6468743" y="871351"/>
            <a:ext cx="13395" cy="10905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398" name="Oval 401"/>
          <p:cNvSpPr>
            <a:spLocks noChangeArrowheads="1"/>
          </p:cNvSpPr>
          <p:nvPr/>
        </p:nvSpPr>
        <p:spPr bwMode="auto">
          <a:xfrm>
            <a:off x="6454228" y="972613"/>
            <a:ext cx="21208"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99" name="Oval 402"/>
          <p:cNvSpPr>
            <a:spLocks noChangeArrowheads="1"/>
          </p:cNvSpPr>
          <p:nvPr/>
        </p:nvSpPr>
        <p:spPr bwMode="auto">
          <a:xfrm>
            <a:off x="6473208" y="859109"/>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00" name="Oval 403"/>
          <p:cNvSpPr>
            <a:spLocks noChangeArrowheads="1"/>
          </p:cNvSpPr>
          <p:nvPr/>
        </p:nvSpPr>
        <p:spPr bwMode="auto">
          <a:xfrm>
            <a:off x="6156200" y="973731"/>
            <a:ext cx="21208" cy="23369"/>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01" name="Freeform 404"/>
          <p:cNvSpPr>
            <a:spLocks/>
          </p:cNvSpPr>
          <p:nvPr/>
        </p:nvSpPr>
        <p:spPr bwMode="auto">
          <a:xfrm>
            <a:off x="6602688" y="1466710"/>
            <a:ext cx="131713" cy="181392"/>
          </a:xfrm>
          <a:custGeom>
            <a:avLst/>
            <a:gdLst>
              <a:gd name="T0" fmla="*/ 0 w 129"/>
              <a:gd name="T1" fmla="*/ 0 h 159"/>
              <a:gd name="T2" fmla="*/ 9201396 w 129"/>
              <a:gd name="T3" fmla="*/ 141913290 h 159"/>
              <a:gd name="T4" fmla="*/ 9201396 w 129"/>
              <a:gd name="T5" fmla="*/ 369903263 h 159"/>
              <a:gd name="T6" fmla="*/ 0 60000 65536"/>
              <a:gd name="T7" fmla="*/ 0 60000 65536"/>
              <a:gd name="T8" fmla="*/ 0 60000 65536"/>
              <a:gd name="T9" fmla="*/ 0 w 129"/>
              <a:gd name="T10" fmla="*/ 0 h 159"/>
              <a:gd name="T11" fmla="*/ 129 w 129"/>
              <a:gd name="T12" fmla="*/ 159 h 159"/>
            </a:gdLst>
            <a:ahLst/>
            <a:cxnLst>
              <a:cxn ang="T6">
                <a:pos x="T0" y="T1"/>
              </a:cxn>
              <a:cxn ang="T7">
                <a:pos x="T2" y="T3"/>
              </a:cxn>
              <a:cxn ang="T8">
                <a:pos x="T4" y="T5"/>
              </a:cxn>
            </a:cxnLst>
            <a:rect l="T9" t="T10" r="T11" b="T12"/>
            <a:pathLst>
              <a:path w="129" h="159">
                <a:moveTo>
                  <a:pt x="0" y="0"/>
                </a:moveTo>
                <a:lnTo>
                  <a:pt x="48" y="61"/>
                </a:lnTo>
                <a:lnTo>
                  <a:pt x="129" y="159"/>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02" name="Oval 405"/>
          <p:cNvSpPr>
            <a:spLocks noChangeArrowheads="1"/>
          </p:cNvSpPr>
          <p:nvPr/>
        </p:nvSpPr>
        <p:spPr bwMode="auto">
          <a:xfrm>
            <a:off x="6727700" y="1645876"/>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03" name="Oval 406"/>
          <p:cNvSpPr>
            <a:spLocks noChangeArrowheads="1"/>
          </p:cNvSpPr>
          <p:nvPr/>
        </p:nvSpPr>
        <p:spPr bwMode="auto">
          <a:xfrm>
            <a:off x="6584825" y="1447796"/>
            <a:ext cx="21208" cy="23369"/>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04" name="Line 407"/>
          <p:cNvSpPr>
            <a:spLocks noChangeShapeType="1"/>
          </p:cNvSpPr>
          <p:nvPr/>
        </p:nvSpPr>
        <p:spPr bwMode="auto">
          <a:xfrm flipV="1">
            <a:off x="5622655" y="878023"/>
            <a:ext cx="17859" cy="42288"/>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05" name="Oval 408"/>
          <p:cNvSpPr>
            <a:spLocks noChangeArrowheads="1"/>
          </p:cNvSpPr>
          <p:nvPr/>
        </p:nvSpPr>
        <p:spPr bwMode="auto">
          <a:xfrm>
            <a:off x="5610376" y="913638"/>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06" name="Line 409"/>
          <p:cNvSpPr>
            <a:spLocks noChangeShapeType="1"/>
          </p:cNvSpPr>
          <p:nvPr/>
        </p:nvSpPr>
        <p:spPr bwMode="auto">
          <a:xfrm>
            <a:off x="4911628" y="822382"/>
            <a:ext cx="100459" cy="3338"/>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lIns="64183" tIns="32092" rIns="64183" bIns="32092"/>
          <a:lstStyle/>
          <a:p>
            <a:endParaRPr lang="it-IT" sz="1300">
              <a:solidFill>
                <a:srgbClr val="000000"/>
              </a:solidFill>
              <a:latin typeface="Arial" charset="0"/>
            </a:endParaRPr>
          </a:p>
        </p:txBody>
      </p:sp>
      <p:sp>
        <p:nvSpPr>
          <p:cNvPr id="407" name="Freeform 410"/>
          <p:cNvSpPr>
            <a:spLocks/>
          </p:cNvSpPr>
          <p:nvPr/>
        </p:nvSpPr>
        <p:spPr bwMode="auto">
          <a:xfrm>
            <a:off x="5025482" y="831284"/>
            <a:ext cx="150689" cy="265966"/>
          </a:xfrm>
          <a:custGeom>
            <a:avLst/>
            <a:gdLst>
              <a:gd name="T0" fmla="*/ 0 w 147"/>
              <a:gd name="T1" fmla="*/ 0 h 233"/>
              <a:gd name="T2" fmla="*/ 2147483647 w 147"/>
              <a:gd name="T3" fmla="*/ 2147483647 h 233"/>
              <a:gd name="T4" fmla="*/ 2147483647 w 147"/>
              <a:gd name="T5" fmla="*/ 2147483647 h 233"/>
              <a:gd name="T6" fmla="*/ 2147483647 w 147"/>
              <a:gd name="T7" fmla="*/ 2147483647 h 233"/>
              <a:gd name="T8" fmla="*/ 0 60000 65536"/>
              <a:gd name="T9" fmla="*/ 0 60000 65536"/>
              <a:gd name="T10" fmla="*/ 0 60000 65536"/>
              <a:gd name="T11" fmla="*/ 0 60000 65536"/>
              <a:gd name="T12" fmla="*/ 0 w 147"/>
              <a:gd name="T13" fmla="*/ 0 h 233"/>
              <a:gd name="T14" fmla="*/ 147 w 147"/>
              <a:gd name="T15" fmla="*/ 233 h 233"/>
            </a:gdLst>
            <a:ahLst/>
            <a:cxnLst>
              <a:cxn ang="T8">
                <a:pos x="T0" y="T1"/>
              </a:cxn>
              <a:cxn ang="T9">
                <a:pos x="T2" y="T3"/>
              </a:cxn>
              <a:cxn ang="T10">
                <a:pos x="T4" y="T5"/>
              </a:cxn>
              <a:cxn ang="T11">
                <a:pos x="T6" y="T7"/>
              </a:cxn>
            </a:cxnLst>
            <a:rect l="T12" t="T13" r="T14" b="T15"/>
            <a:pathLst>
              <a:path w="147" h="233">
                <a:moveTo>
                  <a:pt x="0" y="0"/>
                </a:moveTo>
                <a:lnTo>
                  <a:pt x="51" y="27"/>
                </a:lnTo>
                <a:lnTo>
                  <a:pt x="102" y="120"/>
                </a:lnTo>
                <a:lnTo>
                  <a:pt x="147" y="233"/>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408" name="Oval 411"/>
          <p:cNvSpPr>
            <a:spLocks noChangeArrowheads="1"/>
          </p:cNvSpPr>
          <p:nvPr/>
        </p:nvSpPr>
        <p:spPr bwMode="auto">
          <a:xfrm>
            <a:off x="4900466" y="811258"/>
            <a:ext cx="15627" cy="20031"/>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409" name="Oval 412"/>
          <p:cNvSpPr>
            <a:spLocks noChangeArrowheads="1"/>
          </p:cNvSpPr>
          <p:nvPr/>
        </p:nvSpPr>
        <p:spPr bwMode="auto">
          <a:xfrm>
            <a:off x="5009855" y="815709"/>
            <a:ext cx="17859" cy="20031"/>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410" name="Line 413"/>
          <p:cNvSpPr>
            <a:spLocks noChangeShapeType="1"/>
          </p:cNvSpPr>
          <p:nvPr/>
        </p:nvSpPr>
        <p:spPr bwMode="auto">
          <a:xfrm flipV="1">
            <a:off x="4971900" y="1234129"/>
            <a:ext cx="44648" cy="16692"/>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11" name="Oval 414"/>
          <p:cNvSpPr>
            <a:spLocks noChangeArrowheads="1"/>
          </p:cNvSpPr>
          <p:nvPr/>
        </p:nvSpPr>
        <p:spPr bwMode="auto">
          <a:xfrm>
            <a:off x="5007622" y="1221888"/>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12" name="Oval 415"/>
          <p:cNvSpPr>
            <a:spLocks noChangeArrowheads="1"/>
          </p:cNvSpPr>
          <p:nvPr/>
        </p:nvSpPr>
        <p:spPr bwMode="auto">
          <a:xfrm>
            <a:off x="4958509" y="1243032"/>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13" name="Freeform 416"/>
          <p:cNvSpPr>
            <a:spLocks/>
          </p:cNvSpPr>
          <p:nvPr/>
        </p:nvSpPr>
        <p:spPr bwMode="auto">
          <a:xfrm>
            <a:off x="5208536" y="1476727"/>
            <a:ext cx="152921" cy="45626"/>
          </a:xfrm>
          <a:custGeom>
            <a:avLst/>
            <a:gdLst>
              <a:gd name="T0" fmla="*/ 0 w 149"/>
              <a:gd name="T1" fmla="*/ 0 h 40"/>
              <a:gd name="T2" fmla="*/ 11157124 w 149"/>
              <a:gd name="T3" fmla="*/ 13958213 h 40"/>
              <a:gd name="T4" fmla="*/ 11157124 w 149"/>
              <a:gd name="T5" fmla="*/ 16284854 h 40"/>
              <a:gd name="T6" fmla="*/ 11157124 w 149"/>
              <a:gd name="T7" fmla="*/ 16284854 h 40"/>
              <a:gd name="T8" fmla="*/ 11157124 w 149"/>
              <a:gd name="T9" fmla="*/ 16284854 h 40"/>
              <a:gd name="T10" fmla="*/ 11157124 w 149"/>
              <a:gd name="T11" fmla="*/ 23264775 h 40"/>
              <a:gd name="T12" fmla="*/ 11157124 w 149"/>
              <a:gd name="T13" fmla="*/ 30243067 h 40"/>
              <a:gd name="T14" fmla="*/ 11157124 w 149"/>
              <a:gd name="T15" fmla="*/ 37222988 h 40"/>
              <a:gd name="T16" fmla="*/ 11157124 w 149"/>
              <a:gd name="T17" fmla="*/ 58159493 h 40"/>
              <a:gd name="T18" fmla="*/ 11157124 w 149"/>
              <a:gd name="T19" fmla="*/ 79097627 h 40"/>
              <a:gd name="T20" fmla="*/ 11157124 w 149"/>
              <a:gd name="T21" fmla="*/ 86075919 h 40"/>
              <a:gd name="T22" fmla="*/ 11157124 w 149"/>
              <a:gd name="T23" fmla="*/ 93055840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40"/>
              <a:gd name="T38" fmla="*/ 149 w 149"/>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40">
                <a:moveTo>
                  <a:pt x="0" y="0"/>
                </a:moveTo>
                <a:lnTo>
                  <a:pt x="60" y="6"/>
                </a:lnTo>
                <a:lnTo>
                  <a:pt x="72" y="7"/>
                </a:lnTo>
                <a:lnTo>
                  <a:pt x="82" y="7"/>
                </a:lnTo>
                <a:lnTo>
                  <a:pt x="91" y="7"/>
                </a:lnTo>
                <a:lnTo>
                  <a:pt x="101" y="10"/>
                </a:lnTo>
                <a:lnTo>
                  <a:pt x="107" y="13"/>
                </a:lnTo>
                <a:lnTo>
                  <a:pt x="113" y="16"/>
                </a:lnTo>
                <a:lnTo>
                  <a:pt x="127" y="25"/>
                </a:lnTo>
                <a:lnTo>
                  <a:pt x="139" y="34"/>
                </a:lnTo>
                <a:lnTo>
                  <a:pt x="145" y="37"/>
                </a:lnTo>
                <a:lnTo>
                  <a:pt x="149" y="4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14" name="Freeform 417"/>
          <p:cNvSpPr>
            <a:spLocks/>
          </p:cNvSpPr>
          <p:nvPr/>
        </p:nvSpPr>
        <p:spPr bwMode="auto">
          <a:xfrm>
            <a:off x="5013200" y="1347638"/>
            <a:ext cx="66973" cy="119072"/>
          </a:xfrm>
          <a:custGeom>
            <a:avLst/>
            <a:gdLst>
              <a:gd name="T0" fmla="*/ 11244791 w 65"/>
              <a:gd name="T1" fmla="*/ 0 h 104"/>
              <a:gd name="T2" fmla="*/ 11244791 w 65"/>
              <a:gd name="T3" fmla="*/ 20938357 h 104"/>
              <a:gd name="T4" fmla="*/ 0 w 65"/>
              <a:gd name="T5" fmla="*/ 74446766 h 104"/>
              <a:gd name="T6" fmla="*/ 11244791 w 65"/>
              <a:gd name="T7" fmla="*/ 181463586 h 104"/>
              <a:gd name="T8" fmla="*/ 11244791 w 65"/>
              <a:gd name="T9" fmla="*/ 241950362 h 104"/>
              <a:gd name="T10" fmla="*/ 0 60000 65536"/>
              <a:gd name="T11" fmla="*/ 0 60000 65536"/>
              <a:gd name="T12" fmla="*/ 0 60000 65536"/>
              <a:gd name="T13" fmla="*/ 0 60000 65536"/>
              <a:gd name="T14" fmla="*/ 0 60000 65536"/>
              <a:gd name="T15" fmla="*/ 0 w 65"/>
              <a:gd name="T16" fmla="*/ 0 h 104"/>
              <a:gd name="T17" fmla="*/ 65 w 65"/>
              <a:gd name="T18" fmla="*/ 104 h 104"/>
            </a:gdLst>
            <a:ahLst/>
            <a:cxnLst>
              <a:cxn ang="T10">
                <a:pos x="T0" y="T1"/>
              </a:cxn>
              <a:cxn ang="T11">
                <a:pos x="T2" y="T3"/>
              </a:cxn>
              <a:cxn ang="T12">
                <a:pos x="T4" y="T5"/>
              </a:cxn>
              <a:cxn ang="T13">
                <a:pos x="T6" y="T7"/>
              </a:cxn>
              <a:cxn ang="T14">
                <a:pos x="T8" y="T9"/>
              </a:cxn>
            </a:cxnLst>
            <a:rect l="T15" t="T16" r="T17" b="T18"/>
            <a:pathLst>
              <a:path w="65" h="104">
                <a:moveTo>
                  <a:pt x="65" y="0"/>
                </a:moveTo>
                <a:lnTo>
                  <a:pt x="17" y="9"/>
                </a:lnTo>
                <a:lnTo>
                  <a:pt x="0" y="32"/>
                </a:lnTo>
                <a:lnTo>
                  <a:pt x="11" y="78"/>
                </a:lnTo>
                <a:lnTo>
                  <a:pt x="17" y="10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15" name="Freeform 418"/>
          <p:cNvSpPr>
            <a:spLocks/>
          </p:cNvSpPr>
          <p:nvPr/>
        </p:nvSpPr>
        <p:spPr bwMode="auto">
          <a:xfrm>
            <a:off x="5022130" y="1476726"/>
            <a:ext cx="14510" cy="104606"/>
          </a:xfrm>
          <a:custGeom>
            <a:avLst/>
            <a:gdLst>
              <a:gd name="T0" fmla="*/ 13275775 w 14"/>
              <a:gd name="T1" fmla="*/ 0 h 91"/>
              <a:gd name="T2" fmla="*/ 0 w 14"/>
              <a:gd name="T3" fmla="*/ 51181443 h 91"/>
              <a:gd name="T4" fmla="*/ 3793709 w 14"/>
              <a:gd name="T5" fmla="*/ 104689536 h 91"/>
              <a:gd name="T6" fmla="*/ 13275775 w 14"/>
              <a:gd name="T7" fmla="*/ 153544328 h 91"/>
              <a:gd name="T8" fmla="*/ 13275775 w 14"/>
              <a:gd name="T9" fmla="*/ 211704095 h 91"/>
              <a:gd name="T10" fmla="*/ 0 60000 65536"/>
              <a:gd name="T11" fmla="*/ 0 60000 65536"/>
              <a:gd name="T12" fmla="*/ 0 60000 65536"/>
              <a:gd name="T13" fmla="*/ 0 60000 65536"/>
              <a:gd name="T14" fmla="*/ 0 60000 65536"/>
              <a:gd name="T15" fmla="*/ 0 w 14"/>
              <a:gd name="T16" fmla="*/ 0 h 91"/>
              <a:gd name="T17" fmla="*/ 14 w 14"/>
              <a:gd name="T18" fmla="*/ 91 h 91"/>
            </a:gdLst>
            <a:ahLst/>
            <a:cxnLst>
              <a:cxn ang="T10">
                <a:pos x="T0" y="T1"/>
              </a:cxn>
              <a:cxn ang="T11">
                <a:pos x="T2" y="T3"/>
              </a:cxn>
              <a:cxn ang="T12">
                <a:pos x="T4" y="T5"/>
              </a:cxn>
              <a:cxn ang="T13">
                <a:pos x="T6" y="T7"/>
              </a:cxn>
              <a:cxn ang="T14">
                <a:pos x="T8" y="T9"/>
              </a:cxn>
            </a:cxnLst>
            <a:rect l="T15" t="T16" r="T17" b="T18"/>
            <a:pathLst>
              <a:path w="14" h="91">
                <a:moveTo>
                  <a:pt x="11" y="0"/>
                </a:moveTo>
                <a:lnTo>
                  <a:pt x="0" y="22"/>
                </a:lnTo>
                <a:lnTo>
                  <a:pt x="2" y="45"/>
                </a:lnTo>
                <a:lnTo>
                  <a:pt x="14" y="66"/>
                </a:lnTo>
                <a:lnTo>
                  <a:pt x="11" y="9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16" name="Freeform 419"/>
          <p:cNvSpPr>
            <a:spLocks/>
          </p:cNvSpPr>
          <p:nvPr/>
        </p:nvSpPr>
        <p:spPr bwMode="auto">
          <a:xfrm>
            <a:off x="5018782" y="1588009"/>
            <a:ext cx="64740" cy="166924"/>
          </a:xfrm>
          <a:custGeom>
            <a:avLst/>
            <a:gdLst>
              <a:gd name="T0" fmla="*/ 11185904 w 63"/>
              <a:gd name="T1" fmla="*/ 0 h 146"/>
              <a:gd name="T2" fmla="*/ 0 w 63"/>
              <a:gd name="T3" fmla="*/ 81425021 h 146"/>
              <a:gd name="T4" fmla="*/ 11185904 w 63"/>
              <a:gd name="T5" fmla="*/ 139586681 h 146"/>
              <a:gd name="T6" fmla="*/ 11185904 w 63"/>
              <a:gd name="T7" fmla="*/ 216358377 h 146"/>
              <a:gd name="T8" fmla="*/ 11185904 w 63"/>
              <a:gd name="T9" fmla="*/ 272193375 h 146"/>
              <a:gd name="T10" fmla="*/ 11185904 w 63"/>
              <a:gd name="T11" fmla="*/ 339660054 h 146"/>
              <a:gd name="T12" fmla="*/ 0 60000 65536"/>
              <a:gd name="T13" fmla="*/ 0 60000 65536"/>
              <a:gd name="T14" fmla="*/ 0 60000 65536"/>
              <a:gd name="T15" fmla="*/ 0 60000 65536"/>
              <a:gd name="T16" fmla="*/ 0 60000 65536"/>
              <a:gd name="T17" fmla="*/ 0 60000 65536"/>
              <a:gd name="T18" fmla="*/ 0 w 63"/>
              <a:gd name="T19" fmla="*/ 0 h 146"/>
              <a:gd name="T20" fmla="*/ 63 w 63"/>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63" h="146">
                <a:moveTo>
                  <a:pt x="10" y="0"/>
                </a:moveTo>
                <a:lnTo>
                  <a:pt x="0" y="35"/>
                </a:lnTo>
                <a:lnTo>
                  <a:pt x="6" y="60"/>
                </a:lnTo>
                <a:lnTo>
                  <a:pt x="25" y="93"/>
                </a:lnTo>
                <a:lnTo>
                  <a:pt x="48" y="117"/>
                </a:lnTo>
                <a:lnTo>
                  <a:pt x="63" y="14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17" name="Oval 420"/>
          <p:cNvSpPr>
            <a:spLocks noChangeArrowheads="1"/>
          </p:cNvSpPr>
          <p:nvPr/>
        </p:nvSpPr>
        <p:spPr bwMode="auto">
          <a:xfrm>
            <a:off x="5021017" y="1577993"/>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18" name="Oval 421"/>
          <p:cNvSpPr>
            <a:spLocks noChangeArrowheads="1"/>
          </p:cNvSpPr>
          <p:nvPr/>
        </p:nvSpPr>
        <p:spPr bwMode="auto">
          <a:xfrm>
            <a:off x="5023245" y="1456695"/>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19" name="Line 422"/>
          <p:cNvSpPr>
            <a:spLocks noChangeShapeType="1"/>
          </p:cNvSpPr>
          <p:nvPr/>
        </p:nvSpPr>
        <p:spPr bwMode="auto">
          <a:xfrm flipV="1">
            <a:off x="5375968" y="1244144"/>
            <a:ext cx="20092" cy="32272"/>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20" name="Oval 423"/>
          <p:cNvSpPr>
            <a:spLocks noChangeArrowheads="1"/>
          </p:cNvSpPr>
          <p:nvPr/>
        </p:nvSpPr>
        <p:spPr bwMode="auto">
          <a:xfrm>
            <a:off x="5387131" y="1227456"/>
            <a:ext cx="21208" cy="23369"/>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21" name="Line 424"/>
          <p:cNvSpPr>
            <a:spLocks noChangeShapeType="1"/>
          </p:cNvSpPr>
          <p:nvPr/>
        </p:nvSpPr>
        <p:spPr bwMode="auto">
          <a:xfrm flipV="1">
            <a:off x="5570193" y="970389"/>
            <a:ext cx="37951" cy="31159"/>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22" name="Oval 425"/>
          <p:cNvSpPr>
            <a:spLocks noChangeArrowheads="1"/>
          </p:cNvSpPr>
          <p:nvPr/>
        </p:nvSpPr>
        <p:spPr bwMode="auto">
          <a:xfrm>
            <a:off x="5600326" y="958147"/>
            <a:ext cx="21208"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23" name="Freeform 426"/>
          <p:cNvSpPr>
            <a:spLocks/>
          </p:cNvSpPr>
          <p:nvPr/>
        </p:nvSpPr>
        <p:spPr bwMode="auto">
          <a:xfrm>
            <a:off x="5653909" y="782320"/>
            <a:ext cx="13395" cy="53416"/>
          </a:xfrm>
          <a:custGeom>
            <a:avLst/>
            <a:gdLst>
              <a:gd name="T0" fmla="*/ 0 w 14"/>
              <a:gd name="T1" fmla="*/ 0 h 46"/>
              <a:gd name="T2" fmla="*/ 2147483647 w 14"/>
              <a:gd name="T3" fmla="*/ 2147483647 h 46"/>
              <a:gd name="T4" fmla="*/ 2147483647 w 14"/>
              <a:gd name="T5" fmla="*/ 2147483647 h 46"/>
              <a:gd name="T6" fmla="*/ 0 60000 65536"/>
              <a:gd name="T7" fmla="*/ 0 60000 65536"/>
              <a:gd name="T8" fmla="*/ 0 60000 65536"/>
              <a:gd name="T9" fmla="*/ 0 w 14"/>
              <a:gd name="T10" fmla="*/ 0 h 46"/>
              <a:gd name="T11" fmla="*/ 14 w 14"/>
              <a:gd name="T12" fmla="*/ 46 h 46"/>
            </a:gdLst>
            <a:ahLst/>
            <a:cxnLst>
              <a:cxn ang="T6">
                <a:pos x="T0" y="T1"/>
              </a:cxn>
              <a:cxn ang="T7">
                <a:pos x="T2" y="T3"/>
              </a:cxn>
              <a:cxn ang="T8">
                <a:pos x="T4" y="T5"/>
              </a:cxn>
            </a:cxnLst>
            <a:rect l="T9" t="T10" r="T11" b="T12"/>
            <a:pathLst>
              <a:path w="14" h="46">
                <a:moveTo>
                  <a:pt x="0" y="0"/>
                </a:moveTo>
                <a:lnTo>
                  <a:pt x="14" y="24"/>
                </a:lnTo>
                <a:lnTo>
                  <a:pt x="4" y="46"/>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424" name="Line 427"/>
          <p:cNvSpPr>
            <a:spLocks noChangeShapeType="1"/>
          </p:cNvSpPr>
          <p:nvPr/>
        </p:nvSpPr>
        <p:spPr bwMode="auto">
          <a:xfrm>
            <a:off x="5673997" y="810144"/>
            <a:ext cx="68089" cy="43401"/>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lIns="64183" tIns="32092" rIns="64183" bIns="32092"/>
          <a:lstStyle/>
          <a:p>
            <a:endParaRPr lang="it-IT" sz="1300">
              <a:solidFill>
                <a:srgbClr val="000000"/>
              </a:solidFill>
              <a:latin typeface="Arial" charset="0"/>
            </a:endParaRPr>
          </a:p>
        </p:txBody>
      </p:sp>
      <p:sp>
        <p:nvSpPr>
          <p:cNvPr id="425" name="Line 428"/>
          <p:cNvSpPr>
            <a:spLocks noChangeShapeType="1"/>
          </p:cNvSpPr>
          <p:nvPr/>
        </p:nvSpPr>
        <p:spPr bwMode="auto">
          <a:xfrm>
            <a:off x="5729811" y="903618"/>
            <a:ext cx="5581" cy="42288"/>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26" name="Oval 429"/>
          <p:cNvSpPr>
            <a:spLocks noChangeArrowheads="1"/>
          </p:cNvSpPr>
          <p:nvPr/>
        </p:nvSpPr>
        <p:spPr bwMode="auto">
          <a:xfrm>
            <a:off x="5728691" y="943684"/>
            <a:ext cx="16744"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27" name="Freeform 430"/>
          <p:cNvSpPr>
            <a:spLocks/>
          </p:cNvSpPr>
          <p:nvPr/>
        </p:nvSpPr>
        <p:spPr bwMode="auto">
          <a:xfrm>
            <a:off x="5747666" y="855771"/>
            <a:ext cx="151805" cy="73447"/>
          </a:xfrm>
          <a:custGeom>
            <a:avLst/>
            <a:gdLst>
              <a:gd name="T0" fmla="*/ 0 w 147"/>
              <a:gd name="T1" fmla="*/ 0 h 59"/>
              <a:gd name="T2" fmla="*/ 11295264 w 147"/>
              <a:gd name="T3" fmla="*/ 2147483647 h 59"/>
              <a:gd name="T4" fmla="*/ 11295264 w 147"/>
              <a:gd name="T5" fmla="*/ 2147483647 h 59"/>
              <a:gd name="T6" fmla="*/ 0 60000 65536"/>
              <a:gd name="T7" fmla="*/ 0 60000 65536"/>
              <a:gd name="T8" fmla="*/ 0 60000 65536"/>
              <a:gd name="T9" fmla="*/ 0 w 147"/>
              <a:gd name="T10" fmla="*/ 0 h 59"/>
              <a:gd name="T11" fmla="*/ 147 w 147"/>
              <a:gd name="T12" fmla="*/ 59 h 59"/>
            </a:gdLst>
            <a:ahLst/>
            <a:cxnLst>
              <a:cxn ang="T6">
                <a:pos x="T0" y="T1"/>
              </a:cxn>
              <a:cxn ang="T7">
                <a:pos x="T2" y="T3"/>
              </a:cxn>
              <a:cxn ang="T8">
                <a:pos x="T4" y="T5"/>
              </a:cxn>
            </a:cxnLst>
            <a:rect l="T9" t="T10" r="T11" b="T12"/>
            <a:pathLst>
              <a:path w="147" h="59">
                <a:moveTo>
                  <a:pt x="0" y="0"/>
                </a:moveTo>
                <a:lnTo>
                  <a:pt x="65" y="15"/>
                </a:lnTo>
                <a:lnTo>
                  <a:pt x="147" y="59"/>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28" name="Oval 431"/>
          <p:cNvSpPr>
            <a:spLocks noChangeArrowheads="1"/>
          </p:cNvSpPr>
          <p:nvPr/>
        </p:nvSpPr>
        <p:spPr bwMode="auto">
          <a:xfrm>
            <a:off x="5730924" y="843525"/>
            <a:ext cx="23441" cy="23370"/>
          </a:xfrm>
          <a:prstGeom prst="ellipse">
            <a:avLst/>
          </a:prstGeom>
          <a:solidFill>
            <a:srgbClr val="FFFFFF"/>
          </a:solidFill>
          <a:ln w="6350">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429" name="Freeform 432"/>
          <p:cNvSpPr>
            <a:spLocks/>
          </p:cNvSpPr>
          <p:nvPr/>
        </p:nvSpPr>
        <p:spPr bwMode="auto">
          <a:xfrm>
            <a:off x="5681810" y="559755"/>
            <a:ext cx="8930" cy="74559"/>
          </a:xfrm>
          <a:custGeom>
            <a:avLst/>
            <a:gdLst>
              <a:gd name="T0" fmla="*/ 0 w 9"/>
              <a:gd name="T1" fmla="*/ 2147483647 h 65"/>
              <a:gd name="T2" fmla="*/ 2147483647 w 9"/>
              <a:gd name="T3" fmla="*/ 2147483647 h 65"/>
              <a:gd name="T4" fmla="*/ 2147483647 w 9"/>
              <a:gd name="T5" fmla="*/ 0 h 65"/>
              <a:gd name="T6" fmla="*/ 0 60000 65536"/>
              <a:gd name="T7" fmla="*/ 0 60000 65536"/>
              <a:gd name="T8" fmla="*/ 0 60000 65536"/>
              <a:gd name="T9" fmla="*/ 0 w 9"/>
              <a:gd name="T10" fmla="*/ 0 h 65"/>
              <a:gd name="T11" fmla="*/ 9 w 9"/>
              <a:gd name="T12" fmla="*/ 65 h 65"/>
            </a:gdLst>
            <a:ahLst/>
            <a:cxnLst>
              <a:cxn ang="T6">
                <a:pos x="T0" y="T1"/>
              </a:cxn>
              <a:cxn ang="T7">
                <a:pos x="T2" y="T3"/>
              </a:cxn>
              <a:cxn ang="T8">
                <a:pos x="T4" y="T5"/>
              </a:cxn>
            </a:cxnLst>
            <a:rect l="T9" t="T10" r="T11" b="T12"/>
            <a:pathLst>
              <a:path w="9" h="65">
                <a:moveTo>
                  <a:pt x="0" y="65"/>
                </a:moveTo>
                <a:lnTo>
                  <a:pt x="9" y="35"/>
                </a:lnTo>
                <a:lnTo>
                  <a:pt x="4"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430" name="Oval 433"/>
          <p:cNvSpPr>
            <a:spLocks noChangeArrowheads="1"/>
          </p:cNvSpPr>
          <p:nvPr/>
        </p:nvSpPr>
        <p:spPr bwMode="auto">
          <a:xfrm>
            <a:off x="5676233" y="548626"/>
            <a:ext cx="17859" cy="18918"/>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431" name="Oval 434"/>
          <p:cNvSpPr>
            <a:spLocks noChangeArrowheads="1"/>
          </p:cNvSpPr>
          <p:nvPr/>
        </p:nvSpPr>
        <p:spPr bwMode="auto">
          <a:xfrm>
            <a:off x="5671768" y="629863"/>
            <a:ext cx="17859" cy="18918"/>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432" name="Oval 435"/>
          <p:cNvSpPr>
            <a:spLocks noChangeArrowheads="1"/>
          </p:cNvSpPr>
          <p:nvPr/>
        </p:nvSpPr>
        <p:spPr bwMode="auto">
          <a:xfrm>
            <a:off x="5886077" y="920315"/>
            <a:ext cx="23440" cy="23369"/>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33" name="Freeform 436"/>
          <p:cNvSpPr>
            <a:spLocks/>
          </p:cNvSpPr>
          <p:nvPr/>
        </p:nvSpPr>
        <p:spPr bwMode="auto">
          <a:xfrm>
            <a:off x="5268812" y="885817"/>
            <a:ext cx="55811" cy="135765"/>
          </a:xfrm>
          <a:custGeom>
            <a:avLst/>
            <a:gdLst>
              <a:gd name="T0" fmla="*/ 0 w 55"/>
              <a:gd name="T1" fmla="*/ 276844366 h 119"/>
              <a:gd name="T2" fmla="*/ 9088643 w 55"/>
              <a:gd name="T3" fmla="*/ 88404781 h 119"/>
              <a:gd name="T4" fmla="*/ 9088643 w 55"/>
              <a:gd name="T5" fmla="*/ 0 h 119"/>
              <a:gd name="T6" fmla="*/ 0 60000 65536"/>
              <a:gd name="T7" fmla="*/ 0 60000 65536"/>
              <a:gd name="T8" fmla="*/ 0 60000 65536"/>
              <a:gd name="T9" fmla="*/ 0 w 55"/>
              <a:gd name="T10" fmla="*/ 0 h 119"/>
              <a:gd name="T11" fmla="*/ 55 w 55"/>
              <a:gd name="T12" fmla="*/ 119 h 119"/>
            </a:gdLst>
            <a:ahLst/>
            <a:cxnLst>
              <a:cxn ang="T6">
                <a:pos x="T0" y="T1"/>
              </a:cxn>
              <a:cxn ang="T7">
                <a:pos x="T2" y="T3"/>
              </a:cxn>
              <a:cxn ang="T8">
                <a:pos x="T4" y="T5"/>
              </a:cxn>
            </a:cxnLst>
            <a:rect l="T9" t="T10" r="T11" b="T12"/>
            <a:pathLst>
              <a:path w="55" h="119">
                <a:moveTo>
                  <a:pt x="0" y="119"/>
                </a:moveTo>
                <a:lnTo>
                  <a:pt x="31" y="38"/>
                </a:lnTo>
                <a:lnTo>
                  <a:pt x="55"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34" name="Line 437"/>
          <p:cNvSpPr>
            <a:spLocks noChangeShapeType="1"/>
          </p:cNvSpPr>
          <p:nvPr/>
        </p:nvSpPr>
        <p:spPr bwMode="auto">
          <a:xfrm flipV="1">
            <a:off x="5327971" y="871346"/>
            <a:ext cx="22324" cy="13354"/>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35" name="Oval 438"/>
          <p:cNvSpPr>
            <a:spLocks noChangeArrowheads="1"/>
          </p:cNvSpPr>
          <p:nvPr/>
        </p:nvSpPr>
        <p:spPr bwMode="auto">
          <a:xfrm>
            <a:off x="5342486" y="860222"/>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36" name="Freeform 439"/>
          <p:cNvSpPr>
            <a:spLocks/>
          </p:cNvSpPr>
          <p:nvPr/>
        </p:nvSpPr>
        <p:spPr bwMode="auto">
          <a:xfrm>
            <a:off x="5202956" y="1083897"/>
            <a:ext cx="213196" cy="87914"/>
          </a:xfrm>
          <a:custGeom>
            <a:avLst/>
            <a:gdLst>
              <a:gd name="T0" fmla="*/ 0 w 207"/>
              <a:gd name="T1" fmla="*/ 0 h 77"/>
              <a:gd name="T2" fmla="*/ 11235943 w 207"/>
              <a:gd name="T3" fmla="*/ 27916626 h 77"/>
              <a:gd name="T4" fmla="*/ 11235943 w 207"/>
              <a:gd name="T5" fmla="*/ 48854911 h 77"/>
              <a:gd name="T6" fmla="*/ 11235943 w 207"/>
              <a:gd name="T7" fmla="*/ 158196389 h 77"/>
              <a:gd name="T8" fmla="*/ 11235943 w 207"/>
              <a:gd name="T9" fmla="*/ 179134674 h 77"/>
              <a:gd name="T10" fmla="*/ 0 60000 65536"/>
              <a:gd name="T11" fmla="*/ 0 60000 65536"/>
              <a:gd name="T12" fmla="*/ 0 60000 65536"/>
              <a:gd name="T13" fmla="*/ 0 60000 65536"/>
              <a:gd name="T14" fmla="*/ 0 60000 65536"/>
              <a:gd name="T15" fmla="*/ 0 w 207"/>
              <a:gd name="T16" fmla="*/ 0 h 77"/>
              <a:gd name="T17" fmla="*/ 207 w 207"/>
              <a:gd name="T18" fmla="*/ 77 h 77"/>
            </a:gdLst>
            <a:ahLst/>
            <a:cxnLst>
              <a:cxn ang="T10">
                <a:pos x="T0" y="T1"/>
              </a:cxn>
              <a:cxn ang="T11">
                <a:pos x="T2" y="T3"/>
              </a:cxn>
              <a:cxn ang="T12">
                <a:pos x="T4" y="T5"/>
              </a:cxn>
              <a:cxn ang="T13">
                <a:pos x="T6" y="T7"/>
              </a:cxn>
              <a:cxn ang="T14">
                <a:pos x="T8" y="T9"/>
              </a:cxn>
            </a:cxnLst>
            <a:rect l="T15" t="T16" r="T17" b="T18"/>
            <a:pathLst>
              <a:path w="207" h="77">
                <a:moveTo>
                  <a:pt x="0" y="0"/>
                </a:moveTo>
                <a:lnTo>
                  <a:pt x="80" y="12"/>
                </a:lnTo>
                <a:lnTo>
                  <a:pt x="127" y="21"/>
                </a:lnTo>
                <a:lnTo>
                  <a:pt x="178" y="68"/>
                </a:lnTo>
                <a:lnTo>
                  <a:pt x="207" y="77"/>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37" name="Oval 440"/>
          <p:cNvSpPr>
            <a:spLocks noChangeArrowheads="1"/>
          </p:cNvSpPr>
          <p:nvPr/>
        </p:nvSpPr>
        <p:spPr bwMode="auto">
          <a:xfrm>
            <a:off x="5404989" y="1164024"/>
            <a:ext cx="18976"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38" name="Freeform 441"/>
          <p:cNvSpPr>
            <a:spLocks/>
          </p:cNvSpPr>
          <p:nvPr/>
        </p:nvSpPr>
        <p:spPr bwMode="auto">
          <a:xfrm>
            <a:off x="5182864" y="1029370"/>
            <a:ext cx="74786" cy="71221"/>
          </a:xfrm>
          <a:custGeom>
            <a:avLst/>
            <a:gdLst>
              <a:gd name="T0" fmla="*/ 0 w 72"/>
              <a:gd name="T1" fmla="*/ 144237612 h 62"/>
              <a:gd name="T2" fmla="*/ 13331987 w 72"/>
              <a:gd name="T3" fmla="*/ 34896486 h 62"/>
              <a:gd name="T4" fmla="*/ 13331987 w 72"/>
              <a:gd name="T5" fmla="*/ 0 h 62"/>
              <a:gd name="T6" fmla="*/ 0 60000 65536"/>
              <a:gd name="T7" fmla="*/ 0 60000 65536"/>
              <a:gd name="T8" fmla="*/ 0 60000 65536"/>
              <a:gd name="T9" fmla="*/ 0 w 72"/>
              <a:gd name="T10" fmla="*/ 0 h 62"/>
              <a:gd name="T11" fmla="*/ 72 w 72"/>
              <a:gd name="T12" fmla="*/ 62 h 62"/>
            </a:gdLst>
            <a:ahLst/>
            <a:cxnLst>
              <a:cxn ang="T6">
                <a:pos x="T0" y="T1"/>
              </a:cxn>
              <a:cxn ang="T7">
                <a:pos x="T2" y="T3"/>
              </a:cxn>
              <a:cxn ang="T8">
                <a:pos x="T4" y="T5"/>
              </a:cxn>
            </a:cxnLst>
            <a:rect l="T9" t="T10" r="T11" b="T12"/>
            <a:pathLst>
              <a:path w="72" h="62">
                <a:moveTo>
                  <a:pt x="0" y="62"/>
                </a:moveTo>
                <a:lnTo>
                  <a:pt x="55" y="15"/>
                </a:lnTo>
                <a:lnTo>
                  <a:pt x="72"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39" name="Oval 442"/>
          <p:cNvSpPr>
            <a:spLocks noChangeArrowheads="1"/>
          </p:cNvSpPr>
          <p:nvPr/>
        </p:nvSpPr>
        <p:spPr bwMode="auto">
          <a:xfrm>
            <a:off x="5167237" y="1093917"/>
            <a:ext cx="21208" cy="23369"/>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40" name="Oval 443"/>
          <p:cNvSpPr>
            <a:spLocks noChangeArrowheads="1"/>
          </p:cNvSpPr>
          <p:nvPr/>
        </p:nvSpPr>
        <p:spPr bwMode="auto">
          <a:xfrm>
            <a:off x="5255418" y="1013793"/>
            <a:ext cx="21208" cy="23369"/>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41" name="Line 444"/>
          <p:cNvSpPr>
            <a:spLocks noChangeShapeType="1"/>
          </p:cNvSpPr>
          <p:nvPr/>
        </p:nvSpPr>
        <p:spPr bwMode="auto">
          <a:xfrm>
            <a:off x="6532364" y="807914"/>
            <a:ext cx="60275" cy="50078"/>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42" name="Oval 445"/>
          <p:cNvSpPr>
            <a:spLocks noChangeArrowheads="1"/>
          </p:cNvSpPr>
          <p:nvPr/>
        </p:nvSpPr>
        <p:spPr bwMode="auto">
          <a:xfrm>
            <a:off x="6584825" y="850203"/>
            <a:ext cx="21208"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43" name="Oval 446"/>
          <p:cNvSpPr>
            <a:spLocks noChangeArrowheads="1"/>
          </p:cNvSpPr>
          <p:nvPr/>
        </p:nvSpPr>
        <p:spPr bwMode="auto">
          <a:xfrm>
            <a:off x="6515619" y="789001"/>
            <a:ext cx="21208" cy="23369"/>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44" name="Freeform 447"/>
          <p:cNvSpPr>
            <a:spLocks/>
          </p:cNvSpPr>
          <p:nvPr/>
        </p:nvSpPr>
        <p:spPr bwMode="auto">
          <a:xfrm>
            <a:off x="6589290" y="471844"/>
            <a:ext cx="22324" cy="116847"/>
          </a:xfrm>
          <a:custGeom>
            <a:avLst/>
            <a:gdLst>
              <a:gd name="T0" fmla="*/ 0 w 22"/>
              <a:gd name="T1" fmla="*/ 2147483647 h 102"/>
              <a:gd name="T2" fmla="*/ 2147483647 w 22"/>
              <a:gd name="T3" fmla="*/ 2147483647 h 102"/>
              <a:gd name="T4" fmla="*/ 2147483647 w 22"/>
              <a:gd name="T5" fmla="*/ 0 h 102"/>
              <a:gd name="T6" fmla="*/ 0 60000 65536"/>
              <a:gd name="T7" fmla="*/ 0 60000 65536"/>
              <a:gd name="T8" fmla="*/ 0 60000 65536"/>
              <a:gd name="T9" fmla="*/ 0 w 22"/>
              <a:gd name="T10" fmla="*/ 0 h 102"/>
              <a:gd name="T11" fmla="*/ 22 w 22"/>
              <a:gd name="T12" fmla="*/ 102 h 102"/>
            </a:gdLst>
            <a:ahLst/>
            <a:cxnLst>
              <a:cxn ang="T6">
                <a:pos x="T0" y="T1"/>
              </a:cxn>
              <a:cxn ang="T7">
                <a:pos x="T2" y="T3"/>
              </a:cxn>
              <a:cxn ang="T8">
                <a:pos x="T4" y="T5"/>
              </a:cxn>
            </a:cxnLst>
            <a:rect l="T9" t="T10" r="T11" b="T12"/>
            <a:pathLst>
              <a:path w="22" h="102">
                <a:moveTo>
                  <a:pt x="0" y="102"/>
                </a:moveTo>
                <a:lnTo>
                  <a:pt x="12" y="46"/>
                </a:lnTo>
                <a:lnTo>
                  <a:pt x="22"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445" name="Oval 448"/>
          <p:cNvSpPr>
            <a:spLocks noChangeArrowheads="1"/>
          </p:cNvSpPr>
          <p:nvPr/>
        </p:nvSpPr>
        <p:spPr bwMode="auto">
          <a:xfrm>
            <a:off x="6602688" y="454036"/>
            <a:ext cx="17859" cy="18918"/>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446" name="Oval 449"/>
          <p:cNvSpPr>
            <a:spLocks noChangeArrowheads="1"/>
          </p:cNvSpPr>
          <p:nvPr/>
        </p:nvSpPr>
        <p:spPr bwMode="auto">
          <a:xfrm>
            <a:off x="6577011" y="583123"/>
            <a:ext cx="21208" cy="23370"/>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447" name="Freeform 450"/>
          <p:cNvSpPr>
            <a:spLocks/>
          </p:cNvSpPr>
          <p:nvPr/>
        </p:nvSpPr>
        <p:spPr bwMode="auto">
          <a:xfrm>
            <a:off x="5842544" y="1508997"/>
            <a:ext cx="104924" cy="23370"/>
          </a:xfrm>
          <a:custGeom>
            <a:avLst/>
            <a:gdLst>
              <a:gd name="T0" fmla="*/ 0 w 102"/>
              <a:gd name="T1" fmla="*/ 0 h 20"/>
              <a:gd name="T2" fmla="*/ 13355427 w 102"/>
              <a:gd name="T3" fmla="*/ 0 h 20"/>
              <a:gd name="T4" fmla="*/ 13355427 w 102"/>
              <a:gd name="T5" fmla="*/ 46527920 h 20"/>
              <a:gd name="T6" fmla="*/ 0 60000 65536"/>
              <a:gd name="T7" fmla="*/ 0 60000 65536"/>
              <a:gd name="T8" fmla="*/ 0 60000 65536"/>
              <a:gd name="T9" fmla="*/ 0 w 102"/>
              <a:gd name="T10" fmla="*/ 0 h 20"/>
              <a:gd name="T11" fmla="*/ 102 w 102"/>
              <a:gd name="T12" fmla="*/ 20 h 20"/>
            </a:gdLst>
            <a:ahLst/>
            <a:cxnLst>
              <a:cxn ang="T6">
                <a:pos x="T0" y="T1"/>
              </a:cxn>
              <a:cxn ang="T7">
                <a:pos x="T2" y="T3"/>
              </a:cxn>
              <a:cxn ang="T8">
                <a:pos x="T4" y="T5"/>
              </a:cxn>
            </a:cxnLst>
            <a:rect l="T9" t="T10" r="T11" b="T12"/>
            <a:pathLst>
              <a:path w="102" h="20">
                <a:moveTo>
                  <a:pt x="0" y="0"/>
                </a:moveTo>
                <a:lnTo>
                  <a:pt x="50" y="0"/>
                </a:lnTo>
                <a:lnTo>
                  <a:pt x="102" y="2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48" name="Oval 451"/>
          <p:cNvSpPr>
            <a:spLocks noChangeArrowheads="1"/>
          </p:cNvSpPr>
          <p:nvPr/>
        </p:nvSpPr>
        <p:spPr bwMode="auto">
          <a:xfrm>
            <a:off x="5939655" y="1526804"/>
            <a:ext cx="16743"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49" name="Line 452"/>
          <p:cNvSpPr>
            <a:spLocks noChangeShapeType="1"/>
          </p:cNvSpPr>
          <p:nvPr/>
        </p:nvSpPr>
        <p:spPr bwMode="auto">
          <a:xfrm>
            <a:off x="5819108" y="1474504"/>
            <a:ext cx="37951" cy="60093"/>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50" name="Oval 453"/>
          <p:cNvSpPr>
            <a:spLocks noChangeArrowheads="1"/>
          </p:cNvSpPr>
          <p:nvPr/>
        </p:nvSpPr>
        <p:spPr bwMode="auto">
          <a:xfrm>
            <a:off x="5845893" y="1532372"/>
            <a:ext cx="22324" cy="23369"/>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51" name="Freeform 454"/>
          <p:cNvSpPr>
            <a:spLocks/>
          </p:cNvSpPr>
          <p:nvPr/>
        </p:nvSpPr>
        <p:spPr bwMode="auto">
          <a:xfrm>
            <a:off x="6170711" y="1699292"/>
            <a:ext cx="66973" cy="41174"/>
          </a:xfrm>
          <a:custGeom>
            <a:avLst/>
            <a:gdLst>
              <a:gd name="T0" fmla="*/ 0 w 64"/>
              <a:gd name="T1" fmla="*/ 0 h 36"/>
              <a:gd name="T2" fmla="*/ 15465929 w 64"/>
              <a:gd name="T3" fmla="*/ 23264854 h 36"/>
              <a:gd name="T4" fmla="*/ 15465929 w 64"/>
              <a:gd name="T5" fmla="*/ 83751193 h 36"/>
              <a:gd name="T6" fmla="*/ 0 60000 65536"/>
              <a:gd name="T7" fmla="*/ 0 60000 65536"/>
              <a:gd name="T8" fmla="*/ 0 60000 65536"/>
              <a:gd name="T9" fmla="*/ 0 w 64"/>
              <a:gd name="T10" fmla="*/ 0 h 36"/>
              <a:gd name="T11" fmla="*/ 64 w 64"/>
              <a:gd name="T12" fmla="*/ 36 h 36"/>
            </a:gdLst>
            <a:ahLst/>
            <a:cxnLst>
              <a:cxn ang="T6">
                <a:pos x="T0" y="T1"/>
              </a:cxn>
              <a:cxn ang="T7">
                <a:pos x="T2" y="T3"/>
              </a:cxn>
              <a:cxn ang="T8">
                <a:pos x="T4" y="T5"/>
              </a:cxn>
            </a:cxnLst>
            <a:rect l="T9" t="T10" r="T11" b="T12"/>
            <a:pathLst>
              <a:path w="64" h="36">
                <a:moveTo>
                  <a:pt x="0" y="0"/>
                </a:moveTo>
                <a:lnTo>
                  <a:pt x="32" y="10"/>
                </a:lnTo>
                <a:lnTo>
                  <a:pt x="64" y="36"/>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52" name="Freeform 455"/>
          <p:cNvSpPr>
            <a:spLocks/>
          </p:cNvSpPr>
          <p:nvPr/>
        </p:nvSpPr>
        <p:spPr bwMode="auto">
          <a:xfrm>
            <a:off x="6162901" y="1543500"/>
            <a:ext cx="25673" cy="143555"/>
          </a:xfrm>
          <a:custGeom>
            <a:avLst/>
            <a:gdLst>
              <a:gd name="T0" fmla="*/ 0 w 24"/>
              <a:gd name="T1" fmla="*/ 293129076 h 126"/>
              <a:gd name="T2" fmla="*/ 0 w 24"/>
              <a:gd name="T3" fmla="*/ 111667987 h 126"/>
              <a:gd name="T4" fmla="*/ 24241420 w 24"/>
              <a:gd name="T5" fmla="*/ 0 h 126"/>
              <a:gd name="T6" fmla="*/ 0 60000 65536"/>
              <a:gd name="T7" fmla="*/ 0 60000 65536"/>
              <a:gd name="T8" fmla="*/ 0 60000 65536"/>
              <a:gd name="T9" fmla="*/ 0 w 24"/>
              <a:gd name="T10" fmla="*/ 0 h 126"/>
              <a:gd name="T11" fmla="*/ 24 w 24"/>
              <a:gd name="T12" fmla="*/ 126 h 126"/>
            </a:gdLst>
            <a:ahLst/>
            <a:cxnLst>
              <a:cxn ang="T6">
                <a:pos x="T0" y="T1"/>
              </a:cxn>
              <a:cxn ang="T7">
                <a:pos x="T2" y="T3"/>
              </a:cxn>
              <a:cxn ang="T8">
                <a:pos x="T4" y="T5"/>
              </a:cxn>
            </a:cxnLst>
            <a:rect l="T9" t="T10" r="T11" b="T12"/>
            <a:pathLst>
              <a:path w="24" h="126">
                <a:moveTo>
                  <a:pt x="0" y="126"/>
                </a:moveTo>
                <a:lnTo>
                  <a:pt x="0" y="48"/>
                </a:lnTo>
                <a:lnTo>
                  <a:pt x="2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53" name="Freeform 456"/>
          <p:cNvSpPr>
            <a:spLocks/>
          </p:cNvSpPr>
          <p:nvPr/>
        </p:nvSpPr>
        <p:spPr bwMode="auto">
          <a:xfrm>
            <a:off x="6175176" y="1367668"/>
            <a:ext cx="142875" cy="57867"/>
          </a:xfrm>
          <a:custGeom>
            <a:avLst/>
            <a:gdLst>
              <a:gd name="T0" fmla="*/ 0 w 145"/>
              <a:gd name="T1" fmla="*/ 0 h 53"/>
              <a:gd name="T2" fmla="*/ 6856355 w 145"/>
              <a:gd name="T3" fmla="*/ 28004583 h 53"/>
              <a:gd name="T4" fmla="*/ 6856355 w 145"/>
              <a:gd name="T5" fmla="*/ 28004583 h 53"/>
              <a:gd name="T6" fmla="*/ 0 60000 65536"/>
              <a:gd name="T7" fmla="*/ 0 60000 65536"/>
              <a:gd name="T8" fmla="*/ 0 60000 65536"/>
              <a:gd name="T9" fmla="*/ 0 w 145"/>
              <a:gd name="T10" fmla="*/ 0 h 53"/>
              <a:gd name="T11" fmla="*/ 145 w 145"/>
              <a:gd name="T12" fmla="*/ 53 h 53"/>
            </a:gdLst>
            <a:ahLst/>
            <a:cxnLst>
              <a:cxn ang="T6">
                <a:pos x="T0" y="T1"/>
              </a:cxn>
              <a:cxn ang="T7">
                <a:pos x="T2" y="T3"/>
              </a:cxn>
              <a:cxn ang="T8">
                <a:pos x="T4" y="T5"/>
              </a:cxn>
            </a:cxnLst>
            <a:rect l="T9" t="T10" r="T11" b="T12"/>
            <a:pathLst>
              <a:path w="145" h="53">
                <a:moveTo>
                  <a:pt x="0" y="0"/>
                </a:moveTo>
                <a:lnTo>
                  <a:pt x="145" y="53"/>
                </a:lnTo>
                <a:lnTo>
                  <a:pt x="145" y="52"/>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54" name="Oval 457"/>
          <p:cNvSpPr>
            <a:spLocks noChangeArrowheads="1"/>
          </p:cNvSpPr>
          <p:nvPr/>
        </p:nvSpPr>
        <p:spPr bwMode="auto">
          <a:xfrm>
            <a:off x="6156200" y="1350975"/>
            <a:ext cx="21208"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55" name="Oval 458"/>
          <p:cNvSpPr>
            <a:spLocks noChangeArrowheads="1"/>
          </p:cNvSpPr>
          <p:nvPr/>
        </p:nvSpPr>
        <p:spPr bwMode="auto">
          <a:xfrm>
            <a:off x="6179644" y="1533481"/>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56" name="Line 459"/>
          <p:cNvSpPr>
            <a:spLocks noChangeShapeType="1"/>
          </p:cNvSpPr>
          <p:nvPr/>
        </p:nvSpPr>
        <p:spPr bwMode="auto">
          <a:xfrm>
            <a:off x="6208661" y="1845072"/>
            <a:ext cx="41300" cy="63432"/>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57" name="Freeform 460"/>
          <p:cNvSpPr>
            <a:spLocks/>
          </p:cNvSpPr>
          <p:nvPr/>
        </p:nvSpPr>
        <p:spPr bwMode="auto">
          <a:xfrm>
            <a:off x="4798891" y="202535"/>
            <a:ext cx="4103191" cy="4251010"/>
          </a:xfrm>
          <a:custGeom>
            <a:avLst/>
            <a:gdLst>
              <a:gd name="T0" fmla="*/ 2147483647 w 3992"/>
              <a:gd name="T1" fmla="*/ 2147483647 h 3722"/>
              <a:gd name="T2" fmla="*/ 2147483647 w 3992"/>
              <a:gd name="T3" fmla="*/ 2147483647 h 3722"/>
              <a:gd name="T4" fmla="*/ 2147483647 w 3992"/>
              <a:gd name="T5" fmla="*/ 2147483647 h 3722"/>
              <a:gd name="T6" fmla="*/ 2147483647 w 3992"/>
              <a:gd name="T7" fmla="*/ 2147483647 h 3722"/>
              <a:gd name="T8" fmla="*/ 2147483647 w 3992"/>
              <a:gd name="T9" fmla="*/ 2147483647 h 3722"/>
              <a:gd name="T10" fmla="*/ 2147483647 w 3992"/>
              <a:gd name="T11" fmla="*/ 2147483647 h 3722"/>
              <a:gd name="T12" fmla="*/ 2147483647 w 3992"/>
              <a:gd name="T13" fmla="*/ 2147483647 h 3722"/>
              <a:gd name="T14" fmla="*/ 2147483647 w 3992"/>
              <a:gd name="T15" fmla="*/ 2147483647 h 3722"/>
              <a:gd name="T16" fmla="*/ 2147483647 w 3992"/>
              <a:gd name="T17" fmla="*/ 2147483647 h 3722"/>
              <a:gd name="T18" fmla="*/ 2147483647 w 3992"/>
              <a:gd name="T19" fmla="*/ 2147483647 h 3722"/>
              <a:gd name="T20" fmla="*/ 2147483647 w 3992"/>
              <a:gd name="T21" fmla="*/ 2147483647 h 3722"/>
              <a:gd name="T22" fmla="*/ 2147483647 w 3992"/>
              <a:gd name="T23" fmla="*/ 2147483647 h 3722"/>
              <a:gd name="T24" fmla="*/ 2147483647 w 3992"/>
              <a:gd name="T25" fmla="*/ 2147483647 h 3722"/>
              <a:gd name="T26" fmla="*/ 2147483647 w 3992"/>
              <a:gd name="T27" fmla="*/ 2147483647 h 3722"/>
              <a:gd name="T28" fmla="*/ 2147483647 w 3992"/>
              <a:gd name="T29" fmla="*/ 2147483647 h 3722"/>
              <a:gd name="T30" fmla="*/ 2147483647 w 3992"/>
              <a:gd name="T31" fmla="*/ 2147483647 h 3722"/>
              <a:gd name="T32" fmla="*/ 2147483647 w 3992"/>
              <a:gd name="T33" fmla="*/ 2147483647 h 3722"/>
              <a:gd name="T34" fmla="*/ 2147483647 w 3992"/>
              <a:gd name="T35" fmla="*/ 2147483647 h 3722"/>
              <a:gd name="T36" fmla="*/ 2147483647 w 3992"/>
              <a:gd name="T37" fmla="*/ 2147483647 h 3722"/>
              <a:gd name="T38" fmla="*/ 2147483647 w 3992"/>
              <a:gd name="T39" fmla="*/ 2147483647 h 3722"/>
              <a:gd name="T40" fmla="*/ 2147483647 w 3992"/>
              <a:gd name="T41" fmla="*/ 2147483647 h 3722"/>
              <a:gd name="T42" fmla="*/ 2147483647 w 3992"/>
              <a:gd name="T43" fmla="*/ 2147483647 h 3722"/>
              <a:gd name="T44" fmla="*/ 2147483647 w 3992"/>
              <a:gd name="T45" fmla="*/ 2147483647 h 3722"/>
              <a:gd name="T46" fmla="*/ 2147483647 w 3992"/>
              <a:gd name="T47" fmla="*/ 2147483647 h 3722"/>
              <a:gd name="T48" fmla="*/ 2147483647 w 3992"/>
              <a:gd name="T49" fmla="*/ 2147483647 h 3722"/>
              <a:gd name="T50" fmla="*/ 2147483647 w 3992"/>
              <a:gd name="T51" fmla="*/ 2147483647 h 3722"/>
              <a:gd name="T52" fmla="*/ 2147483647 w 3992"/>
              <a:gd name="T53" fmla="*/ 2147483647 h 3722"/>
              <a:gd name="T54" fmla="*/ 2147483647 w 3992"/>
              <a:gd name="T55" fmla="*/ 2147483647 h 3722"/>
              <a:gd name="T56" fmla="*/ 2147483647 w 3992"/>
              <a:gd name="T57" fmla="*/ 2147483647 h 3722"/>
              <a:gd name="T58" fmla="*/ 2147483647 w 3992"/>
              <a:gd name="T59" fmla="*/ 2147483647 h 3722"/>
              <a:gd name="T60" fmla="*/ 2147483647 w 3992"/>
              <a:gd name="T61" fmla="*/ 2147483647 h 3722"/>
              <a:gd name="T62" fmla="*/ 2147483647 w 3992"/>
              <a:gd name="T63" fmla="*/ 2147483647 h 3722"/>
              <a:gd name="T64" fmla="*/ 2147483647 w 3992"/>
              <a:gd name="T65" fmla="*/ 2147483647 h 3722"/>
              <a:gd name="T66" fmla="*/ 2147483647 w 3992"/>
              <a:gd name="T67" fmla="*/ 2147483647 h 3722"/>
              <a:gd name="T68" fmla="*/ 2147483647 w 3992"/>
              <a:gd name="T69" fmla="*/ 2147483647 h 3722"/>
              <a:gd name="T70" fmla="*/ 2147483647 w 3992"/>
              <a:gd name="T71" fmla="*/ 2147483647 h 3722"/>
              <a:gd name="T72" fmla="*/ 2147483647 w 3992"/>
              <a:gd name="T73" fmla="*/ 2147483647 h 3722"/>
              <a:gd name="T74" fmla="*/ 2147483647 w 3992"/>
              <a:gd name="T75" fmla="*/ 2147483647 h 3722"/>
              <a:gd name="T76" fmla="*/ 2147483647 w 3992"/>
              <a:gd name="T77" fmla="*/ 2147483647 h 3722"/>
              <a:gd name="T78" fmla="*/ 2147483647 w 3992"/>
              <a:gd name="T79" fmla="*/ 2147483647 h 3722"/>
              <a:gd name="T80" fmla="*/ 2147483647 w 3992"/>
              <a:gd name="T81" fmla="*/ 2147483647 h 3722"/>
              <a:gd name="T82" fmla="*/ 2147483647 w 3992"/>
              <a:gd name="T83" fmla="*/ 2147483647 h 3722"/>
              <a:gd name="T84" fmla="*/ 2147483647 w 3992"/>
              <a:gd name="T85" fmla="*/ 2147483647 h 3722"/>
              <a:gd name="T86" fmla="*/ 2147483647 w 3992"/>
              <a:gd name="T87" fmla="*/ 2147483647 h 3722"/>
              <a:gd name="T88" fmla="*/ 2147483647 w 3992"/>
              <a:gd name="T89" fmla="*/ 2147483647 h 3722"/>
              <a:gd name="T90" fmla="*/ 2147483647 w 3992"/>
              <a:gd name="T91" fmla="*/ 2147483647 h 3722"/>
              <a:gd name="T92" fmla="*/ 2147483647 w 3992"/>
              <a:gd name="T93" fmla="*/ 2147483647 h 3722"/>
              <a:gd name="T94" fmla="*/ 2147483647 w 3992"/>
              <a:gd name="T95" fmla="*/ 2147483647 h 3722"/>
              <a:gd name="T96" fmla="*/ 2147483647 w 3992"/>
              <a:gd name="T97" fmla="*/ 2147483647 h 3722"/>
              <a:gd name="T98" fmla="*/ 2147483647 w 3992"/>
              <a:gd name="T99" fmla="*/ 2147483647 h 3722"/>
              <a:gd name="T100" fmla="*/ 2147483647 w 3992"/>
              <a:gd name="T101" fmla="*/ 2147483647 h 3722"/>
              <a:gd name="T102" fmla="*/ 2147483647 w 3992"/>
              <a:gd name="T103" fmla="*/ 2147483647 h 3722"/>
              <a:gd name="T104" fmla="*/ 2147483647 w 3992"/>
              <a:gd name="T105" fmla="*/ 2147483647 h 3722"/>
              <a:gd name="T106" fmla="*/ 2147483647 w 3992"/>
              <a:gd name="T107" fmla="*/ 2147483647 h 3722"/>
              <a:gd name="T108" fmla="*/ 2147483647 w 3992"/>
              <a:gd name="T109" fmla="*/ 2147483647 h 3722"/>
              <a:gd name="T110" fmla="*/ 2147483647 w 3992"/>
              <a:gd name="T111" fmla="*/ 2147483647 h 3722"/>
              <a:gd name="T112" fmla="*/ 2147483647 w 3992"/>
              <a:gd name="T113" fmla="*/ 2147483647 h 3722"/>
              <a:gd name="T114" fmla="*/ 2147483647 w 3992"/>
              <a:gd name="T115" fmla="*/ 2147483647 h 3722"/>
              <a:gd name="T116" fmla="*/ 2147483647 w 3992"/>
              <a:gd name="T117" fmla="*/ 2147483647 h 3722"/>
              <a:gd name="T118" fmla="*/ 2147483647 w 3992"/>
              <a:gd name="T119" fmla="*/ 2147483647 h 3722"/>
              <a:gd name="T120" fmla="*/ 2147483647 w 3992"/>
              <a:gd name="T121" fmla="*/ 2147483647 h 3722"/>
              <a:gd name="T122" fmla="*/ 2147483647 w 3992"/>
              <a:gd name="T123" fmla="*/ 2147483647 h 3722"/>
              <a:gd name="T124" fmla="*/ 2147483647 w 3992"/>
              <a:gd name="T125" fmla="*/ 2147483647 h 37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92"/>
              <a:gd name="T190" fmla="*/ 0 h 3722"/>
              <a:gd name="T191" fmla="*/ 3992 w 3992"/>
              <a:gd name="T192" fmla="*/ 3722 h 37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92" h="3722">
                <a:moveTo>
                  <a:pt x="3625" y="2684"/>
                </a:moveTo>
                <a:lnTo>
                  <a:pt x="3623" y="2684"/>
                </a:lnTo>
                <a:lnTo>
                  <a:pt x="3621" y="2684"/>
                </a:lnTo>
                <a:lnTo>
                  <a:pt x="3618" y="2682"/>
                </a:lnTo>
                <a:lnTo>
                  <a:pt x="3618" y="2680"/>
                </a:lnTo>
                <a:lnTo>
                  <a:pt x="3616" y="2680"/>
                </a:lnTo>
                <a:lnTo>
                  <a:pt x="3614" y="2679"/>
                </a:lnTo>
                <a:lnTo>
                  <a:pt x="3612" y="2679"/>
                </a:lnTo>
                <a:lnTo>
                  <a:pt x="3610" y="2679"/>
                </a:lnTo>
                <a:lnTo>
                  <a:pt x="3608" y="2679"/>
                </a:lnTo>
                <a:lnTo>
                  <a:pt x="3606" y="2680"/>
                </a:lnTo>
                <a:lnTo>
                  <a:pt x="3603" y="2680"/>
                </a:lnTo>
                <a:lnTo>
                  <a:pt x="3601" y="2680"/>
                </a:lnTo>
                <a:lnTo>
                  <a:pt x="3601" y="2679"/>
                </a:lnTo>
                <a:lnTo>
                  <a:pt x="3599" y="2680"/>
                </a:lnTo>
                <a:lnTo>
                  <a:pt x="3597" y="2679"/>
                </a:lnTo>
                <a:lnTo>
                  <a:pt x="3595" y="2679"/>
                </a:lnTo>
                <a:lnTo>
                  <a:pt x="3595" y="2677"/>
                </a:lnTo>
                <a:lnTo>
                  <a:pt x="3593" y="2675"/>
                </a:lnTo>
                <a:lnTo>
                  <a:pt x="3591" y="2675"/>
                </a:lnTo>
                <a:lnTo>
                  <a:pt x="3588" y="2675"/>
                </a:lnTo>
                <a:lnTo>
                  <a:pt x="3588" y="2673"/>
                </a:lnTo>
                <a:lnTo>
                  <a:pt x="3586" y="2673"/>
                </a:lnTo>
                <a:lnTo>
                  <a:pt x="3584" y="2673"/>
                </a:lnTo>
                <a:lnTo>
                  <a:pt x="3582" y="2673"/>
                </a:lnTo>
                <a:lnTo>
                  <a:pt x="3582" y="2671"/>
                </a:lnTo>
                <a:lnTo>
                  <a:pt x="3580" y="2671"/>
                </a:lnTo>
                <a:lnTo>
                  <a:pt x="3578" y="2671"/>
                </a:lnTo>
                <a:lnTo>
                  <a:pt x="3575" y="2671"/>
                </a:lnTo>
                <a:lnTo>
                  <a:pt x="3573" y="2671"/>
                </a:lnTo>
                <a:lnTo>
                  <a:pt x="3571" y="2669"/>
                </a:lnTo>
                <a:lnTo>
                  <a:pt x="3569" y="2669"/>
                </a:lnTo>
                <a:lnTo>
                  <a:pt x="3569" y="2667"/>
                </a:lnTo>
                <a:lnTo>
                  <a:pt x="3567" y="2667"/>
                </a:lnTo>
                <a:lnTo>
                  <a:pt x="3565" y="2665"/>
                </a:lnTo>
                <a:lnTo>
                  <a:pt x="3563" y="2665"/>
                </a:lnTo>
                <a:lnTo>
                  <a:pt x="3560" y="2663"/>
                </a:lnTo>
                <a:lnTo>
                  <a:pt x="3560" y="2665"/>
                </a:lnTo>
                <a:lnTo>
                  <a:pt x="3558" y="2665"/>
                </a:lnTo>
                <a:lnTo>
                  <a:pt x="3556" y="2663"/>
                </a:lnTo>
                <a:lnTo>
                  <a:pt x="3554" y="2663"/>
                </a:lnTo>
                <a:lnTo>
                  <a:pt x="3554" y="2661"/>
                </a:lnTo>
                <a:lnTo>
                  <a:pt x="3552" y="2661"/>
                </a:lnTo>
                <a:lnTo>
                  <a:pt x="3550" y="2661"/>
                </a:lnTo>
                <a:lnTo>
                  <a:pt x="3550" y="2659"/>
                </a:lnTo>
                <a:lnTo>
                  <a:pt x="3548" y="2659"/>
                </a:lnTo>
                <a:lnTo>
                  <a:pt x="3545" y="2657"/>
                </a:lnTo>
                <a:lnTo>
                  <a:pt x="3543" y="2657"/>
                </a:lnTo>
                <a:lnTo>
                  <a:pt x="3541" y="2657"/>
                </a:lnTo>
                <a:lnTo>
                  <a:pt x="3539" y="2655"/>
                </a:lnTo>
                <a:lnTo>
                  <a:pt x="3537" y="2655"/>
                </a:lnTo>
                <a:lnTo>
                  <a:pt x="3535" y="2655"/>
                </a:lnTo>
                <a:lnTo>
                  <a:pt x="3533" y="2655"/>
                </a:lnTo>
                <a:lnTo>
                  <a:pt x="3530" y="2655"/>
                </a:lnTo>
                <a:lnTo>
                  <a:pt x="3530" y="2653"/>
                </a:lnTo>
                <a:lnTo>
                  <a:pt x="3530" y="2651"/>
                </a:lnTo>
                <a:lnTo>
                  <a:pt x="3533" y="2649"/>
                </a:lnTo>
                <a:lnTo>
                  <a:pt x="3535" y="2649"/>
                </a:lnTo>
                <a:lnTo>
                  <a:pt x="3537" y="2647"/>
                </a:lnTo>
                <a:lnTo>
                  <a:pt x="3539" y="2647"/>
                </a:lnTo>
                <a:lnTo>
                  <a:pt x="3541" y="2647"/>
                </a:lnTo>
                <a:lnTo>
                  <a:pt x="3541" y="2645"/>
                </a:lnTo>
                <a:lnTo>
                  <a:pt x="3543" y="2645"/>
                </a:lnTo>
                <a:lnTo>
                  <a:pt x="3543" y="2643"/>
                </a:lnTo>
                <a:lnTo>
                  <a:pt x="3545" y="2643"/>
                </a:lnTo>
                <a:lnTo>
                  <a:pt x="3543" y="2641"/>
                </a:lnTo>
                <a:lnTo>
                  <a:pt x="3545" y="2639"/>
                </a:lnTo>
                <a:lnTo>
                  <a:pt x="3545" y="2637"/>
                </a:lnTo>
                <a:lnTo>
                  <a:pt x="3545" y="2635"/>
                </a:lnTo>
                <a:lnTo>
                  <a:pt x="3545" y="2633"/>
                </a:lnTo>
                <a:lnTo>
                  <a:pt x="3543" y="2631"/>
                </a:lnTo>
                <a:lnTo>
                  <a:pt x="3541" y="2629"/>
                </a:lnTo>
                <a:lnTo>
                  <a:pt x="3539" y="2627"/>
                </a:lnTo>
                <a:lnTo>
                  <a:pt x="3537" y="2627"/>
                </a:lnTo>
                <a:lnTo>
                  <a:pt x="3535" y="2627"/>
                </a:lnTo>
                <a:lnTo>
                  <a:pt x="3535" y="2625"/>
                </a:lnTo>
                <a:lnTo>
                  <a:pt x="3535" y="2623"/>
                </a:lnTo>
                <a:lnTo>
                  <a:pt x="3535" y="2625"/>
                </a:lnTo>
                <a:lnTo>
                  <a:pt x="3533" y="2625"/>
                </a:lnTo>
                <a:lnTo>
                  <a:pt x="3533" y="2627"/>
                </a:lnTo>
                <a:lnTo>
                  <a:pt x="3533" y="2625"/>
                </a:lnTo>
                <a:lnTo>
                  <a:pt x="3530" y="2625"/>
                </a:lnTo>
                <a:lnTo>
                  <a:pt x="3530" y="2627"/>
                </a:lnTo>
                <a:lnTo>
                  <a:pt x="3528" y="2625"/>
                </a:lnTo>
                <a:lnTo>
                  <a:pt x="3528" y="2627"/>
                </a:lnTo>
                <a:lnTo>
                  <a:pt x="3528" y="2625"/>
                </a:lnTo>
                <a:lnTo>
                  <a:pt x="3526" y="2625"/>
                </a:lnTo>
                <a:lnTo>
                  <a:pt x="3526" y="2627"/>
                </a:lnTo>
                <a:lnTo>
                  <a:pt x="3526" y="2625"/>
                </a:lnTo>
                <a:lnTo>
                  <a:pt x="3524" y="2625"/>
                </a:lnTo>
                <a:lnTo>
                  <a:pt x="3524" y="2627"/>
                </a:lnTo>
                <a:lnTo>
                  <a:pt x="3522" y="2625"/>
                </a:lnTo>
                <a:lnTo>
                  <a:pt x="3520" y="2627"/>
                </a:lnTo>
                <a:lnTo>
                  <a:pt x="3520" y="2625"/>
                </a:lnTo>
                <a:lnTo>
                  <a:pt x="3520" y="2623"/>
                </a:lnTo>
                <a:lnTo>
                  <a:pt x="3520" y="2621"/>
                </a:lnTo>
                <a:lnTo>
                  <a:pt x="3520" y="2619"/>
                </a:lnTo>
                <a:lnTo>
                  <a:pt x="3518" y="2617"/>
                </a:lnTo>
                <a:lnTo>
                  <a:pt x="3515" y="2617"/>
                </a:lnTo>
                <a:lnTo>
                  <a:pt x="3513" y="2615"/>
                </a:lnTo>
                <a:lnTo>
                  <a:pt x="3511" y="2615"/>
                </a:lnTo>
                <a:lnTo>
                  <a:pt x="3509" y="2615"/>
                </a:lnTo>
                <a:lnTo>
                  <a:pt x="3507" y="2615"/>
                </a:lnTo>
                <a:lnTo>
                  <a:pt x="3505" y="2613"/>
                </a:lnTo>
                <a:lnTo>
                  <a:pt x="3502" y="2613"/>
                </a:lnTo>
                <a:lnTo>
                  <a:pt x="3500" y="2611"/>
                </a:lnTo>
                <a:lnTo>
                  <a:pt x="3498" y="2611"/>
                </a:lnTo>
                <a:lnTo>
                  <a:pt x="3496" y="2611"/>
                </a:lnTo>
                <a:lnTo>
                  <a:pt x="3494" y="2611"/>
                </a:lnTo>
                <a:lnTo>
                  <a:pt x="3492" y="2611"/>
                </a:lnTo>
                <a:lnTo>
                  <a:pt x="3490" y="2611"/>
                </a:lnTo>
                <a:lnTo>
                  <a:pt x="3487" y="2611"/>
                </a:lnTo>
                <a:lnTo>
                  <a:pt x="3485" y="2613"/>
                </a:lnTo>
                <a:lnTo>
                  <a:pt x="3483" y="2613"/>
                </a:lnTo>
                <a:lnTo>
                  <a:pt x="3481" y="2613"/>
                </a:lnTo>
                <a:lnTo>
                  <a:pt x="3479" y="2613"/>
                </a:lnTo>
                <a:lnTo>
                  <a:pt x="3479" y="2615"/>
                </a:lnTo>
                <a:lnTo>
                  <a:pt x="3477" y="2615"/>
                </a:lnTo>
                <a:lnTo>
                  <a:pt x="3475" y="2615"/>
                </a:lnTo>
                <a:lnTo>
                  <a:pt x="3472" y="2617"/>
                </a:lnTo>
                <a:lnTo>
                  <a:pt x="3470" y="2617"/>
                </a:lnTo>
                <a:lnTo>
                  <a:pt x="3468" y="2617"/>
                </a:lnTo>
                <a:lnTo>
                  <a:pt x="3466" y="2619"/>
                </a:lnTo>
                <a:lnTo>
                  <a:pt x="3464" y="2621"/>
                </a:lnTo>
                <a:lnTo>
                  <a:pt x="3462" y="2621"/>
                </a:lnTo>
                <a:lnTo>
                  <a:pt x="3460" y="2623"/>
                </a:lnTo>
                <a:lnTo>
                  <a:pt x="3457" y="2625"/>
                </a:lnTo>
                <a:lnTo>
                  <a:pt x="3455" y="2625"/>
                </a:lnTo>
                <a:lnTo>
                  <a:pt x="3453" y="2627"/>
                </a:lnTo>
                <a:lnTo>
                  <a:pt x="3453" y="2629"/>
                </a:lnTo>
                <a:lnTo>
                  <a:pt x="3451" y="2629"/>
                </a:lnTo>
                <a:lnTo>
                  <a:pt x="3449" y="2631"/>
                </a:lnTo>
                <a:lnTo>
                  <a:pt x="3447" y="2631"/>
                </a:lnTo>
                <a:lnTo>
                  <a:pt x="3447" y="2633"/>
                </a:lnTo>
                <a:lnTo>
                  <a:pt x="3444" y="2635"/>
                </a:lnTo>
                <a:lnTo>
                  <a:pt x="3442" y="2635"/>
                </a:lnTo>
                <a:lnTo>
                  <a:pt x="3442" y="2637"/>
                </a:lnTo>
                <a:lnTo>
                  <a:pt x="3440" y="2639"/>
                </a:lnTo>
                <a:lnTo>
                  <a:pt x="3438" y="2639"/>
                </a:lnTo>
                <a:lnTo>
                  <a:pt x="3438" y="2641"/>
                </a:lnTo>
                <a:lnTo>
                  <a:pt x="3436" y="2643"/>
                </a:lnTo>
                <a:lnTo>
                  <a:pt x="3434" y="2645"/>
                </a:lnTo>
                <a:lnTo>
                  <a:pt x="3432" y="2647"/>
                </a:lnTo>
                <a:lnTo>
                  <a:pt x="3429" y="2649"/>
                </a:lnTo>
                <a:lnTo>
                  <a:pt x="3429" y="2651"/>
                </a:lnTo>
                <a:lnTo>
                  <a:pt x="3427" y="2653"/>
                </a:lnTo>
                <a:lnTo>
                  <a:pt x="3425" y="2653"/>
                </a:lnTo>
                <a:lnTo>
                  <a:pt x="3425" y="2655"/>
                </a:lnTo>
                <a:lnTo>
                  <a:pt x="3423" y="2657"/>
                </a:lnTo>
                <a:lnTo>
                  <a:pt x="3423" y="2659"/>
                </a:lnTo>
                <a:lnTo>
                  <a:pt x="3421" y="2659"/>
                </a:lnTo>
                <a:lnTo>
                  <a:pt x="3421" y="2661"/>
                </a:lnTo>
                <a:lnTo>
                  <a:pt x="3419" y="2663"/>
                </a:lnTo>
                <a:lnTo>
                  <a:pt x="3419" y="2665"/>
                </a:lnTo>
                <a:lnTo>
                  <a:pt x="3419" y="2667"/>
                </a:lnTo>
                <a:lnTo>
                  <a:pt x="3417" y="2669"/>
                </a:lnTo>
                <a:lnTo>
                  <a:pt x="3417" y="2671"/>
                </a:lnTo>
                <a:lnTo>
                  <a:pt x="3414" y="2673"/>
                </a:lnTo>
                <a:lnTo>
                  <a:pt x="3414" y="2675"/>
                </a:lnTo>
                <a:lnTo>
                  <a:pt x="3414" y="2677"/>
                </a:lnTo>
                <a:lnTo>
                  <a:pt x="3412" y="2679"/>
                </a:lnTo>
                <a:lnTo>
                  <a:pt x="3412" y="2680"/>
                </a:lnTo>
                <a:lnTo>
                  <a:pt x="3410" y="2682"/>
                </a:lnTo>
                <a:lnTo>
                  <a:pt x="3408" y="2684"/>
                </a:lnTo>
                <a:lnTo>
                  <a:pt x="3408" y="2686"/>
                </a:lnTo>
                <a:lnTo>
                  <a:pt x="3406" y="2688"/>
                </a:lnTo>
                <a:lnTo>
                  <a:pt x="3406" y="2690"/>
                </a:lnTo>
                <a:lnTo>
                  <a:pt x="3406" y="2692"/>
                </a:lnTo>
                <a:lnTo>
                  <a:pt x="3404" y="2692"/>
                </a:lnTo>
                <a:lnTo>
                  <a:pt x="3404" y="2694"/>
                </a:lnTo>
                <a:lnTo>
                  <a:pt x="3402" y="2696"/>
                </a:lnTo>
                <a:lnTo>
                  <a:pt x="3402" y="2698"/>
                </a:lnTo>
                <a:lnTo>
                  <a:pt x="3399" y="2700"/>
                </a:lnTo>
                <a:lnTo>
                  <a:pt x="3397" y="2702"/>
                </a:lnTo>
                <a:lnTo>
                  <a:pt x="3397" y="2704"/>
                </a:lnTo>
                <a:lnTo>
                  <a:pt x="3395" y="2706"/>
                </a:lnTo>
                <a:lnTo>
                  <a:pt x="3395" y="2708"/>
                </a:lnTo>
                <a:lnTo>
                  <a:pt x="3393" y="2710"/>
                </a:lnTo>
                <a:lnTo>
                  <a:pt x="3391" y="2712"/>
                </a:lnTo>
                <a:lnTo>
                  <a:pt x="3391" y="2714"/>
                </a:lnTo>
                <a:lnTo>
                  <a:pt x="3391" y="2716"/>
                </a:lnTo>
                <a:lnTo>
                  <a:pt x="3391" y="2718"/>
                </a:lnTo>
                <a:lnTo>
                  <a:pt x="3389" y="2720"/>
                </a:lnTo>
                <a:lnTo>
                  <a:pt x="3389" y="2722"/>
                </a:lnTo>
                <a:lnTo>
                  <a:pt x="3389" y="2724"/>
                </a:lnTo>
                <a:lnTo>
                  <a:pt x="3386" y="2724"/>
                </a:lnTo>
                <a:lnTo>
                  <a:pt x="3386" y="2726"/>
                </a:lnTo>
                <a:lnTo>
                  <a:pt x="3384" y="2728"/>
                </a:lnTo>
                <a:lnTo>
                  <a:pt x="3384" y="2730"/>
                </a:lnTo>
                <a:lnTo>
                  <a:pt x="3384" y="2732"/>
                </a:lnTo>
                <a:lnTo>
                  <a:pt x="3382" y="2734"/>
                </a:lnTo>
                <a:lnTo>
                  <a:pt x="3382" y="2736"/>
                </a:lnTo>
                <a:lnTo>
                  <a:pt x="3382" y="2738"/>
                </a:lnTo>
                <a:lnTo>
                  <a:pt x="3382" y="2740"/>
                </a:lnTo>
                <a:lnTo>
                  <a:pt x="3382" y="2742"/>
                </a:lnTo>
                <a:lnTo>
                  <a:pt x="3380" y="2744"/>
                </a:lnTo>
                <a:lnTo>
                  <a:pt x="3382" y="2746"/>
                </a:lnTo>
                <a:lnTo>
                  <a:pt x="3380" y="2748"/>
                </a:lnTo>
                <a:lnTo>
                  <a:pt x="3380" y="2750"/>
                </a:lnTo>
                <a:lnTo>
                  <a:pt x="3378" y="2752"/>
                </a:lnTo>
                <a:lnTo>
                  <a:pt x="3378" y="2754"/>
                </a:lnTo>
                <a:lnTo>
                  <a:pt x="3378" y="2756"/>
                </a:lnTo>
                <a:lnTo>
                  <a:pt x="3376" y="2758"/>
                </a:lnTo>
                <a:lnTo>
                  <a:pt x="3374" y="2758"/>
                </a:lnTo>
                <a:lnTo>
                  <a:pt x="3374" y="2760"/>
                </a:lnTo>
                <a:lnTo>
                  <a:pt x="3371" y="2762"/>
                </a:lnTo>
                <a:lnTo>
                  <a:pt x="3371" y="2764"/>
                </a:lnTo>
                <a:lnTo>
                  <a:pt x="3371" y="2766"/>
                </a:lnTo>
                <a:lnTo>
                  <a:pt x="3369" y="2766"/>
                </a:lnTo>
                <a:lnTo>
                  <a:pt x="3369" y="2768"/>
                </a:lnTo>
                <a:lnTo>
                  <a:pt x="3367" y="2770"/>
                </a:lnTo>
                <a:lnTo>
                  <a:pt x="3367" y="2772"/>
                </a:lnTo>
                <a:lnTo>
                  <a:pt x="3367" y="2774"/>
                </a:lnTo>
                <a:lnTo>
                  <a:pt x="3367" y="2776"/>
                </a:lnTo>
                <a:lnTo>
                  <a:pt x="3367" y="2778"/>
                </a:lnTo>
                <a:lnTo>
                  <a:pt x="3365" y="2778"/>
                </a:lnTo>
                <a:lnTo>
                  <a:pt x="3363" y="2780"/>
                </a:lnTo>
                <a:lnTo>
                  <a:pt x="3361" y="2780"/>
                </a:lnTo>
                <a:lnTo>
                  <a:pt x="3361" y="2782"/>
                </a:lnTo>
                <a:lnTo>
                  <a:pt x="3359" y="2784"/>
                </a:lnTo>
                <a:lnTo>
                  <a:pt x="3356" y="2784"/>
                </a:lnTo>
                <a:lnTo>
                  <a:pt x="3356" y="2786"/>
                </a:lnTo>
                <a:lnTo>
                  <a:pt x="3354" y="2786"/>
                </a:lnTo>
                <a:lnTo>
                  <a:pt x="3352" y="2790"/>
                </a:lnTo>
                <a:lnTo>
                  <a:pt x="3350" y="2790"/>
                </a:lnTo>
                <a:lnTo>
                  <a:pt x="3350" y="2792"/>
                </a:lnTo>
                <a:lnTo>
                  <a:pt x="3348" y="2794"/>
                </a:lnTo>
                <a:lnTo>
                  <a:pt x="3348" y="2796"/>
                </a:lnTo>
                <a:lnTo>
                  <a:pt x="3346" y="2796"/>
                </a:lnTo>
                <a:lnTo>
                  <a:pt x="3346" y="2798"/>
                </a:lnTo>
                <a:lnTo>
                  <a:pt x="3344" y="2800"/>
                </a:lnTo>
                <a:lnTo>
                  <a:pt x="3344" y="2802"/>
                </a:lnTo>
                <a:lnTo>
                  <a:pt x="3341" y="2802"/>
                </a:lnTo>
                <a:lnTo>
                  <a:pt x="3341" y="2804"/>
                </a:lnTo>
                <a:lnTo>
                  <a:pt x="3339" y="2806"/>
                </a:lnTo>
                <a:lnTo>
                  <a:pt x="3339" y="2808"/>
                </a:lnTo>
                <a:lnTo>
                  <a:pt x="3339" y="2810"/>
                </a:lnTo>
                <a:lnTo>
                  <a:pt x="3339" y="2812"/>
                </a:lnTo>
                <a:lnTo>
                  <a:pt x="3339" y="2814"/>
                </a:lnTo>
                <a:lnTo>
                  <a:pt x="3341" y="2816"/>
                </a:lnTo>
                <a:lnTo>
                  <a:pt x="3341" y="2818"/>
                </a:lnTo>
                <a:lnTo>
                  <a:pt x="3339" y="2820"/>
                </a:lnTo>
                <a:lnTo>
                  <a:pt x="3339" y="2822"/>
                </a:lnTo>
                <a:lnTo>
                  <a:pt x="3339" y="2824"/>
                </a:lnTo>
                <a:lnTo>
                  <a:pt x="3341" y="2826"/>
                </a:lnTo>
                <a:lnTo>
                  <a:pt x="3341" y="2828"/>
                </a:lnTo>
                <a:lnTo>
                  <a:pt x="3344" y="2830"/>
                </a:lnTo>
                <a:lnTo>
                  <a:pt x="3344" y="2832"/>
                </a:lnTo>
                <a:lnTo>
                  <a:pt x="3344" y="2834"/>
                </a:lnTo>
                <a:lnTo>
                  <a:pt x="3346" y="2836"/>
                </a:lnTo>
                <a:lnTo>
                  <a:pt x="3346" y="2838"/>
                </a:lnTo>
                <a:lnTo>
                  <a:pt x="3346" y="2840"/>
                </a:lnTo>
                <a:lnTo>
                  <a:pt x="3346" y="2842"/>
                </a:lnTo>
                <a:lnTo>
                  <a:pt x="3346" y="2844"/>
                </a:lnTo>
                <a:lnTo>
                  <a:pt x="3346" y="2846"/>
                </a:lnTo>
                <a:lnTo>
                  <a:pt x="3348" y="2846"/>
                </a:lnTo>
                <a:lnTo>
                  <a:pt x="3348" y="2848"/>
                </a:lnTo>
                <a:lnTo>
                  <a:pt x="3350" y="2850"/>
                </a:lnTo>
                <a:lnTo>
                  <a:pt x="3352" y="2852"/>
                </a:lnTo>
                <a:lnTo>
                  <a:pt x="3352" y="2854"/>
                </a:lnTo>
                <a:lnTo>
                  <a:pt x="3352" y="2856"/>
                </a:lnTo>
                <a:lnTo>
                  <a:pt x="3352" y="2858"/>
                </a:lnTo>
                <a:lnTo>
                  <a:pt x="3350" y="2860"/>
                </a:lnTo>
                <a:lnTo>
                  <a:pt x="3348" y="2862"/>
                </a:lnTo>
                <a:lnTo>
                  <a:pt x="3348" y="2864"/>
                </a:lnTo>
                <a:lnTo>
                  <a:pt x="3348" y="2866"/>
                </a:lnTo>
                <a:lnTo>
                  <a:pt x="3346" y="2868"/>
                </a:lnTo>
                <a:lnTo>
                  <a:pt x="3346" y="2870"/>
                </a:lnTo>
                <a:lnTo>
                  <a:pt x="3344" y="2870"/>
                </a:lnTo>
                <a:lnTo>
                  <a:pt x="3344" y="2872"/>
                </a:lnTo>
                <a:lnTo>
                  <a:pt x="3341" y="2874"/>
                </a:lnTo>
                <a:lnTo>
                  <a:pt x="3341" y="2876"/>
                </a:lnTo>
                <a:lnTo>
                  <a:pt x="3339" y="2876"/>
                </a:lnTo>
                <a:lnTo>
                  <a:pt x="3339" y="2878"/>
                </a:lnTo>
                <a:lnTo>
                  <a:pt x="3337" y="2880"/>
                </a:lnTo>
                <a:lnTo>
                  <a:pt x="3335" y="2880"/>
                </a:lnTo>
                <a:lnTo>
                  <a:pt x="3335" y="2882"/>
                </a:lnTo>
                <a:lnTo>
                  <a:pt x="3333" y="2884"/>
                </a:lnTo>
                <a:lnTo>
                  <a:pt x="3333" y="2886"/>
                </a:lnTo>
                <a:lnTo>
                  <a:pt x="3331" y="2886"/>
                </a:lnTo>
                <a:lnTo>
                  <a:pt x="3331" y="2888"/>
                </a:lnTo>
                <a:lnTo>
                  <a:pt x="3329" y="2890"/>
                </a:lnTo>
                <a:lnTo>
                  <a:pt x="3329" y="2892"/>
                </a:lnTo>
                <a:lnTo>
                  <a:pt x="3326" y="2894"/>
                </a:lnTo>
                <a:lnTo>
                  <a:pt x="3324" y="2896"/>
                </a:lnTo>
                <a:lnTo>
                  <a:pt x="3324" y="2898"/>
                </a:lnTo>
                <a:lnTo>
                  <a:pt x="3322" y="2900"/>
                </a:lnTo>
                <a:lnTo>
                  <a:pt x="3322" y="2902"/>
                </a:lnTo>
                <a:lnTo>
                  <a:pt x="3322" y="2904"/>
                </a:lnTo>
                <a:lnTo>
                  <a:pt x="3320" y="2904"/>
                </a:lnTo>
                <a:lnTo>
                  <a:pt x="3320" y="2906"/>
                </a:lnTo>
                <a:lnTo>
                  <a:pt x="3318" y="2908"/>
                </a:lnTo>
                <a:lnTo>
                  <a:pt x="3318" y="2910"/>
                </a:lnTo>
                <a:lnTo>
                  <a:pt x="3316" y="2912"/>
                </a:lnTo>
                <a:lnTo>
                  <a:pt x="3313" y="2914"/>
                </a:lnTo>
                <a:lnTo>
                  <a:pt x="3313" y="2916"/>
                </a:lnTo>
                <a:lnTo>
                  <a:pt x="3313" y="2918"/>
                </a:lnTo>
                <a:lnTo>
                  <a:pt x="3313" y="2920"/>
                </a:lnTo>
                <a:lnTo>
                  <a:pt x="3311" y="2922"/>
                </a:lnTo>
                <a:lnTo>
                  <a:pt x="3311" y="2924"/>
                </a:lnTo>
                <a:lnTo>
                  <a:pt x="3311" y="2926"/>
                </a:lnTo>
                <a:lnTo>
                  <a:pt x="3311" y="2928"/>
                </a:lnTo>
                <a:lnTo>
                  <a:pt x="3311" y="2930"/>
                </a:lnTo>
                <a:lnTo>
                  <a:pt x="3311" y="2932"/>
                </a:lnTo>
                <a:lnTo>
                  <a:pt x="3311" y="2934"/>
                </a:lnTo>
                <a:lnTo>
                  <a:pt x="3311" y="2936"/>
                </a:lnTo>
                <a:lnTo>
                  <a:pt x="3311" y="2938"/>
                </a:lnTo>
                <a:lnTo>
                  <a:pt x="3311" y="2940"/>
                </a:lnTo>
                <a:lnTo>
                  <a:pt x="3311" y="2942"/>
                </a:lnTo>
                <a:lnTo>
                  <a:pt x="3313" y="2944"/>
                </a:lnTo>
                <a:lnTo>
                  <a:pt x="3313" y="2946"/>
                </a:lnTo>
                <a:lnTo>
                  <a:pt x="3316" y="2948"/>
                </a:lnTo>
                <a:lnTo>
                  <a:pt x="3318" y="2950"/>
                </a:lnTo>
                <a:lnTo>
                  <a:pt x="3320" y="2952"/>
                </a:lnTo>
                <a:lnTo>
                  <a:pt x="3322" y="2952"/>
                </a:lnTo>
                <a:lnTo>
                  <a:pt x="3324" y="2954"/>
                </a:lnTo>
                <a:lnTo>
                  <a:pt x="3326" y="2956"/>
                </a:lnTo>
                <a:lnTo>
                  <a:pt x="3329" y="2956"/>
                </a:lnTo>
                <a:lnTo>
                  <a:pt x="3329" y="2958"/>
                </a:lnTo>
                <a:lnTo>
                  <a:pt x="3329" y="2960"/>
                </a:lnTo>
                <a:lnTo>
                  <a:pt x="3329" y="2962"/>
                </a:lnTo>
                <a:lnTo>
                  <a:pt x="3329" y="2964"/>
                </a:lnTo>
                <a:lnTo>
                  <a:pt x="3326" y="2966"/>
                </a:lnTo>
                <a:lnTo>
                  <a:pt x="3326" y="2968"/>
                </a:lnTo>
                <a:lnTo>
                  <a:pt x="3326" y="2970"/>
                </a:lnTo>
                <a:lnTo>
                  <a:pt x="3329" y="2972"/>
                </a:lnTo>
                <a:lnTo>
                  <a:pt x="3329" y="2974"/>
                </a:lnTo>
                <a:lnTo>
                  <a:pt x="3329" y="2976"/>
                </a:lnTo>
                <a:lnTo>
                  <a:pt x="3329" y="2978"/>
                </a:lnTo>
                <a:lnTo>
                  <a:pt x="3331" y="2980"/>
                </a:lnTo>
                <a:lnTo>
                  <a:pt x="3331" y="2982"/>
                </a:lnTo>
                <a:lnTo>
                  <a:pt x="3333" y="2982"/>
                </a:lnTo>
                <a:lnTo>
                  <a:pt x="3333" y="2984"/>
                </a:lnTo>
                <a:lnTo>
                  <a:pt x="3335" y="2984"/>
                </a:lnTo>
                <a:lnTo>
                  <a:pt x="3337" y="2986"/>
                </a:lnTo>
                <a:lnTo>
                  <a:pt x="3339" y="2986"/>
                </a:lnTo>
                <a:lnTo>
                  <a:pt x="3341" y="2988"/>
                </a:lnTo>
                <a:lnTo>
                  <a:pt x="3344" y="2990"/>
                </a:lnTo>
                <a:lnTo>
                  <a:pt x="3346" y="2990"/>
                </a:lnTo>
                <a:lnTo>
                  <a:pt x="3348" y="2990"/>
                </a:lnTo>
                <a:lnTo>
                  <a:pt x="3350" y="2992"/>
                </a:lnTo>
                <a:lnTo>
                  <a:pt x="3352" y="2992"/>
                </a:lnTo>
                <a:lnTo>
                  <a:pt x="3352" y="2994"/>
                </a:lnTo>
                <a:lnTo>
                  <a:pt x="3354" y="2994"/>
                </a:lnTo>
                <a:lnTo>
                  <a:pt x="3356" y="2994"/>
                </a:lnTo>
                <a:lnTo>
                  <a:pt x="3359" y="2996"/>
                </a:lnTo>
                <a:lnTo>
                  <a:pt x="3361" y="2996"/>
                </a:lnTo>
                <a:lnTo>
                  <a:pt x="3363" y="2996"/>
                </a:lnTo>
                <a:lnTo>
                  <a:pt x="3365" y="2996"/>
                </a:lnTo>
                <a:lnTo>
                  <a:pt x="3367" y="2996"/>
                </a:lnTo>
                <a:lnTo>
                  <a:pt x="3369" y="2996"/>
                </a:lnTo>
                <a:lnTo>
                  <a:pt x="3371" y="2996"/>
                </a:lnTo>
                <a:lnTo>
                  <a:pt x="3374" y="2996"/>
                </a:lnTo>
                <a:lnTo>
                  <a:pt x="3376" y="2996"/>
                </a:lnTo>
                <a:lnTo>
                  <a:pt x="3378" y="2996"/>
                </a:lnTo>
                <a:lnTo>
                  <a:pt x="3380" y="2996"/>
                </a:lnTo>
                <a:lnTo>
                  <a:pt x="3382" y="2994"/>
                </a:lnTo>
                <a:lnTo>
                  <a:pt x="3384" y="2994"/>
                </a:lnTo>
                <a:lnTo>
                  <a:pt x="3386" y="2994"/>
                </a:lnTo>
                <a:lnTo>
                  <a:pt x="3389" y="2994"/>
                </a:lnTo>
                <a:lnTo>
                  <a:pt x="3391" y="2994"/>
                </a:lnTo>
                <a:lnTo>
                  <a:pt x="3393" y="2994"/>
                </a:lnTo>
                <a:lnTo>
                  <a:pt x="3395" y="2994"/>
                </a:lnTo>
                <a:lnTo>
                  <a:pt x="3397" y="2994"/>
                </a:lnTo>
                <a:lnTo>
                  <a:pt x="3399" y="2996"/>
                </a:lnTo>
                <a:lnTo>
                  <a:pt x="3402" y="2996"/>
                </a:lnTo>
                <a:lnTo>
                  <a:pt x="3404" y="2994"/>
                </a:lnTo>
                <a:lnTo>
                  <a:pt x="3406" y="2994"/>
                </a:lnTo>
                <a:lnTo>
                  <a:pt x="3408" y="2992"/>
                </a:lnTo>
                <a:lnTo>
                  <a:pt x="3410" y="2992"/>
                </a:lnTo>
                <a:lnTo>
                  <a:pt x="3412" y="2992"/>
                </a:lnTo>
                <a:lnTo>
                  <a:pt x="3414" y="2992"/>
                </a:lnTo>
                <a:lnTo>
                  <a:pt x="3417" y="2992"/>
                </a:lnTo>
                <a:lnTo>
                  <a:pt x="3419" y="2994"/>
                </a:lnTo>
                <a:lnTo>
                  <a:pt x="3419" y="2996"/>
                </a:lnTo>
                <a:lnTo>
                  <a:pt x="3421" y="2996"/>
                </a:lnTo>
                <a:lnTo>
                  <a:pt x="3423" y="2998"/>
                </a:lnTo>
                <a:lnTo>
                  <a:pt x="3423" y="3000"/>
                </a:lnTo>
                <a:lnTo>
                  <a:pt x="3425" y="3000"/>
                </a:lnTo>
                <a:lnTo>
                  <a:pt x="3427" y="3000"/>
                </a:lnTo>
                <a:lnTo>
                  <a:pt x="3429" y="3002"/>
                </a:lnTo>
                <a:lnTo>
                  <a:pt x="3429" y="3004"/>
                </a:lnTo>
                <a:lnTo>
                  <a:pt x="3432" y="3004"/>
                </a:lnTo>
                <a:lnTo>
                  <a:pt x="3432" y="3006"/>
                </a:lnTo>
                <a:lnTo>
                  <a:pt x="3434" y="3008"/>
                </a:lnTo>
                <a:lnTo>
                  <a:pt x="3434" y="3010"/>
                </a:lnTo>
                <a:lnTo>
                  <a:pt x="3436" y="3012"/>
                </a:lnTo>
                <a:lnTo>
                  <a:pt x="3438" y="3014"/>
                </a:lnTo>
                <a:lnTo>
                  <a:pt x="3438" y="3016"/>
                </a:lnTo>
                <a:lnTo>
                  <a:pt x="3440" y="3016"/>
                </a:lnTo>
                <a:lnTo>
                  <a:pt x="3442" y="3018"/>
                </a:lnTo>
                <a:lnTo>
                  <a:pt x="3444" y="3018"/>
                </a:lnTo>
                <a:lnTo>
                  <a:pt x="3444" y="3020"/>
                </a:lnTo>
                <a:lnTo>
                  <a:pt x="3447" y="3020"/>
                </a:lnTo>
                <a:lnTo>
                  <a:pt x="3449" y="3022"/>
                </a:lnTo>
                <a:lnTo>
                  <a:pt x="3451" y="3022"/>
                </a:lnTo>
                <a:lnTo>
                  <a:pt x="3451" y="3024"/>
                </a:lnTo>
                <a:lnTo>
                  <a:pt x="3453" y="3024"/>
                </a:lnTo>
                <a:lnTo>
                  <a:pt x="3455" y="3026"/>
                </a:lnTo>
                <a:lnTo>
                  <a:pt x="3457" y="3026"/>
                </a:lnTo>
                <a:lnTo>
                  <a:pt x="3460" y="3026"/>
                </a:lnTo>
                <a:lnTo>
                  <a:pt x="3462" y="3028"/>
                </a:lnTo>
                <a:lnTo>
                  <a:pt x="3464" y="3028"/>
                </a:lnTo>
                <a:lnTo>
                  <a:pt x="3464" y="3030"/>
                </a:lnTo>
                <a:lnTo>
                  <a:pt x="3466" y="3030"/>
                </a:lnTo>
                <a:lnTo>
                  <a:pt x="3468" y="3032"/>
                </a:lnTo>
                <a:lnTo>
                  <a:pt x="3470" y="3032"/>
                </a:lnTo>
                <a:lnTo>
                  <a:pt x="3472" y="3032"/>
                </a:lnTo>
                <a:lnTo>
                  <a:pt x="3475" y="3034"/>
                </a:lnTo>
                <a:lnTo>
                  <a:pt x="3477" y="3034"/>
                </a:lnTo>
                <a:lnTo>
                  <a:pt x="3479" y="3036"/>
                </a:lnTo>
                <a:lnTo>
                  <a:pt x="3481" y="3038"/>
                </a:lnTo>
                <a:lnTo>
                  <a:pt x="3483" y="3038"/>
                </a:lnTo>
                <a:lnTo>
                  <a:pt x="3485" y="3038"/>
                </a:lnTo>
                <a:lnTo>
                  <a:pt x="3487" y="3039"/>
                </a:lnTo>
                <a:lnTo>
                  <a:pt x="3490" y="3039"/>
                </a:lnTo>
                <a:lnTo>
                  <a:pt x="3492" y="3039"/>
                </a:lnTo>
                <a:lnTo>
                  <a:pt x="3494" y="3039"/>
                </a:lnTo>
                <a:lnTo>
                  <a:pt x="3496" y="3039"/>
                </a:lnTo>
                <a:lnTo>
                  <a:pt x="3498" y="3039"/>
                </a:lnTo>
                <a:lnTo>
                  <a:pt x="3500" y="3039"/>
                </a:lnTo>
                <a:lnTo>
                  <a:pt x="3502" y="3039"/>
                </a:lnTo>
                <a:lnTo>
                  <a:pt x="3505" y="3039"/>
                </a:lnTo>
                <a:lnTo>
                  <a:pt x="3507" y="3041"/>
                </a:lnTo>
                <a:lnTo>
                  <a:pt x="3509" y="3041"/>
                </a:lnTo>
                <a:lnTo>
                  <a:pt x="3509" y="3043"/>
                </a:lnTo>
                <a:lnTo>
                  <a:pt x="3511" y="3045"/>
                </a:lnTo>
                <a:lnTo>
                  <a:pt x="3511" y="3047"/>
                </a:lnTo>
                <a:lnTo>
                  <a:pt x="3511" y="3049"/>
                </a:lnTo>
                <a:lnTo>
                  <a:pt x="3513" y="3051"/>
                </a:lnTo>
                <a:lnTo>
                  <a:pt x="3513" y="3053"/>
                </a:lnTo>
                <a:lnTo>
                  <a:pt x="3515" y="3055"/>
                </a:lnTo>
                <a:lnTo>
                  <a:pt x="3515" y="3057"/>
                </a:lnTo>
                <a:lnTo>
                  <a:pt x="3518" y="3057"/>
                </a:lnTo>
                <a:lnTo>
                  <a:pt x="3520" y="3059"/>
                </a:lnTo>
                <a:lnTo>
                  <a:pt x="3522" y="3059"/>
                </a:lnTo>
                <a:lnTo>
                  <a:pt x="3522" y="3061"/>
                </a:lnTo>
                <a:lnTo>
                  <a:pt x="3524" y="3061"/>
                </a:lnTo>
                <a:lnTo>
                  <a:pt x="3526" y="3063"/>
                </a:lnTo>
                <a:lnTo>
                  <a:pt x="3528" y="3063"/>
                </a:lnTo>
                <a:lnTo>
                  <a:pt x="3530" y="3065"/>
                </a:lnTo>
                <a:lnTo>
                  <a:pt x="3533" y="3067"/>
                </a:lnTo>
                <a:lnTo>
                  <a:pt x="3535" y="3067"/>
                </a:lnTo>
                <a:lnTo>
                  <a:pt x="3537" y="3067"/>
                </a:lnTo>
                <a:lnTo>
                  <a:pt x="3539" y="3069"/>
                </a:lnTo>
                <a:lnTo>
                  <a:pt x="3541" y="3069"/>
                </a:lnTo>
                <a:lnTo>
                  <a:pt x="3541" y="3071"/>
                </a:lnTo>
                <a:lnTo>
                  <a:pt x="3543" y="3071"/>
                </a:lnTo>
                <a:lnTo>
                  <a:pt x="3545" y="3071"/>
                </a:lnTo>
                <a:lnTo>
                  <a:pt x="3548" y="3071"/>
                </a:lnTo>
                <a:lnTo>
                  <a:pt x="3550" y="3071"/>
                </a:lnTo>
                <a:lnTo>
                  <a:pt x="3552" y="3071"/>
                </a:lnTo>
                <a:lnTo>
                  <a:pt x="3554" y="3071"/>
                </a:lnTo>
                <a:lnTo>
                  <a:pt x="3556" y="3071"/>
                </a:lnTo>
                <a:lnTo>
                  <a:pt x="3556" y="3073"/>
                </a:lnTo>
                <a:lnTo>
                  <a:pt x="3554" y="3075"/>
                </a:lnTo>
                <a:lnTo>
                  <a:pt x="3554" y="3077"/>
                </a:lnTo>
                <a:lnTo>
                  <a:pt x="3552" y="3079"/>
                </a:lnTo>
                <a:lnTo>
                  <a:pt x="3552" y="3081"/>
                </a:lnTo>
                <a:lnTo>
                  <a:pt x="3550" y="3081"/>
                </a:lnTo>
                <a:lnTo>
                  <a:pt x="3550" y="3083"/>
                </a:lnTo>
                <a:lnTo>
                  <a:pt x="3550" y="3085"/>
                </a:lnTo>
                <a:lnTo>
                  <a:pt x="3550" y="3087"/>
                </a:lnTo>
                <a:lnTo>
                  <a:pt x="3550" y="3089"/>
                </a:lnTo>
                <a:lnTo>
                  <a:pt x="3550" y="3091"/>
                </a:lnTo>
                <a:lnTo>
                  <a:pt x="3550" y="3093"/>
                </a:lnTo>
                <a:lnTo>
                  <a:pt x="3548" y="3095"/>
                </a:lnTo>
                <a:lnTo>
                  <a:pt x="3548" y="3097"/>
                </a:lnTo>
                <a:lnTo>
                  <a:pt x="3548" y="3099"/>
                </a:lnTo>
                <a:lnTo>
                  <a:pt x="3545" y="3099"/>
                </a:lnTo>
                <a:lnTo>
                  <a:pt x="3545" y="3101"/>
                </a:lnTo>
                <a:lnTo>
                  <a:pt x="3545" y="3103"/>
                </a:lnTo>
                <a:lnTo>
                  <a:pt x="3545" y="3105"/>
                </a:lnTo>
                <a:lnTo>
                  <a:pt x="3543" y="3107"/>
                </a:lnTo>
                <a:lnTo>
                  <a:pt x="3543" y="3109"/>
                </a:lnTo>
                <a:lnTo>
                  <a:pt x="3543" y="3111"/>
                </a:lnTo>
                <a:lnTo>
                  <a:pt x="3543" y="3113"/>
                </a:lnTo>
                <a:lnTo>
                  <a:pt x="3543" y="3115"/>
                </a:lnTo>
                <a:lnTo>
                  <a:pt x="3545" y="3117"/>
                </a:lnTo>
                <a:lnTo>
                  <a:pt x="3545" y="3119"/>
                </a:lnTo>
                <a:lnTo>
                  <a:pt x="3545" y="3121"/>
                </a:lnTo>
                <a:lnTo>
                  <a:pt x="3543" y="3123"/>
                </a:lnTo>
                <a:lnTo>
                  <a:pt x="3543" y="3125"/>
                </a:lnTo>
                <a:lnTo>
                  <a:pt x="3543" y="3127"/>
                </a:lnTo>
                <a:lnTo>
                  <a:pt x="3543" y="3129"/>
                </a:lnTo>
                <a:lnTo>
                  <a:pt x="3543" y="3131"/>
                </a:lnTo>
                <a:lnTo>
                  <a:pt x="3543" y="3133"/>
                </a:lnTo>
                <a:lnTo>
                  <a:pt x="3545" y="3135"/>
                </a:lnTo>
                <a:lnTo>
                  <a:pt x="3545" y="3137"/>
                </a:lnTo>
                <a:lnTo>
                  <a:pt x="3548" y="3137"/>
                </a:lnTo>
                <a:lnTo>
                  <a:pt x="3548" y="3139"/>
                </a:lnTo>
                <a:lnTo>
                  <a:pt x="3550" y="3141"/>
                </a:lnTo>
                <a:lnTo>
                  <a:pt x="3550" y="3143"/>
                </a:lnTo>
                <a:lnTo>
                  <a:pt x="3552" y="3143"/>
                </a:lnTo>
                <a:lnTo>
                  <a:pt x="3554" y="3145"/>
                </a:lnTo>
                <a:lnTo>
                  <a:pt x="3554" y="3147"/>
                </a:lnTo>
                <a:lnTo>
                  <a:pt x="3556" y="3147"/>
                </a:lnTo>
                <a:lnTo>
                  <a:pt x="3558" y="3149"/>
                </a:lnTo>
                <a:lnTo>
                  <a:pt x="3560" y="3149"/>
                </a:lnTo>
                <a:lnTo>
                  <a:pt x="3560" y="3151"/>
                </a:lnTo>
                <a:lnTo>
                  <a:pt x="3560" y="3153"/>
                </a:lnTo>
                <a:lnTo>
                  <a:pt x="3560" y="3155"/>
                </a:lnTo>
                <a:lnTo>
                  <a:pt x="3560" y="3157"/>
                </a:lnTo>
                <a:lnTo>
                  <a:pt x="3558" y="3159"/>
                </a:lnTo>
                <a:lnTo>
                  <a:pt x="3558" y="3161"/>
                </a:lnTo>
                <a:lnTo>
                  <a:pt x="3558" y="3163"/>
                </a:lnTo>
                <a:lnTo>
                  <a:pt x="3556" y="3165"/>
                </a:lnTo>
                <a:lnTo>
                  <a:pt x="3556" y="3167"/>
                </a:lnTo>
                <a:lnTo>
                  <a:pt x="3556" y="3169"/>
                </a:lnTo>
                <a:lnTo>
                  <a:pt x="3554" y="3171"/>
                </a:lnTo>
                <a:lnTo>
                  <a:pt x="3554" y="3173"/>
                </a:lnTo>
                <a:lnTo>
                  <a:pt x="3554" y="3175"/>
                </a:lnTo>
                <a:lnTo>
                  <a:pt x="3554" y="3177"/>
                </a:lnTo>
                <a:lnTo>
                  <a:pt x="3552" y="3179"/>
                </a:lnTo>
                <a:lnTo>
                  <a:pt x="3552" y="3181"/>
                </a:lnTo>
                <a:lnTo>
                  <a:pt x="3552" y="3183"/>
                </a:lnTo>
                <a:lnTo>
                  <a:pt x="3552" y="3185"/>
                </a:lnTo>
                <a:lnTo>
                  <a:pt x="3552" y="3187"/>
                </a:lnTo>
                <a:lnTo>
                  <a:pt x="3552" y="3189"/>
                </a:lnTo>
                <a:lnTo>
                  <a:pt x="3552" y="3191"/>
                </a:lnTo>
                <a:lnTo>
                  <a:pt x="3552" y="3193"/>
                </a:lnTo>
                <a:lnTo>
                  <a:pt x="3552" y="3195"/>
                </a:lnTo>
                <a:lnTo>
                  <a:pt x="3552" y="3197"/>
                </a:lnTo>
                <a:lnTo>
                  <a:pt x="3552" y="3199"/>
                </a:lnTo>
                <a:lnTo>
                  <a:pt x="3554" y="3201"/>
                </a:lnTo>
                <a:lnTo>
                  <a:pt x="3556" y="3203"/>
                </a:lnTo>
                <a:lnTo>
                  <a:pt x="3558" y="3203"/>
                </a:lnTo>
                <a:lnTo>
                  <a:pt x="3560" y="3203"/>
                </a:lnTo>
                <a:lnTo>
                  <a:pt x="3563" y="3203"/>
                </a:lnTo>
                <a:lnTo>
                  <a:pt x="3560" y="3201"/>
                </a:lnTo>
                <a:lnTo>
                  <a:pt x="3563" y="3203"/>
                </a:lnTo>
                <a:lnTo>
                  <a:pt x="3563" y="3205"/>
                </a:lnTo>
                <a:lnTo>
                  <a:pt x="3560" y="3205"/>
                </a:lnTo>
                <a:lnTo>
                  <a:pt x="3560" y="3207"/>
                </a:lnTo>
                <a:lnTo>
                  <a:pt x="3560" y="3209"/>
                </a:lnTo>
                <a:lnTo>
                  <a:pt x="3560" y="3211"/>
                </a:lnTo>
                <a:lnTo>
                  <a:pt x="3563" y="3211"/>
                </a:lnTo>
                <a:lnTo>
                  <a:pt x="3563" y="3213"/>
                </a:lnTo>
                <a:lnTo>
                  <a:pt x="3563" y="3215"/>
                </a:lnTo>
                <a:lnTo>
                  <a:pt x="3565" y="3217"/>
                </a:lnTo>
                <a:lnTo>
                  <a:pt x="3567" y="3217"/>
                </a:lnTo>
                <a:lnTo>
                  <a:pt x="3567" y="3219"/>
                </a:lnTo>
                <a:lnTo>
                  <a:pt x="3569" y="3219"/>
                </a:lnTo>
                <a:lnTo>
                  <a:pt x="3571" y="3221"/>
                </a:lnTo>
                <a:lnTo>
                  <a:pt x="3573" y="3221"/>
                </a:lnTo>
                <a:lnTo>
                  <a:pt x="3575" y="3223"/>
                </a:lnTo>
                <a:lnTo>
                  <a:pt x="3578" y="3223"/>
                </a:lnTo>
                <a:lnTo>
                  <a:pt x="3580" y="3223"/>
                </a:lnTo>
                <a:lnTo>
                  <a:pt x="3582" y="3223"/>
                </a:lnTo>
                <a:lnTo>
                  <a:pt x="3584" y="3225"/>
                </a:lnTo>
                <a:lnTo>
                  <a:pt x="3586" y="3225"/>
                </a:lnTo>
                <a:lnTo>
                  <a:pt x="3586" y="3227"/>
                </a:lnTo>
                <a:lnTo>
                  <a:pt x="3584" y="3227"/>
                </a:lnTo>
                <a:lnTo>
                  <a:pt x="3582" y="3229"/>
                </a:lnTo>
                <a:lnTo>
                  <a:pt x="3580" y="3231"/>
                </a:lnTo>
                <a:lnTo>
                  <a:pt x="3580" y="3233"/>
                </a:lnTo>
                <a:lnTo>
                  <a:pt x="3578" y="3233"/>
                </a:lnTo>
                <a:lnTo>
                  <a:pt x="3578" y="3235"/>
                </a:lnTo>
                <a:lnTo>
                  <a:pt x="3575" y="3237"/>
                </a:lnTo>
                <a:lnTo>
                  <a:pt x="3575" y="3239"/>
                </a:lnTo>
                <a:lnTo>
                  <a:pt x="3575" y="3241"/>
                </a:lnTo>
                <a:lnTo>
                  <a:pt x="3575" y="3243"/>
                </a:lnTo>
                <a:lnTo>
                  <a:pt x="3573" y="3245"/>
                </a:lnTo>
                <a:lnTo>
                  <a:pt x="3575" y="3247"/>
                </a:lnTo>
                <a:lnTo>
                  <a:pt x="3575" y="3249"/>
                </a:lnTo>
                <a:lnTo>
                  <a:pt x="3575" y="3251"/>
                </a:lnTo>
                <a:lnTo>
                  <a:pt x="3578" y="3253"/>
                </a:lnTo>
                <a:lnTo>
                  <a:pt x="3580" y="3255"/>
                </a:lnTo>
                <a:lnTo>
                  <a:pt x="3578" y="3257"/>
                </a:lnTo>
                <a:lnTo>
                  <a:pt x="3575" y="3257"/>
                </a:lnTo>
                <a:lnTo>
                  <a:pt x="3573" y="3259"/>
                </a:lnTo>
                <a:lnTo>
                  <a:pt x="3573" y="3261"/>
                </a:lnTo>
                <a:lnTo>
                  <a:pt x="3571" y="3261"/>
                </a:lnTo>
                <a:lnTo>
                  <a:pt x="3571" y="3263"/>
                </a:lnTo>
                <a:lnTo>
                  <a:pt x="3569" y="3265"/>
                </a:lnTo>
                <a:lnTo>
                  <a:pt x="3567" y="3267"/>
                </a:lnTo>
                <a:lnTo>
                  <a:pt x="3567" y="3269"/>
                </a:lnTo>
                <a:lnTo>
                  <a:pt x="3565" y="3271"/>
                </a:lnTo>
                <a:lnTo>
                  <a:pt x="3563" y="3271"/>
                </a:lnTo>
                <a:lnTo>
                  <a:pt x="3563" y="3273"/>
                </a:lnTo>
                <a:lnTo>
                  <a:pt x="3563" y="3275"/>
                </a:lnTo>
                <a:lnTo>
                  <a:pt x="3560" y="3275"/>
                </a:lnTo>
                <a:lnTo>
                  <a:pt x="3558" y="3277"/>
                </a:lnTo>
                <a:lnTo>
                  <a:pt x="3556" y="3279"/>
                </a:lnTo>
                <a:lnTo>
                  <a:pt x="3556" y="3281"/>
                </a:lnTo>
                <a:lnTo>
                  <a:pt x="3554" y="3281"/>
                </a:lnTo>
                <a:lnTo>
                  <a:pt x="3556" y="3283"/>
                </a:lnTo>
                <a:lnTo>
                  <a:pt x="3554" y="3283"/>
                </a:lnTo>
                <a:lnTo>
                  <a:pt x="3554" y="3281"/>
                </a:lnTo>
                <a:lnTo>
                  <a:pt x="3554" y="3279"/>
                </a:lnTo>
                <a:lnTo>
                  <a:pt x="3554" y="3277"/>
                </a:lnTo>
                <a:lnTo>
                  <a:pt x="3552" y="3277"/>
                </a:lnTo>
                <a:lnTo>
                  <a:pt x="3550" y="3275"/>
                </a:lnTo>
                <a:lnTo>
                  <a:pt x="3548" y="3275"/>
                </a:lnTo>
                <a:lnTo>
                  <a:pt x="3545" y="3275"/>
                </a:lnTo>
                <a:lnTo>
                  <a:pt x="3543" y="3275"/>
                </a:lnTo>
                <a:lnTo>
                  <a:pt x="3541" y="3275"/>
                </a:lnTo>
                <a:lnTo>
                  <a:pt x="3539" y="3273"/>
                </a:lnTo>
                <a:lnTo>
                  <a:pt x="3537" y="3273"/>
                </a:lnTo>
                <a:lnTo>
                  <a:pt x="3535" y="3275"/>
                </a:lnTo>
                <a:lnTo>
                  <a:pt x="3533" y="3275"/>
                </a:lnTo>
                <a:lnTo>
                  <a:pt x="3533" y="3277"/>
                </a:lnTo>
                <a:lnTo>
                  <a:pt x="3530" y="3279"/>
                </a:lnTo>
                <a:lnTo>
                  <a:pt x="3530" y="3281"/>
                </a:lnTo>
                <a:lnTo>
                  <a:pt x="3528" y="3281"/>
                </a:lnTo>
                <a:lnTo>
                  <a:pt x="3528" y="3279"/>
                </a:lnTo>
                <a:lnTo>
                  <a:pt x="3526" y="3279"/>
                </a:lnTo>
                <a:lnTo>
                  <a:pt x="3524" y="3279"/>
                </a:lnTo>
                <a:lnTo>
                  <a:pt x="3524" y="3277"/>
                </a:lnTo>
                <a:lnTo>
                  <a:pt x="3522" y="3275"/>
                </a:lnTo>
                <a:lnTo>
                  <a:pt x="3520" y="3273"/>
                </a:lnTo>
                <a:lnTo>
                  <a:pt x="3520" y="3271"/>
                </a:lnTo>
                <a:lnTo>
                  <a:pt x="3518" y="3271"/>
                </a:lnTo>
                <a:lnTo>
                  <a:pt x="3518" y="3269"/>
                </a:lnTo>
                <a:lnTo>
                  <a:pt x="3515" y="3269"/>
                </a:lnTo>
                <a:lnTo>
                  <a:pt x="3513" y="3267"/>
                </a:lnTo>
                <a:lnTo>
                  <a:pt x="3511" y="3269"/>
                </a:lnTo>
                <a:lnTo>
                  <a:pt x="3509" y="3269"/>
                </a:lnTo>
                <a:lnTo>
                  <a:pt x="3507" y="3269"/>
                </a:lnTo>
                <a:lnTo>
                  <a:pt x="3505" y="3269"/>
                </a:lnTo>
                <a:lnTo>
                  <a:pt x="3502" y="3269"/>
                </a:lnTo>
                <a:lnTo>
                  <a:pt x="3500" y="3271"/>
                </a:lnTo>
                <a:lnTo>
                  <a:pt x="3498" y="3271"/>
                </a:lnTo>
                <a:lnTo>
                  <a:pt x="3496" y="3271"/>
                </a:lnTo>
                <a:lnTo>
                  <a:pt x="3494" y="3271"/>
                </a:lnTo>
                <a:lnTo>
                  <a:pt x="3492" y="3273"/>
                </a:lnTo>
                <a:lnTo>
                  <a:pt x="3490" y="3273"/>
                </a:lnTo>
                <a:lnTo>
                  <a:pt x="3487" y="3273"/>
                </a:lnTo>
                <a:lnTo>
                  <a:pt x="3485" y="3273"/>
                </a:lnTo>
                <a:lnTo>
                  <a:pt x="3485" y="3275"/>
                </a:lnTo>
                <a:lnTo>
                  <a:pt x="3483" y="3275"/>
                </a:lnTo>
                <a:lnTo>
                  <a:pt x="3481" y="3275"/>
                </a:lnTo>
                <a:lnTo>
                  <a:pt x="3479" y="3275"/>
                </a:lnTo>
                <a:lnTo>
                  <a:pt x="3477" y="3277"/>
                </a:lnTo>
                <a:lnTo>
                  <a:pt x="3475" y="3277"/>
                </a:lnTo>
                <a:lnTo>
                  <a:pt x="3472" y="3279"/>
                </a:lnTo>
                <a:lnTo>
                  <a:pt x="3470" y="3279"/>
                </a:lnTo>
                <a:lnTo>
                  <a:pt x="3468" y="3281"/>
                </a:lnTo>
                <a:lnTo>
                  <a:pt x="3466" y="3281"/>
                </a:lnTo>
                <a:lnTo>
                  <a:pt x="3464" y="3281"/>
                </a:lnTo>
                <a:lnTo>
                  <a:pt x="3462" y="3283"/>
                </a:lnTo>
                <a:lnTo>
                  <a:pt x="3460" y="3283"/>
                </a:lnTo>
                <a:lnTo>
                  <a:pt x="3460" y="3285"/>
                </a:lnTo>
                <a:lnTo>
                  <a:pt x="3457" y="3285"/>
                </a:lnTo>
                <a:lnTo>
                  <a:pt x="3455" y="3285"/>
                </a:lnTo>
                <a:lnTo>
                  <a:pt x="3453" y="3287"/>
                </a:lnTo>
                <a:lnTo>
                  <a:pt x="3451" y="3287"/>
                </a:lnTo>
                <a:lnTo>
                  <a:pt x="3449" y="3289"/>
                </a:lnTo>
                <a:lnTo>
                  <a:pt x="3447" y="3291"/>
                </a:lnTo>
                <a:lnTo>
                  <a:pt x="3444" y="3291"/>
                </a:lnTo>
                <a:lnTo>
                  <a:pt x="3442" y="3293"/>
                </a:lnTo>
                <a:lnTo>
                  <a:pt x="3440" y="3293"/>
                </a:lnTo>
                <a:lnTo>
                  <a:pt x="3440" y="3295"/>
                </a:lnTo>
                <a:lnTo>
                  <a:pt x="3438" y="3295"/>
                </a:lnTo>
                <a:lnTo>
                  <a:pt x="3436" y="3297"/>
                </a:lnTo>
                <a:lnTo>
                  <a:pt x="3434" y="3297"/>
                </a:lnTo>
                <a:lnTo>
                  <a:pt x="3434" y="3299"/>
                </a:lnTo>
                <a:lnTo>
                  <a:pt x="3432" y="3299"/>
                </a:lnTo>
                <a:lnTo>
                  <a:pt x="3429" y="3301"/>
                </a:lnTo>
                <a:lnTo>
                  <a:pt x="3427" y="3301"/>
                </a:lnTo>
                <a:lnTo>
                  <a:pt x="3427" y="3303"/>
                </a:lnTo>
                <a:lnTo>
                  <a:pt x="3425" y="3305"/>
                </a:lnTo>
                <a:lnTo>
                  <a:pt x="3423" y="3305"/>
                </a:lnTo>
                <a:lnTo>
                  <a:pt x="3423" y="3307"/>
                </a:lnTo>
                <a:lnTo>
                  <a:pt x="3421" y="3307"/>
                </a:lnTo>
                <a:lnTo>
                  <a:pt x="3419" y="3309"/>
                </a:lnTo>
                <a:lnTo>
                  <a:pt x="3417" y="3311"/>
                </a:lnTo>
                <a:lnTo>
                  <a:pt x="3414" y="3313"/>
                </a:lnTo>
                <a:lnTo>
                  <a:pt x="3412" y="3313"/>
                </a:lnTo>
                <a:lnTo>
                  <a:pt x="3412" y="3315"/>
                </a:lnTo>
                <a:lnTo>
                  <a:pt x="3410" y="3317"/>
                </a:lnTo>
                <a:lnTo>
                  <a:pt x="3408" y="3317"/>
                </a:lnTo>
                <a:lnTo>
                  <a:pt x="3406" y="3319"/>
                </a:lnTo>
                <a:lnTo>
                  <a:pt x="3404" y="3321"/>
                </a:lnTo>
                <a:lnTo>
                  <a:pt x="3402" y="3321"/>
                </a:lnTo>
                <a:lnTo>
                  <a:pt x="3399" y="3323"/>
                </a:lnTo>
                <a:lnTo>
                  <a:pt x="3397" y="3323"/>
                </a:lnTo>
                <a:lnTo>
                  <a:pt x="3397" y="3325"/>
                </a:lnTo>
                <a:lnTo>
                  <a:pt x="3397" y="3323"/>
                </a:lnTo>
                <a:lnTo>
                  <a:pt x="3397" y="3325"/>
                </a:lnTo>
                <a:lnTo>
                  <a:pt x="3395" y="3325"/>
                </a:lnTo>
                <a:lnTo>
                  <a:pt x="3393" y="3325"/>
                </a:lnTo>
                <a:lnTo>
                  <a:pt x="3393" y="3327"/>
                </a:lnTo>
                <a:lnTo>
                  <a:pt x="3391" y="3327"/>
                </a:lnTo>
                <a:lnTo>
                  <a:pt x="3389" y="3329"/>
                </a:lnTo>
                <a:lnTo>
                  <a:pt x="3389" y="3331"/>
                </a:lnTo>
                <a:lnTo>
                  <a:pt x="3386" y="3333"/>
                </a:lnTo>
                <a:lnTo>
                  <a:pt x="3386" y="3335"/>
                </a:lnTo>
                <a:lnTo>
                  <a:pt x="3386" y="3337"/>
                </a:lnTo>
                <a:lnTo>
                  <a:pt x="3384" y="3337"/>
                </a:lnTo>
                <a:lnTo>
                  <a:pt x="3384" y="3339"/>
                </a:lnTo>
                <a:lnTo>
                  <a:pt x="3382" y="3341"/>
                </a:lnTo>
                <a:lnTo>
                  <a:pt x="3382" y="3343"/>
                </a:lnTo>
                <a:lnTo>
                  <a:pt x="3380" y="3343"/>
                </a:lnTo>
                <a:lnTo>
                  <a:pt x="3380" y="3345"/>
                </a:lnTo>
                <a:lnTo>
                  <a:pt x="3378" y="3347"/>
                </a:lnTo>
                <a:lnTo>
                  <a:pt x="3378" y="3349"/>
                </a:lnTo>
                <a:lnTo>
                  <a:pt x="3376" y="3351"/>
                </a:lnTo>
                <a:lnTo>
                  <a:pt x="3378" y="3351"/>
                </a:lnTo>
                <a:lnTo>
                  <a:pt x="3378" y="3353"/>
                </a:lnTo>
                <a:lnTo>
                  <a:pt x="3378" y="3355"/>
                </a:lnTo>
                <a:lnTo>
                  <a:pt x="3376" y="3357"/>
                </a:lnTo>
                <a:lnTo>
                  <a:pt x="3374" y="3359"/>
                </a:lnTo>
                <a:lnTo>
                  <a:pt x="3374" y="3361"/>
                </a:lnTo>
                <a:lnTo>
                  <a:pt x="3374" y="3363"/>
                </a:lnTo>
                <a:lnTo>
                  <a:pt x="3371" y="3365"/>
                </a:lnTo>
                <a:lnTo>
                  <a:pt x="3369" y="3367"/>
                </a:lnTo>
                <a:lnTo>
                  <a:pt x="3369" y="3369"/>
                </a:lnTo>
                <a:lnTo>
                  <a:pt x="3367" y="3371"/>
                </a:lnTo>
                <a:lnTo>
                  <a:pt x="3367" y="3373"/>
                </a:lnTo>
                <a:lnTo>
                  <a:pt x="3367" y="3375"/>
                </a:lnTo>
                <a:lnTo>
                  <a:pt x="3367" y="3377"/>
                </a:lnTo>
                <a:lnTo>
                  <a:pt x="3369" y="3379"/>
                </a:lnTo>
                <a:lnTo>
                  <a:pt x="3371" y="3381"/>
                </a:lnTo>
                <a:lnTo>
                  <a:pt x="3374" y="3383"/>
                </a:lnTo>
                <a:lnTo>
                  <a:pt x="3376" y="3383"/>
                </a:lnTo>
                <a:lnTo>
                  <a:pt x="3376" y="3385"/>
                </a:lnTo>
                <a:lnTo>
                  <a:pt x="3378" y="3387"/>
                </a:lnTo>
                <a:lnTo>
                  <a:pt x="3378" y="3389"/>
                </a:lnTo>
                <a:lnTo>
                  <a:pt x="3376" y="3391"/>
                </a:lnTo>
                <a:lnTo>
                  <a:pt x="3376" y="3393"/>
                </a:lnTo>
                <a:lnTo>
                  <a:pt x="3376" y="3395"/>
                </a:lnTo>
                <a:lnTo>
                  <a:pt x="3376" y="3397"/>
                </a:lnTo>
                <a:lnTo>
                  <a:pt x="3378" y="3398"/>
                </a:lnTo>
                <a:lnTo>
                  <a:pt x="3378" y="3400"/>
                </a:lnTo>
                <a:lnTo>
                  <a:pt x="3378" y="3402"/>
                </a:lnTo>
                <a:lnTo>
                  <a:pt x="3378" y="3404"/>
                </a:lnTo>
                <a:lnTo>
                  <a:pt x="3378" y="3406"/>
                </a:lnTo>
                <a:lnTo>
                  <a:pt x="3380" y="3408"/>
                </a:lnTo>
                <a:lnTo>
                  <a:pt x="3380" y="3410"/>
                </a:lnTo>
                <a:lnTo>
                  <a:pt x="3380" y="3412"/>
                </a:lnTo>
                <a:lnTo>
                  <a:pt x="3380" y="3414"/>
                </a:lnTo>
                <a:lnTo>
                  <a:pt x="3382" y="3416"/>
                </a:lnTo>
                <a:lnTo>
                  <a:pt x="3382" y="3418"/>
                </a:lnTo>
                <a:lnTo>
                  <a:pt x="3382" y="3420"/>
                </a:lnTo>
                <a:lnTo>
                  <a:pt x="3382" y="3422"/>
                </a:lnTo>
                <a:lnTo>
                  <a:pt x="3384" y="3422"/>
                </a:lnTo>
                <a:lnTo>
                  <a:pt x="3384" y="3424"/>
                </a:lnTo>
                <a:lnTo>
                  <a:pt x="3384" y="3426"/>
                </a:lnTo>
                <a:lnTo>
                  <a:pt x="3384" y="3428"/>
                </a:lnTo>
                <a:lnTo>
                  <a:pt x="3384" y="3430"/>
                </a:lnTo>
                <a:lnTo>
                  <a:pt x="3386" y="3432"/>
                </a:lnTo>
                <a:lnTo>
                  <a:pt x="3386" y="3434"/>
                </a:lnTo>
                <a:lnTo>
                  <a:pt x="3386" y="3436"/>
                </a:lnTo>
                <a:lnTo>
                  <a:pt x="3386" y="3438"/>
                </a:lnTo>
                <a:lnTo>
                  <a:pt x="3386" y="3440"/>
                </a:lnTo>
                <a:lnTo>
                  <a:pt x="3386" y="3442"/>
                </a:lnTo>
                <a:lnTo>
                  <a:pt x="3386" y="3444"/>
                </a:lnTo>
                <a:lnTo>
                  <a:pt x="3386" y="3446"/>
                </a:lnTo>
                <a:lnTo>
                  <a:pt x="3386" y="3448"/>
                </a:lnTo>
                <a:lnTo>
                  <a:pt x="3389" y="3450"/>
                </a:lnTo>
                <a:lnTo>
                  <a:pt x="3389" y="3452"/>
                </a:lnTo>
                <a:lnTo>
                  <a:pt x="3389" y="3454"/>
                </a:lnTo>
                <a:lnTo>
                  <a:pt x="3389" y="3456"/>
                </a:lnTo>
                <a:lnTo>
                  <a:pt x="3389" y="3458"/>
                </a:lnTo>
                <a:lnTo>
                  <a:pt x="3391" y="3458"/>
                </a:lnTo>
                <a:lnTo>
                  <a:pt x="3391" y="3460"/>
                </a:lnTo>
                <a:lnTo>
                  <a:pt x="3391" y="3462"/>
                </a:lnTo>
                <a:lnTo>
                  <a:pt x="3391" y="3464"/>
                </a:lnTo>
                <a:lnTo>
                  <a:pt x="3391" y="3466"/>
                </a:lnTo>
                <a:lnTo>
                  <a:pt x="3391" y="3468"/>
                </a:lnTo>
                <a:lnTo>
                  <a:pt x="3393" y="3470"/>
                </a:lnTo>
                <a:lnTo>
                  <a:pt x="3393" y="3472"/>
                </a:lnTo>
                <a:lnTo>
                  <a:pt x="3393" y="3474"/>
                </a:lnTo>
                <a:lnTo>
                  <a:pt x="3393" y="3476"/>
                </a:lnTo>
                <a:lnTo>
                  <a:pt x="3393" y="3478"/>
                </a:lnTo>
                <a:lnTo>
                  <a:pt x="3393" y="3480"/>
                </a:lnTo>
                <a:lnTo>
                  <a:pt x="3393" y="3482"/>
                </a:lnTo>
                <a:lnTo>
                  <a:pt x="3393" y="3484"/>
                </a:lnTo>
                <a:lnTo>
                  <a:pt x="3391" y="3486"/>
                </a:lnTo>
                <a:lnTo>
                  <a:pt x="3391" y="3488"/>
                </a:lnTo>
                <a:lnTo>
                  <a:pt x="3391" y="3490"/>
                </a:lnTo>
                <a:lnTo>
                  <a:pt x="3389" y="3492"/>
                </a:lnTo>
                <a:lnTo>
                  <a:pt x="3389" y="3494"/>
                </a:lnTo>
                <a:lnTo>
                  <a:pt x="3386" y="3494"/>
                </a:lnTo>
                <a:lnTo>
                  <a:pt x="3386" y="3496"/>
                </a:lnTo>
                <a:lnTo>
                  <a:pt x="3384" y="3498"/>
                </a:lnTo>
                <a:lnTo>
                  <a:pt x="3384" y="3500"/>
                </a:lnTo>
                <a:lnTo>
                  <a:pt x="3382" y="3500"/>
                </a:lnTo>
                <a:lnTo>
                  <a:pt x="3382" y="3502"/>
                </a:lnTo>
                <a:lnTo>
                  <a:pt x="3380" y="3504"/>
                </a:lnTo>
                <a:lnTo>
                  <a:pt x="3378" y="3506"/>
                </a:lnTo>
                <a:lnTo>
                  <a:pt x="3376" y="3508"/>
                </a:lnTo>
                <a:lnTo>
                  <a:pt x="3376" y="3510"/>
                </a:lnTo>
                <a:lnTo>
                  <a:pt x="3374" y="3510"/>
                </a:lnTo>
                <a:lnTo>
                  <a:pt x="3374" y="3512"/>
                </a:lnTo>
                <a:lnTo>
                  <a:pt x="3371" y="3514"/>
                </a:lnTo>
                <a:lnTo>
                  <a:pt x="3369" y="3516"/>
                </a:lnTo>
                <a:lnTo>
                  <a:pt x="3367" y="3518"/>
                </a:lnTo>
                <a:lnTo>
                  <a:pt x="3367" y="3520"/>
                </a:lnTo>
                <a:lnTo>
                  <a:pt x="3365" y="3522"/>
                </a:lnTo>
                <a:lnTo>
                  <a:pt x="3363" y="3524"/>
                </a:lnTo>
                <a:lnTo>
                  <a:pt x="3361" y="3526"/>
                </a:lnTo>
                <a:lnTo>
                  <a:pt x="3359" y="3528"/>
                </a:lnTo>
                <a:lnTo>
                  <a:pt x="3356" y="3530"/>
                </a:lnTo>
                <a:lnTo>
                  <a:pt x="3354" y="3532"/>
                </a:lnTo>
                <a:lnTo>
                  <a:pt x="3352" y="3532"/>
                </a:lnTo>
                <a:lnTo>
                  <a:pt x="3350" y="3532"/>
                </a:lnTo>
                <a:lnTo>
                  <a:pt x="3348" y="3534"/>
                </a:lnTo>
                <a:lnTo>
                  <a:pt x="3346" y="3534"/>
                </a:lnTo>
                <a:lnTo>
                  <a:pt x="3344" y="3534"/>
                </a:lnTo>
                <a:lnTo>
                  <a:pt x="3344" y="3536"/>
                </a:lnTo>
                <a:lnTo>
                  <a:pt x="3341" y="3536"/>
                </a:lnTo>
                <a:lnTo>
                  <a:pt x="3339" y="3538"/>
                </a:lnTo>
                <a:lnTo>
                  <a:pt x="3337" y="3538"/>
                </a:lnTo>
                <a:lnTo>
                  <a:pt x="3335" y="3538"/>
                </a:lnTo>
                <a:lnTo>
                  <a:pt x="3333" y="3540"/>
                </a:lnTo>
                <a:lnTo>
                  <a:pt x="3331" y="3542"/>
                </a:lnTo>
                <a:lnTo>
                  <a:pt x="3329" y="3542"/>
                </a:lnTo>
                <a:lnTo>
                  <a:pt x="3326" y="3544"/>
                </a:lnTo>
                <a:lnTo>
                  <a:pt x="3324" y="3544"/>
                </a:lnTo>
                <a:lnTo>
                  <a:pt x="3322" y="3546"/>
                </a:lnTo>
                <a:lnTo>
                  <a:pt x="3320" y="3546"/>
                </a:lnTo>
                <a:lnTo>
                  <a:pt x="3318" y="3546"/>
                </a:lnTo>
                <a:lnTo>
                  <a:pt x="3316" y="3548"/>
                </a:lnTo>
                <a:lnTo>
                  <a:pt x="3313" y="3548"/>
                </a:lnTo>
                <a:lnTo>
                  <a:pt x="3311" y="3548"/>
                </a:lnTo>
                <a:lnTo>
                  <a:pt x="3311" y="3550"/>
                </a:lnTo>
                <a:lnTo>
                  <a:pt x="3309" y="3552"/>
                </a:lnTo>
                <a:lnTo>
                  <a:pt x="3307" y="3552"/>
                </a:lnTo>
                <a:lnTo>
                  <a:pt x="3307" y="3554"/>
                </a:lnTo>
                <a:lnTo>
                  <a:pt x="3305" y="3556"/>
                </a:lnTo>
                <a:lnTo>
                  <a:pt x="3305" y="3558"/>
                </a:lnTo>
                <a:lnTo>
                  <a:pt x="3305" y="3560"/>
                </a:lnTo>
                <a:lnTo>
                  <a:pt x="3303" y="3560"/>
                </a:lnTo>
                <a:lnTo>
                  <a:pt x="3303" y="3562"/>
                </a:lnTo>
                <a:lnTo>
                  <a:pt x="3301" y="3564"/>
                </a:lnTo>
                <a:lnTo>
                  <a:pt x="3298" y="3566"/>
                </a:lnTo>
                <a:lnTo>
                  <a:pt x="3296" y="3568"/>
                </a:lnTo>
                <a:lnTo>
                  <a:pt x="3296" y="3570"/>
                </a:lnTo>
                <a:lnTo>
                  <a:pt x="3294" y="3572"/>
                </a:lnTo>
                <a:lnTo>
                  <a:pt x="3294" y="3574"/>
                </a:lnTo>
                <a:lnTo>
                  <a:pt x="3292" y="3576"/>
                </a:lnTo>
                <a:lnTo>
                  <a:pt x="3292" y="3578"/>
                </a:lnTo>
                <a:lnTo>
                  <a:pt x="3290" y="3580"/>
                </a:lnTo>
                <a:lnTo>
                  <a:pt x="3288" y="3582"/>
                </a:lnTo>
                <a:lnTo>
                  <a:pt x="3288" y="3584"/>
                </a:lnTo>
                <a:lnTo>
                  <a:pt x="3286" y="3586"/>
                </a:lnTo>
                <a:lnTo>
                  <a:pt x="3286" y="3588"/>
                </a:lnTo>
                <a:lnTo>
                  <a:pt x="3283" y="3588"/>
                </a:lnTo>
                <a:lnTo>
                  <a:pt x="3281" y="3590"/>
                </a:lnTo>
                <a:lnTo>
                  <a:pt x="3281" y="3592"/>
                </a:lnTo>
                <a:lnTo>
                  <a:pt x="3279" y="3594"/>
                </a:lnTo>
                <a:lnTo>
                  <a:pt x="3277" y="3596"/>
                </a:lnTo>
                <a:lnTo>
                  <a:pt x="3277" y="3598"/>
                </a:lnTo>
                <a:lnTo>
                  <a:pt x="3275" y="3600"/>
                </a:lnTo>
                <a:lnTo>
                  <a:pt x="3273" y="3602"/>
                </a:lnTo>
                <a:lnTo>
                  <a:pt x="3273" y="3604"/>
                </a:lnTo>
                <a:lnTo>
                  <a:pt x="3271" y="3606"/>
                </a:lnTo>
                <a:lnTo>
                  <a:pt x="3271" y="3608"/>
                </a:lnTo>
                <a:lnTo>
                  <a:pt x="3268" y="3608"/>
                </a:lnTo>
                <a:lnTo>
                  <a:pt x="3268" y="3610"/>
                </a:lnTo>
                <a:lnTo>
                  <a:pt x="3266" y="3612"/>
                </a:lnTo>
                <a:lnTo>
                  <a:pt x="3266" y="3614"/>
                </a:lnTo>
                <a:lnTo>
                  <a:pt x="3264" y="3614"/>
                </a:lnTo>
                <a:lnTo>
                  <a:pt x="3264" y="3616"/>
                </a:lnTo>
                <a:lnTo>
                  <a:pt x="3262" y="3618"/>
                </a:lnTo>
                <a:lnTo>
                  <a:pt x="3260" y="3618"/>
                </a:lnTo>
                <a:lnTo>
                  <a:pt x="3260" y="3620"/>
                </a:lnTo>
                <a:lnTo>
                  <a:pt x="3258" y="3622"/>
                </a:lnTo>
                <a:lnTo>
                  <a:pt x="3258" y="3624"/>
                </a:lnTo>
                <a:lnTo>
                  <a:pt x="3258" y="3626"/>
                </a:lnTo>
                <a:lnTo>
                  <a:pt x="3258" y="3628"/>
                </a:lnTo>
                <a:lnTo>
                  <a:pt x="3258" y="3630"/>
                </a:lnTo>
                <a:lnTo>
                  <a:pt x="3258" y="3632"/>
                </a:lnTo>
                <a:lnTo>
                  <a:pt x="3258" y="3634"/>
                </a:lnTo>
                <a:lnTo>
                  <a:pt x="3258" y="3636"/>
                </a:lnTo>
                <a:lnTo>
                  <a:pt x="3258" y="3638"/>
                </a:lnTo>
                <a:lnTo>
                  <a:pt x="3258" y="3640"/>
                </a:lnTo>
                <a:lnTo>
                  <a:pt x="3255" y="3642"/>
                </a:lnTo>
                <a:lnTo>
                  <a:pt x="3255" y="3644"/>
                </a:lnTo>
                <a:lnTo>
                  <a:pt x="3255" y="3646"/>
                </a:lnTo>
                <a:lnTo>
                  <a:pt x="3255" y="3648"/>
                </a:lnTo>
                <a:lnTo>
                  <a:pt x="3255" y="3650"/>
                </a:lnTo>
                <a:lnTo>
                  <a:pt x="3255" y="3652"/>
                </a:lnTo>
                <a:lnTo>
                  <a:pt x="3255" y="3654"/>
                </a:lnTo>
                <a:lnTo>
                  <a:pt x="3255" y="3656"/>
                </a:lnTo>
                <a:lnTo>
                  <a:pt x="3253" y="3658"/>
                </a:lnTo>
                <a:lnTo>
                  <a:pt x="3253" y="3660"/>
                </a:lnTo>
                <a:lnTo>
                  <a:pt x="3255" y="3662"/>
                </a:lnTo>
                <a:lnTo>
                  <a:pt x="3253" y="3664"/>
                </a:lnTo>
                <a:lnTo>
                  <a:pt x="3255" y="3666"/>
                </a:lnTo>
                <a:lnTo>
                  <a:pt x="3253" y="3668"/>
                </a:lnTo>
                <a:lnTo>
                  <a:pt x="3253" y="3670"/>
                </a:lnTo>
                <a:lnTo>
                  <a:pt x="3251" y="3672"/>
                </a:lnTo>
                <a:lnTo>
                  <a:pt x="3251" y="3674"/>
                </a:lnTo>
                <a:lnTo>
                  <a:pt x="3251" y="3676"/>
                </a:lnTo>
                <a:lnTo>
                  <a:pt x="3249" y="3678"/>
                </a:lnTo>
                <a:lnTo>
                  <a:pt x="3249" y="3680"/>
                </a:lnTo>
                <a:lnTo>
                  <a:pt x="3249" y="3682"/>
                </a:lnTo>
                <a:lnTo>
                  <a:pt x="3247" y="3684"/>
                </a:lnTo>
                <a:lnTo>
                  <a:pt x="3247" y="3686"/>
                </a:lnTo>
                <a:lnTo>
                  <a:pt x="3247" y="3688"/>
                </a:lnTo>
                <a:lnTo>
                  <a:pt x="3245" y="3690"/>
                </a:lnTo>
                <a:lnTo>
                  <a:pt x="3245" y="3692"/>
                </a:lnTo>
                <a:lnTo>
                  <a:pt x="3243" y="3694"/>
                </a:lnTo>
                <a:lnTo>
                  <a:pt x="3240" y="3696"/>
                </a:lnTo>
                <a:lnTo>
                  <a:pt x="3240" y="3698"/>
                </a:lnTo>
                <a:lnTo>
                  <a:pt x="3238" y="3700"/>
                </a:lnTo>
                <a:lnTo>
                  <a:pt x="3236" y="3702"/>
                </a:lnTo>
                <a:lnTo>
                  <a:pt x="3236" y="3704"/>
                </a:lnTo>
                <a:lnTo>
                  <a:pt x="3234" y="3706"/>
                </a:lnTo>
                <a:lnTo>
                  <a:pt x="3232" y="3708"/>
                </a:lnTo>
                <a:lnTo>
                  <a:pt x="3232" y="3710"/>
                </a:lnTo>
                <a:lnTo>
                  <a:pt x="3230" y="3712"/>
                </a:lnTo>
                <a:lnTo>
                  <a:pt x="3228" y="3712"/>
                </a:lnTo>
                <a:lnTo>
                  <a:pt x="3225" y="3712"/>
                </a:lnTo>
                <a:lnTo>
                  <a:pt x="3223" y="3712"/>
                </a:lnTo>
                <a:lnTo>
                  <a:pt x="3223" y="3714"/>
                </a:lnTo>
                <a:lnTo>
                  <a:pt x="3221" y="3712"/>
                </a:lnTo>
                <a:lnTo>
                  <a:pt x="3219" y="3712"/>
                </a:lnTo>
                <a:lnTo>
                  <a:pt x="3217" y="3712"/>
                </a:lnTo>
                <a:lnTo>
                  <a:pt x="3215" y="3714"/>
                </a:lnTo>
                <a:lnTo>
                  <a:pt x="3213" y="3714"/>
                </a:lnTo>
                <a:lnTo>
                  <a:pt x="3210" y="3714"/>
                </a:lnTo>
                <a:lnTo>
                  <a:pt x="3210" y="3716"/>
                </a:lnTo>
                <a:lnTo>
                  <a:pt x="3208" y="3716"/>
                </a:lnTo>
                <a:lnTo>
                  <a:pt x="3206" y="3716"/>
                </a:lnTo>
                <a:lnTo>
                  <a:pt x="3204" y="3716"/>
                </a:lnTo>
                <a:lnTo>
                  <a:pt x="3202" y="3716"/>
                </a:lnTo>
                <a:lnTo>
                  <a:pt x="3200" y="3716"/>
                </a:lnTo>
                <a:lnTo>
                  <a:pt x="3198" y="3716"/>
                </a:lnTo>
                <a:lnTo>
                  <a:pt x="3195" y="3716"/>
                </a:lnTo>
                <a:lnTo>
                  <a:pt x="3193" y="3716"/>
                </a:lnTo>
                <a:lnTo>
                  <a:pt x="3191" y="3716"/>
                </a:lnTo>
                <a:lnTo>
                  <a:pt x="3189" y="3714"/>
                </a:lnTo>
                <a:lnTo>
                  <a:pt x="3187" y="3714"/>
                </a:lnTo>
                <a:lnTo>
                  <a:pt x="3185" y="3714"/>
                </a:lnTo>
                <a:lnTo>
                  <a:pt x="3182" y="3712"/>
                </a:lnTo>
                <a:lnTo>
                  <a:pt x="3180" y="3712"/>
                </a:lnTo>
                <a:lnTo>
                  <a:pt x="3178" y="3714"/>
                </a:lnTo>
                <a:lnTo>
                  <a:pt x="3176" y="3714"/>
                </a:lnTo>
                <a:lnTo>
                  <a:pt x="3174" y="3714"/>
                </a:lnTo>
                <a:lnTo>
                  <a:pt x="3172" y="3714"/>
                </a:lnTo>
                <a:lnTo>
                  <a:pt x="3170" y="3714"/>
                </a:lnTo>
                <a:lnTo>
                  <a:pt x="3167" y="3716"/>
                </a:lnTo>
                <a:lnTo>
                  <a:pt x="3167" y="3714"/>
                </a:lnTo>
                <a:lnTo>
                  <a:pt x="3165" y="3714"/>
                </a:lnTo>
                <a:lnTo>
                  <a:pt x="3163" y="3716"/>
                </a:lnTo>
                <a:lnTo>
                  <a:pt x="3161" y="3716"/>
                </a:lnTo>
                <a:lnTo>
                  <a:pt x="3159" y="3716"/>
                </a:lnTo>
                <a:lnTo>
                  <a:pt x="3157" y="3716"/>
                </a:lnTo>
                <a:lnTo>
                  <a:pt x="3157" y="3718"/>
                </a:lnTo>
                <a:lnTo>
                  <a:pt x="3155" y="3718"/>
                </a:lnTo>
                <a:lnTo>
                  <a:pt x="3152" y="3718"/>
                </a:lnTo>
                <a:lnTo>
                  <a:pt x="3150" y="3720"/>
                </a:lnTo>
                <a:lnTo>
                  <a:pt x="3148" y="3720"/>
                </a:lnTo>
                <a:lnTo>
                  <a:pt x="3146" y="3720"/>
                </a:lnTo>
                <a:lnTo>
                  <a:pt x="3144" y="3720"/>
                </a:lnTo>
                <a:lnTo>
                  <a:pt x="3142" y="3720"/>
                </a:lnTo>
                <a:lnTo>
                  <a:pt x="3140" y="3720"/>
                </a:lnTo>
                <a:lnTo>
                  <a:pt x="3137" y="3720"/>
                </a:lnTo>
                <a:lnTo>
                  <a:pt x="3135" y="3720"/>
                </a:lnTo>
                <a:lnTo>
                  <a:pt x="3135" y="3722"/>
                </a:lnTo>
                <a:lnTo>
                  <a:pt x="3133" y="3722"/>
                </a:lnTo>
                <a:lnTo>
                  <a:pt x="3131" y="3722"/>
                </a:lnTo>
                <a:lnTo>
                  <a:pt x="3129" y="3722"/>
                </a:lnTo>
                <a:lnTo>
                  <a:pt x="3127" y="3722"/>
                </a:lnTo>
                <a:lnTo>
                  <a:pt x="3124" y="3722"/>
                </a:lnTo>
                <a:lnTo>
                  <a:pt x="3122" y="3722"/>
                </a:lnTo>
                <a:lnTo>
                  <a:pt x="3122" y="3720"/>
                </a:lnTo>
                <a:lnTo>
                  <a:pt x="3120" y="3720"/>
                </a:lnTo>
                <a:lnTo>
                  <a:pt x="3118" y="3718"/>
                </a:lnTo>
                <a:lnTo>
                  <a:pt x="3116" y="3718"/>
                </a:lnTo>
                <a:lnTo>
                  <a:pt x="3114" y="3718"/>
                </a:lnTo>
                <a:lnTo>
                  <a:pt x="3112" y="3718"/>
                </a:lnTo>
                <a:lnTo>
                  <a:pt x="3109" y="3716"/>
                </a:lnTo>
                <a:lnTo>
                  <a:pt x="3107" y="3716"/>
                </a:lnTo>
                <a:lnTo>
                  <a:pt x="3105" y="3714"/>
                </a:lnTo>
                <a:lnTo>
                  <a:pt x="3103" y="3714"/>
                </a:lnTo>
                <a:lnTo>
                  <a:pt x="3101" y="3712"/>
                </a:lnTo>
                <a:lnTo>
                  <a:pt x="3101" y="3710"/>
                </a:lnTo>
                <a:lnTo>
                  <a:pt x="3099" y="3710"/>
                </a:lnTo>
                <a:lnTo>
                  <a:pt x="3097" y="3710"/>
                </a:lnTo>
                <a:lnTo>
                  <a:pt x="3094" y="3710"/>
                </a:lnTo>
                <a:lnTo>
                  <a:pt x="3094" y="3708"/>
                </a:lnTo>
                <a:lnTo>
                  <a:pt x="3092" y="3708"/>
                </a:lnTo>
                <a:lnTo>
                  <a:pt x="3090" y="3706"/>
                </a:lnTo>
                <a:lnTo>
                  <a:pt x="3090" y="3704"/>
                </a:lnTo>
                <a:lnTo>
                  <a:pt x="3088" y="3702"/>
                </a:lnTo>
                <a:lnTo>
                  <a:pt x="3086" y="3700"/>
                </a:lnTo>
                <a:lnTo>
                  <a:pt x="3084" y="3698"/>
                </a:lnTo>
                <a:lnTo>
                  <a:pt x="3084" y="3696"/>
                </a:lnTo>
                <a:lnTo>
                  <a:pt x="3082" y="3696"/>
                </a:lnTo>
                <a:lnTo>
                  <a:pt x="3082" y="3694"/>
                </a:lnTo>
                <a:lnTo>
                  <a:pt x="3079" y="3692"/>
                </a:lnTo>
                <a:lnTo>
                  <a:pt x="3079" y="3690"/>
                </a:lnTo>
                <a:lnTo>
                  <a:pt x="3077" y="3690"/>
                </a:lnTo>
                <a:lnTo>
                  <a:pt x="3077" y="3688"/>
                </a:lnTo>
                <a:lnTo>
                  <a:pt x="3077" y="3686"/>
                </a:lnTo>
                <a:lnTo>
                  <a:pt x="3077" y="3684"/>
                </a:lnTo>
                <a:lnTo>
                  <a:pt x="3075" y="3682"/>
                </a:lnTo>
                <a:lnTo>
                  <a:pt x="3077" y="3682"/>
                </a:lnTo>
                <a:lnTo>
                  <a:pt x="3079" y="3680"/>
                </a:lnTo>
                <a:lnTo>
                  <a:pt x="3082" y="3680"/>
                </a:lnTo>
                <a:lnTo>
                  <a:pt x="3082" y="3678"/>
                </a:lnTo>
                <a:lnTo>
                  <a:pt x="3082" y="3676"/>
                </a:lnTo>
                <a:lnTo>
                  <a:pt x="3084" y="3674"/>
                </a:lnTo>
                <a:lnTo>
                  <a:pt x="3084" y="3672"/>
                </a:lnTo>
                <a:lnTo>
                  <a:pt x="3082" y="3672"/>
                </a:lnTo>
                <a:lnTo>
                  <a:pt x="3082" y="3670"/>
                </a:lnTo>
                <a:lnTo>
                  <a:pt x="3079" y="3668"/>
                </a:lnTo>
                <a:lnTo>
                  <a:pt x="3079" y="3666"/>
                </a:lnTo>
                <a:lnTo>
                  <a:pt x="3082" y="3664"/>
                </a:lnTo>
                <a:lnTo>
                  <a:pt x="3079" y="3662"/>
                </a:lnTo>
                <a:lnTo>
                  <a:pt x="3077" y="3662"/>
                </a:lnTo>
                <a:lnTo>
                  <a:pt x="3075" y="3660"/>
                </a:lnTo>
                <a:lnTo>
                  <a:pt x="3073" y="3658"/>
                </a:lnTo>
                <a:lnTo>
                  <a:pt x="3073" y="3656"/>
                </a:lnTo>
                <a:lnTo>
                  <a:pt x="3073" y="3654"/>
                </a:lnTo>
                <a:lnTo>
                  <a:pt x="3073" y="3652"/>
                </a:lnTo>
                <a:lnTo>
                  <a:pt x="3073" y="3650"/>
                </a:lnTo>
                <a:lnTo>
                  <a:pt x="3073" y="3648"/>
                </a:lnTo>
                <a:lnTo>
                  <a:pt x="3075" y="3646"/>
                </a:lnTo>
                <a:lnTo>
                  <a:pt x="3075" y="3644"/>
                </a:lnTo>
                <a:lnTo>
                  <a:pt x="3077" y="3644"/>
                </a:lnTo>
                <a:lnTo>
                  <a:pt x="3077" y="3642"/>
                </a:lnTo>
                <a:lnTo>
                  <a:pt x="3077" y="3640"/>
                </a:lnTo>
                <a:lnTo>
                  <a:pt x="3077" y="3638"/>
                </a:lnTo>
                <a:lnTo>
                  <a:pt x="3077" y="3640"/>
                </a:lnTo>
                <a:lnTo>
                  <a:pt x="3079" y="3638"/>
                </a:lnTo>
                <a:lnTo>
                  <a:pt x="3077" y="3638"/>
                </a:lnTo>
                <a:lnTo>
                  <a:pt x="3079" y="3636"/>
                </a:lnTo>
                <a:lnTo>
                  <a:pt x="3079" y="3634"/>
                </a:lnTo>
                <a:lnTo>
                  <a:pt x="3079" y="3632"/>
                </a:lnTo>
                <a:lnTo>
                  <a:pt x="3077" y="3630"/>
                </a:lnTo>
                <a:lnTo>
                  <a:pt x="3079" y="3628"/>
                </a:lnTo>
                <a:lnTo>
                  <a:pt x="3077" y="3626"/>
                </a:lnTo>
                <a:lnTo>
                  <a:pt x="3077" y="3624"/>
                </a:lnTo>
                <a:lnTo>
                  <a:pt x="3075" y="3622"/>
                </a:lnTo>
                <a:lnTo>
                  <a:pt x="3073" y="3620"/>
                </a:lnTo>
                <a:lnTo>
                  <a:pt x="3073" y="3618"/>
                </a:lnTo>
                <a:lnTo>
                  <a:pt x="3073" y="3616"/>
                </a:lnTo>
                <a:lnTo>
                  <a:pt x="3071" y="3614"/>
                </a:lnTo>
                <a:lnTo>
                  <a:pt x="3071" y="3612"/>
                </a:lnTo>
                <a:lnTo>
                  <a:pt x="3069" y="3610"/>
                </a:lnTo>
                <a:lnTo>
                  <a:pt x="3069" y="3608"/>
                </a:lnTo>
                <a:lnTo>
                  <a:pt x="3071" y="3606"/>
                </a:lnTo>
                <a:lnTo>
                  <a:pt x="3069" y="3604"/>
                </a:lnTo>
                <a:lnTo>
                  <a:pt x="3069" y="3602"/>
                </a:lnTo>
                <a:lnTo>
                  <a:pt x="3069" y="3600"/>
                </a:lnTo>
                <a:lnTo>
                  <a:pt x="3069" y="3598"/>
                </a:lnTo>
                <a:lnTo>
                  <a:pt x="3069" y="3596"/>
                </a:lnTo>
                <a:lnTo>
                  <a:pt x="3069" y="3594"/>
                </a:lnTo>
                <a:lnTo>
                  <a:pt x="3071" y="3594"/>
                </a:lnTo>
                <a:lnTo>
                  <a:pt x="3073" y="3594"/>
                </a:lnTo>
                <a:lnTo>
                  <a:pt x="3075" y="3592"/>
                </a:lnTo>
                <a:lnTo>
                  <a:pt x="3077" y="3592"/>
                </a:lnTo>
                <a:lnTo>
                  <a:pt x="3079" y="3592"/>
                </a:lnTo>
                <a:lnTo>
                  <a:pt x="3082" y="3590"/>
                </a:lnTo>
                <a:lnTo>
                  <a:pt x="3084" y="3588"/>
                </a:lnTo>
                <a:lnTo>
                  <a:pt x="3086" y="3586"/>
                </a:lnTo>
                <a:lnTo>
                  <a:pt x="3088" y="3586"/>
                </a:lnTo>
                <a:lnTo>
                  <a:pt x="3090" y="3584"/>
                </a:lnTo>
                <a:lnTo>
                  <a:pt x="3092" y="3584"/>
                </a:lnTo>
                <a:lnTo>
                  <a:pt x="3094" y="3584"/>
                </a:lnTo>
                <a:lnTo>
                  <a:pt x="3097" y="3582"/>
                </a:lnTo>
                <a:lnTo>
                  <a:pt x="3099" y="3584"/>
                </a:lnTo>
                <a:lnTo>
                  <a:pt x="3101" y="3584"/>
                </a:lnTo>
                <a:lnTo>
                  <a:pt x="3103" y="3584"/>
                </a:lnTo>
                <a:lnTo>
                  <a:pt x="3105" y="3582"/>
                </a:lnTo>
                <a:lnTo>
                  <a:pt x="3107" y="3582"/>
                </a:lnTo>
                <a:lnTo>
                  <a:pt x="3109" y="3580"/>
                </a:lnTo>
                <a:lnTo>
                  <a:pt x="3112" y="3580"/>
                </a:lnTo>
                <a:lnTo>
                  <a:pt x="3112" y="3578"/>
                </a:lnTo>
                <a:lnTo>
                  <a:pt x="3114" y="3578"/>
                </a:lnTo>
                <a:lnTo>
                  <a:pt x="3116" y="3576"/>
                </a:lnTo>
                <a:lnTo>
                  <a:pt x="3118" y="3576"/>
                </a:lnTo>
                <a:lnTo>
                  <a:pt x="3118" y="3574"/>
                </a:lnTo>
                <a:lnTo>
                  <a:pt x="3120" y="3572"/>
                </a:lnTo>
                <a:lnTo>
                  <a:pt x="3122" y="3572"/>
                </a:lnTo>
                <a:lnTo>
                  <a:pt x="3124" y="3570"/>
                </a:lnTo>
                <a:lnTo>
                  <a:pt x="3127" y="3568"/>
                </a:lnTo>
                <a:lnTo>
                  <a:pt x="3127" y="3566"/>
                </a:lnTo>
                <a:lnTo>
                  <a:pt x="3129" y="3564"/>
                </a:lnTo>
                <a:lnTo>
                  <a:pt x="3131" y="3562"/>
                </a:lnTo>
                <a:lnTo>
                  <a:pt x="3131" y="3560"/>
                </a:lnTo>
                <a:lnTo>
                  <a:pt x="3131" y="3558"/>
                </a:lnTo>
                <a:lnTo>
                  <a:pt x="3133" y="3556"/>
                </a:lnTo>
                <a:lnTo>
                  <a:pt x="3133" y="3554"/>
                </a:lnTo>
                <a:lnTo>
                  <a:pt x="3133" y="3552"/>
                </a:lnTo>
                <a:lnTo>
                  <a:pt x="3135" y="3552"/>
                </a:lnTo>
                <a:lnTo>
                  <a:pt x="3135" y="3550"/>
                </a:lnTo>
                <a:lnTo>
                  <a:pt x="3133" y="3548"/>
                </a:lnTo>
                <a:lnTo>
                  <a:pt x="3133" y="3546"/>
                </a:lnTo>
                <a:lnTo>
                  <a:pt x="3135" y="3544"/>
                </a:lnTo>
                <a:lnTo>
                  <a:pt x="3135" y="3542"/>
                </a:lnTo>
                <a:lnTo>
                  <a:pt x="3135" y="3540"/>
                </a:lnTo>
                <a:lnTo>
                  <a:pt x="3135" y="3538"/>
                </a:lnTo>
                <a:lnTo>
                  <a:pt x="3135" y="3536"/>
                </a:lnTo>
                <a:lnTo>
                  <a:pt x="3135" y="3534"/>
                </a:lnTo>
                <a:lnTo>
                  <a:pt x="3137" y="3534"/>
                </a:lnTo>
                <a:lnTo>
                  <a:pt x="3140" y="3532"/>
                </a:lnTo>
                <a:lnTo>
                  <a:pt x="3140" y="3530"/>
                </a:lnTo>
                <a:lnTo>
                  <a:pt x="3142" y="3528"/>
                </a:lnTo>
                <a:lnTo>
                  <a:pt x="3144" y="3526"/>
                </a:lnTo>
                <a:lnTo>
                  <a:pt x="3144" y="3524"/>
                </a:lnTo>
                <a:lnTo>
                  <a:pt x="3144" y="3522"/>
                </a:lnTo>
                <a:lnTo>
                  <a:pt x="3144" y="3520"/>
                </a:lnTo>
                <a:lnTo>
                  <a:pt x="3144" y="3518"/>
                </a:lnTo>
                <a:lnTo>
                  <a:pt x="3146" y="3516"/>
                </a:lnTo>
                <a:lnTo>
                  <a:pt x="3146" y="3514"/>
                </a:lnTo>
                <a:lnTo>
                  <a:pt x="3146" y="3512"/>
                </a:lnTo>
                <a:lnTo>
                  <a:pt x="3146" y="3510"/>
                </a:lnTo>
                <a:lnTo>
                  <a:pt x="3148" y="3508"/>
                </a:lnTo>
                <a:lnTo>
                  <a:pt x="3150" y="3506"/>
                </a:lnTo>
                <a:lnTo>
                  <a:pt x="3150" y="3504"/>
                </a:lnTo>
                <a:lnTo>
                  <a:pt x="3152" y="3502"/>
                </a:lnTo>
                <a:lnTo>
                  <a:pt x="3152" y="3500"/>
                </a:lnTo>
                <a:lnTo>
                  <a:pt x="3155" y="3500"/>
                </a:lnTo>
                <a:lnTo>
                  <a:pt x="3155" y="3498"/>
                </a:lnTo>
                <a:lnTo>
                  <a:pt x="3155" y="3496"/>
                </a:lnTo>
                <a:lnTo>
                  <a:pt x="3157" y="3494"/>
                </a:lnTo>
                <a:lnTo>
                  <a:pt x="3157" y="3492"/>
                </a:lnTo>
                <a:lnTo>
                  <a:pt x="3157" y="3490"/>
                </a:lnTo>
                <a:lnTo>
                  <a:pt x="3157" y="3488"/>
                </a:lnTo>
                <a:lnTo>
                  <a:pt x="3159" y="3486"/>
                </a:lnTo>
                <a:lnTo>
                  <a:pt x="3159" y="3484"/>
                </a:lnTo>
                <a:lnTo>
                  <a:pt x="3159" y="3482"/>
                </a:lnTo>
                <a:lnTo>
                  <a:pt x="3159" y="3480"/>
                </a:lnTo>
                <a:lnTo>
                  <a:pt x="3159" y="3478"/>
                </a:lnTo>
                <a:lnTo>
                  <a:pt x="3159" y="3476"/>
                </a:lnTo>
                <a:lnTo>
                  <a:pt x="3159" y="3474"/>
                </a:lnTo>
                <a:lnTo>
                  <a:pt x="3159" y="3472"/>
                </a:lnTo>
                <a:lnTo>
                  <a:pt x="3161" y="3470"/>
                </a:lnTo>
                <a:lnTo>
                  <a:pt x="3161" y="3468"/>
                </a:lnTo>
                <a:lnTo>
                  <a:pt x="3161" y="3466"/>
                </a:lnTo>
                <a:lnTo>
                  <a:pt x="3163" y="3464"/>
                </a:lnTo>
                <a:lnTo>
                  <a:pt x="3163" y="3462"/>
                </a:lnTo>
                <a:lnTo>
                  <a:pt x="3163" y="3460"/>
                </a:lnTo>
                <a:lnTo>
                  <a:pt x="3163" y="3458"/>
                </a:lnTo>
                <a:lnTo>
                  <a:pt x="3163" y="3456"/>
                </a:lnTo>
                <a:lnTo>
                  <a:pt x="3161" y="3456"/>
                </a:lnTo>
                <a:lnTo>
                  <a:pt x="3159" y="3454"/>
                </a:lnTo>
                <a:lnTo>
                  <a:pt x="3157" y="3454"/>
                </a:lnTo>
                <a:lnTo>
                  <a:pt x="3155" y="3452"/>
                </a:lnTo>
                <a:lnTo>
                  <a:pt x="3152" y="3450"/>
                </a:lnTo>
                <a:lnTo>
                  <a:pt x="3150" y="3450"/>
                </a:lnTo>
                <a:lnTo>
                  <a:pt x="3150" y="3448"/>
                </a:lnTo>
                <a:lnTo>
                  <a:pt x="3148" y="3446"/>
                </a:lnTo>
                <a:lnTo>
                  <a:pt x="3148" y="3444"/>
                </a:lnTo>
                <a:lnTo>
                  <a:pt x="3146" y="3444"/>
                </a:lnTo>
                <a:lnTo>
                  <a:pt x="3144" y="3444"/>
                </a:lnTo>
                <a:lnTo>
                  <a:pt x="3144" y="3442"/>
                </a:lnTo>
                <a:lnTo>
                  <a:pt x="3142" y="3440"/>
                </a:lnTo>
                <a:lnTo>
                  <a:pt x="3140" y="3440"/>
                </a:lnTo>
                <a:lnTo>
                  <a:pt x="3137" y="3438"/>
                </a:lnTo>
                <a:lnTo>
                  <a:pt x="3135" y="3436"/>
                </a:lnTo>
                <a:lnTo>
                  <a:pt x="3133" y="3434"/>
                </a:lnTo>
                <a:lnTo>
                  <a:pt x="3131" y="3434"/>
                </a:lnTo>
                <a:lnTo>
                  <a:pt x="3131" y="3432"/>
                </a:lnTo>
                <a:lnTo>
                  <a:pt x="3129" y="3432"/>
                </a:lnTo>
                <a:lnTo>
                  <a:pt x="3127" y="3430"/>
                </a:lnTo>
                <a:lnTo>
                  <a:pt x="3124" y="3430"/>
                </a:lnTo>
                <a:lnTo>
                  <a:pt x="3124" y="3428"/>
                </a:lnTo>
                <a:lnTo>
                  <a:pt x="3124" y="3426"/>
                </a:lnTo>
                <a:lnTo>
                  <a:pt x="3124" y="3424"/>
                </a:lnTo>
                <a:lnTo>
                  <a:pt x="3124" y="3422"/>
                </a:lnTo>
                <a:lnTo>
                  <a:pt x="3127" y="3420"/>
                </a:lnTo>
                <a:lnTo>
                  <a:pt x="3127" y="3418"/>
                </a:lnTo>
                <a:lnTo>
                  <a:pt x="3127" y="3416"/>
                </a:lnTo>
                <a:lnTo>
                  <a:pt x="3129" y="3416"/>
                </a:lnTo>
                <a:lnTo>
                  <a:pt x="3129" y="3414"/>
                </a:lnTo>
                <a:lnTo>
                  <a:pt x="3129" y="3412"/>
                </a:lnTo>
                <a:lnTo>
                  <a:pt x="3131" y="3412"/>
                </a:lnTo>
                <a:lnTo>
                  <a:pt x="3133" y="3410"/>
                </a:lnTo>
                <a:lnTo>
                  <a:pt x="3135" y="3410"/>
                </a:lnTo>
                <a:lnTo>
                  <a:pt x="3135" y="3408"/>
                </a:lnTo>
                <a:lnTo>
                  <a:pt x="3137" y="3406"/>
                </a:lnTo>
                <a:lnTo>
                  <a:pt x="3140" y="3406"/>
                </a:lnTo>
                <a:lnTo>
                  <a:pt x="3142" y="3406"/>
                </a:lnTo>
                <a:lnTo>
                  <a:pt x="3144" y="3404"/>
                </a:lnTo>
                <a:lnTo>
                  <a:pt x="3146" y="3402"/>
                </a:lnTo>
                <a:lnTo>
                  <a:pt x="3148" y="3402"/>
                </a:lnTo>
                <a:lnTo>
                  <a:pt x="3150" y="3402"/>
                </a:lnTo>
                <a:lnTo>
                  <a:pt x="3152" y="3402"/>
                </a:lnTo>
                <a:lnTo>
                  <a:pt x="3152" y="3400"/>
                </a:lnTo>
                <a:lnTo>
                  <a:pt x="3155" y="3400"/>
                </a:lnTo>
                <a:lnTo>
                  <a:pt x="3157" y="3398"/>
                </a:lnTo>
                <a:lnTo>
                  <a:pt x="3159" y="3398"/>
                </a:lnTo>
                <a:lnTo>
                  <a:pt x="3159" y="3397"/>
                </a:lnTo>
                <a:lnTo>
                  <a:pt x="3161" y="3398"/>
                </a:lnTo>
                <a:lnTo>
                  <a:pt x="3163" y="3397"/>
                </a:lnTo>
                <a:lnTo>
                  <a:pt x="3165" y="3397"/>
                </a:lnTo>
                <a:lnTo>
                  <a:pt x="3165" y="3395"/>
                </a:lnTo>
                <a:lnTo>
                  <a:pt x="3167" y="3393"/>
                </a:lnTo>
                <a:lnTo>
                  <a:pt x="3170" y="3391"/>
                </a:lnTo>
                <a:lnTo>
                  <a:pt x="3170" y="3389"/>
                </a:lnTo>
                <a:lnTo>
                  <a:pt x="3172" y="3387"/>
                </a:lnTo>
                <a:lnTo>
                  <a:pt x="3172" y="3385"/>
                </a:lnTo>
                <a:lnTo>
                  <a:pt x="3174" y="3385"/>
                </a:lnTo>
                <a:lnTo>
                  <a:pt x="3176" y="3383"/>
                </a:lnTo>
                <a:lnTo>
                  <a:pt x="3178" y="3383"/>
                </a:lnTo>
                <a:lnTo>
                  <a:pt x="3180" y="3383"/>
                </a:lnTo>
                <a:lnTo>
                  <a:pt x="3182" y="3383"/>
                </a:lnTo>
                <a:lnTo>
                  <a:pt x="3185" y="3383"/>
                </a:lnTo>
                <a:lnTo>
                  <a:pt x="3187" y="3381"/>
                </a:lnTo>
                <a:lnTo>
                  <a:pt x="3189" y="3381"/>
                </a:lnTo>
                <a:lnTo>
                  <a:pt x="3191" y="3381"/>
                </a:lnTo>
                <a:lnTo>
                  <a:pt x="3193" y="3381"/>
                </a:lnTo>
                <a:lnTo>
                  <a:pt x="3195" y="3381"/>
                </a:lnTo>
                <a:lnTo>
                  <a:pt x="3198" y="3381"/>
                </a:lnTo>
                <a:lnTo>
                  <a:pt x="3200" y="3381"/>
                </a:lnTo>
                <a:lnTo>
                  <a:pt x="3200" y="3383"/>
                </a:lnTo>
                <a:lnTo>
                  <a:pt x="3202" y="3383"/>
                </a:lnTo>
                <a:lnTo>
                  <a:pt x="3204" y="3383"/>
                </a:lnTo>
                <a:lnTo>
                  <a:pt x="3206" y="3383"/>
                </a:lnTo>
                <a:lnTo>
                  <a:pt x="3208" y="3383"/>
                </a:lnTo>
                <a:lnTo>
                  <a:pt x="3210" y="3383"/>
                </a:lnTo>
                <a:lnTo>
                  <a:pt x="3213" y="3383"/>
                </a:lnTo>
                <a:lnTo>
                  <a:pt x="3215" y="3383"/>
                </a:lnTo>
                <a:lnTo>
                  <a:pt x="3215" y="3385"/>
                </a:lnTo>
                <a:lnTo>
                  <a:pt x="3217" y="3385"/>
                </a:lnTo>
                <a:lnTo>
                  <a:pt x="3219" y="3385"/>
                </a:lnTo>
                <a:lnTo>
                  <a:pt x="3221" y="3383"/>
                </a:lnTo>
                <a:lnTo>
                  <a:pt x="3223" y="3381"/>
                </a:lnTo>
                <a:lnTo>
                  <a:pt x="3225" y="3379"/>
                </a:lnTo>
                <a:lnTo>
                  <a:pt x="3225" y="3381"/>
                </a:lnTo>
                <a:lnTo>
                  <a:pt x="3223" y="3381"/>
                </a:lnTo>
                <a:lnTo>
                  <a:pt x="3225" y="3383"/>
                </a:lnTo>
                <a:lnTo>
                  <a:pt x="3225" y="3381"/>
                </a:lnTo>
                <a:lnTo>
                  <a:pt x="3228" y="3383"/>
                </a:lnTo>
                <a:lnTo>
                  <a:pt x="3228" y="3381"/>
                </a:lnTo>
                <a:lnTo>
                  <a:pt x="3230" y="3381"/>
                </a:lnTo>
                <a:lnTo>
                  <a:pt x="3232" y="3379"/>
                </a:lnTo>
                <a:lnTo>
                  <a:pt x="3232" y="3377"/>
                </a:lnTo>
                <a:lnTo>
                  <a:pt x="3234" y="3377"/>
                </a:lnTo>
                <a:lnTo>
                  <a:pt x="3234" y="3375"/>
                </a:lnTo>
                <a:lnTo>
                  <a:pt x="3236" y="3373"/>
                </a:lnTo>
                <a:lnTo>
                  <a:pt x="3238" y="3373"/>
                </a:lnTo>
                <a:lnTo>
                  <a:pt x="3238" y="3371"/>
                </a:lnTo>
                <a:lnTo>
                  <a:pt x="3240" y="3371"/>
                </a:lnTo>
                <a:lnTo>
                  <a:pt x="3243" y="3369"/>
                </a:lnTo>
                <a:lnTo>
                  <a:pt x="3243" y="3367"/>
                </a:lnTo>
                <a:lnTo>
                  <a:pt x="3245" y="3367"/>
                </a:lnTo>
                <a:lnTo>
                  <a:pt x="3245" y="3365"/>
                </a:lnTo>
                <a:lnTo>
                  <a:pt x="3245" y="3363"/>
                </a:lnTo>
                <a:lnTo>
                  <a:pt x="3247" y="3361"/>
                </a:lnTo>
                <a:lnTo>
                  <a:pt x="3247" y="3359"/>
                </a:lnTo>
                <a:lnTo>
                  <a:pt x="3247" y="3357"/>
                </a:lnTo>
                <a:lnTo>
                  <a:pt x="3247" y="3355"/>
                </a:lnTo>
                <a:lnTo>
                  <a:pt x="3249" y="3353"/>
                </a:lnTo>
                <a:lnTo>
                  <a:pt x="3249" y="3351"/>
                </a:lnTo>
                <a:lnTo>
                  <a:pt x="3251" y="3349"/>
                </a:lnTo>
                <a:lnTo>
                  <a:pt x="3251" y="3347"/>
                </a:lnTo>
                <a:lnTo>
                  <a:pt x="3251" y="3345"/>
                </a:lnTo>
                <a:lnTo>
                  <a:pt x="3251" y="3343"/>
                </a:lnTo>
                <a:lnTo>
                  <a:pt x="3251" y="3341"/>
                </a:lnTo>
                <a:lnTo>
                  <a:pt x="3251" y="3339"/>
                </a:lnTo>
                <a:lnTo>
                  <a:pt x="3253" y="3337"/>
                </a:lnTo>
                <a:lnTo>
                  <a:pt x="3253" y="3335"/>
                </a:lnTo>
                <a:lnTo>
                  <a:pt x="3253" y="3333"/>
                </a:lnTo>
                <a:lnTo>
                  <a:pt x="3253" y="3331"/>
                </a:lnTo>
                <a:lnTo>
                  <a:pt x="3253" y="3329"/>
                </a:lnTo>
                <a:lnTo>
                  <a:pt x="3253" y="3327"/>
                </a:lnTo>
                <a:lnTo>
                  <a:pt x="3253" y="3325"/>
                </a:lnTo>
                <a:lnTo>
                  <a:pt x="3253" y="3323"/>
                </a:lnTo>
                <a:lnTo>
                  <a:pt x="3253" y="3321"/>
                </a:lnTo>
                <a:lnTo>
                  <a:pt x="3253" y="3319"/>
                </a:lnTo>
                <a:lnTo>
                  <a:pt x="3253" y="3317"/>
                </a:lnTo>
                <a:lnTo>
                  <a:pt x="3253" y="3315"/>
                </a:lnTo>
                <a:lnTo>
                  <a:pt x="3251" y="3313"/>
                </a:lnTo>
                <a:lnTo>
                  <a:pt x="3251" y="3311"/>
                </a:lnTo>
                <a:lnTo>
                  <a:pt x="3251" y="3309"/>
                </a:lnTo>
                <a:lnTo>
                  <a:pt x="3251" y="3307"/>
                </a:lnTo>
                <a:lnTo>
                  <a:pt x="3251" y="3305"/>
                </a:lnTo>
                <a:lnTo>
                  <a:pt x="3251" y="3303"/>
                </a:lnTo>
                <a:lnTo>
                  <a:pt x="3251" y="3301"/>
                </a:lnTo>
                <a:lnTo>
                  <a:pt x="3251" y="3299"/>
                </a:lnTo>
                <a:lnTo>
                  <a:pt x="3251" y="3297"/>
                </a:lnTo>
                <a:lnTo>
                  <a:pt x="3249" y="3295"/>
                </a:lnTo>
                <a:lnTo>
                  <a:pt x="3249" y="3293"/>
                </a:lnTo>
                <a:lnTo>
                  <a:pt x="3247" y="3291"/>
                </a:lnTo>
                <a:lnTo>
                  <a:pt x="3245" y="3291"/>
                </a:lnTo>
                <a:lnTo>
                  <a:pt x="3247" y="3291"/>
                </a:lnTo>
                <a:lnTo>
                  <a:pt x="3245" y="3291"/>
                </a:lnTo>
                <a:lnTo>
                  <a:pt x="3243" y="3291"/>
                </a:lnTo>
                <a:lnTo>
                  <a:pt x="3240" y="3291"/>
                </a:lnTo>
                <a:lnTo>
                  <a:pt x="3238" y="3289"/>
                </a:lnTo>
                <a:lnTo>
                  <a:pt x="3236" y="3289"/>
                </a:lnTo>
                <a:lnTo>
                  <a:pt x="3234" y="3287"/>
                </a:lnTo>
                <a:lnTo>
                  <a:pt x="3232" y="3285"/>
                </a:lnTo>
                <a:lnTo>
                  <a:pt x="3230" y="3285"/>
                </a:lnTo>
                <a:lnTo>
                  <a:pt x="3228" y="3285"/>
                </a:lnTo>
                <a:lnTo>
                  <a:pt x="3225" y="3283"/>
                </a:lnTo>
                <a:lnTo>
                  <a:pt x="3225" y="3281"/>
                </a:lnTo>
                <a:lnTo>
                  <a:pt x="3223" y="3279"/>
                </a:lnTo>
                <a:lnTo>
                  <a:pt x="3223" y="3277"/>
                </a:lnTo>
                <a:lnTo>
                  <a:pt x="3221" y="3275"/>
                </a:lnTo>
                <a:lnTo>
                  <a:pt x="3221" y="3273"/>
                </a:lnTo>
                <a:lnTo>
                  <a:pt x="3219" y="3271"/>
                </a:lnTo>
                <a:lnTo>
                  <a:pt x="3219" y="3269"/>
                </a:lnTo>
                <a:lnTo>
                  <a:pt x="3217" y="3267"/>
                </a:lnTo>
                <a:lnTo>
                  <a:pt x="3217" y="3265"/>
                </a:lnTo>
                <a:lnTo>
                  <a:pt x="3215" y="3265"/>
                </a:lnTo>
                <a:lnTo>
                  <a:pt x="3213" y="3263"/>
                </a:lnTo>
                <a:lnTo>
                  <a:pt x="3213" y="3261"/>
                </a:lnTo>
                <a:lnTo>
                  <a:pt x="3210" y="3261"/>
                </a:lnTo>
                <a:lnTo>
                  <a:pt x="3208" y="3259"/>
                </a:lnTo>
                <a:lnTo>
                  <a:pt x="3206" y="3257"/>
                </a:lnTo>
                <a:lnTo>
                  <a:pt x="3206" y="3255"/>
                </a:lnTo>
                <a:lnTo>
                  <a:pt x="3204" y="3253"/>
                </a:lnTo>
                <a:lnTo>
                  <a:pt x="3204" y="3251"/>
                </a:lnTo>
                <a:lnTo>
                  <a:pt x="3202" y="3251"/>
                </a:lnTo>
                <a:lnTo>
                  <a:pt x="3202" y="3249"/>
                </a:lnTo>
                <a:lnTo>
                  <a:pt x="3202" y="3247"/>
                </a:lnTo>
                <a:lnTo>
                  <a:pt x="3202" y="3245"/>
                </a:lnTo>
                <a:lnTo>
                  <a:pt x="3200" y="3243"/>
                </a:lnTo>
                <a:lnTo>
                  <a:pt x="3200" y="3241"/>
                </a:lnTo>
                <a:lnTo>
                  <a:pt x="3200" y="3239"/>
                </a:lnTo>
                <a:lnTo>
                  <a:pt x="3200" y="3237"/>
                </a:lnTo>
                <a:lnTo>
                  <a:pt x="3200" y="3235"/>
                </a:lnTo>
                <a:lnTo>
                  <a:pt x="3198" y="3233"/>
                </a:lnTo>
                <a:lnTo>
                  <a:pt x="3198" y="3231"/>
                </a:lnTo>
                <a:lnTo>
                  <a:pt x="3198" y="3229"/>
                </a:lnTo>
                <a:lnTo>
                  <a:pt x="3195" y="3227"/>
                </a:lnTo>
                <a:lnTo>
                  <a:pt x="3195" y="3225"/>
                </a:lnTo>
                <a:lnTo>
                  <a:pt x="3195" y="3223"/>
                </a:lnTo>
                <a:lnTo>
                  <a:pt x="3193" y="3221"/>
                </a:lnTo>
                <a:lnTo>
                  <a:pt x="3193" y="3219"/>
                </a:lnTo>
                <a:lnTo>
                  <a:pt x="3191" y="3217"/>
                </a:lnTo>
                <a:lnTo>
                  <a:pt x="3191" y="3215"/>
                </a:lnTo>
                <a:lnTo>
                  <a:pt x="3191" y="3213"/>
                </a:lnTo>
                <a:lnTo>
                  <a:pt x="3189" y="3211"/>
                </a:lnTo>
                <a:lnTo>
                  <a:pt x="3189" y="3209"/>
                </a:lnTo>
                <a:lnTo>
                  <a:pt x="3189" y="3207"/>
                </a:lnTo>
                <a:lnTo>
                  <a:pt x="3189" y="3205"/>
                </a:lnTo>
                <a:lnTo>
                  <a:pt x="3189" y="3203"/>
                </a:lnTo>
                <a:lnTo>
                  <a:pt x="3187" y="3203"/>
                </a:lnTo>
                <a:lnTo>
                  <a:pt x="3187" y="3201"/>
                </a:lnTo>
                <a:lnTo>
                  <a:pt x="3187" y="3199"/>
                </a:lnTo>
                <a:lnTo>
                  <a:pt x="3187" y="3197"/>
                </a:lnTo>
                <a:lnTo>
                  <a:pt x="3187" y="3195"/>
                </a:lnTo>
                <a:lnTo>
                  <a:pt x="3187" y="3193"/>
                </a:lnTo>
                <a:lnTo>
                  <a:pt x="3187" y="3191"/>
                </a:lnTo>
                <a:lnTo>
                  <a:pt x="3187" y="3189"/>
                </a:lnTo>
                <a:lnTo>
                  <a:pt x="3187" y="3187"/>
                </a:lnTo>
                <a:lnTo>
                  <a:pt x="3185" y="3185"/>
                </a:lnTo>
                <a:lnTo>
                  <a:pt x="3185" y="3183"/>
                </a:lnTo>
                <a:lnTo>
                  <a:pt x="3185" y="3181"/>
                </a:lnTo>
                <a:lnTo>
                  <a:pt x="3185" y="3179"/>
                </a:lnTo>
                <a:lnTo>
                  <a:pt x="3185" y="3177"/>
                </a:lnTo>
                <a:lnTo>
                  <a:pt x="3185" y="3175"/>
                </a:lnTo>
                <a:lnTo>
                  <a:pt x="3182" y="3173"/>
                </a:lnTo>
                <a:lnTo>
                  <a:pt x="3182" y="3171"/>
                </a:lnTo>
                <a:lnTo>
                  <a:pt x="3182" y="3169"/>
                </a:lnTo>
                <a:lnTo>
                  <a:pt x="3182" y="3167"/>
                </a:lnTo>
                <a:lnTo>
                  <a:pt x="3182" y="3165"/>
                </a:lnTo>
                <a:lnTo>
                  <a:pt x="3182" y="3163"/>
                </a:lnTo>
                <a:lnTo>
                  <a:pt x="3182" y="3161"/>
                </a:lnTo>
                <a:lnTo>
                  <a:pt x="3182" y="3159"/>
                </a:lnTo>
                <a:lnTo>
                  <a:pt x="3180" y="3157"/>
                </a:lnTo>
                <a:lnTo>
                  <a:pt x="3180" y="3155"/>
                </a:lnTo>
                <a:lnTo>
                  <a:pt x="3180" y="3153"/>
                </a:lnTo>
                <a:lnTo>
                  <a:pt x="3180" y="3151"/>
                </a:lnTo>
                <a:lnTo>
                  <a:pt x="3180" y="3149"/>
                </a:lnTo>
                <a:lnTo>
                  <a:pt x="3178" y="3147"/>
                </a:lnTo>
                <a:lnTo>
                  <a:pt x="3178" y="3145"/>
                </a:lnTo>
                <a:lnTo>
                  <a:pt x="3178" y="3143"/>
                </a:lnTo>
                <a:lnTo>
                  <a:pt x="3178" y="3141"/>
                </a:lnTo>
                <a:lnTo>
                  <a:pt x="3176" y="3141"/>
                </a:lnTo>
                <a:lnTo>
                  <a:pt x="3176" y="3139"/>
                </a:lnTo>
                <a:lnTo>
                  <a:pt x="3176" y="3137"/>
                </a:lnTo>
                <a:lnTo>
                  <a:pt x="3174" y="3135"/>
                </a:lnTo>
                <a:lnTo>
                  <a:pt x="3174" y="3133"/>
                </a:lnTo>
                <a:lnTo>
                  <a:pt x="3174" y="3131"/>
                </a:lnTo>
                <a:lnTo>
                  <a:pt x="3174" y="3129"/>
                </a:lnTo>
                <a:lnTo>
                  <a:pt x="3174" y="3127"/>
                </a:lnTo>
                <a:lnTo>
                  <a:pt x="3172" y="3125"/>
                </a:lnTo>
                <a:lnTo>
                  <a:pt x="3172" y="3123"/>
                </a:lnTo>
                <a:lnTo>
                  <a:pt x="3170" y="3121"/>
                </a:lnTo>
                <a:lnTo>
                  <a:pt x="3170" y="3119"/>
                </a:lnTo>
                <a:lnTo>
                  <a:pt x="3167" y="3117"/>
                </a:lnTo>
                <a:lnTo>
                  <a:pt x="3167" y="3115"/>
                </a:lnTo>
                <a:lnTo>
                  <a:pt x="3167" y="3113"/>
                </a:lnTo>
                <a:lnTo>
                  <a:pt x="3165" y="3113"/>
                </a:lnTo>
                <a:lnTo>
                  <a:pt x="3165" y="3111"/>
                </a:lnTo>
                <a:lnTo>
                  <a:pt x="3165" y="3109"/>
                </a:lnTo>
                <a:lnTo>
                  <a:pt x="3163" y="3107"/>
                </a:lnTo>
                <a:lnTo>
                  <a:pt x="3163" y="3105"/>
                </a:lnTo>
                <a:lnTo>
                  <a:pt x="3163" y="3103"/>
                </a:lnTo>
                <a:lnTo>
                  <a:pt x="3161" y="3101"/>
                </a:lnTo>
                <a:lnTo>
                  <a:pt x="3161" y="3099"/>
                </a:lnTo>
                <a:lnTo>
                  <a:pt x="3159" y="3097"/>
                </a:lnTo>
                <a:lnTo>
                  <a:pt x="3159" y="3095"/>
                </a:lnTo>
                <a:lnTo>
                  <a:pt x="3159" y="3093"/>
                </a:lnTo>
                <a:lnTo>
                  <a:pt x="3157" y="3091"/>
                </a:lnTo>
                <a:lnTo>
                  <a:pt x="3157" y="3089"/>
                </a:lnTo>
                <a:lnTo>
                  <a:pt x="3155" y="3089"/>
                </a:lnTo>
                <a:lnTo>
                  <a:pt x="3155" y="3087"/>
                </a:lnTo>
                <a:lnTo>
                  <a:pt x="3155" y="3085"/>
                </a:lnTo>
                <a:lnTo>
                  <a:pt x="3152" y="3083"/>
                </a:lnTo>
                <a:lnTo>
                  <a:pt x="3150" y="3081"/>
                </a:lnTo>
                <a:lnTo>
                  <a:pt x="3148" y="3079"/>
                </a:lnTo>
                <a:lnTo>
                  <a:pt x="3148" y="3077"/>
                </a:lnTo>
                <a:lnTo>
                  <a:pt x="3146" y="3077"/>
                </a:lnTo>
                <a:lnTo>
                  <a:pt x="3144" y="3075"/>
                </a:lnTo>
                <a:lnTo>
                  <a:pt x="3142" y="3073"/>
                </a:lnTo>
                <a:lnTo>
                  <a:pt x="3140" y="3071"/>
                </a:lnTo>
                <a:lnTo>
                  <a:pt x="3140" y="3069"/>
                </a:lnTo>
                <a:lnTo>
                  <a:pt x="3137" y="3069"/>
                </a:lnTo>
                <a:lnTo>
                  <a:pt x="3137" y="3067"/>
                </a:lnTo>
                <a:lnTo>
                  <a:pt x="3137" y="3065"/>
                </a:lnTo>
                <a:lnTo>
                  <a:pt x="3135" y="3063"/>
                </a:lnTo>
                <a:lnTo>
                  <a:pt x="3135" y="3061"/>
                </a:lnTo>
                <a:lnTo>
                  <a:pt x="3133" y="3061"/>
                </a:lnTo>
                <a:lnTo>
                  <a:pt x="3131" y="3059"/>
                </a:lnTo>
                <a:lnTo>
                  <a:pt x="3131" y="3057"/>
                </a:lnTo>
                <a:lnTo>
                  <a:pt x="3129" y="3055"/>
                </a:lnTo>
                <a:lnTo>
                  <a:pt x="3127" y="3053"/>
                </a:lnTo>
                <a:lnTo>
                  <a:pt x="3127" y="3051"/>
                </a:lnTo>
                <a:lnTo>
                  <a:pt x="3124" y="3053"/>
                </a:lnTo>
                <a:lnTo>
                  <a:pt x="3122" y="3051"/>
                </a:lnTo>
                <a:lnTo>
                  <a:pt x="3122" y="3049"/>
                </a:lnTo>
                <a:lnTo>
                  <a:pt x="3120" y="3049"/>
                </a:lnTo>
                <a:lnTo>
                  <a:pt x="3118" y="3049"/>
                </a:lnTo>
                <a:lnTo>
                  <a:pt x="3116" y="3049"/>
                </a:lnTo>
                <a:lnTo>
                  <a:pt x="3114" y="3047"/>
                </a:lnTo>
                <a:lnTo>
                  <a:pt x="3112" y="3047"/>
                </a:lnTo>
                <a:lnTo>
                  <a:pt x="3109" y="3045"/>
                </a:lnTo>
                <a:lnTo>
                  <a:pt x="3109" y="3043"/>
                </a:lnTo>
                <a:lnTo>
                  <a:pt x="3107" y="3041"/>
                </a:lnTo>
                <a:lnTo>
                  <a:pt x="3107" y="3039"/>
                </a:lnTo>
                <a:lnTo>
                  <a:pt x="3105" y="3038"/>
                </a:lnTo>
                <a:lnTo>
                  <a:pt x="3105" y="3036"/>
                </a:lnTo>
                <a:lnTo>
                  <a:pt x="3105" y="3034"/>
                </a:lnTo>
                <a:lnTo>
                  <a:pt x="3103" y="3032"/>
                </a:lnTo>
                <a:lnTo>
                  <a:pt x="3103" y="3030"/>
                </a:lnTo>
                <a:lnTo>
                  <a:pt x="3103" y="3028"/>
                </a:lnTo>
                <a:lnTo>
                  <a:pt x="3103" y="3026"/>
                </a:lnTo>
                <a:lnTo>
                  <a:pt x="3101" y="3026"/>
                </a:lnTo>
                <a:lnTo>
                  <a:pt x="3101" y="3024"/>
                </a:lnTo>
                <a:lnTo>
                  <a:pt x="3101" y="3022"/>
                </a:lnTo>
                <a:lnTo>
                  <a:pt x="3099" y="3020"/>
                </a:lnTo>
                <a:lnTo>
                  <a:pt x="3099" y="3018"/>
                </a:lnTo>
                <a:lnTo>
                  <a:pt x="3099" y="3016"/>
                </a:lnTo>
                <a:lnTo>
                  <a:pt x="3097" y="3016"/>
                </a:lnTo>
                <a:lnTo>
                  <a:pt x="3097" y="3014"/>
                </a:lnTo>
                <a:lnTo>
                  <a:pt x="3094" y="3012"/>
                </a:lnTo>
                <a:lnTo>
                  <a:pt x="3094" y="3010"/>
                </a:lnTo>
                <a:lnTo>
                  <a:pt x="3094" y="3008"/>
                </a:lnTo>
                <a:lnTo>
                  <a:pt x="3092" y="3006"/>
                </a:lnTo>
                <a:lnTo>
                  <a:pt x="3092" y="3004"/>
                </a:lnTo>
                <a:lnTo>
                  <a:pt x="3092" y="3002"/>
                </a:lnTo>
                <a:lnTo>
                  <a:pt x="3092" y="3000"/>
                </a:lnTo>
                <a:lnTo>
                  <a:pt x="3090" y="2998"/>
                </a:lnTo>
                <a:lnTo>
                  <a:pt x="3090" y="2996"/>
                </a:lnTo>
                <a:lnTo>
                  <a:pt x="3088" y="2996"/>
                </a:lnTo>
                <a:lnTo>
                  <a:pt x="3088" y="2994"/>
                </a:lnTo>
                <a:lnTo>
                  <a:pt x="3086" y="2994"/>
                </a:lnTo>
                <a:lnTo>
                  <a:pt x="3084" y="2994"/>
                </a:lnTo>
                <a:lnTo>
                  <a:pt x="3084" y="2992"/>
                </a:lnTo>
                <a:lnTo>
                  <a:pt x="3084" y="2990"/>
                </a:lnTo>
                <a:lnTo>
                  <a:pt x="3084" y="2988"/>
                </a:lnTo>
                <a:lnTo>
                  <a:pt x="3082" y="2986"/>
                </a:lnTo>
                <a:lnTo>
                  <a:pt x="3082" y="2984"/>
                </a:lnTo>
                <a:lnTo>
                  <a:pt x="3082" y="2982"/>
                </a:lnTo>
                <a:lnTo>
                  <a:pt x="3082" y="2980"/>
                </a:lnTo>
                <a:lnTo>
                  <a:pt x="3079" y="2980"/>
                </a:lnTo>
                <a:lnTo>
                  <a:pt x="3079" y="2978"/>
                </a:lnTo>
                <a:lnTo>
                  <a:pt x="3082" y="2976"/>
                </a:lnTo>
                <a:lnTo>
                  <a:pt x="3082" y="2974"/>
                </a:lnTo>
                <a:lnTo>
                  <a:pt x="3079" y="2972"/>
                </a:lnTo>
                <a:lnTo>
                  <a:pt x="3079" y="2970"/>
                </a:lnTo>
                <a:lnTo>
                  <a:pt x="3079" y="2968"/>
                </a:lnTo>
                <a:lnTo>
                  <a:pt x="3077" y="2966"/>
                </a:lnTo>
                <a:lnTo>
                  <a:pt x="3077" y="2964"/>
                </a:lnTo>
                <a:lnTo>
                  <a:pt x="3077" y="2962"/>
                </a:lnTo>
                <a:lnTo>
                  <a:pt x="3075" y="2960"/>
                </a:lnTo>
                <a:lnTo>
                  <a:pt x="3075" y="2958"/>
                </a:lnTo>
                <a:lnTo>
                  <a:pt x="3075" y="2956"/>
                </a:lnTo>
                <a:lnTo>
                  <a:pt x="3073" y="2954"/>
                </a:lnTo>
                <a:lnTo>
                  <a:pt x="3073" y="2952"/>
                </a:lnTo>
                <a:lnTo>
                  <a:pt x="3073" y="2950"/>
                </a:lnTo>
                <a:lnTo>
                  <a:pt x="3073" y="2948"/>
                </a:lnTo>
                <a:lnTo>
                  <a:pt x="3071" y="2946"/>
                </a:lnTo>
                <a:lnTo>
                  <a:pt x="3071" y="2944"/>
                </a:lnTo>
                <a:lnTo>
                  <a:pt x="3071" y="2942"/>
                </a:lnTo>
                <a:lnTo>
                  <a:pt x="3071" y="2940"/>
                </a:lnTo>
                <a:lnTo>
                  <a:pt x="3071" y="2938"/>
                </a:lnTo>
                <a:lnTo>
                  <a:pt x="3071" y="2936"/>
                </a:lnTo>
                <a:lnTo>
                  <a:pt x="3069" y="2936"/>
                </a:lnTo>
                <a:lnTo>
                  <a:pt x="3067" y="2936"/>
                </a:lnTo>
                <a:lnTo>
                  <a:pt x="3067" y="2934"/>
                </a:lnTo>
                <a:lnTo>
                  <a:pt x="3067" y="2932"/>
                </a:lnTo>
                <a:lnTo>
                  <a:pt x="3064" y="2930"/>
                </a:lnTo>
                <a:lnTo>
                  <a:pt x="3062" y="2928"/>
                </a:lnTo>
                <a:lnTo>
                  <a:pt x="3064" y="2928"/>
                </a:lnTo>
                <a:lnTo>
                  <a:pt x="3064" y="2926"/>
                </a:lnTo>
                <a:lnTo>
                  <a:pt x="3067" y="2924"/>
                </a:lnTo>
                <a:lnTo>
                  <a:pt x="3069" y="2924"/>
                </a:lnTo>
                <a:lnTo>
                  <a:pt x="3071" y="2922"/>
                </a:lnTo>
                <a:lnTo>
                  <a:pt x="3071" y="2920"/>
                </a:lnTo>
                <a:lnTo>
                  <a:pt x="3069" y="2918"/>
                </a:lnTo>
                <a:lnTo>
                  <a:pt x="3071" y="2918"/>
                </a:lnTo>
                <a:lnTo>
                  <a:pt x="3069" y="2916"/>
                </a:lnTo>
                <a:lnTo>
                  <a:pt x="3069" y="2914"/>
                </a:lnTo>
                <a:lnTo>
                  <a:pt x="3067" y="2914"/>
                </a:lnTo>
                <a:lnTo>
                  <a:pt x="3067" y="2912"/>
                </a:lnTo>
                <a:lnTo>
                  <a:pt x="3067" y="2910"/>
                </a:lnTo>
                <a:lnTo>
                  <a:pt x="3067" y="2908"/>
                </a:lnTo>
                <a:lnTo>
                  <a:pt x="3064" y="2906"/>
                </a:lnTo>
                <a:lnTo>
                  <a:pt x="3064" y="2904"/>
                </a:lnTo>
                <a:lnTo>
                  <a:pt x="3062" y="2904"/>
                </a:lnTo>
                <a:lnTo>
                  <a:pt x="3062" y="2902"/>
                </a:lnTo>
                <a:lnTo>
                  <a:pt x="3060" y="2900"/>
                </a:lnTo>
                <a:lnTo>
                  <a:pt x="3060" y="2898"/>
                </a:lnTo>
                <a:lnTo>
                  <a:pt x="3058" y="2898"/>
                </a:lnTo>
                <a:lnTo>
                  <a:pt x="3058" y="2896"/>
                </a:lnTo>
                <a:lnTo>
                  <a:pt x="3056" y="2894"/>
                </a:lnTo>
                <a:lnTo>
                  <a:pt x="3054" y="2892"/>
                </a:lnTo>
                <a:lnTo>
                  <a:pt x="3054" y="2890"/>
                </a:lnTo>
                <a:lnTo>
                  <a:pt x="3051" y="2890"/>
                </a:lnTo>
                <a:lnTo>
                  <a:pt x="3049" y="2888"/>
                </a:lnTo>
                <a:lnTo>
                  <a:pt x="3049" y="2886"/>
                </a:lnTo>
                <a:lnTo>
                  <a:pt x="3047" y="2886"/>
                </a:lnTo>
                <a:lnTo>
                  <a:pt x="3049" y="2884"/>
                </a:lnTo>
                <a:lnTo>
                  <a:pt x="3047" y="2884"/>
                </a:lnTo>
                <a:lnTo>
                  <a:pt x="3047" y="2882"/>
                </a:lnTo>
                <a:lnTo>
                  <a:pt x="3047" y="2880"/>
                </a:lnTo>
                <a:lnTo>
                  <a:pt x="3047" y="2878"/>
                </a:lnTo>
                <a:lnTo>
                  <a:pt x="3045" y="2876"/>
                </a:lnTo>
                <a:lnTo>
                  <a:pt x="3043" y="2876"/>
                </a:lnTo>
                <a:lnTo>
                  <a:pt x="3043" y="2874"/>
                </a:lnTo>
                <a:lnTo>
                  <a:pt x="3041" y="2872"/>
                </a:lnTo>
                <a:lnTo>
                  <a:pt x="3039" y="2870"/>
                </a:lnTo>
                <a:lnTo>
                  <a:pt x="3039" y="2868"/>
                </a:lnTo>
                <a:lnTo>
                  <a:pt x="3036" y="2868"/>
                </a:lnTo>
                <a:lnTo>
                  <a:pt x="3034" y="2866"/>
                </a:lnTo>
                <a:lnTo>
                  <a:pt x="3034" y="2864"/>
                </a:lnTo>
                <a:lnTo>
                  <a:pt x="3032" y="2864"/>
                </a:lnTo>
                <a:lnTo>
                  <a:pt x="3030" y="2864"/>
                </a:lnTo>
                <a:lnTo>
                  <a:pt x="3028" y="2862"/>
                </a:lnTo>
                <a:lnTo>
                  <a:pt x="3028" y="2860"/>
                </a:lnTo>
                <a:lnTo>
                  <a:pt x="3026" y="2858"/>
                </a:lnTo>
                <a:lnTo>
                  <a:pt x="3026" y="2856"/>
                </a:lnTo>
                <a:lnTo>
                  <a:pt x="3026" y="2854"/>
                </a:lnTo>
                <a:lnTo>
                  <a:pt x="3026" y="2852"/>
                </a:lnTo>
                <a:lnTo>
                  <a:pt x="3024" y="2852"/>
                </a:lnTo>
                <a:lnTo>
                  <a:pt x="3024" y="2850"/>
                </a:lnTo>
                <a:lnTo>
                  <a:pt x="3021" y="2850"/>
                </a:lnTo>
                <a:lnTo>
                  <a:pt x="3021" y="2848"/>
                </a:lnTo>
                <a:lnTo>
                  <a:pt x="3019" y="2848"/>
                </a:lnTo>
                <a:lnTo>
                  <a:pt x="3017" y="2848"/>
                </a:lnTo>
                <a:lnTo>
                  <a:pt x="3015" y="2848"/>
                </a:lnTo>
                <a:lnTo>
                  <a:pt x="3013" y="2846"/>
                </a:lnTo>
                <a:lnTo>
                  <a:pt x="3011" y="2846"/>
                </a:lnTo>
                <a:lnTo>
                  <a:pt x="3011" y="2844"/>
                </a:lnTo>
                <a:lnTo>
                  <a:pt x="3009" y="2844"/>
                </a:lnTo>
                <a:lnTo>
                  <a:pt x="3009" y="2842"/>
                </a:lnTo>
                <a:lnTo>
                  <a:pt x="3006" y="2840"/>
                </a:lnTo>
                <a:lnTo>
                  <a:pt x="3006" y="2838"/>
                </a:lnTo>
                <a:lnTo>
                  <a:pt x="3009" y="2838"/>
                </a:lnTo>
                <a:lnTo>
                  <a:pt x="3009" y="2836"/>
                </a:lnTo>
                <a:lnTo>
                  <a:pt x="3006" y="2834"/>
                </a:lnTo>
                <a:lnTo>
                  <a:pt x="3004" y="2836"/>
                </a:lnTo>
                <a:lnTo>
                  <a:pt x="3002" y="2836"/>
                </a:lnTo>
                <a:lnTo>
                  <a:pt x="3000" y="2836"/>
                </a:lnTo>
                <a:lnTo>
                  <a:pt x="2998" y="2834"/>
                </a:lnTo>
                <a:lnTo>
                  <a:pt x="2996" y="2836"/>
                </a:lnTo>
                <a:lnTo>
                  <a:pt x="2993" y="2834"/>
                </a:lnTo>
                <a:lnTo>
                  <a:pt x="2991" y="2834"/>
                </a:lnTo>
                <a:lnTo>
                  <a:pt x="2989" y="2834"/>
                </a:lnTo>
                <a:lnTo>
                  <a:pt x="2987" y="2834"/>
                </a:lnTo>
                <a:lnTo>
                  <a:pt x="2985" y="2834"/>
                </a:lnTo>
                <a:lnTo>
                  <a:pt x="2983" y="2836"/>
                </a:lnTo>
                <a:lnTo>
                  <a:pt x="2981" y="2836"/>
                </a:lnTo>
                <a:lnTo>
                  <a:pt x="2978" y="2836"/>
                </a:lnTo>
                <a:lnTo>
                  <a:pt x="2976" y="2836"/>
                </a:lnTo>
                <a:lnTo>
                  <a:pt x="2974" y="2836"/>
                </a:lnTo>
                <a:lnTo>
                  <a:pt x="2972" y="2838"/>
                </a:lnTo>
                <a:lnTo>
                  <a:pt x="2970" y="2838"/>
                </a:lnTo>
                <a:lnTo>
                  <a:pt x="2968" y="2840"/>
                </a:lnTo>
                <a:lnTo>
                  <a:pt x="2966" y="2840"/>
                </a:lnTo>
                <a:lnTo>
                  <a:pt x="2963" y="2842"/>
                </a:lnTo>
                <a:lnTo>
                  <a:pt x="2963" y="2844"/>
                </a:lnTo>
                <a:lnTo>
                  <a:pt x="2961" y="2846"/>
                </a:lnTo>
                <a:lnTo>
                  <a:pt x="2961" y="2848"/>
                </a:lnTo>
                <a:lnTo>
                  <a:pt x="2959" y="2850"/>
                </a:lnTo>
                <a:lnTo>
                  <a:pt x="2959" y="2852"/>
                </a:lnTo>
                <a:lnTo>
                  <a:pt x="2957" y="2852"/>
                </a:lnTo>
                <a:lnTo>
                  <a:pt x="2955" y="2852"/>
                </a:lnTo>
                <a:lnTo>
                  <a:pt x="2955" y="2854"/>
                </a:lnTo>
                <a:lnTo>
                  <a:pt x="2953" y="2854"/>
                </a:lnTo>
                <a:lnTo>
                  <a:pt x="2951" y="2854"/>
                </a:lnTo>
                <a:lnTo>
                  <a:pt x="2951" y="2856"/>
                </a:lnTo>
                <a:lnTo>
                  <a:pt x="2948" y="2858"/>
                </a:lnTo>
                <a:lnTo>
                  <a:pt x="2946" y="2860"/>
                </a:lnTo>
                <a:lnTo>
                  <a:pt x="2946" y="2862"/>
                </a:lnTo>
                <a:lnTo>
                  <a:pt x="2944" y="2862"/>
                </a:lnTo>
                <a:lnTo>
                  <a:pt x="2944" y="2864"/>
                </a:lnTo>
                <a:lnTo>
                  <a:pt x="2944" y="2866"/>
                </a:lnTo>
                <a:lnTo>
                  <a:pt x="2942" y="2866"/>
                </a:lnTo>
                <a:lnTo>
                  <a:pt x="2942" y="2868"/>
                </a:lnTo>
                <a:lnTo>
                  <a:pt x="2942" y="2870"/>
                </a:lnTo>
                <a:lnTo>
                  <a:pt x="2940" y="2870"/>
                </a:lnTo>
                <a:lnTo>
                  <a:pt x="2940" y="2872"/>
                </a:lnTo>
                <a:lnTo>
                  <a:pt x="2938" y="2874"/>
                </a:lnTo>
                <a:lnTo>
                  <a:pt x="2938" y="2872"/>
                </a:lnTo>
                <a:lnTo>
                  <a:pt x="2936" y="2872"/>
                </a:lnTo>
                <a:lnTo>
                  <a:pt x="2933" y="2872"/>
                </a:lnTo>
                <a:lnTo>
                  <a:pt x="2931" y="2872"/>
                </a:lnTo>
                <a:lnTo>
                  <a:pt x="2929" y="2872"/>
                </a:lnTo>
                <a:lnTo>
                  <a:pt x="2927" y="2872"/>
                </a:lnTo>
                <a:lnTo>
                  <a:pt x="2927" y="2870"/>
                </a:lnTo>
                <a:lnTo>
                  <a:pt x="2925" y="2870"/>
                </a:lnTo>
                <a:lnTo>
                  <a:pt x="2923" y="2870"/>
                </a:lnTo>
                <a:lnTo>
                  <a:pt x="2923" y="2872"/>
                </a:lnTo>
                <a:lnTo>
                  <a:pt x="2920" y="2872"/>
                </a:lnTo>
                <a:lnTo>
                  <a:pt x="2918" y="2872"/>
                </a:lnTo>
                <a:lnTo>
                  <a:pt x="2916" y="2872"/>
                </a:lnTo>
                <a:lnTo>
                  <a:pt x="2916" y="2870"/>
                </a:lnTo>
                <a:lnTo>
                  <a:pt x="2914" y="2870"/>
                </a:lnTo>
                <a:lnTo>
                  <a:pt x="2912" y="2870"/>
                </a:lnTo>
                <a:lnTo>
                  <a:pt x="2912" y="2868"/>
                </a:lnTo>
                <a:lnTo>
                  <a:pt x="2910" y="2868"/>
                </a:lnTo>
                <a:lnTo>
                  <a:pt x="2908" y="2866"/>
                </a:lnTo>
                <a:lnTo>
                  <a:pt x="2908" y="2864"/>
                </a:lnTo>
                <a:lnTo>
                  <a:pt x="2905" y="2864"/>
                </a:lnTo>
                <a:lnTo>
                  <a:pt x="2903" y="2862"/>
                </a:lnTo>
                <a:lnTo>
                  <a:pt x="2903" y="2860"/>
                </a:lnTo>
                <a:lnTo>
                  <a:pt x="2901" y="2860"/>
                </a:lnTo>
                <a:lnTo>
                  <a:pt x="2899" y="2860"/>
                </a:lnTo>
                <a:lnTo>
                  <a:pt x="2897" y="2860"/>
                </a:lnTo>
                <a:lnTo>
                  <a:pt x="2895" y="2860"/>
                </a:lnTo>
                <a:lnTo>
                  <a:pt x="2893" y="2862"/>
                </a:lnTo>
                <a:lnTo>
                  <a:pt x="2893" y="2864"/>
                </a:lnTo>
                <a:lnTo>
                  <a:pt x="2890" y="2864"/>
                </a:lnTo>
                <a:lnTo>
                  <a:pt x="2890" y="2862"/>
                </a:lnTo>
                <a:lnTo>
                  <a:pt x="2888" y="2864"/>
                </a:lnTo>
                <a:lnTo>
                  <a:pt x="2888" y="2862"/>
                </a:lnTo>
                <a:lnTo>
                  <a:pt x="2886" y="2864"/>
                </a:lnTo>
                <a:lnTo>
                  <a:pt x="2886" y="2862"/>
                </a:lnTo>
                <a:lnTo>
                  <a:pt x="2886" y="2860"/>
                </a:lnTo>
                <a:lnTo>
                  <a:pt x="2888" y="2860"/>
                </a:lnTo>
                <a:lnTo>
                  <a:pt x="2890" y="2860"/>
                </a:lnTo>
                <a:lnTo>
                  <a:pt x="2890" y="2858"/>
                </a:lnTo>
                <a:lnTo>
                  <a:pt x="2890" y="2856"/>
                </a:lnTo>
                <a:lnTo>
                  <a:pt x="2890" y="2854"/>
                </a:lnTo>
                <a:lnTo>
                  <a:pt x="2890" y="2852"/>
                </a:lnTo>
                <a:lnTo>
                  <a:pt x="2888" y="2850"/>
                </a:lnTo>
                <a:lnTo>
                  <a:pt x="2888" y="2848"/>
                </a:lnTo>
                <a:lnTo>
                  <a:pt x="2888" y="2846"/>
                </a:lnTo>
                <a:lnTo>
                  <a:pt x="2886" y="2844"/>
                </a:lnTo>
                <a:lnTo>
                  <a:pt x="2884" y="2842"/>
                </a:lnTo>
                <a:lnTo>
                  <a:pt x="2884" y="2840"/>
                </a:lnTo>
                <a:lnTo>
                  <a:pt x="2882" y="2840"/>
                </a:lnTo>
                <a:lnTo>
                  <a:pt x="2880" y="2838"/>
                </a:lnTo>
                <a:lnTo>
                  <a:pt x="2878" y="2838"/>
                </a:lnTo>
                <a:lnTo>
                  <a:pt x="2878" y="2836"/>
                </a:lnTo>
                <a:lnTo>
                  <a:pt x="2875" y="2836"/>
                </a:lnTo>
                <a:lnTo>
                  <a:pt x="2873" y="2836"/>
                </a:lnTo>
                <a:lnTo>
                  <a:pt x="2871" y="2834"/>
                </a:lnTo>
                <a:lnTo>
                  <a:pt x="2871" y="2832"/>
                </a:lnTo>
                <a:lnTo>
                  <a:pt x="2869" y="2832"/>
                </a:lnTo>
                <a:lnTo>
                  <a:pt x="2869" y="2830"/>
                </a:lnTo>
                <a:lnTo>
                  <a:pt x="2867" y="2828"/>
                </a:lnTo>
                <a:lnTo>
                  <a:pt x="2865" y="2828"/>
                </a:lnTo>
                <a:lnTo>
                  <a:pt x="2865" y="2826"/>
                </a:lnTo>
                <a:lnTo>
                  <a:pt x="2862" y="2824"/>
                </a:lnTo>
                <a:lnTo>
                  <a:pt x="2860" y="2824"/>
                </a:lnTo>
                <a:lnTo>
                  <a:pt x="2858" y="2824"/>
                </a:lnTo>
                <a:lnTo>
                  <a:pt x="2856" y="2824"/>
                </a:lnTo>
                <a:lnTo>
                  <a:pt x="2854" y="2824"/>
                </a:lnTo>
                <a:lnTo>
                  <a:pt x="2852" y="2824"/>
                </a:lnTo>
                <a:lnTo>
                  <a:pt x="2852" y="2822"/>
                </a:lnTo>
                <a:lnTo>
                  <a:pt x="2850" y="2820"/>
                </a:lnTo>
                <a:lnTo>
                  <a:pt x="2850" y="2818"/>
                </a:lnTo>
                <a:lnTo>
                  <a:pt x="2847" y="2818"/>
                </a:lnTo>
                <a:lnTo>
                  <a:pt x="2845" y="2816"/>
                </a:lnTo>
                <a:lnTo>
                  <a:pt x="2845" y="2814"/>
                </a:lnTo>
                <a:lnTo>
                  <a:pt x="2843" y="2814"/>
                </a:lnTo>
                <a:lnTo>
                  <a:pt x="2843" y="2812"/>
                </a:lnTo>
                <a:lnTo>
                  <a:pt x="2841" y="2810"/>
                </a:lnTo>
                <a:lnTo>
                  <a:pt x="2839" y="2810"/>
                </a:lnTo>
                <a:lnTo>
                  <a:pt x="2839" y="2808"/>
                </a:lnTo>
                <a:lnTo>
                  <a:pt x="2837" y="2806"/>
                </a:lnTo>
                <a:lnTo>
                  <a:pt x="2835" y="2806"/>
                </a:lnTo>
                <a:lnTo>
                  <a:pt x="2832" y="2804"/>
                </a:lnTo>
                <a:lnTo>
                  <a:pt x="2830" y="2804"/>
                </a:lnTo>
                <a:lnTo>
                  <a:pt x="2828" y="2804"/>
                </a:lnTo>
                <a:lnTo>
                  <a:pt x="2826" y="2804"/>
                </a:lnTo>
                <a:lnTo>
                  <a:pt x="2824" y="2804"/>
                </a:lnTo>
                <a:lnTo>
                  <a:pt x="2822" y="2806"/>
                </a:lnTo>
                <a:lnTo>
                  <a:pt x="2820" y="2806"/>
                </a:lnTo>
                <a:lnTo>
                  <a:pt x="2817" y="2806"/>
                </a:lnTo>
                <a:lnTo>
                  <a:pt x="2815" y="2808"/>
                </a:lnTo>
                <a:lnTo>
                  <a:pt x="2813" y="2808"/>
                </a:lnTo>
                <a:lnTo>
                  <a:pt x="2813" y="2810"/>
                </a:lnTo>
                <a:lnTo>
                  <a:pt x="2811" y="2808"/>
                </a:lnTo>
                <a:lnTo>
                  <a:pt x="2809" y="2808"/>
                </a:lnTo>
                <a:lnTo>
                  <a:pt x="2807" y="2808"/>
                </a:lnTo>
                <a:lnTo>
                  <a:pt x="2805" y="2808"/>
                </a:lnTo>
                <a:lnTo>
                  <a:pt x="2802" y="2808"/>
                </a:lnTo>
                <a:lnTo>
                  <a:pt x="2802" y="2806"/>
                </a:lnTo>
                <a:lnTo>
                  <a:pt x="2800" y="2806"/>
                </a:lnTo>
                <a:lnTo>
                  <a:pt x="2798" y="2804"/>
                </a:lnTo>
                <a:lnTo>
                  <a:pt x="2798" y="2802"/>
                </a:lnTo>
                <a:lnTo>
                  <a:pt x="2796" y="2800"/>
                </a:lnTo>
                <a:lnTo>
                  <a:pt x="2796" y="2798"/>
                </a:lnTo>
                <a:lnTo>
                  <a:pt x="2794" y="2798"/>
                </a:lnTo>
                <a:lnTo>
                  <a:pt x="2794" y="2796"/>
                </a:lnTo>
                <a:lnTo>
                  <a:pt x="2792" y="2794"/>
                </a:lnTo>
                <a:lnTo>
                  <a:pt x="2789" y="2792"/>
                </a:lnTo>
                <a:lnTo>
                  <a:pt x="2787" y="2790"/>
                </a:lnTo>
                <a:lnTo>
                  <a:pt x="2785" y="2788"/>
                </a:lnTo>
                <a:lnTo>
                  <a:pt x="2783" y="2788"/>
                </a:lnTo>
                <a:lnTo>
                  <a:pt x="2781" y="2788"/>
                </a:lnTo>
                <a:lnTo>
                  <a:pt x="2779" y="2788"/>
                </a:lnTo>
                <a:lnTo>
                  <a:pt x="2777" y="2788"/>
                </a:lnTo>
                <a:lnTo>
                  <a:pt x="2777" y="2786"/>
                </a:lnTo>
                <a:lnTo>
                  <a:pt x="2774" y="2786"/>
                </a:lnTo>
                <a:lnTo>
                  <a:pt x="2772" y="2784"/>
                </a:lnTo>
                <a:lnTo>
                  <a:pt x="2770" y="2784"/>
                </a:lnTo>
                <a:lnTo>
                  <a:pt x="2768" y="2784"/>
                </a:lnTo>
                <a:lnTo>
                  <a:pt x="2766" y="2786"/>
                </a:lnTo>
                <a:lnTo>
                  <a:pt x="2764" y="2784"/>
                </a:lnTo>
                <a:lnTo>
                  <a:pt x="2762" y="2784"/>
                </a:lnTo>
                <a:lnTo>
                  <a:pt x="2759" y="2782"/>
                </a:lnTo>
                <a:lnTo>
                  <a:pt x="2757" y="2780"/>
                </a:lnTo>
                <a:lnTo>
                  <a:pt x="2755" y="2780"/>
                </a:lnTo>
                <a:lnTo>
                  <a:pt x="2755" y="2778"/>
                </a:lnTo>
                <a:lnTo>
                  <a:pt x="2755" y="2776"/>
                </a:lnTo>
                <a:lnTo>
                  <a:pt x="2757" y="2776"/>
                </a:lnTo>
                <a:lnTo>
                  <a:pt x="2757" y="2774"/>
                </a:lnTo>
                <a:lnTo>
                  <a:pt x="2759" y="2774"/>
                </a:lnTo>
                <a:lnTo>
                  <a:pt x="2762" y="2772"/>
                </a:lnTo>
                <a:lnTo>
                  <a:pt x="2762" y="2770"/>
                </a:lnTo>
                <a:lnTo>
                  <a:pt x="2764" y="2770"/>
                </a:lnTo>
                <a:lnTo>
                  <a:pt x="2766" y="2770"/>
                </a:lnTo>
                <a:lnTo>
                  <a:pt x="2766" y="2768"/>
                </a:lnTo>
                <a:lnTo>
                  <a:pt x="2768" y="2766"/>
                </a:lnTo>
                <a:lnTo>
                  <a:pt x="2768" y="2764"/>
                </a:lnTo>
                <a:lnTo>
                  <a:pt x="2768" y="2762"/>
                </a:lnTo>
                <a:lnTo>
                  <a:pt x="2768" y="2760"/>
                </a:lnTo>
                <a:lnTo>
                  <a:pt x="2768" y="2758"/>
                </a:lnTo>
                <a:lnTo>
                  <a:pt x="2768" y="2756"/>
                </a:lnTo>
                <a:lnTo>
                  <a:pt x="2768" y="2754"/>
                </a:lnTo>
                <a:lnTo>
                  <a:pt x="2766" y="2752"/>
                </a:lnTo>
                <a:lnTo>
                  <a:pt x="2766" y="2750"/>
                </a:lnTo>
                <a:lnTo>
                  <a:pt x="2764" y="2750"/>
                </a:lnTo>
                <a:lnTo>
                  <a:pt x="2766" y="2748"/>
                </a:lnTo>
                <a:lnTo>
                  <a:pt x="2766" y="2746"/>
                </a:lnTo>
                <a:lnTo>
                  <a:pt x="2766" y="2744"/>
                </a:lnTo>
                <a:lnTo>
                  <a:pt x="2766" y="2742"/>
                </a:lnTo>
                <a:lnTo>
                  <a:pt x="2766" y="2740"/>
                </a:lnTo>
                <a:lnTo>
                  <a:pt x="2768" y="2740"/>
                </a:lnTo>
                <a:lnTo>
                  <a:pt x="2770" y="2740"/>
                </a:lnTo>
                <a:lnTo>
                  <a:pt x="2770" y="2738"/>
                </a:lnTo>
                <a:lnTo>
                  <a:pt x="2772" y="2740"/>
                </a:lnTo>
                <a:lnTo>
                  <a:pt x="2774" y="2738"/>
                </a:lnTo>
                <a:lnTo>
                  <a:pt x="2774" y="2736"/>
                </a:lnTo>
                <a:lnTo>
                  <a:pt x="2777" y="2736"/>
                </a:lnTo>
                <a:lnTo>
                  <a:pt x="2777" y="2734"/>
                </a:lnTo>
                <a:lnTo>
                  <a:pt x="2779" y="2734"/>
                </a:lnTo>
                <a:lnTo>
                  <a:pt x="2779" y="2732"/>
                </a:lnTo>
                <a:lnTo>
                  <a:pt x="2781" y="2732"/>
                </a:lnTo>
                <a:lnTo>
                  <a:pt x="2783" y="2732"/>
                </a:lnTo>
                <a:lnTo>
                  <a:pt x="2783" y="2730"/>
                </a:lnTo>
                <a:lnTo>
                  <a:pt x="2783" y="2728"/>
                </a:lnTo>
                <a:lnTo>
                  <a:pt x="2783" y="2726"/>
                </a:lnTo>
                <a:lnTo>
                  <a:pt x="2783" y="2724"/>
                </a:lnTo>
                <a:lnTo>
                  <a:pt x="2783" y="2722"/>
                </a:lnTo>
                <a:lnTo>
                  <a:pt x="2783" y="2720"/>
                </a:lnTo>
                <a:lnTo>
                  <a:pt x="2783" y="2718"/>
                </a:lnTo>
                <a:lnTo>
                  <a:pt x="2781" y="2716"/>
                </a:lnTo>
                <a:lnTo>
                  <a:pt x="2781" y="2714"/>
                </a:lnTo>
                <a:lnTo>
                  <a:pt x="2781" y="2712"/>
                </a:lnTo>
                <a:lnTo>
                  <a:pt x="2779" y="2710"/>
                </a:lnTo>
                <a:lnTo>
                  <a:pt x="2779" y="2708"/>
                </a:lnTo>
                <a:lnTo>
                  <a:pt x="2777" y="2706"/>
                </a:lnTo>
                <a:lnTo>
                  <a:pt x="2777" y="2704"/>
                </a:lnTo>
                <a:lnTo>
                  <a:pt x="2774" y="2702"/>
                </a:lnTo>
                <a:lnTo>
                  <a:pt x="2774" y="2700"/>
                </a:lnTo>
                <a:lnTo>
                  <a:pt x="2772" y="2698"/>
                </a:lnTo>
                <a:lnTo>
                  <a:pt x="2772" y="2696"/>
                </a:lnTo>
                <a:lnTo>
                  <a:pt x="2770" y="2694"/>
                </a:lnTo>
                <a:lnTo>
                  <a:pt x="2768" y="2692"/>
                </a:lnTo>
                <a:lnTo>
                  <a:pt x="2768" y="2690"/>
                </a:lnTo>
                <a:lnTo>
                  <a:pt x="2766" y="2688"/>
                </a:lnTo>
                <a:lnTo>
                  <a:pt x="2764" y="2686"/>
                </a:lnTo>
                <a:lnTo>
                  <a:pt x="2762" y="2684"/>
                </a:lnTo>
                <a:lnTo>
                  <a:pt x="2762" y="2682"/>
                </a:lnTo>
                <a:lnTo>
                  <a:pt x="2759" y="2680"/>
                </a:lnTo>
                <a:lnTo>
                  <a:pt x="2757" y="2679"/>
                </a:lnTo>
                <a:lnTo>
                  <a:pt x="2757" y="2677"/>
                </a:lnTo>
                <a:lnTo>
                  <a:pt x="2757" y="2675"/>
                </a:lnTo>
                <a:lnTo>
                  <a:pt x="2755" y="2673"/>
                </a:lnTo>
                <a:lnTo>
                  <a:pt x="2753" y="2671"/>
                </a:lnTo>
                <a:lnTo>
                  <a:pt x="2753" y="2669"/>
                </a:lnTo>
                <a:lnTo>
                  <a:pt x="2753" y="2667"/>
                </a:lnTo>
                <a:lnTo>
                  <a:pt x="2751" y="2665"/>
                </a:lnTo>
                <a:lnTo>
                  <a:pt x="2751" y="2663"/>
                </a:lnTo>
                <a:lnTo>
                  <a:pt x="2751" y="2661"/>
                </a:lnTo>
                <a:lnTo>
                  <a:pt x="2749" y="2661"/>
                </a:lnTo>
                <a:lnTo>
                  <a:pt x="2749" y="2659"/>
                </a:lnTo>
                <a:lnTo>
                  <a:pt x="2747" y="2657"/>
                </a:lnTo>
                <a:lnTo>
                  <a:pt x="2747" y="2655"/>
                </a:lnTo>
                <a:lnTo>
                  <a:pt x="2744" y="2653"/>
                </a:lnTo>
                <a:lnTo>
                  <a:pt x="2744" y="2651"/>
                </a:lnTo>
                <a:lnTo>
                  <a:pt x="2742" y="2651"/>
                </a:lnTo>
                <a:lnTo>
                  <a:pt x="2742" y="2649"/>
                </a:lnTo>
                <a:lnTo>
                  <a:pt x="2740" y="2647"/>
                </a:lnTo>
                <a:lnTo>
                  <a:pt x="2740" y="2645"/>
                </a:lnTo>
                <a:lnTo>
                  <a:pt x="2738" y="2645"/>
                </a:lnTo>
                <a:lnTo>
                  <a:pt x="2738" y="2643"/>
                </a:lnTo>
                <a:lnTo>
                  <a:pt x="2736" y="2641"/>
                </a:lnTo>
                <a:lnTo>
                  <a:pt x="2736" y="2639"/>
                </a:lnTo>
                <a:lnTo>
                  <a:pt x="2734" y="2639"/>
                </a:lnTo>
                <a:lnTo>
                  <a:pt x="2734" y="2637"/>
                </a:lnTo>
                <a:lnTo>
                  <a:pt x="2731" y="2635"/>
                </a:lnTo>
                <a:lnTo>
                  <a:pt x="2729" y="2633"/>
                </a:lnTo>
                <a:lnTo>
                  <a:pt x="2727" y="2631"/>
                </a:lnTo>
                <a:lnTo>
                  <a:pt x="2727" y="2629"/>
                </a:lnTo>
                <a:lnTo>
                  <a:pt x="2725" y="2629"/>
                </a:lnTo>
                <a:lnTo>
                  <a:pt x="2723" y="2627"/>
                </a:lnTo>
                <a:lnTo>
                  <a:pt x="2723" y="2625"/>
                </a:lnTo>
                <a:lnTo>
                  <a:pt x="2721" y="2625"/>
                </a:lnTo>
                <a:lnTo>
                  <a:pt x="2719" y="2623"/>
                </a:lnTo>
                <a:lnTo>
                  <a:pt x="2719" y="2621"/>
                </a:lnTo>
                <a:lnTo>
                  <a:pt x="2716" y="2621"/>
                </a:lnTo>
                <a:lnTo>
                  <a:pt x="2716" y="2619"/>
                </a:lnTo>
                <a:lnTo>
                  <a:pt x="2714" y="2617"/>
                </a:lnTo>
                <a:lnTo>
                  <a:pt x="2712" y="2617"/>
                </a:lnTo>
                <a:lnTo>
                  <a:pt x="2710" y="2615"/>
                </a:lnTo>
                <a:lnTo>
                  <a:pt x="2710" y="2613"/>
                </a:lnTo>
                <a:lnTo>
                  <a:pt x="2708" y="2613"/>
                </a:lnTo>
                <a:lnTo>
                  <a:pt x="2706" y="2611"/>
                </a:lnTo>
                <a:lnTo>
                  <a:pt x="2704" y="2609"/>
                </a:lnTo>
                <a:lnTo>
                  <a:pt x="2701" y="2609"/>
                </a:lnTo>
                <a:lnTo>
                  <a:pt x="2699" y="2607"/>
                </a:lnTo>
                <a:lnTo>
                  <a:pt x="2697" y="2607"/>
                </a:lnTo>
                <a:lnTo>
                  <a:pt x="2695" y="2605"/>
                </a:lnTo>
                <a:lnTo>
                  <a:pt x="2693" y="2605"/>
                </a:lnTo>
                <a:lnTo>
                  <a:pt x="2691" y="2605"/>
                </a:lnTo>
                <a:lnTo>
                  <a:pt x="2689" y="2605"/>
                </a:lnTo>
                <a:lnTo>
                  <a:pt x="2691" y="2607"/>
                </a:lnTo>
                <a:lnTo>
                  <a:pt x="2689" y="2605"/>
                </a:lnTo>
                <a:lnTo>
                  <a:pt x="2686" y="2607"/>
                </a:lnTo>
                <a:lnTo>
                  <a:pt x="2684" y="2607"/>
                </a:lnTo>
                <a:lnTo>
                  <a:pt x="2684" y="2609"/>
                </a:lnTo>
                <a:lnTo>
                  <a:pt x="2682" y="2609"/>
                </a:lnTo>
                <a:lnTo>
                  <a:pt x="2680" y="2609"/>
                </a:lnTo>
                <a:lnTo>
                  <a:pt x="2680" y="2611"/>
                </a:lnTo>
                <a:lnTo>
                  <a:pt x="2678" y="2613"/>
                </a:lnTo>
                <a:lnTo>
                  <a:pt x="2678" y="2615"/>
                </a:lnTo>
                <a:lnTo>
                  <a:pt x="2676" y="2615"/>
                </a:lnTo>
                <a:lnTo>
                  <a:pt x="2676" y="2617"/>
                </a:lnTo>
                <a:lnTo>
                  <a:pt x="2676" y="2619"/>
                </a:lnTo>
                <a:lnTo>
                  <a:pt x="2674" y="2619"/>
                </a:lnTo>
                <a:lnTo>
                  <a:pt x="2674" y="2621"/>
                </a:lnTo>
                <a:lnTo>
                  <a:pt x="2674" y="2623"/>
                </a:lnTo>
                <a:lnTo>
                  <a:pt x="2671" y="2623"/>
                </a:lnTo>
                <a:lnTo>
                  <a:pt x="2671" y="2625"/>
                </a:lnTo>
                <a:lnTo>
                  <a:pt x="2669" y="2625"/>
                </a:lnTo>
                <a:lnTo>
                  <a:pt x="2667" y="2625"/>
                </a:lnTo>
                <a:lnTo>
                  <a:pt x="2665" y="2625"/>
                </a:lnTo>
                <a:lnTo>
                  <a:pt x="2665" y="2623"/>
                </a:lnTo>
                <a:lnTo>
                  <a:pt x="2663" y="2623"/>
                </a:lnTo>
                <a:lnTo>
                  <a:pt x="2661" y="2623"/>
                </a:lnTo>
                <a:lnTo>
                  <a:pt x="2661" y="2621"/>
                </a:lnTo>
                <a:lnTo>
                  <a:pt x="2658" y="2621"/>
                </a:lnTo>
                <a:lnTo>
                  <a:pt x="2656" y="2621"/>
                </a:lnTo>
                <a:lnTo>
                  <a:pt x="2654" y="2619"/>
                </a:lnTo>
                <a:lnTo>
                  <a:pt x="2652" y="2619"/>
                </a:lnTo>
                <a:lnTo>
                  <a:pt x="2650" y="2619"/>
                </a:lnTo>
                <a:lnTo>
                  <a:pt x="2648" y="2619"/>
                </a:lnTo>
                <a:lnTo>
                  <a:pt x="2646" y="2621"/>
                </a:lnTo>
                <a:lnTo>
                  <a:pt x="2646" y="2623"/>
                </a:lnTo>
                <a:lnTo>
                  <a:pt x="2643" y="2625"/>
                </a:lnTo>
                <a:lnTo>
                  <a:pt x="2643" y="2627"/>
                </a:lnTo>
                <a:lnTo>
                  <a:pt x="2641" y="2627"/>
                </a:lnTo>
                <a:lnTo>
                  <a:pt x="2639" y="2627"/>
                </a:lnTo>
                <a:lnTo>
                  <a:pt x="2639" y="2629"/>
                </a:lnTo>
                <a:lnTo>
                  <a:pt x="2637" y="2629"/>
                </a:lnTo>
                <a:lnTo>
                  <a:pt x="2635" y="2631"/>
                </a:lnTo>
                <a:lnTo>
                  <a:pt x="2633" y="2633"/>
                </a:lnTo>
                <a:lnTo>
                  <a:pt x="2633" y="2635"/>
                </a:lnTo>
                <a:lnTo>
                  <a:pt x="2631" y="2635"/>
                </a:lnTo>
                <a:lnTo>
                  <a:pt x="2628" y="2635"/>
                </a:lnTo>
                <a:lnTo>
                  <a:pt x="2626" y="2635"/>
                </a:lnTo>
                <a:lnTo>
                  <a:pt x="2624" y="2635"/>
                </a:lnTo>
                <a:lnTo>
                  <a:pt x="2622" y="2635"/>
                </a:lnTo>
                <a:lnTo>
                  <a:pt x="2620" y="2635"/>
                </a:lnTo>
                <a:lnTo>
                  <a:pt x="2620" y="2637"/>
                </a:lnTo>
                <a:lnTo>
                  <a:pt x="2618" y="2637"/>
                </a:lnTo>
                <a:lnTo>
                  <a:pt x="2618" y="2639"/>
                </a:lnTo>
                <a:lnTo>
                  <a:pt x="2616" y="2639"/>
                </a:lnTo>
                <a:lnTo>
                  <a:pt x="2616" y="2637"/>
                </a:lnTo>
                <a:lnTo>
                  <a:pt x="2613" y="2637"/>
                </a:lnTo>
                <a:lnTo>
                  <a:pt x="2613" y="2635"/>
                </a:lnTo>
                <a:lnTo>
                  <a:pt x="2611" y="2635"/>
                </a:lnTo>
                <a:lnTo>
                  <a:pt x="2609" y="2633"/>
                </a:lnTo>
                <a:lnTo>
                  <a:pt x="2607" y="2633"/>
                </a:lnTo>
                <a:lnTo>
                  <a:pt x="2605" y="2631"/>
                </a:lnTo>
                <a:lnTo>
                  <a:pt x="2603" y="2631"/>
                </a:lnTo>
                <a:lnTo>
                  <a:pt x="2600" y="2631"/>
                </a:lnTo>
                <a:lnTo>
                  <a:pt x="2600" y="2633"/>
                </a:lnTo>
                <a:lnTo>
                  <a:pt x="2598" y="2633"/>
                </a:lnTo>
                <a:lnTo>
                  <a:pt x="2596" y="2633"/>
                </a:lnTo>
                <a:lnTo>
                  <a:pt x="2596" y="2635"/>
                </a:lnTo>
                <a:lnTo>
                  <a:pt x="2594" y="2635"/>
                </a:lnTo>
                <a:lnTo>
                  <a:pt x="2592" y="2635"/>
                </a:lnTo>
                <a:lnTo>
                  <a:pt x="2590" y="2635"/>
                </a:lnTo>
                <a:lnTo>
                  <a:pt x="2588" y="2637"/>
                </a:lnTo>
                <a:lnTo>
                  <a:pt x="2585" y="2639"/>
                </a:lnTo>
                <a:lnTo>
                  <a:pt x="2583" y="2639"/>
                </a:lnTo>
                <a:lnTo>
                  <a:pt x="2581" y="2639"/>
                </a:lnTo>
                <a:lnTo>
                  <a:pt x="2579" y="2641"/>
                </a:lnTo>
                <a:lnTo>
                  <a:pt x="2577" y="2641"/>
                </a:lnTo>
                <a:lnTo>
                  <a:pt x="2577" y="2643"/>
                </a:lnTo>
                <a:lnTo>
                  <a:pt x="2575" y="2645"/>
                </a:lnTo>
                <a:lnTo>
                  <a:pt x="2573" y="2645"/>
                </a:lnTo>
                <a:lnTo>
                  <a:pt x="2570" y="2647"/>
                </a:lnTo>
                <a:lnTo>
                  <a:pt x="2568" y="2647"/>
                </a:lnTo>
                <a:lnTo>
                  <a:pt x="2566" y="2647"/>
                </a:lnTo>
                <a:lnTo>
                  <a:pt x="2566" y="2649"/>
                </a:lnTo>
                <a:lnTo>
                  <a:pt x="2564" y="2649"/>
                </a:lnTo>
                <a:lnTo>
                  <a:pt x="2562" y="2649"/>
                </a:lnTo>
                <a:lnTo>
                  <a:pt x="2562" y="2651"/>
                </a:lnTo>
                <a:lnTo>
                  <a:pt x="2562" y="2653"/>
                </a:lnTo>
                <a:lnTo>
                  <a:pt x="2560" y="2651"/>
                </a:lnTo>
                <a:lnTo>
                  <a:pt x="2558" y="2653"/>
                </a:lnTo>
                <a:lnTo>
                  <a:pt x="2555" y="2653"/>
                </a:lnTo>
                <a:lnTo>
                  <a:pt x="2555" y="2655"/>
                </a:lnTo>
                <a:lnTo>
                  <a:pt x="2555" y="2657"/>
                </a:lnTo>
                <a:lnTo>
                  <a:pt x="2553" y="2657"/>
                </a:lnTo>
                <a:lnTo>
                  <a:pt x="2553" y="2655"/>
                </a:lnTo>
                <a:lnTo>
                  <a:pt x="2551" y="2655"/>
                </a:lnTo>
                <a:lnTo>
                  <a:pt x="2551" y="2657"/>
                </a:lnTo>
                <a:lnTo>
                  <a:pt x="2549" y="2659"/>
                </a:lnTo>
                <a:lnTo>
                  <a:pt x="2549" y="2657"/>
                </a:lnTo>
                <a:lnTo>
                  <a:pt x="2549" y="2655"/>
                </a:lnTo>
                <a:lnTo>
                  <a:pt x="2549" y="2653"/>
                </a:lnTo>
                <a:lnTo>
                  <a:pt x="2549" y="2651"/>
                </a:lnTo>
                <a:lnTo>
                  <a:pt x="2547" y="2651"/>
                </a:lnTo>
                <a:lnTo>
                  <a:pt x="2547" y="2649"/>
                </a:lnTo>
                <a:lnTo>
                  <a:pt x="2549" y="2649"/>
                </a:lnTo>
                <a:lnTo>
                  <a:pt x="2549" y="2647"/>
                </a:lnTo>
                <a:lnTo>
                  <a:pt x="2549" y="2645"/>
                </a:lnTo>
                <a:lnTo>
                  <a:pt x="2549" y="2643"/>
                </a:lnTo>
                <a:lnTo>
                  <a:pt x="2549" y="2641"/>
                </a:lnTo>
                <a:lnTo>
                  <a:pt x="2551" y="2641"/>
                </a:lnTo>
                <a:lnTo>
                  <a:pt x="2553" y="2639"/>
                </a:lnTo>
                <a:lnTo>
                  <a:pt x="2553" y="2637"/>
                </a:lnTo>
                <a:lnTo>
                  <a:pt x="2553" y="2635"/>
                </a:lnTo>
                <a:lnTo>
                  <a:pt x="2553" y="2633"/>
                </a:lnTo>
                <a:lnTo>
                  <a:pt x="2553" y="2635"/>
                </a:lnTo>
                <a:lnTo>
                  <a:pt x="2555" y="2633"/>
                </a:lnTo>
                <a:lnTo>
                  <a:pt x="2555" y="2631"/>
                </a:lnTo>
                <a:lnTo>
                  <a:pt x="2558" y="2631"/>
                </a:lnTo>
                <a:lnTo>
                  <a:pt x="2560" y="2633"/>
                </a:lnTo>
                <a:lnTo>
                  <a:pt x="2562" y="2633"/>
                </a:lnTo>
                <a:lnTo>
                  <a:pt x="2564" y="2633"/>
                </a:lnTo>
                <a:lnTo>
                  <a:pt x="2566" y="2631"/>
                </a:lnTo>
                <a:lnTo>
                  <a:pt x="2568" y="2631"/>
                </a:lnTo>
                <a:lnTo>
                  <a:pt x="2568" y="2629"/>
                </a:lnTo>
                <a:lnTo>
                  <a:pt x="2570" y="2629"/>
                </a:lnTo>
                <a:lnTo>
                  <a:pt x="2573" y="2629"/>
                </a:lnTo>
                <a:lnTo>
                  <a:pt x="2573" y="2627"/>
                </a:lnTo>
                <a:lnTo>
                  <a:pt x="2575" y="2625"/>
                </a:lnTo>
                <a:lnTo>
                  <a:pt x="2575" y="2623"/>
                </a:lnTo>
                <a:lnTo>
                  <a:pt x="2575" y="2621"/>
                </a:lnTo>
                <a:lnTo>
                  <a:pt x="2575" y="2619"/>
                </a:lnTo>
                <a:lnTo>
                  <a:pt x="2577" y="2619"/>
                </a:lnTo>
                <a:lnTo>
                  <a:pt x="2579" y="2619"/>
                </a:lnTo>
                <a:lnTo>
                  <a:pt x="2579" y="2617"/>
                </a:lnTo>
                <a:lnTo>
                  <a:pt x="2581" y="2617"/>
                </a:lnTo>
                <a:lnTo>
                  <a:pt x="2583" y="2615"/>
                </a:lnTo>
                <a:lnTo>
                  <a:pt x="2583" y="2613"/>
                </a:lnTo>
                <a:lnTo>
                  <a:pt x="2583" y="2611"/>
                </a:lnTo>
                <a:lnTo>
                  <a:pt x="2585" y="2609"/>
                </a:lnTo>
                <a:lnTo>
                  <a:pt x="2585" y="2607"/>
                </a:lnTo>
                <a:lnTo>
                  <a:pt x="2588" y="2607"/>
                </a:lnTo>
                <a:lnTo>
                  <a:pt x="2590" y="2607"/>
                </a:lnTo>
                <a:lnTo>
                  <a:pt x="2592" y="2605"/>
                </a:lnTo>
                <a:lnTo>
                  <a:pt x="2594" y="2605"/>
                </a:lnTo>
                <a:lnTo>
                  <a:pt x="2596" y="2605"/>
                </a:lnTo>
                <a:lnTo>
                  <a:pt x="2596" y="2603"/>
                </a:lnTo>
                <a:lnTo>
                  <a:pt x="2598" y="2603"/>
                </a:lnTo>
                <a:lnTo>
                  <a:pt x="2598" y="2601"/>
                </a:lnTo>
                <a:lnTo>
                  <a:pt x="2598" y="2599"/>
                </a:lnTo>
                <a:lnTo>
                  <a:pt x="2598" y="2597"/>
                </a:lnTo>
                <a:lnTo>
                  <a:pt x="2596" y="2595"/>
                </a:lnTo>
                <a:lnTo>
                  <a:pt x="2596" y="2593"/>
                </a:lnTo>
                <a:lnTo>
                  <a:pt x="2596" y="2591"/>
                </a:lnTo>
                <a:lnTo>
                  <a:pt x="2594" y="2591"/>
                </a:lnTo>
                <a:lnTo>
                  <a:pt x="2594" y="2589"/>
                </a:lnTo>
                <a:lnTo>
                  <a:pt x="2592" y="2587"/>
                </a:lnTo>
                <a:lnTo>
                  <a:pt x="2592" y="2585"/>
                </a:lnTo>
                <a:lnTo>
                  <a:pt x="2590" y="2583"/>
                </a:lnTo>
                <a:lnTo>
                  <a:pt x="2588" y="2581"/>
                </a:lnTo>
                <a:lnTo>
                  <a:pt x="2585" y="2581"/>
                </a:lnTo>
                <a:lnTo>
                  <a:pt x="2585" y="2579"/>
                </a:lnTo>
                <a:lnTo>
                  <a:pt x="2583" y="2579"/>
                </a:lnTo>
                <a:lnTo>
                  <a:pt x="2583" y="2581"/>
                </a:lnTo>
                <a:lnTo>
                  <a:pt x="2583" y="2579"/>
                </a:lnTo>
                <a:lnTo>
                  <a:pt x="2581" y="2579"/>
                </a:lnTo>
                <a:lnTo>
                  <a:pt x="2579" y="2581"/>
                </a:lnTo>
                <a:lnTo>
                  <a:pt x="2577" y="2581"/>
                </a:lnTo>
                <a:lnTo>
                  <a:pt x="2575" y="2581"/>
                </a:lnTo>
                <a:lnTo>
                  <a:pt x="2573" y="2581"/>
                </a:lnTo>
                <a:lnTo>
                  <a:pt x="2573" y="2579"/>
                </a:lnTo>
                <a:lnTo>
                  <a:pt x="2570" y="2579"/>
                </a:lnTo>
                <a:lnTo>
                  <a:pt x="2568" y="2579"/>
                </a:lnTo>
                <a:lnTo>
                  <a:pt x="2566" y="2577"/>
                </a:lnTo>
                <a:lnTo>
                  <a:pt x="2566" y="2575"/>
                </a:lnTo>
                <a:lnTo>
                  <a:pt x="2564" y="2575"/>
                </a:lnTo>
                <a:lnTo>
                  <a:pt x="2562" y="2573"/>
                </a:lnTo>
                <a:lnTo>
                  <a:pt x="2560" y="2571"/>
                </a:lnTo>
                <a:lnTo>
                  <a:pt x="2558" y="2569"/>
                </a:lnTo>
                <a:lnTo>
                  <a:pt x="2555" y="2569"/>
                </a:lnTo>
                <a:lnTo>
                  <a:pt x="2555" y="2567"/>
                </a:lnTo>
                <a:lnTo>
                  <a:pt x="2555" y="2569"/>
                </a:lnTo>
                <a:lnTo>
                  <a:pt x="2555" y="2567"/>
                </a:lnTo>
                <a:lnTo>
                  <a:pt x="2553" y="2565"/>
                </a:lnTo>
                <a:lnTo>
                  <a:pt x="2551" y="2565"/>
                </a:lnTo>
                <a:lnTo>
                  <a:pt x="2551" y="2563"/>
                </a:lnTo>
                <a:lnTo>
                  <a:pt x="2549" y="2563"/>
                </a:lnTo>
                <a:lnTo>
                  <a:pt x="2547" y="2561"/>
                </a:lnTo>
                <a:lnTo>
                  <a:pt x="2545" y="2559"/>
                </a:lnTo>
                <a:lnTo>
                  <a:pt x="2547" y="2559"/>
                </a:lnTo>
                <a:lnTo>
                  <a:pt x="2545" y="2557"/>
                </a:lnTo>
                <a:lnTo>
                  <a:pt x="2543" y="2555"/>
                </a:lnTo>
                <a:lnTo>
                  <a:pt x="2540" y="2555"/>
                </a:lnTo>
                <a:lnTo>
                  <a:pt x="2540" y="2553"/>
                </a:lnTo>
                <a:lnTo>
                  <a:pt x="2538" y="2551"/>
                </a:lnTo>
                <a:lnTo>
                  <a:pt x="2536" y="2551"/>
                </a:lnTo>
                <a:lnTo>
                  <a:pt x="2534" y="2549"/>
                </a:lnTo>
                <a:lnTo>
                  <a:pt x="2532" y="2549"/>
                </a:lnTo>
                <a:lnTo>
                  <a:pt x="2530" y="2549"/>
                </a:lnTo>
                <a:lnTo>
                  <a:pt x="2530" y="2547"/>
                </a:lnTo>
                <a:lnTo>
                  <a:pt x="2527" y="2547"/>
                </a:lnTo>
                <a:lnTo>
                  <a:pt x="2525" y="2547"/>
                </a:lnTo>
                <a:lnTo>
                  <a:pt x="2525" y="2545"/>
                </a:lnTo>
                <a:lnTo>
                  <a:pt x="2523" y="2547"/>
                </a:lnTo>
                <a:lnTo>
                  <a:pt x="2523" y="2545"/>
                </a:lnTo>
                <a:lnTo>
                  <a:pt x="2523" y="2547"/>
                </a:lnTo>
                <a:lnTo>
                  <a:pt x="2521" y="2545"/>
                </a:lnTo>
                <a:lnTo>
                  <a:pt x="2521" y="2547"/>
                </a:lnTo>
                <a:lnTo>
                  <a:pt x="2519" y="2547"/>
                </a:lnTo>
                <a:lnTo>
                  <a:pt x="2521" y="2549"/>
                </a:lnTo>
                <a:lnTo>
                  <a:pt x="2519" y="2549"/>
                </a:lnTo>
                <a:lnTo>
                  <a:pt x="2517" y="2549"/>
                </a:lnTo>
                <a:lnTo>
                  <a:pt x="2519" y="2549"/>
                </a:lnTo>
                <a:lnTo>
                  <a:pt x="2521" y="2549"/>
                </a:lnTo>
                <a:lnTo>
                  <a:pt x="2523" y="2551"/>
                </a:lnTo>
                <a:lnTo>
                  <a:pt x="2521" y="2549"/>
                </a:lnTo>
                <a:lnTo>
                  <a:pt x="2519" y="2549"/>
                </a:lnTo>
                <a:lnTo>
                  <a:pt x="2517" y="2549"/>
                </a:lnTo>
                <a:lnTo>
                  <a:pt x="2517" y="2551"/>
                </a:lnTo>
                <a:lnTo>
                  <a:pt x="2517" y="2553"/>
                </a:lnTo>
                <a:lnTo>
                  <a:pt x="2515" y="2551"/>
                </a:lnTo>
                <a:lnTo>
                  <a:pt x="2512" y="2551"/>
                </a:lnTo>
                <a:lnTo>
                  <a:pt x="2510" y="2551"/>
                </a:lnTo>
                <a:lnTo>
                  <a:pt x="2508" y="2551"/>
                </a:lnTo>
                <a:lnTo>
                  <a:pt x="2508" y="2553"/>
                </a:lnTo>
                <a:lnTo>
                  <a:pt x="2506" y="2553"/>
                </a:lnTo>
                <a:lnTo>
                  <a:pt x="2506" y="2555"/>
                </a:lnTo>
                <a:lnTo>
                  <a:pt x="2504" y="2557"/>
                </a:lnTo>
                <a:lnTo>
                  <a:pt x="2504" y="2559"/>
                </a:lnTo>
                <a:lnTo>
                  <a:pt x="2502" y="2561"/>
                </a:lnTo>
                <a:lnTo>
                  <a:pt x="2502" y="2563"/>
                </a:lnTo>
                <a:lnTo>
                  <a:pt x="2504" y="2565"/>
                </a:lnTo>
                <a:lnTo>
                  <a:pt x="2502" y="2565"/>
                </a:lnTo>
                <a:lnTo>
                  <a:pt x="2500" y="2567"/>
                </a:lnTo>
                <a:lnTo>
                  <a:pt x="2497" y="2567"/>
                </a:lnTo>
                <a:lnTo>
                  <a:pt x="2497" y="2569"/>
                </a:lnTo>
                <a:lnTo>
                  <a:pt x="2495" y="2569"/>
                </a:lnTo>
                <a:lnTo>
                  <a:pt x="2495" y="2567"/>
                </a:lnTo>
                <a:lnTo>
                  <a:pt x="2493" y="2567"/>
                </a:lnTo>
                <a:lnTo>
                  <a:pt x="2491" y="2565"/>
                </a:lnTo>
                <a:lnTo>
                  <a:pt x="2491" y="2567"/>
                </a:lnTo>
                <a:lnTo>
                  <a:pt x="2489" y="2569"/>
                </a:lnTo>
                <a:lnTo>
                  <a:pt x="2487" y="2569"/>
                </a:lnTo>
                <a:lnTo>
                  <a:pt x="2487" y="2567"/>
                </a:lnTo>
                <a:lnTo>
                  <a:pt x="2489" y="2565"/>
                </a:lnTo>
                <a:lnTo>
                  <a:pt x="2489" y="2567"/>
                </a:lnTo>
                <a:lnTo>
                  <a:pt x="2491" y="2567"/>
                </a:lnTo>
                <a:lnTo>
                  <a:pt x="2491" y="2565"/>
                </a:lnTo>
                <a:lnTo>
                  <a:pt x="2491" y="2563"/>
                </a:lnTo>
                <a:lnTo>
                  <a:pt x="2489" y="2563"/>
                </a:lnTo>
                <a:lnTo>
                  <a:pt x="2491" y="2563"/>
                </a:lnTo>
                <a:lnTo>
                  <a:pt x="2489" y="2561"/>
                </a:lnTo>
                <a:lnTo>
                  <a:pt x="2487" y="2561"/>
                </a:lnTo>
                <a:lnTo>
                  <a:pt x="2489" y="2561"/>
                </a:lnTo>
                <a:lnTo>
                  <a:pt x="2487" y="2559"/>
                </a:lnTo>
                <a:lnTo>
                  <a:pt x="2485" y="2559"/>
                </a:lnTo>
                <a:lnTo>
                  <a:pt x="2482" y="2559"/>
                </a:lnTo>
                <a:lnTo>
                  <a:pt x="2480" y="2559"/>
                </a:lnTo>
                <a:lnTo>
                  <a:pt x="2478" y="2559"/>
                </a:lnTo>
                <a:lnTo>
                  <a:pt x="2476" y="2557"/>
                </a:lnTo>
                <a:lnTo>
                  <a:pt x="2474" y="2557"/>
                </a:lnTo>
                <a:lnTo>
                  <a:pt x="2472" y="2559"/>
                </a:lnTo>
                <a:lnTo>
                  <a:pt x="2472" y="2557"/>
                </a:lnTo>
                <a:lnTo>
                  <a:pt x="2472" y="2555"/>
                </a:lnTo>
                <a:lnTo>
                  <a:pt x="2469" y="2553"/>
                </a:lnTo>
                <a:lnTo>
                  <a:pt x="2467" y="2553"/>
                </a:lnTo>
                <a:lnTo>
                  <a:pt x="2467" y="2555"/>
                </a:lnTo>
                <a:lnTo>
                  <a:pt x="2467" y="2553"/>
                </a:lnTo>
                <a:lnTo>
                  <a:pt x="2465" y="2555"/>
                </a:lnTo>
                <a:lnTo>
                  <a:pt x="2463" y="2555"/>
                </a:lnTo>
                <a:lnTo>
                  <a:pt x="2461" y="2555"/>
                </a:lnTo>
                <a:lnTo>
                  <a:pt x="2459" y="2557"/>
                </a:lnTo>
                <a:lnTo>
                  <a:pt x="2459" y="2559"/>
                </a:lnTo>
                <a:lnTo>
                  <a:pt x="2457" y="2559"/>
                </a:lnTo>
                <a:lnTo>
                  <a:pt x="2457" y="2561"/>
                </a:lnTo>
                <a:lnTo>
                  <a:pt x="2459" y="2561"/>
                </a:lnTo>
                <a:lnTo>
                  <a:pt x="2459" y="2563"/>
                </a:lnTo>
                <a:lnTo>
                  <a:pt x="2461" y="2563"/>
                </a:lnTo>
                <a:lnTo>
                  <a:pt x="2461" y="2565"/>
                </a:lnTo>
                <a:lnTo>
                  <a:pt x="2461" y="2567"/>
                </a:lnTo>
                <a:lnTo>
                  <a:pt x="2463" y="2569"/>
                </a:lnTo>
                <a:lnTo>
                  <a:pt x="2463" y="2571"/>
                </a:lnTo>
                <a:lnTo>
                  <a:pt x="2461" y="2571"/>
                </a:lnTo>
                <a:lnTo>
                  <a:pt x="2461" y="2573"/>
                </a:lnTo>
                <a:lnTo>
                  <a:pt x="2461" y="2571"/>
                </a:lnTo>
                <a:lnTo>
                  <a:pt x="2463" y="2573"/>
                </a:lnTo>
                <a:lnTo>
                  <a:pt x="2463" y="2575"/>
                </a:lnTo>
                <a:lnTo>
                  <a:pt x="2461" y="2573"/>
                </a:lnTo>
                <a:lnTo>
                  <a:pt x="2459" y="2573"/>
                </a:lnTo>
                <a:lnTo>
                  <a:pt x="2457" y="2573"/>
                </a:lnTo>
                <a:lnTo>
                  <a:pt x="2454" y="2573"/>
                </a:lnTo>
                <a:lnTo>
                  <a:pt x="2452" y="2573"/>
                </a:lnTo>
                <a:lnTo>
                  <a:pt x="2450" y="2573"/>
                </a:lnTo>
                <a:lnTo>
                  <a:pt x="2448" y="2571"/>
                </a:lnTo>
                <a:lnTo>
                  <a:pt x="2448" y="2569"/>
                </a:lnTo>
                <a:lnTo>
                  <a:pt x="2446" y="2569"/>
                </a:lnTo>
                <a:lnTo>
                  <a:pt x="2448" y="2567"/>
                </a:lnTo>
                <a:lnTo>
                  <a:pt x="2446" y="2565"/>
                </a:lnTo>
                <a:lnTo>
                  <a:pt x="2448" y="2565"/>
                </a:lnTo>
                <a:lnTo>
                  <a:pt x="2448" y="2563"/>
                </a:lnTo>
                <a:lnTo>
                  <a:pt x="2448" y="2561"/>
                </a:lnTo>
                <a:lnTo>
                  <a:pt x="2448" y="2559"/>
                </a:lnTo>
                <a:lnTo>
                  <a:pt x="2448" y="2557"/>
                </a:lnTo>
                <a:lnTo>
                  <a:pt x="2448" y="2555"/>
                </a:lnTo>
                <a:lnTo>
                  <a:pt x="2448" y="2553"/>
                </a:lnTo>
                <a:lnTo>
                  <a:pt x="2448" y="2551"/>
                </a:lnTo>
                <a:lnTo>
                  <a:pt x="2448" y="2549"/>
                </a:lnTo>
                <a:lnTo>
                  <a:pt x="2448" y="2547"/>
                </a:lnTo>
                <a:lnTo>
                  <a:pt x="2448" y="2545"/>
                </a:lnTo>
                <a:lnTo>
                  <a:pt x="2446" y="2543"/>
                </a:lnTo>
                <a:lnTo>
                  <a:pt x="2446" y="2541"/>
                </a:lnTo>
                <a:lnTo>
                  <a:pt x="2446" y="2539"/>
                </a:lnTo>
                <a:lnTo>
                  <a:pt x="2446" y="2537"/>
                </a:lnTo>
                <a:lnTo>
                  <a:pt x="2444" y="2535"/>
                </a:lnTo>
                <a:lnTo>
                  <a:pt x="2444" y="2533"/>
                </a:lnTo>
                <a:lnTo>
                  <a:pt x="2444" y="2531"/>
                </a:lnTo>
                <a:lnTo>
                  <a:pt x="2442" y="2529"/>
                </a:lnTo>
                <a:lnTo>
                  <a:pt x="2442" y="2527"/>
                </a:lnTo>
                <a:lnTo>
                  <a:pt x="2439" y="2525"/>
                </a:lnTo>
                <a:lnTo>
                  <a:pt x="2439" y="2523"/>
                </a:lnTo>
                <a:lnTo>
                  <a:pt x="2439" y="2521"/>
                </a:lnTo>
                <a:lnTo>
                  <a:pt x="2437" y="2519"/>
                </a:lnTo>
                <a:lnTo>
                  <a:pt x="2437" y="2517"/>
                </a:lnTo>
                <a:lnTo>
                  <a:pt x="2435" y="2517"/>
                </a:lnTo>
                <a:lnTo>
                  <a:pt x="2435" y="2515"/>
                </a:lnTo>
                <a:lnTo>
                  <a:pt x="2433" y="2513"/>
                </a:lnTo>
                <a:lnTo>
                  <a:pt x="2433" y="2511"/>
                </a:lnTo>
                <a:lnTo>
                  <a:pt x="2431" y="2509"/>
                </a:lnTo>
                <a:lnTo>
                  <a:pt x="2429" y="2507"/>
                </a:lnTo>
                <a:lnTo>
                  <a:pt x="2429" y="2505"/>
                </a:lnTo>
                <a:lnTo>
                  <a:pt x="2427" y="2503"/>
                </a:lnTo>
                <a:lnTo>
                  <a:pt x="2424" y="2501"/>
                </a:lnTo>
                <a:lnTo>
                  <a:pt x="2424" y="2499"/>
                </a:lnTo>
                <a:lnTo>
                  <a:pt x="2422" y="2497"/>
                </a:lnTo>
                <a:lnTo>
                  <a:pt x="2420" y="2495"/>
                </a:lnTo>
                <a:lnTo>
                  <a:pt x="2418" y="2493"/>
                </a:lnTo>
                <a:lnTo>
                  <a:pt x="2416" y="2491"/>
                </a:lnTo>
                <a:lnTo>
                  <a:pt x="2414" y="2489"/>
                </a:lnTo>
                <a:lnTo>
                  <a:pt x="2411" y="2487"/>
                </a:lnTo>
                <a:lnTo>
                  <a:pt x="2411" y="2485"/>
                </a:lnTo>
                <a:lnTo>
                  <a:pt x="2409" y="2485"/>
                </a:lnTo>
                <a:lnTo>
                  <a:pt x="2407" y="2483"/>
                </a:lnTo>
                <a:lnTo>
                  <a:pt x="2405" y="2481"/>
                </a:lnTo>
                <a:lnTo>
                  <a:pt x="2403" y="2481"/>
                </a:lnTo>
                <a:lnTo>
                  <a:pt x="2401" y="2479"/>
                </a:lnTo>
                <a:lnTo>
                  <a:pt x="2403" y="2479"/>
                </a:lnTo>
                <a:lnTo>
                  <a:pt x="2403" y="2477"/>
                </a:lnTo>
                <a:lnTo>
                  <a:pt x="2405" y="2477"/>
                </a:lnTo>
                <a:lnTo>
                  <a:pt x="2405" y="2475"/>
                </a:lnTo>
                <a:lnTo>
                  <a:pt x="2407" y="2473"/>
                </a:lnTo>
                <a:lnTo>
                  <a:pt x="2405" y="2473"/>
                </a:lnTo>
                <a:lnTo>
                  <a:pt x="2405" y="2475"/>
                </a:lnTo>
                <a:lnTo>
                  <a:pt x="2403" y="2477"/>
                </a:lnTo>
                <a:lnTo>
                  <a:pt x="2401" y="2477"/>
                </a:lnTo>
                <a:lnTo>
                  <a:pt x="2401" y="2479"/>
                </a:lnTo>
                <a:lnTo>
                  <a:pt x="2401" y="2477"/>
                </a:lnTo>
                <a:lnTo>
                  <a:pt x="2401" y="2475"/>
                </a:lnTo>
                <a:lnTo>
                  <a:pt x="2399" y="2473"/>
                </a:lnTo>
                <a:lnTo>
                  <a:pt x="2399" y="2471"/>
                </a:lnTo>
                <a:lnTo>
                  <a:pt x="2399" y="2469"/>
                </a:lnTo>
                <a:lnTo>
                  <a:pt x="2399" y="2467"/>
                </a:lnTo>
                <a:lnTo>
                  <a:pt x="2396" y="2465"/>
                </a:lnTo>
                <a:lnTo>
                  <a:pt x="2396" y="2463"/>
                </a:lnTo>
                <a:lnTo>
                  <a:pt x="2394" y="2461"/>
                </a:lnTo>
                <a:lnTo>
                  <a:pt x="2394" y="2459"/>
                </a:lnTo>
                <a:lnTo>
                  <a:pt x="2394" y="2457"/>
                </a:lnTo>
                <a:lnTo>
                  <a:pt x="2392" y="2455"/>
                </a:lnTo>
                <a:lnTo>
                  <a:pt x="2392" y="2453"/>
                </a:lnTo>
                <a:lnTo>
                  <a:pt x="2390" y="2451"/>
                </a:lnTo>
                <a:lnTo>
                  <a:pt x="2390" y="2449"/>
                </a:lnTo>
                <a:lnTo>
                  <a:pt x="2388" y="2447"/>
                </a:lnTo>
                <a:lnTo>
                  <a:pt x="2388" y="2445"/>
                </a:lnTo>
                <a:lnTo>
                  <a:pt x="2386" y="2445"/>
                </a:lnTo>
                <a:lnTo>
                  <a:pt x="2384" y="2443"/>
                </a:lnTo>
                <a:lnTo>
                  <a:pt x="2384" y="2441"/>
                </a:lnTo>
                <a:lnTo>
                  <a:pt x="2381" y="2439"/>
                </a:lnTo>
                <a:lnTo>
                  <a:pt x="2379" y="2437"/>
                </a:lnTo>
                <a:lnTo>
                  <a:pt x="2379" y="2435"/>
                </a:lnTo>
                <a:lnTo>
                  <a:pt x="2377" y="2433"/>
                </a:lnTo>
                <a:lnTo>
                  <a:pt x="2375" y="2431"/>
                </a:lnTo>
                <a:lnTo>
                  <a:pt x="2375" y="2429"/>
                </a:lnTo>
                <a:lnTo>
                  <a:pt x="2373" y="2427"/>
                </a:lnTo>
                <a:lnTo>
                  <a:pt x="2371" y="2427"/>
                </a:lnTo>
                <a:lnTo>
                  <a:pt x="2371" y="2425"/>
                </a:lnTo>
                <a:lnTo>
                  <a:pt x="2369" y="2423"/>
                </a:lnTo>
                <a:lnTo>
                  <a:pt x="2369" y="2421"/>
                </a:lnTo>
                <a:lnTo>
                  <a:pt x="2366" y="2419"/>
                </a:lnTo>
                <a:lnTo>
                  <a:pt x="2364" y="2417"/>
                </a:lnTo>
                <a:lnTo>
                  <a:pt x="2364" y="2415"/>
                </a:lnTo>
                <a:lnTo>
                  <a:pt x="2362" y="2415"/>
                </a:lnTo>
                <a:lnTo>
                  <a:pt x="2360" y="2413"/>
                </a:lnTo>
                <a:lnTo>
                  <a:pt x="2360" y="2411"/>
                </a:lnTo>
                <a:lnTo>
                  <a:pt x="2358" y="2411"/>
                </a:lnTo>
                <a:lnTo>
                  <a:pt x="2356" y="2409"/>
                </a:lnTo>
                <a:lnTo>
                  <a:pt x="2356" y="2407"/>
                </a:lnTo>
                <a:lnTo>
                  <a:pt x="2354" y="2407"/>
                </a:lnTo>
                <a:lnTo>
                  <a:pt x="2351" y="2405"/>
                </a:lnTo>
                <a:lnTo>
                  <a:pt x="2349" y="2403"/>
                </a:lnTo>
                <a:lnTo>
                  <a:pt x="2347" y="2401"/>
                </a:lnTo>
                <a:lnTo>
                  <a:pt x="2345" y="2401"/>
                </a:lnTo>
                <a:lnTo>
                  <a:pt x="2345" y="2399"/>
                </a:lnTo>
                <a:lnTo>
                  <a:pt x="2343" y="2399"/>
                </a:lnTo>
                <a:lnTo>
                  <a:pt x="2341" y="2397"/>
                </a:lnTo>
                <a:lnTo>
                  <a:pt x="2338" y="2395"/>
                </a:lnTo>
                <a:lnTo>
                  <a:pt x="2336" y="2395"/>
                </a:lnTo>
                <a:lnTo>
                  <a:pt x="2336" y="2393"/>
                </a:lnTo>
                <a:lnTo>
                  <a:pt x="2334" y="2391"/>
                </a:lnTo>
                <a:lnTo>
                  <a:pt x="2332" y="2391"/>
                </a:lnTo>
                <a:lnTo>
                  <a:pt x="2330" y="2389"/>
                </a:lnTo>
                <a:lnTo>
                  <a:pt x="2328" y="2389"/>
                </a:lnTo>
                <a:lnTo>
                  <a:pt x="2328" y="2387"/>
                </a:lnTo>
                <a:lnTo>
                  <a:pt x="2326" y="2387"/>
                </a:lnTo>
                <a:lnTo>
                  <a:pt x="2323" y="2387"/>
                </a:lnTo>
                <a:lnTo>
                  <a:pt x="2321" y="2387"/>
                </a:lnTo>
                <a:lnTo>
                  <a:pt x="2319" y="2389"/>
                </a:lnTo>
                <a:lnTo>
                  <a:pt x="2317" y="2389"/>
                </a:lnTo>
                <a:lnTo>
                  <a:pt x="2315" y="2391"/>
                </a:lnTo>
                <a:lnTo>
                  <a:pt x="2313" y="2389"/>
                </a:lnTo>
                <a:lnTo>
                  <a:pt x="2311" y="2389"/>
                </a:lnTo>
                <a:lnTo>
                  <a:pt x="2311" y="2387"/>
                </a:lnTo>
                <a:lnTo>
                  <a:pt x="2308" y="2387"/>
                </a:lnTo>
                <a:lnTo>
                  <a:pt x="2306" y="2385"/>
                </a:lnTo>
                <a:lnTo>
                  <a:pt x="2304" y="2385"/>
                </a:lnTo>
                <a:lnTo>
                  <a:pt x="2302" y="2385"/>
                </a:lnTo>
                <a:lnTo>
                  <a:pt x="2300" y="2385"/>
                </a:lnTo>
                <a:lnTo>
                  <a:pt x="2298" y="2385"/>
                </a:lnTo>
                <a:lnTo>
                  <a:pt x="2296" y="2385"/>
                </a:lnTo>
                <a:lnTo>
                  <a:pt x="2293" y="2385"/>
                </a:lnTo>
                <a:lnTo>
                  <a:pt x="2291" y="2387"/>
                </a:lnTo>
                <a:lnTo>
                  <a:pt x="2289" y="2387"/>
                </a:lnTo>
                <a:lnTo>
                  <a:pt x="2291" y="2389"/>
                </a:lnTo>
                <a:lnTo>
                  <a:pt x="2289" y="2389"/>
                </a:lnTo>
                <a:lnTo>
                  <a:pt x="2287" y="2389"/>
                </a:lnTo>
                <a:lnTo>
                  <a:pt x="2285" y="2389"/>
                </a:lnTo>
                <a:lnTo>
                  <a:pt x="2285" y="2391"/>
                </a:lnTo>
                <a:lnTo>
                  <a:pt x="2283" y="2391"/>
                </a:lnTo>
                <a:lnTo>
                  <a:pt x="2280" y="2393"/>
                </a:lnTo>
                <a:lnTo>
                  <a:pt x="2278" y="2393"/>
                </a:lnTo>
                <a:lnTo>
                  <a:pt x="2278" y="2395"/>
                </a:lnTo>
                <a:lnTo>
                  <a:pt x="2278" y="2397"/>
                </a:lnTo>
                <a:lnTo>
                  <a:pt x="2276" y="2399"/>
                </a:lnTo>
                <a:lnTo>
                  <a:pt x="2278" y="2401"/>
                </a:lnTo>
                <a:lnTo>
                  <a:pt x="2278" y="2403"/>
                </a:lnTo>
                <a:lnTo>
                  <a:pt x="2278" y="2405"/>
                </a:lnTo>
                <a:lnTo>
                  <a:pt x="2280" y="2405"/>
                </a:lnTo>
                <a:lnTo>
                  <a:pt x="2283" y="2405"/>
                </a:lnTo>
                <a:lnTo>
                  <a:pt x="2285" y="2407"/>
                </a:lnTo>
                <a:lnTo>
                  <a:pt x="2283" y="2407"/>
                </a:lnTo>
                <a:lnTo>
                  <a:pt x="2280" y="2409"/>
                </a:lnTo>
                <a:lnTo>
                  <a:pt x="2278" y="2409"/>
                </a:lnTo>
                <a:lnTo>
                  <a:pt x="2278" y="2407"/>
                </a:lnTo>
                <a:lnTo>
                  <a:pt x="2276" y="2407"/>
                </a:lnTo>
                <a:lnTo>
                  <a:pt x="2274" y="2407"/>
                </a:lnTo>
                <a:lnTo>
                  <a:pt x="2272" y="2407"/>
                </a:lnTo>
                <a:lnTo>
                  <a:pt x="2272" y="2409"/>
                </a:lnTo>
                <a:lnTo>
                  <a:pt x="2270" y="2407"/>
                </a:lnTo>
                <a:lnTo>
                  <a:pt x="2268" y="2405"/>
                </a:lnTo>
                <a:lnTo>
                  <a:pt x="2265" y="2405"/>
                </a:lnTo>
                <a:lnTo>
                  <a:pt x="2265" y="2403"/>
                </a:lnTo>
                <a:lnTo>
                  <a:pt x="2263" y="2403"/>
                </a:lnTo>
                <a:lnTo>
                  <a:pt x="2261" y="2401"/>
                </a:lnTo>
                <a:lnTo>
                  <a:pt x="2259" y="2401"/>
                </a:lnTo>
                <a:lnTo>
                  <a:pt x="2259" y="2403"/>
                </a:lnTo>
                <a:lnTo>
                  <a:pt x="2257" y="2403"/>
                </a:lnTo>
                <a:lnTo>
                  <a:pt x="2255" y="2403"/>
                </a:lnTo>
                <a:lnTo>
                  <a:pt x="2255" y="2401"/>
                </a:lnTo>
                <a:lnTo>
                  <a:pt x="2255" y="2399"/>
                </a:lnTo>
                <a:lnTo>
                  <a:pt x="2253" y="2399"/>
                </a:lnTo>
                <a:lnTo>
                  <a:pt x="2250" y="2397"/>
                </a:lnTo>
                <a:lnTo>
                  <a:pt x="2248" y="2397"/>
                </a:lnTo>
                <a:lnTo>
                  <a:pt x="2246" y="2397"/>
                </a:lnTo>
                <a:lnTo>
                  <a:pt x="2244" y="2397"/>
                </a:lnTo>
                <a:lnTo>
                  <a:pt x="2244" y="2395"/>
                </a:lnTo>
                <a:lnTo>
                  <a:pt x="2242" y="2397"/>
                </a:lnTo>
                <a:lnTo>
                  <a:pt x="2242" y="2395"/>
                </a:lnTo>
                <a:lnTo>
                  <a:pt x="2240" y="2393"/>
                </a:lnTo>
                <a:lnTo>
                  <a:pt x="2238" y="2393"/>
                </a:lnTo>
                <a:lnTo>
                  <a:pt x="2235" y="2391"/>
                </a:lnTo>
                <a:lnTo>
                  <a:pt x="2233" y="2389"/>
                </a:lnTo>
                <a:lnTo>
                  <a:pt x="2231" y="2391"/>
                </a:lnTo>
                <a:lnTo>
                  <a:pt x="2231" y="2389"/>
                </a:lnTo>
                <a:lnTo>
                  <a:pt x="2229" y="2387"/>
                </a:lnTo>
                <a:lnTo>
                  <a:pt x="2227" y="2387"/>
                </a:lnTo>
                <a:lnTo>
                  <a:pt x="2225" y="2385"/>
                </a:lnTo>
                <a:lnTo>
                  <a:pt x="2223" y="2385"/>
                </a:lnTo>
                <a:lnTo>
                  <a:pt x="2220" y="2383"/>
                </a:lnTo>
                <a:lnTo>
                  <a:pt x="2218" y="2383"/>
                </a:lnTo>
                <a:lnTo>
                  <a:pt x="2216" y="2383"/>
                </a:lnTo>
                <a:lnTo>
                  <a:pt x="2214" y="2381"/>
                </a:lnTo>
                <a:lnTo>
                  <a:pt x="2212" y="2381"/>
                </a:lnTo>
                <a:lnTo>
                  <a:pt x="2210" y="2379"/>
                </a:lnTo>
                <a:lnTo>
                  <a:pt x="2207" y="2379"/>
                </a:lnTo>
                <a:lnTo>
                  <a:pt x="2205" y="2379"/>
                </a:lnTo>
                <a:lnTo>
                  <a:pt x="2203" y="2377"/>
                </a:lnTo>
                <a:lnTo>
                  <a:pt x="2201" y="2377"/>
                </a:lnTo>
                <a:lnTo>
                  <a:pt x="2199" y="2377"/>
                </a:lnTo>
                <a:lnTo>
                  <a:pt x="2197" y="2377"/>
                </a:lnTo>
                <a:lnTo>
                  <a:pt x="2195" y="2377"/>
                </a:lnTo>
                <a:lnTo>
                  <a:pt x="2192" y="2375"/>
                </a:lnTo>
                <a:lnTo>
                  <a:pt x="2190" y="2375"/>
                </a:lnTo>
                <a:lnTo>
                  <a:pt x="2188" y="2375"/>
                </a:lnTo>
                <a:lnTo>
                  <a:pt x="2186" y="2375"/>
                </a:lnTo>
                <a:lnTo>
                  <a:pt x="2184" y="2375"/>
                </a:lnTo>
                <a:lnTo>
                  <a:pt x="2182" y="2375"/>
                </a:lnTo>
                <a:lnTo>
                  <a:pt x="2180" y="2375"/>
                </a:lnTo>
                <a:lnTo>
                  <a:pt x="2177" y="2375"/>
                </a:lnTo>
                <a:lnTo>
                  <a:pt x="2175" y="2375"/>
                </a:lnTo>
                <a:lnTo>
                  <a:pt x="2175" y="2377"/>
                </a:lnTo>
                <a:lnTo>
                  <a:pt x="2173" y="2379"/>
                </a:lnTo>
                <a:lnTo>
                  <a:pt x="2171" y="2381"/>
                </a:lnTo>
                <a:lnTo>
                  <a:pt x="2169" y="2381"/>
                </a:lnTo>
                <a:lnTo>
                  <a:pt x="2167" y="2381"/>
                </a:lnTo>
                <a:lnTo>
                  <a:pt x="2165" y="2381"/>
                </a:lnTo>
                <a:lnTo>
                  <a:pt x="2162" y="2381"/>
                </a:lnTo>
                <a:lnTo>
                  <a:pt x="2160" y="2381"/>
                </a:lnTo>
                <a:lnTo>
                  <a:pt x="2158" y="2381"/>
                </a:lnTo>
                <a:lnTo>
                  <a:pt x="2156" y="2381"/>
                </a:lnTo>
                <a:lnTo>
                  <a:pt x="2156" y="2383"/>
                </a:lnTo>
                <a:lnTo>
                  <a:pt x="2154" y="2383"/>
                </a:lnTo>
                <a:lnTo>
                  <a:pt x="2152" y="2383"/>
                </a:lnTo>
                <a:lnTo>
                  <a:pt x="2149" y="2383"/>
                </a:lnTo>
                <a:lnTo>
                  <a:pt x="2147" y="2385"/>
                </a:lnTo>
                <a:lnTo>
                  <a:pt x="2145" y="2385"/>
                </a:lnTo>
                <a:lnTo>
                  <a:pt x="2143" y="2385"/>
                </a:lnTo>
                <a:lnTo>
                  <a:pt x="2143" y="2387"/>
                </a:lnTo>
                <a:lnTo>
                  <a:pt x="2141" y="2387"/>
                </a:lnTo>
                <a:lnTo>
                  <a:pt x="2139" y="2389"/>
                </a:lnTo>
                <a:lnTo>
                  <a:pt x="2137" y="2389"/>
                </a:lnTo>
                <a:lnTo>
                  <a:pt x="2137" y="2391"/>
                </a:lnTo>
                <a:lnTo>
                  <a:pt x="2134" y="2391"/>
                </a:lnTo>
                <a:lnTo>
                  <a:pt x="2132" y="2393"/>
                </a:lnTo>
                <a:lnTo>
                  <a:pt x="2130" y="2393"/>
                </a:lnTo>
                <a:lnTo>
                  <a:pt x="2130" y="2395"/>
                </a:lnTo>
                <a:lnTo>
                  <a:pt x="2128" y="2397"/>
                </a:lnTo>
                <a:lnTo>
                  <a:pt x="2126" y="2397"/>
                </a:lnTo>
                <a:lnTo>
                  <a:pt x="2124" y="2399"/>
                </a:lnTo>
                <a:lnTo>
                  <a:pt x="2122" y="2401"/>
                </a:lnTo>
                <a:lnTo>
                  <a:pt x="2122" y="2403"/>
                </a:lnTo>
                <a:lnTo>
                  <a:pt x="2119" y="2405"/>
                </a:lnTo>
                <a:lnTo>
                  <a:pt x="2117" y="2407"/>
                </a:lnTo>
                <a:lnTo>
                  <a:pt x="2117" y="2409"/>
                </a:lnTo>
                <a:lnTo>
                  <a:pt x="2115" y="2409"/>
                </a:lnTo>
                <a:lnTo>
                  <a:pt x="2113" y="2409"/>
                </a:lnTo>
                <a:lnTo>
                  <a:pt x="2111" y="2409"/>
                </a:lnTo>
                <a:lnTo>
                  <a:pt x="2109" y="2409"/>
                </a:lnTo>
                <a:lnTo>
                  <a:pt x="2107" y="2409"/>
                </a:lnTo>
                <a:lnTo>
                  <a:pt x="2104" y="2409"/>
                </a:lnTo>
                <a:lnTo>
                  <a:pt x="2104" y="2407"/>
                </a:lnTo>
                <a:lnTo>
                  <a:pt x="2102" y="2407"/>
                </a:lnTo>
                <a:lnTo>
                  <a:pt x="2100" y="2407"/>
                </a:lnTo>
                <a:lnTo>
                  <a:pt x="2100" y="2405"/>
                </a:lnTo>
                <a:lnTo>
                  <a:pt x="2098" y="2403"/>
                </a:lnTo>
                <a:lnTo>
                  <a:pt x="2098" y="2401"/>
                </a:lnTo>
                <a:lnTo>
                  <a:pt x="2098" y="2399"/>
                </a:lnTo>
                <a:lnTo>
                  <a:pt x="2098" y="2397"/>
                </a:lnTo>
                <a:lnTo>
                  <a:pt x="2096" y="2395"/>
                </a:lnTo>
                <a:lnTo>
                  <a:pt x="2096" y="2393"/>
                </a:lnTo>
                <a:lnTo>
                  <a:pt x="2096" y="2391"/>
                </a:lnTo>
                <a:lnTo>
                  <a:pt x="2094" y="2389"/>
                </a:lnTo>
                <a:lnTo>
                  <a:pt x="2094" y="2387"/>
                </a:lnTo>
                <a:lnTo>
                  <a:pt x="2092" y="2385"/>
                </a:lnTo>
                <a:lnTo>
                  <a:pt x="2092" y="2383"/>
                </a:lnTo>
                <a:lnTo>
                  <a:pt x="2089" y="2381"/>
                </a:lnTo>
                <a:lnTo>
                  <a:pt x="2089" y="2379"/>
                </a:lnTo>
                <a:lnTo>
                  <a:pt x="2087" y="2377"/>
                </a:lnTo>
                <a:lnTo>
                  <a:pt x="2085" y="2375"/>
                </a:lnTo>
                <a:lnTo>
                  <a:pt x="2085" y="2373"/>
                </a:lnTo>
                <a:lnTo>
                  <a:pt x="2083" y="2371"/>
                </a:lnTo>
                <a:lnTo>
                  <a:pt x="2083" y="2369"/>
                </a:lnTo>
                <a:lnTo>
                  <a:pt x="2081" y="2369"/>
                </a:lnTo>
                <a:lnTo>
                  <a:pt x="2081" y="2367"/>
                </a:lnTo>
                <a:lnTo>
                  <a:pt x="2079" y="2365"/>
                </a:lnTo>
                <a:lnTo>
                  <a:pt x="2079" y="2363"/>
                </a:lnTo>
                <a:lnTo>
                  <a:pt x="2076" y="2363"/>
                </a:lnTo>
                <a:lnTo>
                  <a:pt x="2076" y="2361"/>
                </a:lnTo>
                <a:lnTo>
                  <a:pt x="2074" y="2359"/>
                </a:lnTo>
                <a:lnTo>
                  <a:pt x="2072" y="2359"/>
                </a:lnTo>
                <a:lnTo>
                  <a:pt x="2072" y="2357"/>
                </a:lnTo>
                <a:lnTo>
                  <a:pt x="2070" y="2355"/>
                </a:lnTo>
                <a:lnTo>
                  <a:pt x="2068" y="2355"/>
                </a:lnTo>
                <a:lnTo>
                  <a:pt x="2068" y="2353"/>
                </a:lnTo>
                <a:lnTo>
                  <a:pt x="2066" y="2351"/>
                </a:lnTo>
                <a:lnTo>
                  <a:pt x="2064" y="2351"/>
                </a:lnTo>
                <a:lnTo>
                  <a:pt x="2061" y="2349"/>
                </a:lnTo>
                <a:lnTo>
                  <a:pt x="2059" y="2347"/>
                </a:lnTo>
                <a:lnTo>
                  <a:pt x="2057" y="2347"/>
                </a:lnTo>
                <a:lnTo>
                  <a:pt x="2055" y="2345"/>
                </a:lnTo>
                <a:lnTo>
                  <a:pt x="2053" y="2343"/>
                </a:lnTo>
                <a:lnTo>
                  <a:pt x="2051" y="2343"/>
                </a:lnTo>
                <a:lnTo>
                  <a:pt x="2051" y="2341"/>
                </a:lnTo>
                <a:lnTo>
                  <a:pt x="2049" y="2341"/>
                </a:lnTo>
                <a:lnTo>
                  <a:pt x="2046" y="2339"/>
                </a:lnTo>
                <a:lnTo>
                  <a:pt x="2044" y="2339"/>
                </a:lnTo>
                <a:lnTo>
                  <a:pt x="2042" y="2337"/>
                </a:lnTo>
                <a:lnTo>
                  <a:pt x="2040" y="2337"/>
                </a:lnTo>
                <a:lnTo>
                  <a:pt x="2040" y="2335"/>
                </a:lnTo>
                <a:lnTo>
                  <a:pt x="2038" y="2335"/>
                </a:lnTo>
                <a:lnTo>
                  <a:pt x="2036" y="2335"/>
                </a:lnTo>
                <a:lnTo>
                  <a:pt x="2034" y="2333"/>
                </a:lnTo>
                <a:lnTo>
                  <a:pt x="2031" y="2333"/>
                </a:lnTo>
                <a:lnTo>
                  <a:pt x="2029" y="2333"/>
                </a:lnTo>
                <a:lnTo>
                  <a:pt x="2027" y="2333"/>
                </a:lnTo>
                <a:lnTo>
                  <a:pt x="2025" y="2333"/>
                </a:lnTo>
                <a:lnTo>
                  <a:pt x="2023" y="2333"/>
                </a:lnTo>
                <a:lnTo>
                  <a:pt x="2021" y="2333"/>
                </a:lnTo>
                <a:lnTo>
                  <a:pt x="2018" y="2333"/>
                </a:lnTo>
                <a:lnTo>
                  <a:pt x="2016" y="2333"/>
                </a:lnTo>
                <a:lnTo>
                  <a:pt x="2014" y="2333"/>
                </a:lnTo>
                <a:lnTo>
                  <a:pt x="2012" y="2333"/>
                </a:lnTo>
                <a:lnTo>
                  <a:pt x="2010" y="2333"/>
                </a:lnTo>
                <a:lnTo>
                  <a:pt x="2008" y="2333"/>
                </a:lnTo>
                <a:lnTo>
                  <a:pt x="2006" y="2333"/>
                </a:lnTo>
                <a:lnTo>
                  <a:pt x="2006" y="2335"/>
                </a:lnTo>
                <a:lnTo>
                  <a:pt x="2003" y="2337"/>
                </a:lnTo>
                <a:lnTo>
                  <a:pt x="2003" y="2335"/>
                </a:lnTo>
                <a:lnTo>
                  <a:pt x="2001" y="2333"/>
                </a:lnTo>
                <a:lnTo>
                  <a:pt x="1999" y="2333"/>
                </a:lnTo>
                <a:lnTo>
                  <a:pt x="1997" y="2331"/>
                </a:lnTo>
                <a:lnTo>
                  <a:pt x="1995" y="2329"/>
                </a:lnTo>
                <a:lnTo>
                  <a:pt x="1993" y="2327"/>
                </a:lnTo>
                <a:lnTo>
                  <a:pt x="1991" y="2327"/>
                </a:lnTo>
                <a:lnTo>
                  <a:pt x="1988" y="2325"/>
                </a:lnTo>
                <a:lnTo>
                  <a:pt x="1986" y="2325"/>
                </a:lnTo>
                <a:lnTo>
                  <a:pt x="1986" y="2323"/>
                </a:lnTo>
                <a:lnTo>
                  <a:pt x="1984" y="2323"/>
                </a:lnTo>
                <a:lnTo>
                  <a:pt x="1982" y="2321"/>
                </a:lnTo>
                <a:lnTo>
                  <a:pt x="1980" y="2321"/>
                </a:lnTo>
                <a:lnTo>
                  <a:pt x="1978" y="2320"/>
                </a:lnTo>
                <a:lnTo>
                  <a:pt x="1976" y="2320"/>
                </a:lnTo>
                <a:lnTo>
                  <a:pt x="1973" y="2320"/>
                </a:lnTo>
                <a:lnTo>
                  <a:pt x="1971" y="2318"/>
                </a:lnTo>
                <a:lnTo>
                  <a:pt x="1969" y="2320"/>
                </a:lnTo>
                <a:lnTo>
                  <a:pt x="1967" y="2320"/>
                </a:lnTo>
                <a:lnTo>
                  <a:pt x="1965" y="2320"/>
                </a:lnTo>
                <a:lnTo>
                  <a:pt x="1963" y="2320"/>
                </a:lnTo>
                <a:lnTo>
                  <a:pt x="1961" y="2321"/>
                </a:lnTo>
                <a:lnTo>
                  <a:pt x="1958" y="2323"/>
                </a:lnTo>
                <a:lnTo>
                  <a:pt x="1961" y="2323"/>
                </a:lnTo>
                <a:lnTo>
                  <a:pt x="1958" y="2323"/>
                </a:lnTo>
                <a:lnTo>
                  <a:pt x="1956" y="2323"/>
                </a:lnTo>
                <a:lnTo>
                  <a:pt x="1954" y="2321"/>
                </a:lnTo>
                <a:lnTo>
                  <a:pt x="1954" y="2320"/>
                </a:lnTo>
                <a:lnTo>
                  <a:pt x="1952" y="2318"/>
                </a:lnTo>
                <a:lnTo>
                  <a:pt x="1952" y="2316"/>
                </a:lnTo>
                <a:lnTo>
                  <a:pt x="1950" y="2314"/>
                </a:lnTo>
                <a:lnTo>
                  <a:pt x="1948" y="2312"/>
                </a:lnTo>
                <a:lnTo>
                  <a:pt x="1948" y="2310"/>
                </a:lnTo>
                <a:lnTo>
                  <a:pt x="1945" y="2308"/>
                </a:lnTo>
                <a:lnTo>
                  <a:pt x="1943" y="2308"/>
                </a:lnTo>
                <a:lnTo>
                  <a:pt x="1943" y="2306"/>
                </a:lnTo>
                <a:lnTo>
                  <a:pt x="1943" y="2304"/>
                </a:lnTo>
                <a:lnTo>
                  <a:pt x="1941" y="2302"/>
                </a:lnTo>
                <a:lnTo>
                  <a:pt x="1941" y="2300"/>
                </a:lnTo>
                <a:lnTo>
                  <a:pt x="1939" y="2300"/>
                </a:lnTo>
                <a:lnTo>
                  <a:pt x="1939" y="2298"/>
                </a:lnTo>
                <a:lnTo>
                  <a:pt x="1937" y="2296"/>
                </a:lnTo>
                <a:lnTo>
                  <a:pt x="1937" y="2294"/>
                </a:lnTo>
                <a:lnTo>
                  <a:pt x="1935" y="2294"/>
                </a:lnTo>
                <a:lnTo>
                  <a:pt x="1935" y="2292"/>
                </a:lnTo>
                <a:lnTo>
                  <a:pt x="1933" y="2290"/>
                </a:lnTo>
                <a:lnTo>
                  <a:pt x="1933" y="2288"/>
                </a:lnTo>
                <a:lnTo>
                  <a:pt x="1930" y="2288"/>
                </a:lnTo>
                <a:lnTo>
                  <a:pt x="1928" y="2286"/>
                </a:lnTo>
                <a:lnTo>
                  <a:pt x="1928" y="2284"/>
                </a:lnTo>
                <a:lnTo>
                  <a:pt x="1926" y="2282"/>
                </a:lnTo>
                <a:lnTo>
                  <a:pt x="1924" y="2280"/>
                </a:lnTo>
                <a:lnTo>
                  <a:pt x="1924" y="2278"/>
                </a:lnTo>
                <a:lnTo>
                  <a:pt x="1922" y="2278"/>
                </a:lnTo>
                <a:lnTo>
                  <a:pt x="1920" y="2276"/>
                </a:lnTo>
                <a:lnTo>
                  <a:pt x="1920" y="2274"/>
                </a:lnTo>
                <a:lnTo>
                  <a:pt x="1918" y="2274"/>
                </a:lnTo>
                <a:lnTo>
                  <a:pt x="1915" y="2272"/>
                </a:lnTo>
                <a:lnTo>
                  <a:pt x="1915" y="2270"/>
                </a:lnTo>
                <a:lnTo>
                  <a:pt x="1913" y="2270"/>
                </a:lnTo>
                <a:lnTo>
                  <a:pt x="1913" y="2268"/>
                </a:lnTo>
                <a:lnTo>
                  <a:pt x="1911" y="2266"/>
                </a:lnTo>
                <a:lnTo>
                  <a:pt x="1909" y="2264"/>
                </a:lnTo>
                <a:lnTo>
                  <a:pt x="1907" y="2262"/>
                </a:lnTo>
                <a:lnTo>
                  <a:pt x="1905" y="2260"/>
                </a:lnTo>
                <a:lnTo>
                  <a:pt x="1903" y="2258"/>
                </a:lnTo>
                <a:lnTo>
                  <a:pt x="1903" y="2256"/>
                </a:lnTo>
                <a:lnTo>
                  <a:pt x="1900" y="2256"/>
                </a:lnTo>
                <a:lnTo>
                  <a:pt x="1898" y="2254"/>
                </a:lnTo>
                <a:lnTo>
                  <a:pt x="1898" y="2252"/>
                </a:lnTo>
                <a:lnTo>
                  <a:pt x="1896" y="2252"/>
                </a:lnTo>
                <a:lnTo>
                  <a:pt x="1894" y="2250"/>
                </a:lnTo>
                <a:lnTo>
                  <a:pt x="1894" y="2248"/>
                </a:lnTo>
                <a:lnTo>
                  <a:pt x="1892" y="2248"/>
                </a:lnTo>
                <a:lnTo>
                  <a:pt x="1892" y="2246"/>
                </a:lnTo>
                <a:lnTo>
                  <a:pt x="1890" y="2244"/>
                </a:lnTo>
                <a:lnTo>
                  <a:pt x="1887" y="2244"/>
                </a:lnTo>
                <a:lnTo>
                  <a:pt x="1885" y="2242"/>
                </a:lnTo>
                <a:lnTo>
                  <a:pt x="1885" y="2240"/>
                </a:lnTo>
                <a:lnTo>
                  <a:pt x="1883" y="2240"/>
                </a:lnTo>
                <a:lnTo>
                  <a:pt x="1881" y="2238"/>
                </a:lnTo>
                <a:lnTo>
                  <a:pt x="1879" y="2236"/>
                </a:lnTo>
                <a:lnTo>
                  <a:pt x="1877" y="2234"/>
                </a:lnTo>
                <a:lnTo>
                  <a:pt x="1875" y="2232"/>
                </a:lnTo>
                <a:lnTo>
                  <a:pt x="1872" y="2230"/>
                </a:lnTo>
                <a:lnTo>
                  <a:pt x="1870" y="2230"/>
                </a:lnTo>
                <a:lnTo>
                  <a:pt x="1870" y="2228"/>
                </a:lnTo>
                <a:lnTo>
                  <a:pt x="1868" y="2228"/>
                </a:lnTo>
                <a:lnTo>
                  <a:pt x="1866" y="2226"/>
                </a:lnTo>
                <a:lnTo>
                  <a:pt x="1864" y="2226"/>
                </a:lnTo>
                <a:lnTo>
                  <a:pt x="1864" y="2224"/>
                </a:lnTo>
                <a:lnTo>
                  <a:pt x="1862" y="2224"/>
                </a:lnTo>
                <a:lnTo>
                  <a:pt x="1860" y="2222"/>
                </a:lnTo>
                <a:lnTo>
                  <a:pt x="1857" y="2222"/>
                </a:lnTo>
                <a:lnTo>
                  <a:pt x="1855" y="2220"/>
                </a:lnTo>
                <a:lnTo>
                  <a:pt x="1853" y="2218"/>
                </a:lnTo>
                <a:lnTo>
                  <a:pt x="1851" y="2218"/>
                </a:lnTo>
                <a:lnTo>
                  <a:pt x="1849" y="2218"/>
                </a:lnTo>
                <a:lnTo>
                  <a:pt x="1847" y="2216"/>
                </a:lnTo>
                <a:lnTo>
                  <a:pt x="1845" y="2216"/>
                </a:lnTo>
                <a:lnTo>
                  <a:pt x="1845" y="2214"/>
                </a:lnTo>
                <a:lnTo>
                  <a:pt x="1842" y="2214"/>
                </a:lnTo>
                <a:lnTo>
                  <a:pt x="1840" y="2214"/>
                </a:lnTo>
                <a:lnTo>
                  <a:pt x="1838" y="2212"/>
                </a:lnTo>
                <a:lnTo>
                  <a:pt x="1836" y="2212"/>
                </a:lnTo>
                <a:lnTo>
                  <a:pt x="1834" y="2210"/>
                </a:lnTo>
                <a:lnTo>
                  <a:pt x="1832" y="2210"/>
                </a:lnTo>
                <a:lnTo>
                  <a:pt x="1830" y="2208"/>
                </a:lnTo>
                <a:lnTo>
                  <a:pt x="1827" y="2208"/>
                </a:lnTo>
                <a:lnTo>
                  <a:pt x="1825" y="2208"/>
                </a:lnTo>
                <a:lnTo>
                  <a:pt x="1823" y="2208"/>
                </a:lnTo>
                <a:lnTo>
                  <a:pt x="1821" y="2208"/>
                </a:lnTo>
                <a:lnTo>
                  <a:pt x="1823" y="2206"/>
                </a:lnTo>
                <a:lnTo>
                  <a:pt x="1825" y="2206"/>
                </a:lnTo>
                <a:lnTo>
                  <a:pt x="1827" y="2206"/>
                </a:lnTo>
                <a:lnTo>
                  <a:pt x="1830" y="2204"/>
                </a:lnTo>
                <a:lnTo>
                  <a:pt x="1827" y="2204"/>
                </a:lnTo>
                <a:lnTo>
                  <a:pt x="1825" y="2206"/>
                </a:lnTo>
                <a:lnTo>
                  <a:pt x="1823" y="2206"/>
                </a:lnTo>
                <a:lnTo>
                  <a:pt x="1821" y="2206"/>
                </a:lnTo>
                <a:lnTo>
                  <a:pt x="1819" y="2206"/>
                </a:lnTo>
                <a:lnTo>
                  <a:pt x="1819" y="2204"/>
                </a:lnTo>
                <a:lnTo>
                  <a:pt x="1819" y="2202"/>
                </a:lnTo>
                <a:lnTo>
                  <a:pt x="1819" y="2200"/>
                </a:lnTo>
                <a:lnTo>
                  <a:pt x="1819" y="2198"/>
                </a:lnTo>
                <a:lnTo>
                  <a:pt x="1817" y="2196"/>
                </a:lnTo>
                <a:lnTo>
                  <a:pt x="1817" y="2194"/>
                </a:lnTo>
                <a:lnTo>
                  <a:pt x="1817" y="2192"/>
                </a:lnTo>
                <a:lnTo>
                  <a:pt x="1817" y="2190"/>
                </a:lnTo>
                <a:lnTo>
                  <a:pt x="1817" y="2188"/>
                </a:lnTo>
                <a:lnTo>
                  <a:pt x="1817" y="2186"/>
                </a:lnTo>
                <a:lnTo>
                  <a:pt x="1814" y="2184"/>
                </a:lnTo>
                <a:lnTo>
                  <a:pt x="1814" y="2182"/>
                </a:lnTo>
                <a:lnTo>
                  <a:pt x="1814" y="2180"/>
                </a:lnTo>
                <a:lnTo>
                  <a:pt x="1814" y="2178"/>
                </a:lnTo>
                <a:lnTo>
                  <a:pt x="1812" y="2176"/>
                </a:lnTo>
                <a:lnTo>
                  <a:pt x="1812" y="2174"/>
                </a:lnTo>
                <a:lnTo>
                  <a:pt x="1812" y="2172"/>
                </a:lnTo>
                <a:lnTo>
                  <a:pt x="1810" y="2170"/>
                </a:lnTo>
                <a:lnTo>
                  <a:pt x="1812" y="2172"/>
                </a:lnTo>
                <a:lnTo>
                  <a:pt x="1814" y="2174"/>
                </a:lnTo>
                <a:lnTo>
                  <a:pt x="1814" y="2176"/>
                </a:lnTo>
                <a:lnTo>
                  <a:pt x="1814" y="2174"/>
                </a:lnTo>
                <a:lnTo>
                  <a:pt x="1814" y="2172"/>
                </a:lnTo>
                <a:lnTo>
                  <a:pt x="1812" y="2172"/>
                </a:lnTo>
                <a:lnTo>
                  <a:pt x="1810" y="2170"/>
                </a:lnTo>
                <a:lnTo>
                  <a:pt x="1810" y="2168"/>
                </a:lnTo>
                <a:lnTo>
                  <a:pt x="1808" y="2168"/>
                </a:lnTo>
                <a:lnTo>
                  <a:pt x="1808" y="2166"/>
                </a:lnTo>
                <a:lnTo>
                  <a:pt x="1808" y="2164"/>
                </a:lnTo>
                <a:lnTo>
                  <a:pt x="1806" y="2162"/>
                </a:lnTo>
                <a:lnTo>
                  <a:pt x="1806" y="2160"/>
                </a:lnTo>
                <a:lnTo>
                  <a:pt x="1804" y="2158"/>
                </a:lnTo>
                <a:lnTo>
                  <a:pt x="1804" y="2156"/>
                </a:lnTo>
                <a:lnTo>
                  <a:pt x="1802" y="2154"/>
                </a:lnTo>
                <a:lnTo>
                  <a:pt x="1802" y="2152"/>
                </a:lnTo>
                <a:lnTo>
                  <a:pt x="1799" y="2150"/>
                </a:lnTo>
                <a:lnTo>
                  <a:pt x="1799" y="2148"/>
                </a:lnTo>
                <a:lnTo>
                  <a:pt x="1797" y="2148"/>
                </a:lnTo>
                <a:lnTo>
                  <a:pt x="1797" y="2146"/>
                </a:lnTo>
                <a:lnTo>
                  <a:pt x="1795" y="2144"/>
                </a:lnTo>
                <a:lnTo>
                  <a:pt x="1795" y="2142"/>
                </a:lnTo>
                <a:lnTo>
                  <a:pt x="1793" y="2142"/>
                </a:lnTo>
                <a:lnTo>
                  <a:pt x="1793" y="2140"/>
                </a:lnTo>
                <a:lnTo>
                  <a:pt x="1791" y="2138"/>
                </a:lnTo>
                <a:lnTo>
                  <a:pt x="1789" y="2136"/>
                </a:lnTo>
                <a:lnTo>
                  <a:pt x="1787" y="2134"/>
                </a:lnTo>
                <a:lnTo>
                  <a:pt x="1784" y="2134"/>
                </a:lnTo>
                <a:lnTo>
                  <a:pt x="1782" y="2132"/>
                </a:lnTo>
                <a:lnTo>
                  <a:pt x="1782" y="2130"/>
                </a:lnTo>
                <a:lnTo>
                  <a:pt x="1780" y="2130"/>
                </a:lnTo>
                <a:lnTo>
                  <a:pt x="1778" y="2130"/>
                </a:lnTo>
                <a:lnTo>
                  <a:pt x="1776" y="2128"/>
                </a:lnTo>
                <a:lnTo>
                  <a:pt x="1774" y="2128"/>
                </a:lnTo>
                <a:lnTo>
                  <a:pt x="1772" y="2128"/>
                </a:lnTo>
                <a:lnTo>
                  <a:pt x="1769" y="2126"/>
                </a:lnTo>
                <a:lnTo>
                  <a:pt x="1767" y="2124"/>
                </a:lnTo>
                <a:lnTo>
                  <a:pt x="1765" y="2122"/>
                </a:lnTo>
                <a:lnTo>
                  <a:pt x="1763" y="2122"/>
                </a:lnTo>
                <a:lnTo>
                  <a:pt x="1761" y="2122"/>
                </a:lnTo>
                <a:lnTo>
                  <a:pt x="1759" y="2120"/>
                </a:lnTo>
                <a:lnTo>
                  <a:pt x="1756" y="2120"/>
                </a:lnTo>
                <a:lnTo>
                  <a:pt x="1754" y="2118"/>
                </a:lnTo>
                <a:lnTo>
                  <a:pt x="1754" y="2116"/>
                </a:lnTo>
                <a:lnTo>
                  <a:pt x="1752" y="2114"/>
                </a:lnTo>
                <a:lnTo>
                  <a:pt x="1752" y="2112"/>
                </a:lnTo>
                <a:lnTo>
                  <a:pt x="1750" y="2112"/>
                </a:lnTo>
                <a:lnTo>
                  <a:pt x="1750" y="2110"/>
                </a:lnTo>
                <a:lnTo>
                  <a:pt x="1748" y="2108"/>
                </a:lnTo>
                <a:lnTo>
                  <a:pt x="1746" y="2108"/>
                </a:lnTo>
                <a:lnTo>
                  <a:pt x="1744" y="2106"/>
                </a:lnTo>
                <a:lnTo>
                  <a:pt x="1741" y="2106"/>
                </a:lnTo>
                <a:lnTo>
                  <a:pt x="1739" y="2106"/>
                </a:lnTo>
                <a:lnTo>
                  <a:pt x="1737" y="2104"/>
                </a:lnTo>
                <a:lnTo>
                  <a:pt x="1735" y="2104"/>
                </a:lnTo>
                <a:lnTo>
                  <a:pt x="1733" y="2104"/>
                </a:lnTo>
                <a:lnTo>
                  <a:pt x="1731" y="2102"/>
                </a:lnTo>
                <a:lnTo>
                  <a:pt x="1731" y="2100"/>
                </a:lnTo>
                <a:lnTo>
                  <a:pt x="1729" y="2098"/>
                </a:lnTo>
                <a:lnTo>
                  <a:pt x="1726" y="2096"/>
                </a:lnTo>
                <a:lnTo>
                  <a:pt x="1724" y="2094"/>
                </a:lnTo>
                <a:lnTo>
                  <a:pt x="1722" y="2094"/>
                </a:lnTo>
                <a:lnTo>
                  <a:pt x="1720" y="2094"/>
                </a:lnTo>
                <a:lnTo>
                  <a:pt x="1720" y="2092"/>
                </a:lnTo>
                <a:lnTo>
                  <a:pt x="1718" y="2092"/>
                </a:lnTo>
                <a:lnTo>
                  <a:pt x="1716" y="2090"/>
                </a:lnTo>
                <a:lnTo>
                  <a:pt x="1714" y="2090"/>
                </a:lnTo>
                <a:lnTo>
                  <a:pt x="1714" y="2088"/>
                </a:lnTo>
                <a:lnTo>
                  <a:pt x="1711" y="2088"/>
                </a:lnTo>
                <a:lnTo>
                  <a:pt x="1709" y="2086"/>
                </a:lnTo>
                <a:lnTo>
                  <a:pt x="1707" y="2086"/>
                </a:lnTo>
                <a:lnTo>
                  <a:pt x="1707" y="2088"/>
                </a:lnTo>
                <a:lnTo>
                  <a:pt x="1705" y="2086"/>
                </a:lnTo>
                <a:lnTo>
                  <a:pt x="1703" y="2088"/>
                </a:lnTo>
                <a:lnTo>
                  <a:pt x="1701" y="2088"/>
                </a:lnTo>
                <a:lnTo>
                  <a:pt x="1699" y="2088"/>
                </a:lnTo>
                <a:lnTo>
                  <a:pt x="1696" y="2088"/>
                </a:lnTo>
                <a:lnTo>
                  <a:pt x="1696" y="2090"/>
                </a:lnTo>
                <a:lnTo>
                  <a:pt x="1694" y="2090"/>
                </a:lnTo>
                <a:lnTo>
                  <a:pt x="1692" y="2090"/>
                </a:lnTo>
                <a:lnTo>
                  <a:pt x="1690" y="2090"/>
                </a:lnTo>
                <a:lnTo>
                  <a:pt x="1690" y="2092"/>
                </a:lnTo>
                <a:lnTo>
                  <a:pt x="1688" y="2092"/>
                </a:lnTo>
                <a:lnTo>
                  <a:pt x="1686" y="2092"/>
                </a:lnTo>
                <a:lnTo>
                  <a:pt x="1683" y="2090"/>
                </a:lnTo>
                <a:lnTo>
                  <a:pt x="1683" y="2088"/>
                </a:lnTo>
                <a:lnTo>
                  <a:pt x="1681" y="2086"/>
                </a:lnTo>
                <a:lnTo>
                  <a:pt x="1679" y="2084"/>
                </a:lnTo>
                <a:lnTo>
                  <a:pt x="1679" y="2082"/>
                </a:lnTo>
                <a:lnTo>
                  <a:pt x="1679" y="2080"/>
                </a:lnTo>
                <a:lnTo>
                  <a:pt x="1677" y="2078"/>
                </a:lnTo>
                <a:lnTo>
                  <a:pt x="1677" y="2076"/>
                </a:lnTo>
                <a:lnTo>
                  <a:pt x="1675" y="2076"/>
                </a:lnTo>
                <a:lnTo>
                  <a:pt x="1675" y="2074"/>
                </a:lnTo>
                <a:lnTo>
                  <a:pt x="1675" y="2072"/>
                </a:lnTo>
                <a:lnTo>
                  <a:pt x="1673" y="2070"/>
                </a:lnTo>
                <a:lnTo>
                  <a:pt x="1673" y="2068"/>
                </a:lnTo>
                <a:lnTo>
                  <a:pt x="1671" y="2068"/>
                </a:lnTo>
                <a:lnTo>
                  <a:pt x="1668" y="2068"/>
                </a:lnTo>
                <a:lnTo>
                  <a:pt x="1666" y="2066"/>
                </a:lnTo>
                <a:lnTo>
                  <a:pt x="1668" y="2068"/>
                </a:lnTo>
                <a:lnTo>
                  <a:pt x="1668" y="2066"/>
                </a:lnTo>
                <a:lnTo>
                  <a:pt x="1666" y="2066"/>
                </a:lnTo>
                <a:lnTo>
                  <a:pt x="1666" y="2064"/>
                </a:lnTo>
                <a:lnTo>
                  <a:pt x="1666" y="2062"/>
                </a:lnTo>
                <a:lnTo>
                  <a:pt x="1666" y="2060"/>
                </a:lnTo>
                <a:lnTo>
                  <a:pt x="1664" y="2060"/>
                </a:lnTo>
                <a:lnTo>
                  <a:pt x="1664" y="2058"/>
                </a:lnTo>
                <a:lnTo>
                  <a:pt x="1662" y="2058"/>
                </a:lnTo>
                <a:lnTo>
                  <a:pt x="1662" y="2056"/>
                </a:lnTo>
                <a:lnTo>
                  <a:pt x="1660" y="2054"/>
                </a:lnTo>
                <a:lnTo>
                  <a:pt x="1658" y="2054"/>
                </a:lnTo>
                <a:lnTo>
                  <a:pt x="1658" y="2052"/>
                </a:lnTo>
                <a:lnTo>
                  <a:pt x="1656" y="2050"/>
                </a:lnTo>
                <a:lnTo>
                  <a:pt x="1653" y="2048"/>
                </a:lnTo>
                <a:lnTo>
                  <a:pt x="1653" y="2046"/>
                </a:lnTo>
                <a:lnTo>
                  <a:pt x="1653" y="2044"/>
                </a:lnTo>
                <a:lnTo>
                  <a:pt x="1651" y="2042"/>
                </a:lnTo>
                <a:lnTo>
                  <a:pt x="1649" y="2040"/>
                </a:lnTo>
                <a:lnTo>
                  <a:pt x="1649" y="2038"/>
                </a:lnTo>
                <a:lnTo>
                  <a:pt x="1651" y="2036"/>
                </a:lnTo>
                <a:lnTo>
                  <a:pt x="1651" y="2034"/>
                </a:lnTo>
                <a:lnTo>
                  <a:pt x="1649" y="2032"/>
                </a:lnTo>
                <a:lnTo>
                  <a:pt x="1647" y="2030"/>
                </a:lnTo>
                <a:lnTo>
                  <a:pt x="1645" y="2028"/>
                </a:lnTo>
                <a:lnTo>
                  <a:pt x="1645" y="2026"/>
                </a:lnTo>
                <a:lnTo>
                  <a:pt x="1643" y="2024"/>
                </a:lnTo>
                <a:lnTo>
                  <a:pt x="1643" y="2022"/>
                </a:lnTo>
                <a:lnTo>
                  <a:pt x="1641" y="2020"/>
                </a:lnTo>
                <a:lnTo>
                  <a:pt x="1641" y="2018"/>
                </a:lnTo>
                <a:lnTo>
                  <a:pt x="1641" y="2016"/>
                </a:lnTo>
                <a:lnTo>
                  <a:pt x="1641" y="2014"/>
                </a:lnTo>
                <a:lnTo>
                  <a:pt x="1638" y="2014"/>
                </a:lnTo>
                <a:lnTo>
                  <a:pt x="1638" y="2012"/>
                </a:lnTo>
                <a:lnTo>
                  <a:pt x="1636" y="2010"/>
                </a:lnTo>
                <a:lnTo>
                  <a:pt x="1636" y="2008"/>
                </a:lnTo>
                <a:lnTo>
                  <a:pt x="1634" y="2006"/>
                </a:lnTo>
                <a:lnTo>
                  <a:pt x="1632" y="2006"/>
                </a:lnTo>
                <a:lnTo>
                  <a:pt x="1632" y="2004"/>
                </a:lnTo>
                <a:lnTo>
                  <a:pt x="1630" y="2004"/>
                </a:lnTo>
                <a:lnTo>
                  <a:pt x="1630" y="2002"/>
                </a:lnTo>
                <a:lnTo>
                  <a:pt x="1628" y="2000"/>
                </a:lnTo>
                <a:lnTo>
                  <a:pt x="1628" y="1998"/>
                </a:lnTo>
                <a:lnTo>
                  <a:pt x="1625" y="1996"/>
                </a:lnTo>
                <a:lnTo>
                  <a:pt x="1623" y="1994"/>
                </a:lnTo>
                <a:lnTo>
                  <a:pt x="1623" y="1992"/>
                </a:lnTo>
                <a:lnTo>
                  <a:pt x="1621" y="1990"/>
                </a:lnTo>
                <a:lnTo>
                  <a:pt x="1619" y="1990"/>
                </a:lnTo>
                <a:lnTo>
                  <a:pt x="1619" y="1988"/>
                </a:lnTo>
                <a:lnTo>
                  <a:pt x="1617" y="1986"/>
                </a:lnTo>
                <a:lnTo>
                  <a:pt x="1615" y="1984"/>
                </a:lnTo>
                <a:lnTo>
                  <a:pt x="1613" y="1984"/>
                </a:lnTo>
                <a:lnTo>
                  <a:pt x="1610" y="1982"/>
                </a:lnTo>
                <a:lnTo>
                  <a:pt x="1610" y="1980"/>
                </a:lnTo>
                <a:lnTo>
                  <a:pt x="1608" y="1980"/>
                </a:lnTo>
                <a:lnTo>
                  <a:pt x="1606" y="1980"/>
                </a:lnTo>
                <a:lnTo>
                  <a:pt x="1604" y="1978"/>
                </a:lnTo>
                <a:lnTo>
                  <a:pt x="1602" y="1978"/>
                </a:lnTo>
                <a:lnTo>
                  <a:pt x="1602" y="1976"/>
                </a:lnTo>
                <a:lnTo>
                  <a:pt x="1600" y="1974"/>
                </a:lnTo>
                <a:lnTo>
                  <a:pt x="1598" y="1974"/>
                </a:lnTo>
                <a:lnTo>
                  <a:pt x="1598" y="1972"/>
                </a:lnTo>
                <a:lnTo>
                  <a:pt x="1595" y="1972"/>
                </a:lnTo>
                <a:lnTo>
                  <a:pt x="1593" y="1970"/>
                </a:lnTo>
                <a:lnTo>
                  <a:pt x="1591" y="1970"/>
                </a:lnTo>
                <a:lnTo>
                  <a:pt x="1591" y="1968"/>
                </a:lnTo>
                <a:lnTo>
                  <a:pt x="1589" y="1966"/>
                </a:lnTo>
                <a:lnTo>
                  <a:pt x="1587" y="1966"/>
                </a:lnTo>
                <a:lnTo>
                  <a:pt x="1585" y="1966"/>
                </a:lnTo>
                <a:lnTo>
                  <a:pt x="1583" y="1964"/>
                </a:lnTo>
                <a:lnTo>
                  <a:pt x="1580" y="1963"/>
                </a:lnTo>
                <a:lnTo>
                  <a:pt x="1578" y="1963"/>
                </a:lnTo>
                <a:lnTo>
                  <a:pt x="1576" y="1963"/>
                </a:lnTo>
                <a:lnTo>
                  <a:pt x="1574" y="1961"/>
                </a:lnTo>
                <a:lnTo>
                  <a:pt x="1572" y="1961"/>
                </a:lnTo>
                <a:lnTo>
                  <a:pt x="1572" y="1959"/>
                </a:lnTo>
                <a:lnTo>
                  <a:pt x="1570" y="1959"/>
                </a:lnTo>
                <a:lnTo>
                  <a:pt x="1568" y="1959"/>
                </a:lnTo>
                <a:lnTo>
                  <a:pt x="1565" y="1957"/>
                </a:lnTo>
                <a:lnTo>
                  <a:pt x="1563" y="1957"/>
                </a:lnTo>
                <a:lnTo>
                  <a:pt x="1561" y="1955"/>
                </a:lnTo>
                <a:lnTo>
                  <a:pt x="1559" y="1955"/>
                </a:lnTo>
                <a:lnTo>
                  <a:pt x="1557" y="1953"/>
                </a:lnTo>
                <a:lnTo>
                  <a:pt x="1552" y="1953"/>
                </a:lnTo>
                <a:lnTo>
                  <a:pt x="1550" y="1951"/>
                </a:lnTo>
                <a:lnTo>
                  <a:pt x="1548" y="1951"/>
                </a:lnTo>
                <a:lnTo>
                  <a:pt x="1546" y="1951"/>
                </a:lnTo>
                <a:lnTo>
                  <a:pt x="1544" y="1949"/>
                </a:lnTo>
                <a:lnTo>
                  <a:pt x="1542" y="1949"/>
                </a:lnTo>
                <a:lnTo>
                  <a:pt x="1540" y="1949"/>
                </a:lnTo>
                <a:lnTo>
                  <a:pt x="1537" y="1947"/>
                </a:lnTo>
                <a:lnTo>
                  <a:pt x="1535" y="1947"/>
                </a:lnTo>
                <a:lnTo>
                  <a:pt x="1533" y="1947"/>
                </a:lnTo>
                <a:lnTo>
                  <a:pt x="1531" y="1947"/>
                </a:lnTo>
                <a:lnTo>
                  <a:pt x="1531" y="1945"/>
                </a:lnTo>
                <a:lnTo>
                  <a:pt x="1529" y="1945"/>
                </a:lnTo>
                <a:lnTo>
                  <a:pt x="1527" y="1945"/>
                </a:lnTo>
                <a:lnTo>
                  <a:pt x="1525" y="1945"/>
                </a:lnTo>
                <a:lnTo>
                  <a:pt x="1522" y="1945"/>
                </a:lnTo>
                <a:lnTo>
                  <a:pt x="1520" y="1943"/>
                </a:lnTo>
                <a:lnTo>
                  <a:pt x="1518" y="1943"/>
                </a:lnTo>
                <a:lnTo>
                  <a:pt x="1516" y="1943"/>
                </a:lnTo>
                <a:lnTo>
                  <a:pt x="1514" y="1943"/>
                </a:lnTo>
                <a:lnTo>
                  <a:pt x="1512" y="1943"/>
                </a:lnTo>
                <a:lnTo>
                  <a:pt x="1510" y="1943"/>
                </a:lnTo>
                <a:lnTo>
                  <a:pt x="1507" y="1943"/>
                </a:lnTo>
                <a:lnTo>
                  <a:pt x="1507" y="1941"/>
                </a:lnTo>
                <a:lnTo>
                  <a:pt x="1505" y="1941"/>
                </a:lnTo>
                <a:lnTo>
                  <a:pt x="1503" y="1941"/>
                </a:lnTo>
                <a:lnTo>
                  <a:pt x="1501" y="1941"/>
                </a:lnTo>
                <a:lnTo>
                  <a:pt x="1499" y="1943"/>
                </a:lnTo>
                <a:lnTo>
                  <a:pt x="1499" y="1941"/>
                </a:lnTo>
                <a:lnTo>
                  <a:pt x="1497" y="1941"/>
                </a:lnTo>
                <a:lnTo>
                  <a:pt x="1497" y="1939"/>
                </a:lnTo>
                <a:lnTo>
                  <a:pt x="1497" y="1937"/>
                </a:lnTo>
                <a:lnTo>
                  <a:pt x="1494" y="1937"/>
                </a:lnTo>
                <a:lnTo>
                  <a:pt x="1492" y="1937"/>
                </a:lnTo>
                <a:lnTo>
                  <a:pt x="1490" y="1937"/>
                </a:lnTo>
                <a:lnTo>
                  <a:pt x="1488" y="1937"/>
                </a:lnTo>
                <a:lnTo>
                  <a:pt x="1486" y="1937"/>
                </a:lnTo>
                <a:lnTo>
                  <a:pt x="1484" y="1937"/>
                </a:lnTo>
                <a:lnTo>
                  <a:pt x="1482" y="1937"/>
                </a:lnTo>
                <a:lnTo>
                  <a:pt x="1479" y="1939"/>
                </a:lnTo>
                <a:lnTo>
                  <a:pt x="1477" y="1939"/>
                </a:lnTo>
                <a:lnTo>
                  <a:pt x="1475" y="1941"/>
                </a:lnTo>
                <a:lnTo>
                  <a:pt x="1473" y="1941"/>
                </a:lnTo>
                <a:lnTo>
                  <a:pt x="1473" y="1945"/>
                </a:lnTo>
                <a:lnTo>
                  <a:pt x="1473" y="1947"/>
                </a:lnTo>
                <a:lnTo>
                  <a:pt x="1473" y="1949"/>
                </a:lnTo>
                <a:lnTo>
                  <a:pt x="1475" y="1951"/>
                </a:lnTo>
                <a:lnTo>
                  <a:pt x="1473" y="1951"/>
                </a:lnTo>
                <a:lnTo>
                  <a:pt x="1471" y="1951"/>
                </a:lnTo>
                <a:lnTo>
                  <a:pt x="1471" y="1953"/>
                </a:lnTo>
                <a:lnTo>
                  <a:pt x="1469" y="1953"/>
                </a:lnTo>
                <a:lnTo>
                  <a:pt x="1467" y="1955"/>
                </a:lnTo>
                <a:lnTo>
                  <a:pt x="1467" y="1957"/>
                </a:lnTo>
                <a:lnTo>
                  <a:pt x="1467" y="1959"/>
                </a:lnTo>
                <a:lnTo>
                  <a:pt x="1467" y="1961"/>
                </a:lnTo>
                <a:lnTo>
                  <a:pt x="1464" y="1961"/>
                </a:lnTo>
                <a:lnTo>
                  <a:pt x="1464" y="1959"/>
                </a:lnTo>
                <a:lnTo>
                  <a:pt x="1462" y="1959"/>
                </a:lnTo>
                <a:lnTo>
                  <a:pt x="1460" y="1959"/>
                </a:lnTo>
                <a:lnTo>
                  <a:pt x="1458" y="1959"/>
                </a:lnTo>
                <a:lnTo>
                  <a:pt x="1458" y="1961"/>
                </a:lnTo>
                <a:lnTo>
                  <a:pt x="1456" y="1961"/>
                </a:lnTo>
                <a:lnTo>
                  <a:pt x="1454" y="1961"/>
                </a:lnTo>
                <a:lnTo>
                  <a:pt x="1454" y="1959"/>
                </a:lnTo>
                <a:lnTo>
                  <a:pt x="1454" y="1957"/>
                </a:lnTo>
                <a:lnTo>
                  <a:pt x="1452" y="1957"/>
                </a:lnTo>
                <a:lnTo>
                  <a:pt x="1452" y="1955"/>
                </a:lnTo>
                <a:lnTo>
                  <a:pt x="1449" y="1955"/>
                </a:lnTo>
                <a:lnTo>
                  <a:pt x="1447" y="1955"/>
                </a:lnTo>
                <a:lnTo>
                  <a:pt x="1447" y="1953"/>
                </a:lnTo>
                <a:lnTo>
                  <a:pt x="1445" y="1951"/>
                </a:lnTo>
                <a:lnTo>
                  <a:pt x="1443" y="1951"/>
                </a:lnTo>
                <a:lnTo>
                  <a:pt x="1441" y="1951"/>
                </a:lnTo>
                <a:lnTo>
                  <a:pt x="1439" y="1949"/>
                </a:lnTo>
                <a:lnTo>
                  <a:pt x="1436" y="1949"/>
                </a:lnTo>
                <a:lnTo>
                  <a:pt x="1436" y="1947"/>
                </a:lnTo>
                <a:lnTo>
                  <a:pt x="1436" y="1945"/>
                </a:lnTo>
                <a:lnTo>
                  <a:pt x="1434" y="1945"/>
                </a:lnTo>
                <a:lnTo>
                  <a:pt x="1434" y="1943"/>
                </a:lnTo>
                <a:lnTo>
                  <a:pt x="1434" y="1941"/>
                </a:lnTo>
                <a:lnTo>
                  <a:pt x="1434" y="1939"/>
                </a:lnTo>
                <a:lnTo>
                  <a:pt x="1432" y="1939"/>
                </a:lnTo>
                <a:lnTo>
                  <a:pt x="1434" y="1937"/>
                </a:lnTo>
                <a:lnTo>
                  <a:pt x="1432" y="1935"/>
                </a:lnTo>
                <a:lnTo>
                  <a:pt x="1434" y="1933"/>
                </a:lnTo>
                <a:lnTo>
                  <a:pt x="1436" y="1933"/>
                </a:lnTo>
                <a:lnTo>
                  <a:pt x="1436" y="1931"/>
                </a:lnTo>
                <a:lnTo>
                  <a:pt x="1436" y="1929"/>
                </a:lnTo>
                <a:lnTo>
                  <a:pt x="1439" y="1929"/>
                </a:lnTo>
                <a:lnTo>
                  <a:pt x="1439" y="1927"/>
                </a:lnTo>
                <a:lnTo>
                  <a:pt x="1441" y="1927"/>
                </a:lnTo>
                <a:lnTo>
                  <a:pt x="1443" y="1929"/>
                </a:lnTo>
                <a:lnTo>
                  <a:pt x="1443" y="1931"/>
                </a:lnTo>
                <a:lnTo>
                  <a:pt x="1445" y="1931"/>
                </a:lnTo>
                <a:lnTo>
                  <a:pt x="1447" y="1929"/>
                </a:lnTo>
                <a:lnTo>
                  <a:pt x="1449" y="1931"/>
                </a:lnTo>
                <a:lnTo>
                  <a:pt x="1452" y="1931"/>
                </a:lnTo>
                <a:lnTo>
                  <a:pt x="1454" y="1931"/>
                </a:lnTo>
                <a:lnTo>
                  <a:pt x="1456" y="1931"/>
                </a:lnTo>
                <a:lnTo>
                  <a:pt x="1458" y="1931"/>
                </a:lnTo>
                <a:lnTo>
                  <a:pt x="1460" y="1929"/>
                </a:lnTo>
                <a:lnTo>
                  <a:pt x="1460" y="1927"/>
                </a:lnTo>
                <a:lnTo>
                  <a:pt x="1462" y="1925"/>
                </a:lnTo>
                <a:lnTo>
                  <a:pt x="1462" y="1923"/>
                </a:lnTo>
                <a:lnTo>
                  <a:pt x="1464" y="1921"/>
                </a:lnTo>
                <a:lnTo>
                  <a:pt x="1464" y="1919"/>
                </a:lnTo>
                <a:lnTo>
                  <a:pt x="1464" y="1917"/>
                </a:lnTo>
                <a:lnTo>
                  <a:pt x="1464" y="1915"/>
                </a:lnTo>
                <a:lnTo>
                  <a:pt x="1467" y="1913"/>
                </a:lnTo>
                <a:lnTo>
                  <a:pt x="1467" y="1911"/>
                </a:lnTo>
                <a:lnTo>
                  <a:pt x="1467" y="1909"/>
                </a:lnTo>
                <a:lnTo>
                  <a:pt x="1467" y="1907"/>
                </a:lnTo>
                <a:lnTo>
                  <a:pt x="1467" y="1905"/>
                </a:lnTo>
                <a:lnTo>
                  <a:pt x="1467" y="1903"/>
                </a:lnTo>
                <a:lnTo>
                  <a:pt x="1467" y="1901"/>
                </a:lnTo>
                <a:lnTo>
                  <a:pt x="1467" y="1899"/>
                </a:lnTo>
                <a:lnTo>
                  <a:pt x="1467" y="1897"/>
                </a:lnTo>
                <a:lnTo>
                  <a:pt x="1464" y="1895"/>
                </a:lnTo>
                <a:lnTo>
                  <a:pt x="1464" y="1893"/>
                </a:lnTo>
                <a:lnTo>
                  <a:pt x="1464" y="1891"/>
                </a:lnTo>
                <a:lnTo>
                  <a:pt x="1462" y="1891"/>
                </a:lnTo>
                <a:lnTo>
                  <a:pt x="1462" y="1889"/>
                </a:lnTo>
                <a:lnTo>
                  <a:pt x="1460" y="1887"/>
                </a:lnTo>
                <a:lnTo>
                  <a:pt x="1460" y="1885"/>
                </a:lnTo>
                <a:lnTo>
                  <a:pt x="1458" y="1883"/>
                </a:lnTo>
                <a:lnTo>
                  <a:pt x="1456" y="1883"/>
                </a:lnTo>
                <a:lnTo>
                  <a:pt x="1456" y="1881"/>
                </a:lnTo>
                <a:lnTo>
                  <a:pt x="1454" y="1879"/>
                </a:lnTo>
                <a:lnTo>
                  <a:pt x="1454" y="1877"/>
                </a:lnTo>
                <a:lnTo>
                  <a:pt x="1452" y="1879"/>
                </a:lnTo>
                <a:lnTo>
                  <a:pt x="1449" y="1879"/>
                </a:lnTo>
                <a:lnTo>
                  <a:pt x="1447" y="1881"/>
                </a:lnTo>
                <a:lnTo>
                  <a:pt x="1447" y="1883"/>
                </a:lnTo>
                <a:lnTo>
                  <a:pt x="1445" y="1883"/>
                </a:lnTo>
                <a:lnTo>
                  <a:pt x="1445" y="1881"/>
                </a:lnTo>
                <a:lnTo>
                  <a:pt x="1443" y="1881"/>
                </a:lnTo>
                <a:lnTo>
                  <a:pt x="1443" y="1879"/>
                </a:lnTo>
                <a:lnTo>
                  <a:pt x="1441" y="1877"/>
                </a:lnTo>
                <a:lnTo>
                  <a:pt x="1441" y="1875"/>
                </a:lnTo>
                <a:lnTo>
                  <a:pt x="1439" y="1875"/>
                </a:lnTo>
                <a:lnTo>
                  <a:pt x="1439" y="1873"/>
                </a:lnTo>
                <a:lnTo>
                  <a:pt x="1436" y="1871"/>
                </a:lnTo>
                <a:lnTo>
                  <a:pt x="1439" y="1869"/>
                </a:lnTo>
                <a:lnTo>
                  <a:pt x="1436" y="1867"/>
                </a:lnTo>
                <a:lnTo>
                  <a:pt x="1436" y="1865"/>
                </a:lnTo>
                <a:lnTo>
                  <a:pt x="1436" y="1863"/>
                </a:lnTo>
                <a:lnTo>
                  <a:pt x="1434" y="1861"/>
                </a:lnTo>
                <a:lnTo>
                  <a:pt x="1432" y="1861"/>
                </a:lnTo>
                <a:lnTo>
                  <a:pt x="1430" y="1859"/>
                </a:lnTo>
                <a:lnTo>
                  <a:pt x="1430" y="1857"/>
                </a:lnTo>
                <a:lnTo>
                  <a:pt x="1430" y="1855"/>
                </a:lnTo>
                <a:lnTo>
                  <a:pt x="1430" y="1853"/>
                </a:lnTo>
                <a:lnTo>
                  <a:pt x="1430" y="1851"/>
                </a:lnTo>
                <a:lnTo>
                  <a:pt x="1428" y="1851"/>
                </a:lnTo>
                <a:lnTo>
                  <a:pt x="1426" y="1849"/>
                </a:lnTo>
                <a:lnTo>
                  <a:pt x="1424" y="1849"/>
                </a:lnTo>
                <a:lnTo>
                  <a:pt x="1424" y="1847"/>
                </a:lnTo>
                <a:lnTo>
                  <a:pt x="1421" y="1847"/>
                </a:lnTo>
                <a:lnTo>
                  <a:pt x="1419" y="1845"/>
                </a:lnTo>
                <a:lnTo>
                  <a:pt x="1417" y="1845"/>
                </a:lnTo>
                <a:lnTo>
                  <a:pt x="1415" y="1845"/>
                </a:lnTo>
                <a:lnTo>
                  <a:pt x="1413" y="1845"/>
                </a:lnTo>
                <a:lnTo>
                  <a:pt x="1411" y="1843"/>
                </a:lnTo>
                <a:lnTo>
                  <a:pt x="1409" y="1843"/>
                </a:lnTo>
                <a:lnTo>
                  <a:pt x="1406" y="1843"/>
                </a:lnTo>
                <a:lnTo>
                  <a:pt x="1404" y="1841"/>
                </a:lnTo>
                <a:lnTo>
                  <a:pt x="1402" y="1839"/>
                </a:lnTo>
                <a:lnTo>
                  <a:pt x="1404" y="1837"/>
                </a:lnTo>
                <a:lnTo>
                  <a:pt x="1402" y="1835"/>
                </a:lnTo>
                <a:lnTo>
                  <a:pt x="1402" y="1833"/>
                </a:lnTo>
                <a:lnTo>
                  <a:pt x="1402" y="1831"/>
                </a:lnTo>
                <a:lnTo>
                  <a:pt x="1402" y="1829"/>
                </a:lnTo>
                <a:lnTo>
                  <a:pt x="1400" y="1827"/>
                </a:lnTo>
                <a:lnTo>
                  <a:pt x="1400" y="1825"/>
                </a:lnTo>
                <a:lnTo>
                  <a:pt x="1398" y="1823"/>
                </a:lnTo>
                <a:lnTo>
                  <a:pt x="1398" y="1821"/>
                </a:lnTo>
                <a:lnTo>
                  <a:pt x="1398" y="1819"/>
                </a:lnTo>
                <a:lnTo>
                  <a:pt x="1396" y="1817"/>
                </a:lnTo>
                <a:lnTo>
                  <a:pt x="1394" y="1815"/>
                </a:lnTo>
                <a:lnTo>
                  <a:pt x="1391" y="1813"/>
                </a:lnTo>
                <a:lnTo>
                  <a:pt x="1389" y="1811"/>
                </a:lnTo>
                <a:lnTo>
                  <a:pt x="1387" y="1809"/>
                </a:lnTo>
                <a:lnTo>
                  <a:pt x="1385" y="1807"/>
                </a:lnTo>
                <a:lnTo>
                  <a:pt x="1383" y="1807"/>
                </a:lnTo>
                <a:lnTo>
                  <a:pt x="1381" y="1805"/>
                </a:lnTo>
                <a:lnTo>
                  <a:pt x="1379" y="1805"/>
                </a:lnTo>
                <a:lnTo>
                  <a:pt x="1379" y="1803"/>
                </a:lnTo>
                <a:lnTo>
                  <a:pt x="1376" y="1803"/>
                </a:lnTo>
                <a:lnTo>
                  <a:pt x="1374" y="1803"/>
                </a:lnTo>
                <a:lnTo>
                  <a:pt x="1372" y="1801"/>
                </a:lnTo>
                <a:lnTo>
                  <a:pt x="1370" y="1801"/>
                </a:lnTo>
                <a:lnTo>
                  <a:pt x="1368" y="1801"/>
                </a:lnTo>
                <a:lnTo>
                  <a:pt x="1366" y="1799"/>
                </a:lnTo>
                <a:lnTo>
                  <a:pt x="1363" y="1799"/>
                </a:lnTo>
                <a:lnTo>
                  <a:pt x="1363" y="1797"/>
                </a:lnTo>
                <a:lnTo>
                  <a:pt x="1361" y="1799"/>
                </a:lnTo>
                <a:lnTo>
                  <a:pt x="1359" y="1797"/>
                </a:lnTo>
                <a:lnTo>
                  <a:pt x="1357" y="1797"/>
                </a:lnTo>
                <a:lnTo>
                  <a:pt x="1355" y="1797"/>
                </a:lnTo>
                <a:lnTo>
                  <a:pt x="1353" y="1795"/>
                </a:lnTo>
                <a:lnTo>
                  <a:pt x="1351" y="1795"/>
                </a:lnTo>
                <a:lnTo>
                  <a:pt x="1348" y="1795"/>
                </a:lnTo>
                <a:lnTo>
                  <a:pt x="1346" y="1795"/>
                </a:lnTo>
                <a:lnTo>
                  <a:pt x="1344" y="1795"/>
                </a:lnTo>
                <a:lnTo>
                  <a:pt x="1342" y="1793"/>
                </a:lnTo>
                <a:lnTo>
                  <a:pt x="1340" y="1793"/>
                </a:lnTo>
                <a:lnTo>
                  <a:pt x="1338" y="1793"/>
                </a:lnTo>
                <a:lnTo>
                  <a:pt x="1336" y="1793"/>
                </a:lnTo>
                <a:lnTo>
                  <a:pt x="1333" y="1793"/>
                </a:lnTo>
                <a:lnTo>
                  <a:pt x="1331" y="1795"/>
                </a:lnTo>
                <a:lnTo>
                  <a:pt x="1329" y="1793"/>
                </a:lnTo>
                <a:lnTo>
                  <a:pt x="1327" y="1791"/>
                </a:lnTo>
                <a:lnTo>
                  <a:pt x="1325" y="1789"/>
                </a:lnTo>
                <a:lnTo>
                  <a:pt x="1323" y="1789"/>
                </a:lnTo>
                <a:lnTo>
                  <a:pt x="1321" y="1787"/>
                </a:lnTo>
                <a:lnTo>
                  <a:pt x="1318" y="1785"/>
                </a:lnTo>
                <a:lnTo>
                  <a:pt x="1316" y="1785"/>
                </a:lnTo>
                <a:lnTo>
                  <a:pt x="1314" y="1783"/>
                </a:lnTo>
                <a:lnTo>
                  <a:pt x="1312" y="1783"/>
                </a:lnTo>
                <a:lnTo>
                  <a:pt x="1312" y="1781"/>
                </a:lnTo>
                <a:lnTo>
                  <a:pt x="1314" y="1779"/>
                </a:lnTo>
                <a:lnTo>
                  <a:pt x="1312" y="1781"/>
                </a:lnTo>
                <a:lnTo>
                  <a:pt x="1314" y="1781"/>
                </a:lnTo>
                <a:lnTo>
                  <a:pt x="1314" y="1779"/>
                </a:lnTo>
                <a:lnTo>
                  <a:pt x="1316" y="1779"/>
                </a:lnTo>
                <a:lnTo>
                  <a:pt x="1316" y="1781"/>
                </a:lnTo>
                <a:lnTo>
                  <a:pt x="1318" y="1781"/>
                </a:lnTo>
                <a:lnTo>
                  <a:pt x="1321" y="1779"/>
                </a:lnTo>
                <a:lnTo>
                  <a:pt x="1323" y="1779"/>
                </a:lnTo>
                <a:lnTo>
                  <a:pt x="1323" y="1777"/>
                </a:lnTo>
                <a:lnTo>
                  <a:pt x="1325" y="1775"/>
                </a:lnTo>
                <a:lnTo>
                  <a:pt x="1325" y="1773"/>
                </a:lnTo>
                <a:lnTo>
                  <a:pt x="1325" y="1771"/>
                </a:lnTo>
                <a:lnTo>
                  <a:pt x="1325" y="1769"/>
                </a:lnTo>
                <a:lnTo>
                  <a:pt x="1327" y="1767"/>
                </a:lnTo>
                <a:lnTo>
                  <a:pt x="1327" y="1765"/>
                </a:lnTo>
                <a:lnTo>
                  <a:pt x="1327" y="1763"/>
                </a:lnTo>
                <a:lnTo>
                  <a:pt x="1325" y="1761"/>
                </a:lnTo>
                <a:lnTo>
                  <a:pt x="1327" y="1761"/>
                </a:lnTo>
                <a:lnTo>
                  <a:pt x="1325" y="1759"/>
                </a:lnTo>
                <a:lnTo>
                  <a:pt x="1325" y="1757"/>
                </a:lnTo>
                <a:lnTo>
                  <a:pt x="1325" y="1755"/>
                </a:lnTo>
                <a:lnTo>
                  <a:pt x="1325" y="1753"/>
                </a:lnTo>
                <a:lnTo>
                  <a:pt x="1327" y="1751"/>
                </a:lnTo>
                <a:lnTo>
                  <a:pt x="1327" y="1749"/>
                </a:lnTo>
                <a:lnTo>
                  <a:pt x="1329" y="1747"/>
                </a:lnTo>
                <a:lnTo>
                  <a:pt x="1329" y="1745"/>
                </a:lnTo>
                <a:lnTo>
                  <a:pt x="1329" y="1743"/>
                </a:lnTo>
                <a:lnTo>
                  <a:pt x="1327" y="1741"/>
                </a:lnTo>
                <a:lnTo>
                  <a:pt x="1327" y="1739"/>
                </a:lnTo>
                <a:lnTo>
                  <a:pt x="1325" y="1739"/>
                </a:lnTo>
                <a:lnTo>
                  <a:pt x="1325" y="1737"/>
                </a:lnTo>
                <a:lnTo>
                  <a:pt x="1323" y="1735"/>
                </a:lnTo>
                <a:lnTo>
                  <a:pt x="1321" y="1735"/>
                </a:lnTo>
                <a:lnTo>
                  <a:pt x="1318" y="1733"/>
                </a:lnTo>
                <a:lnTo>
                  <a:pt x="1316" y="1731"/>
                </a:lnTo>
                <a:lnTo>
                  <a:pt x="1314" y="1731"/>
                </a:lnTo>
                <a:lnTo>
                  <a:pt x="1314" y="1729"/>
                </a:lnTo>
                <a:lnTo>
                  <a:pt x="1312" y="1729"/>
                </a:lnTo>
                <a:lnTo>
                  <a:pt x="1310" y="1729"/>
                </a:lnTo>
                <a:lnTo>
                  <a:pt x="1308" y="1727"/>
                </a:lnTo>
                <a:lnTo>
                  <a:pt x="1305" y="1727"/>
                </a:lnTo>
                <a:lnTo>
                  <a:pt x="1305" y="1725"/>
                </a:lnTo>
                <a:lnTo>
                  <a:pt x="1303" y="1725"/>
                </a:lnTo>
                <a:lnTo>
                  <a:pt x="1301" y="1725"/>
                </a:lnTo>
                <a:lnTo>
                  <a:pt x="1299" y="1723"/>
                </a:lnTo>
                <a:lnTo>
                  <a:pt x="1297" y="1723"/>
                </a:lnTo>
                <a:lnTo>
                  <a:pt x="1295" y="1723"/>
                </a:lnTo>
                <a:lnTo>
                  <a:pt x="1293" y="1721"/>
                </a:lnTo>
                <a:lnTo>
                  <a:pt x="1290" y="1721"/>
                </a:lnTo>
                <a:lnTo>
                  <a:pt x="1288" y="1721"/>
                </a:lnTo>
                <a:lnTo>
                  <a:pt x="1286" y="1721"/>
                </a:lnTo>
                <a:lnTo>
                  <a:pt x="1284" y="1721"/>
                </a:lnTo>
                <a:lnTo>
                  <a:pt x="1282" y="1721"/>
                </a:lnTo>
                <a:lnTo>
                  <a:pt x="1280" y="1721"/>
                </a:lnTo>
                <a:lnTo>
                  <a:pt x="1278" y="1721"/>
                </a:lnTo>
                <a:lnTo>
                  <a:pt x="1275" y="1721"/>
                </a:lnTo>
                <a:lnTo>
                  <a:pt x="1273" y="1721"/>
                </a:lnTo>
                <a:lnTo>
                  <a:pt x="1271" y="1721"/>
                </a:lnTo>
                <a:lnTo>
                  <a:pt x="1269" y="1721"/>
                </a:lnTo>
                <a:lnTo>
                  <a:pt x="1267" y="1721"/>
                </a:lnTo>
                <a:lnTo>
                  <a:pt x="1265" y="1721"/>
                </a:lnTo>
                <a:lnTo>
                  <a:pt x="1263" y="1721"/>
                </a:lnTo>
                <a:lnTo>
                  <a:pt x="1260" y="1721"/>
                </a:lnTo>
                <a:lnTo>
                  <a:pt x="1258" y="1721"/>
                </a:lnTo>
                <a:lnTo>
                  <a:pt x="1256" y="1723"/>
                </a:lnTo>
                <a:lnTo>
                  <a:pt x="1254" y="1723"/>
                </a:lnTo>
                <a:lnTo>
                  <a:pt x="1252" y="1723"/>
                </a:lnTo>
                <a:lnTo>
                  <a:pt x="1250" y="1725"/>
                </a:lnTo>
                <a:lnTo>
                  <a:pt x="1250" y="1727"/>
                </a:lnTo>
                <a:lnTo>
                  <a:pt x="1250" y="1729"/>
                </a:lnTo>
                <a:lnTo>
                  <a:pt x="1252" y="1729"/>
                </a:lnTo>
                <a:lnTo>
                  <a:pt x="1250" y="1729"/>
                </a:lnTo>
                <a:lnTo>
                  <a:pt x="1250" y="1731"/>
                </a:lnTo>
                <a:lnTo>
                  <a:pt x="1250" y="1733"/>
                </a:lnTo>
                <a:lnTo>
                  <a:pt x="1250" y="1735"/>
                </a:lnTo>
                <a:lnTo>
                  <a:pt x="1248" y="1735"/>
                </a:lnTo>
                <a:lnTo>
                  <a:pt x="1245" y="1735"/>
                </a:lnTo>
                <a:lnTo>
                  <a:pt x="1243" y="1735"/>
                </a:lnTo>
                <a:lnTo>
                  <a:pt x="1243" y="1733"/>
                </a:lnTo>
                <a:lnTo>
                  <a:pt x="1241" y="1731"/>
                </a:lnTo>
                <a:lnTo>
                  <a:pt x="1239" y="1729"/>
                </a:lnTo>
                <a:lnTo>
                  <a:pt x="1237" y="1731"/>
                </a:lnTo>
                <a:lnTo>
                  <a:pt x="1235" y="1731"/>
                </a:lnTo>
                <a:lnTo>
                  <a:pt x="1235" y="1729"/>
                </a:lnTo>
                <a:lnTo>
                  <a:pt x="1235" y="1727"/>
                </a:lnTo>
                <a:lnTo>
                  <a:pt x="1235" y="1725"/>
                </a:lnTo>
                <a:lnTo>
                  <a:pt x="1232" y="1723"/>
                </a:lnTo>
                <a:lnTo>
                  <a:pt x="1232" y="1721"/>
                </a:lnTo>
                <a:lnTo>
                  <a:pt x="1230" y="1719"/>
                </a:lnTo>
                <a:lnTo>
                  <a:pt x="1230" y="1717"/>
                </a:lnTo>
                <a:lnTo>
                  <a:pt x="1230" y="1715"/>
                </a:lnTo>
                <a:lnTo>
                  <a:pt x="1230" y="1713"/>
                </a:lnTo>
                <a:lnTo>
                  <a:pt x="1230" y="1711"/>
                </a:lnTo>
                <a:lnTo>
                  <a:pt x="1230" y="1709"/>
                </a:lnTo>
                <a:lnTo>
                  <a:pt x="1230" y="1707"/>
                </a:lnTo>
                <a:lnTo>
                  <a:pt x="1230" y="1705"/>
                </a:lnTo>
                <a:lnTo>
                  <a:pt x="1232" y="1705"/>
                </a:lnTo>
                <a:lnTo>
                  <a:pt x="1235" y="1705"/>
                </a:lnTo>
                <a:lnTo>
                  <a:pt x="1237" y="1705"/>
                </a:lnTo>
                <a:lnTo>
                  <a:pt x="1239" y="1705"/>
                </a:lnTo>
                <a:lnTo>
                  <a:pt x="1241" y="1703"/>
                </a:lnTo>
                <a:lnTo>
                  <a:pt x="1241" y="1701"/>
                </a:lnTo>
                <a:lnTo>
                  <a:pt x="1239" y="1699"/>
                </a:lnTo>
                <a:lnTo>
                  <a:pt x="1239" y="1697"/>
                </a:lnTo>
                <a:lnTo>
                  <a:pt x="1239" y="1695"/>
                </a:lnTo>
                <a:lnTo>
                  <a:pt x="1241" y="1695"/>
                </a:lnTo>
                <a:lnTo>
                  <a:pt x="1243" y="1693"/>
                </a:lnTo>
                <a:lnTo>
                  <a:pt x="1243" y="1691"/>
                </a:lnTo>
                <a:lnTo>
                  <a:pt x="1243" y="1689"/>
                </a:lnTo>
                <a:lnTo>
                  <a:pt x="1243" y="1687"/>
                </a:lnTo>
                <a:lnTo>
                  <a:pt x="1243" y="1685"/>
                </a:lnTo>
                <a:lnTo>
                  <a:pt x="1245" y="1683"/>
                </a:lnTo>
                <a:lnTo>
                  <a:pt x="1245" y="1681"/>
                </a:lnTo>
                <a:lnTo>
                  <a:pt x="1245" y="1679"/>
                </a:lnTo>
                <a:lnTo>
                  <a:pt x="1245" y="1677"/>
                </a:lnTo>
                <a:lnTo>
                  <a:pt x="1245" y="1675"/>
                </a:lnTo>
                <a:lnTo>
                  <a:pt x="1245" y="1673"/>
                </a:lnTo>
                <a:lnTo>
                  <a:pt x="1245" y="1671"/>
                </a:lnTo>
                <a:lnTo>
                  <a:pt x="1245" y="1669"/>
                </a:lnTo>
                <a:lnTo>
                  <a:pt x="1245" y="1667"/>
                </a:lnTo>
                <a:lnTo>
                  <a:pt x="1248" y="1665"/>
                </a:lnTo>
                <a:lnTo>
                  <a:pt x="1248" y="1663"/>
                </a:lnTo>
                <a:lnTo>
                  <a:pt x="1248" y="1661"/>
                </a:lnTo>
                <a:lnTo>
                  <a:pt x="1248" y="1659"/>
                </a:lnTo>
                <a:lnTo>
                  <a:pt x="1248" y="1657"/>
                </a:lnTo>
                <a:lnTo>
                  <a:pt x="1248" y="1655"/>
                </a:lnTo>
                <a:lnTo>
                  <a:pt x="1248" y="1653"/>
                </a:lnTo>
                <a:lnTo>
                  <a:pt x="1248" y="1651"/>
                </a:lnTo>
                <a:lnTo>
                  <a:pt x="1248" y="1649"/>
                </a:lnTo>
                <a:lnTo>
                  <a:pt x="1248" y="1647"/>
                </a:lnTo>
                <a:lnTo>
                  <a:pt x="1248" y="1645"/>
                </a:lnTo>
                <a:lnTo>
                  <a:pt x="1248" y="1643"/>
                </a:lnTo>
                <a:lnTo>
                  <a:pt x="1248" y="1641"/>
                </a:lnTo>
                <a:lnTo>
                  <a:pt x="1248" y="1639"/>
                </a:lnTo>
                <a:lnTo>
                  <a:pt x="1248" y="1637"/>
                </a:lnTo>
                <a:lnTo>
                  <a:pt x="1248" y="1635"/>
                </a:lnTo>
                <a:lnTo>
                  <a:pt x="1245" y="1633"/>
                </a:lnTo>
                <a:lnTo>
                  <a:pt x="1245" y="1631"/>
                </a:lnTo>
                <a:lnTo>
                  <a:pt x="1245" y="1629"/>
                </a:lnTo>
                <a:lnTo>
                  <a:pt x="1245" y="1627"/>
                </a:lnTo>
                <a:lnTo>
                  <a:pt x="1245" y="1625"/>
                </a:lnTo>
                <a:lnTo>
                  <a:pt x="1245" y="1623"/>
                </a:lnTo>
                <a:lnTo>
                  <a:pt x="1245" y="1621"/>
                </a:lnTo>
                <a:lnTo>
                  <a:pt x="1245" y="1619"/>
                </a:lnTo>
                <a:lnTo>
                  <a:pt x="1245" y="1617"/>
                </a:lnTo>
                <a:lnTo>
                  <a:pt x="1245" y="1615"/>
                </a:lnTo>
                <a:lnTo>
                  <a:pt x="1243" y="1613"/>
                </a:lnTo>
                <a:lnTo>
                  <a:pt x="1243" y="1611"/>
                </a:lnTo>
                <a:lnTo>
                  <a:pt x="1243" y="1609"/>
                </a:lnTo>
                <a:lnTo>
                  <a:pt x="1243" y="1607"/>
                </a:lnTo>
                <a:lnTo>
                  <a:pt x="1243" y="1605"/>
                </a:lnTo>
                <a:lnTo>
                  <a:pt x="1241" y="1604"/>
                </a:lnTo>
                <a:lnTo>
                  <a:pt x="1241" y="1602"/>
                </a:lnTo>
                <a:lnTo>
                  <a:pt x="1241" y="1600"/>
                </a:lnTo>
                <a:lnTo>
                  <a:pt x="1241" y="1598"/>
                </a:lnTo>
                <a:lnTo>
                  <a:pt x="1239" y="1596"/>
                </a:lnTo>
                <a:lnTo>
                  <a:pt x="1237" y="1594"/>
                </a:lnTo>
                <a:lnTo>
                  <a:pt x="1237" y="1592"/>
                </a:lnTo>
                <a:lnTo>
                  <a:pt x="1237" y="1590"/>
                </a:lnTo>
                <a:lnTo>
                  <a:pt x="1237" y="1588"/>
                </a:lnTo>
                <a:lnTo>
                  <a:pt x="1235" y="1586"/>
                </a:lnTo>
                <a:lnTo>
                  <a:pt x="1235" y="1584"/>
                </a:lnTo>
                <a:lnTo>
                  <a:pt x="1232" y="1584"/>
                </a:lnTo>
                <a:lnTo>
                  <a:pt x="1232" y="1582"/>
                </a:lnTo>
                <a:lnTo>
                  <a:pt x="1230" y="1580"/>
                </a:lnTo>
                <a:lnTo>
                  <a:pt x="1228" y="1580"/>
                </a:lnTo>
                <a:lnTo>
                  <a:pt x="1228" y="1578"/>
                </a:lnTo>
                <a:lnTo>
                  <a:pt x="1226" y="1578"/>
                </a:lnTo>
                <a:lnTo>
                  <a:pt x="1226" y="1576"/>
                </a:lnTo>
                <a:lnTo>
                  <a:pt x="1224" y="1574"/>
                </a:lnTo>
                <a:lnTo>
                  <a:pt x="1222" y="1572"/>
                </a:lnTo>
                <a:lnTo>
                  <a:pt x="1220" y="1570"/>
                </a:lnTo>
                <a:lnTo>
                  <a:pt x="1217" y="1568"/>
                </a:lnTo>
                <a:lnTo>
                  <a:pt x="1217" y="1566"/>
                </a:lnTo>
                <a:lnTo>
                  <a:pt x="1217" y="1564"/>
                </a:lnTo>
                <a:lnTo>
                  <a:pt x="1217" y="1562"/>
                </a:lnTo>
                <a:lnTo>
                  <a:pt x="1217" y="1560"/>
                </a:lnTo>
                <a:lnTo>
                  <a:pt x="1215" y="1558"/>
                </a:lnTo>
                <a:lnTo>
                  <a:pt x="1215" y="1556"/>
                </a:lnTo>
                <a:lnTo>
                  <a:pt x="1213" y="1554"/>
                </a:lnTo>
                <a:lnTo>
                  <a:pt x="1213" y="1552"/>
                </a:lnTo>
                <a:lnTo>
                  <a:pt x="1213" y="1550"/>
                </a:lnTo>
                <a:lnTo>
                  <a:pt x="1213" y="1548"/>
                </a:lnTo>
                <a:lnTo>
                  <a:pt x="1211" y="1546"/>
                </a:lnTo>
                <a:lnTo>
                  <a:pt x="1209" y="1546"/>
                </a:lnTo>
                <a:lnTo>
                  <a:pt x="1209" y="1544"/>
                </a:lnTo>
                <a:lnTo>
                  <a:pt x="1209" y="1542"/>
                </a:lnTo>
                <a:lnTo>
                  <a:pt x="1209" y="1540"/>
                </a:lnTo>
                <a:lnTo>
                  <a:pt x="1207" y="1538"/>
                </a:lnTo>
                <a:lnTo>
                  <a:pt x="1205" y="1536"/>
                </a:lnTo>
                <a:lnTo>
                  <a:pt x="1202" y="1536"/>
                </a:lnTo>
                <a:lnTo>
                  <a:pt x="1202" y="1538"/>
                </a:lnTo>
                <a:lnTo>
                  <a:pt x="1200" y="1536"/>
                </a:lnTo>
                <a:lnTo>
                  <a:pt x="1202" y="1536"/>
                </a:lnTo>
                <a:lnTo>
                  <a:pt x="1202" y="1534"/>
                </a:lnTo>
                <a:lnTo>
                  <a:pt x="1200" y="1532"/>
                </a:lnTo>
                <a:lnTo>
                  <a:pt x="1200" y="1530"/>
                </a:lnTo>
                <a:lnTo>
                  <a:pt x="1200" y="1528"/>
                </a:lnTo>
                <a:lnTo>
                  <a:pt x="1198" y="1526"/>
                </a:lnTo>
                <a:lnTo>
                  <a:pt x="1196" y="1526"/>
                </a:lnTo>
                <a:lnTo>
                  <a:pt x="1196" y="1524"/>
                </a:lnTo>
                <a:lnTo>
                  <a:pt x="1194" y="1522"/>
                </a:lnTo>
                <a:lnTo>
                  <a:pt x="1194" y="1520"/>
                </a:lnTo>
                <a:lnTo>
                  <a:pt x="1192" y="1518"/>
                </a:lnTo>
                <a:lnTo>
                  <a:pt x="1190" y="1516"/>
                </a:lnTo>
                <a:lnTo>
                  <a:pt x="1190" y="1514"/>
                </a:lnTo>
                <a:lnTo>
                  <a:pt x="1187" y="1514"/>
                </a:lnTo>
                <a:lnTo>
                  <a:pt x="1185" y="1512"/>
                </a:lnTo>
                <a:lnTo>
                  <a:pt x="1183" y="1512"/>
                </a:lnTo>
                <a:lnTo>
                  <a:pt x="1181" y="1512"/>
                </a:lnTo>
                <a:lnTo>
                  <a:pt x="1179" y="1510"/>
                </a:lnTo>
                <a:lnTo>
                  <a:pt x="1179" y="1508"/>
                </a:lnTo>
                <a:lnTo>
                  <a:pt x="1177" y="1508"/>
                </a:lnTo>
                <a:lnTo>
                  <a:pt x="1177" y="1506"/>
                </a:lnTo>
                <a:lnTo>
                  <a:pt x="1177" y="1504"/>
                </a:lnTo>
                <a:lnTo>
                  <a:pt x="1174" y="1502"/>
                </a:lnTo>
                <a:lnTo>
                  <a:pt x="1174" y="1500"/>
                </a:lnTo>
                <a:lnTo>
                  <a:pt x="1172" y="1498"/>
                </a:lnTo>
                <a:lnTo>
                  <a:pt x="1172" y="1496"/>
                </a:lnTo>
                <a:lnTo>
                  <a:pt x="1172" y="1494"/>
                </a:lnTo>
                <a:lnTo>
                  <a:pt x="1172" y="1492"/>
                </a:lnTo>
                <a:lnTo>
                  <a:pt x="1170" y="1492"/>
                </a:lnTo>
                <a:lnTo>
                  <a:pt x="1172" y="1490"/>
                </a:lnTo>
                <a:lnTo>
                  <a:pt x="1170" y="1490"/>
                </a:lnTo>
                <a:lnTo>
                  <a:pt x="1168" y="1488"/>
                </a:lnTo>
                <a:lnTo>
                  <a:pt x="1168" y="1486"/>
                </a:lnTo>
                <a:lnTo>
                  <a:pt x="1168" y="1484"/>
                </a:lnTo>
                <a:lnTo>
                  <a:pt x="1166" y="1484"/>
                </a:lnTo>
                <a:lnTo>
                  <a:pt x="1166" y="1482"/>
                </a:lnTo>
                <a:lnTo>
                  <a:pt x="1166" y="1480"/>
                </a:lnTo>
                <a:lnTo>
                  <a:pt x="1164" y="1478"/>
                </a:lnTo>
                <a:lnTo>
                  <a:pt x="1166" y="1478"/>
                </a:lnTo>
                <a:lnTo>
                  <a:pt x="1164" y="1476"/>
                </a:lnTo>
                <a:lnTo>
                  <a:pt x="1166" y="1478"/>
                </a:lnTo>
                <a:lnTo>
                  <a:pt x="1166" y="1476"/>
                </a:lnTo>
                <a:lnTo>
                  <a:pt x="1168" y="1474"/>
                </a:lnTo>
                <a:lnTo>
                  <a:pt x="1166" y="1474"/>
                </a:lnTo>
                <a:lnTo>
                  <a:pt x="1166" y="1476"/>
                </a:lnTo>
                <a:lnTo>
                  <a:pt x="1166" y="1474"/>
                </a:lnTo>
                <a:lnTo>
                  <a:pt x="1166" y="1472"/>
                </a:lnTo>
                <a:lnTo>
                  <a:pt x="1168" y="1472"/>
                </a:lnTo>
                <a:lnTo>
                  <a:pt x="1168" y="1470"/>
                </a:lnTo>
                <a:lnTo>
                  <a:pt x="1170" y="1468"/>
                </a:lnTo>
                <a:lnTo>
                  <a:pt x="1170" y="1466"/>
                </a:lnTo>
                <a:lnTo>
                  <a:pt x="1172" y="1466"/>
                </a:lnTo>
                <a:lnTo>
                  <a:pt x="1172" y="1464"/>
                </a:lnTo>
                <a:lnTo>
                  <a:pt x="1172" y="1462"/>
                </a:lnTo>
                <a:lnTo>
                  <a:pt x="1172" y="1464"/>
                </a:lnTo>
                <a:lnTo>
                  <a:pt x="1170" y="1466"/>
                </a:lnTo>
                <a:lnTo>
                  <a:pt x="1170" y="1468"/>
                </a:lnTo>
                <a:lnTo>
                  <a:pt x="1170" y="1466"/>
                </a:lnTo>
                <a:lnTo>
                  <a:pt x="1168" y="1466"/>
                </a:lnTo>
                <a:lnTo>
                  <a:pt x="1168" y="1468"/>
                </a:lnTo>
                <a:lnTo>
                  <a:pt x="1168" y="1470"/>
                </a:lnTo>
                <a:lnTo>
                  <a:pt x="1166" y="1470"/>
                </a:lnTo>
                <a:lnTo>
                  <a:pt x="1164" y="1472"/>
                </a:lnTo>
                <a:lnTo>
                  <a:pt x="1164" y="1474"/>
                </a:lnTo>
                <a:lnTo>
                  <a:pt x="1164" y="1472"/>
                </a:lnTo>
                <a:lnTo>
                  <a:pt x="1166" y="1470"/>
                </a:lnTo>
                <a:lnTo>
                  <a:pt x="1168" y="1470"/>
                </a:lnTo>
                <a:lnTo>
                  <a:pt x="1168" y="1468"/>
                </a:lnTo>
                <a:lnTo>
                  <a:pt x="1166" y="1466"/>
                </a:lnTo>
                <a:lnTo>
                  <a:pt x="1166" y="1464"/>
                </a:lnTo>
                <a:lnTo>
                  <a:pt x="1164" y="1462"/>
                </a:lnTo>
                <a:lnTo>
                  <a:pt x="1164" y="1460"/>
                </a:lnTo>
                <a:lnTo>
                  <a:pt x="1164" y="1458"/>
                </a:lnTo>
                <a:lnTo>
                  <a:pt x="1164" y="1456"/>
                </a:lnTo>
                <a:lnTo>
                  <a:pt x="1162" y="1454"/>
                </a:lnTo>
                <a:lnTo>
                  <a:pt x="1162" y="1452"/>
                </a:lnTo>
                <a:lnTo>
                  <a:pt x="1162" y="1450"/>
                </a:lnTo>
                <a:lnTo>
                  <a:pt x="1162" y="1448"/>
                </a:lnTo>
                <a:lnTo>
                  <a:pt x="1162" y="1446"/>
                </a:lnTo>
                <a:lnTo>
                  <a:pt x="1162" y="1444"/>
                </a:lnTo>
                <a:lnTo>
                  <a:pt x="1162" y="1442"/>
                </a:lnTo>
                <a:lnTo>
                  <a:pt x="1162" y="1440"/>
                </a:lnTo>
                <a:lnTo>
                  <a:pt x="1159" y="1438"/>
                </a:lnTo>
                <a:lnTo>
                  <a:pt x="1159" y="1436"/>
                </a:lnTo>
                <a:lnTo>
                  <a:pt x="1159" y="1434"/>
                </a:lnTo>
                <a:lnTo>
                  <a:pt x="1159" y="1432"/>
                </a:lnTo>
                <a:lnTo>
                  <a:pt x="1157" y="1430"/>
                </a:lnTo>
                <a:lnTo>
                  <a:pt x="1157" y="1428"/>
                </a:lnTo>
                <a:lnTo>
                  <a:pt x="1155" y="1426"/>
                </a:lnTo>
                <a:lnTo>
                  <a:pt x="1155" y="1424"/>
                </a:lnTo>
                <a:lnTo>
                  <a:pt x="1157" y="1422"/>
                </a:lnTo>
                <a:lnTo>
                  <a:pt x="1159" y="1420"/>
                </a:lnTo>
                <a:lnTo>
                  <a:pt x="1159" y="1418"/>
                </a:lnTo>
                <a:lnTo>
                  <a:pt x="1157" y="1416"/>
                </a:lnTo>
                <a:lnTo>
                  <a:pt x="1157" y="1414"/>
                </a:lnTo>
                <a:lnTo>
                  <a:pt x="1157" y="1412"/>
                </a:lnTo>
                <a:lnTo>
                  <a:pt x="1157" y="1410"/>
                </a:lnTo>
                <a:lnTo>
                  <a:pt x="1157" y="1408"/>
                </a:lnTo>
                <a:lnTo>
                  <a:pt x="1157" y="1406"/>
                </a:lnTo>
                <a:lnTo>
                  <a:pt x="1157" y="1404"/>
                </a:lnTo>
                <a:lnTo>
                  <a:pt x="1157" y="1402"/>
                </a:lnTo>
                <a:lnTo>
                  <a:pt x="1157" y="1400"/>
                </a:lnTo>
                <a:lnTo>
                  <a:pt x="1157" y="1398"/>
                </a:lnTo>
                <a:lnTo>
                  <a:pt x="1157" y="1396"/>
                </a:lnTo>
                <a:lnTo>
                  <a:pt x="1155" y="1394"/>
                </a:lnTo>
                <a:lnTo>
                  <a:pt x="1155" y="1392"/>
                </a:lnTo>
                <a:lnTo>
                  <a:pt x="1155" y="1390"/>
                </a:lnTo>
                <a:lnTo>
                  <a:pt x="1155" y="1388"/>
                </a:lnTo>
                <a:lnTo>
                  <a:pt x="1155" y="1386"/>
                </a:lnTo>
                <a:lnTo>
                  <a:pt x="1155" y="1384"/>
                </a:lnTo>
                <a:lnTo>
                  <a:pt x="1153" y="1382"/>
                </a:lnTo>
                <a:lnTo>
                  <a:pt x="1153" y="1380"/>
                </a:lnTo>
                <a:lnTo>
                  <a:pt x="1153" y="1378"/>
                </a:lnTo>
                <a:lnTo>
                  <a:pt x="1153" y="1376"/>
                </a:lnTo>
                <a:lnTo>
                  <a:pt x="1153" y="1374"/>
                </a:lnTo>
                <a:lnTo>
                  <a:pt x="1153" y="1372"/>
                </a:lnTo>
                <a:lnTo>
                  <a:pt x="1153" y="1370"/>
                </a:lnTo>
                <a:lnTo>
                  <a:pt x="1151" y="1368"/>
                </a:lnTo>
                <a:lnTo>
                  <a:pt x="1151" y="1366"/>
                </a:lnTo>
                <a:lnTo>
                  <a:pt x="1151" y="1364"/>
                </a:lnTo>
                <a:lnTo>
                  <a:pt x="1151" y="1362"/>
                </a:lnTo>
                <a:lnTo>
                  <a:pt x="1149" y="1362"/>
                </a:lnTo>
                <a:lnTo>
                  <a:pt x="1149" y="1360"/>
                </a:lnTo>
                <a:lnTo>
                  <a:pt x="1149" y="1358"/>
                </a:lnTo>
                <a:lnTo>
                  <a:pt x="1149" y="1356"/>
                </a:lnTo>
                <a:lnTo>
                  <a:pt x="1147" y="1354"/>
                </a:lnTo>
                <a:lnTo>
                  <a:pt x="1147" y="1352"/>
                </a:lnTo>
                <a:lnTo>
                  <a:pt x="1144" y="1350"/>
                </a:lnTo>
                <a:lnTo>
                  <a:pt x="1142" y="1348"/>
                </a:lnTo>
                <a:lnTo>
                  <a:pt x="1144" y="1350"/>
                </a:lnTo>
                <a:lnTo>
                  <a:pt x="1144" y="1348"/>
                </a:lnTo>
                <a:lnTo>
                  <a:pt x="1144" y="1346"/>
                </a:lnTo>
                <a:lnTo>
                  <a:pt x="1144" y="1348"/>
                </a:lnTo>
                <a:lnTo>
                  <a:pt x="1144" y="1346"/>
                </a:lnTo>
                <a:lnTo>
                  <a:pt x="1144" y="1344"/>
                </a:lnTo>
                <a:lnTo>
                  <a:pt x="1144" y="1342"/>
                </a:lnTo>
                <a:lnTo>
                  <a:pt x="1142" y="1340"/>
                </a:lnTo>
                <a:lnTo>
                  <a:pt x="1142" y="1338"/>
                </a:lnTo>
                <a:lnTo>
                  <a:pt x="1140" y="1336"/>
                </a:lnTo>
                <a:lnTo>
                  <a:pt x="1138" y="1334"/>
                </a:lnTo>
                <a:lnTo>
                  <a:pt x="1138" y="1332"/>
                </a:lnTo>
                <a:lnTo>
                  <a:pt x="1136" y="1330"/>
                </a:lnTo>
                <a:lnTo>
                  <a:pt x="1136" y="1328"/>
                </a:lnTo>
                <a:lnTo>
                  <a:pt x="1134" y="1328"/>
                </a:lnTo>
                <a:lnTo>
                  <a:pt x="1134" y="1326"/>
                </a:lnTo>
                <a:lnTo>
                  <a:pt x="1134" y="1324"/>
                </a:lnTo>
                <a:lnTo>
                  <a:pt x="1132" y="1322"/>
                </a:lnTo>
                <a:lnTo>
                  <a:pt x="1129" y="1320"/>
                </a:lnTo>
                <a:lnTo>
                  <a:pt x="1127" y="1318"/>
                </a:lnTo>
                <a:lnTo>
                  <a:pt x="1127" y="1316"/>
                </a:lnTo>
                <a:lnTo>
                  <a:pt x="1125" y="1314"/>
                </a:lnTo>
                <a:lnTo>
                  <a:pt x="1123" y="1312"/>
                </a:lnTo>
                <a:lnTo>
                  <a:pt x="1123" y="1310"/>
                </a:lnTo>
                <a:lnTo>
                  <a:pt x="1121" y="1308"/>
                </a:lnTo>
                <a:lnTo>
                  <a:pt x="1119" y="1308"/>
                </a:lnTo>
                <a:lnTo>
                  <a:pt x="1119" y="1306"/>
                </a:lnTo>
                <a:lnTo>
                  <a:pt x="1117" y="1304"/>
                </a:lnTo>
                <a:lnTo>
                  <a:pt x="1114" y="1304"/>
                </a:lnTo>
                <a:lnTo>
                  <a:pt x="1114" y="1302"/>
                </a:lnTo>
                <a:lnTo>
                  <a:pt x="1112" y="1300"/>
                </a:lnTo>
                <a:lnTo>
                  <a:pt x="1110" y="1298"/>
                </a:lnTo>
                <a:lnTo>
                  <a:pt x="1108" y="1296"/>
                </a:lnTo>
                <a:lnTo>
                  <a:pt x="1106" y="1294"/>
                </a:lnTo>
                <a:lnTo>
                  <a:pt x="1104" y="1292"/>
                </a:lnTo>
                <a:lnTo>
                  <a:pt x="1101" y="1292"/>
                </a:lnTo>
                <a:lnTo>
                  <a:pt x="1101" y="1290"/>
                </a:lnTo>
                <a:lnTo>
                  <a:pt x="1099" y="1290"/>
                </a:lnTo>
                <a:lnTo>
                  <a:pt x="1097" y="1288"/>
                </a:lnTo>
                <a:lnTo>
                  <a:pt x="1097" y="1286"/>
                </a:lnTo>
                <a:lnTo>
                  <a:pt x="1095" y="1286"/>
                </a:lnTo>
                <a:lnTo>
                  <a:pt x="1093" y="1284"/>
                </a:lnTo>
                <a:lnTo>
                  <a:pt x="1091" y="1284"/>
                </a:lnTo>
                <a:lnTo>
                  <a:pt x="1091" y="1282"/>
                </a:lnTo>
                <a:lnTo>
                  <a:pt x="1089" y="1280"/>
                </a:lnTo>
                <a:lnTo>
                  <a:pt x="1086" y="1280"/>
                </a:lnTo>
                <a:lnTo>
                  <a:pt x="1086" y="1278"/>
                </a:lnTo>
                <a:lnTo>
                  <a:pt x="1084" y="1278"/>
                </a:lnTo>
                <a:lnTo>
                  <a:pt x="1082" y="1278"/>
                </a:lnTo>
                <a:lnTo>
                  <a:pt x="1080" y="1276"/>
                </a:lnTo>
                <a:lnTo>
                  <a:pt x="1078" y="1276"/>
                </a:lnTo>
                <a:lnTo>
                  <a:pt x="1076" y="1276"/>
                </a:lnTo>
                <a:lnTo>
                  <a:pt x="1076" y="1274"/>
                </a:lnTo>
                <a:lnTo>
                  <a:pt x="1074" y="1272"/>
                </a:lnTo>
                <a:lnTo>
                  <a:pt x="1069" y="1272"/>
                </a:lnTo>
                <a:lnTo>
                  <a:pt x="1067" y="1270"/>
                </a:lnTo>
                <a:lnTo>
                  <a:pt x="1065" y="1270"/>
                </a:lnTo>
                <a:lnTo>
                  <a:pt x="1063" y="1272"/>
                </a:lnTo>
                <a:lnTo>
                  <a:pt x="1063" y="1270"/>
                </a:lnTo>
                <a:lnTo>
                  <a:pt x="1061" y="1268"/>
                </a:lnTo>
                <a:lnTo>
                  <a:pt x="1059" y="1268"/>
                </a:lnTo>
                <a:lnTo>
                  <a:pt x="1061" y="1270"/>
                </a:lnTo>
                <a:lnTo>
                  <a:pt x="1063" y="1272"/>
                </a:lnTo>
                <a:lnTo>
                  <a:pt x="1063" y="1274"/>
                </a:lnTo>
                <a:lnTo>
                  <a:pt x="1061" y="1274"/>
                </a:lnTo>
                <a:lnTo>
                  <a:pt x="1061" y="1276"/>
                </a:lnTo>
                <a:lnTo>
                  <a:pt x="1059" y="1276"/>
                </a:lnTo>
                <a:lnTo>
                  <a:pt x="1056" y="1276"/>
                </a:lnTo>
                <a:lnTo>
                  <a:pt x="1054" y="1276"/>
                </a:lnTo>
                <a:lnTo>
                  <a:pt x="1052" y="1274"/>
                </a:lnTo>
                <a:lnTo>
                  <a:pt x="1052" y="1272"/>
                </a:lnTo>
                <a:lnTo>
                  <a:pt x="1050" y="1272"/>
                </a:lnTo>
                <a:lnTo>
                  <a:pt x="1048" y="1270"/>
                </a:lnTo>
                <a:lnTo>
                  <a:pt x="1046" y="1268"/>
                </a:lnTo>
                <a:lnTo>
                  <a:pt x="1043" y="1268"/>
                </a:lnTo>
                <a:lnTo>
                  <a:pt x="1043" y="1266"/>
                </a:lnTo>
                <a:lnTo>
                  <a:pt x="1041" y="1266"/>
                </a:lnTo>
                <a:lnTo>
                  <a:pt x="1041" y="1264"/>
                </a:lnTo>
                <a:lnTo>
                  <a:pt x="1039" y="1264"/>
                </a:lnTo>
                <a:lnTo>
                  <a:pt x="1037" y="1264"/>
                </a:lnTo>
                <a:lnTo>
                  <a:pt x="1037" y="1262"/>
                </a:lnTo>
                <a:lnTo>
                  <a:pt x="1037" y="1260"/>
                </a:lnTo>
                <a:lnTo>
                  <a:pt x="1037" y="1258"/>
                </a:lnTo>
                <a:lnTo>
                  <a:pt x="1035" y="1258"/>
                </a:lnTo>
                <a:lnTo>
                  <a:pt x="1033" y="1258"/>
                </a:lnTo>
                <a:lnTo>
                  <a:pt x="1031" y="1258"/>
                </a:lnTo>
                <a:lnTo>
                  <a:pt x="1028" y="1258"/>
                </a:lnTo>
                <a:lnTo>
                  <a:pt x="1028" y="1256"/>
                </a:lnTo>
                <a:lnTo>
                  <a:pt x="1026" y="1256"/>
                </a:lnTo>
                <a:lnTo>
                  <a:pt x="1024" y="1256"/>
                </a:lnTo>
                <a:lnTo>
                  <a:pt x="1024" y="1254"/>
                </a:lnTo>
                <a:lnTo>
                  <a:pt x="1022" y="1254"/>
                </a:lnTo>
                <a:lnTo>
                  <a:pt x="1022" y="1252"/>
                </a:lnTo>
                <a:lnTo>
                  <a:pt x="1022" y="1250"/>
                </a:lnTo>
                <a:lnTo>
                  <a:pt x="1020" y="1250"/>
                </a:lnTo>
                <a:lnTo>
                  <a:pt x="1020" y="1248"/>
                </a:lnTo>
                <a:lnTo>
                  <a:pt x="1020" y="1246"/>
                </a:lnTo>
                <a:lnTo>
                  <a:pt x="1018" y="1246"/>
                </a:lnTo>
                <a:lnTo>
                  <a:pt x="1016" y="1246"/>
                </a:lnTo>
                <a:lnTo>
                  <a:pt x="1016" y="1248"/>
                </a:lnTo>
                <a:lnTo>
                  <a:pt x="1013" y="1250"/>
                </a:lnTo>
                <a:lnTo>
                  <a:pt x="1016" y="1248"/>
                </a:lnTo>
                <a:lnTo>
                  <a:pt x="1013" y="1248"/>
                </a:lnTo>
                <a:lnTo>
                  <a:pt x="1011" y="1248"/>
                </a:lnTo>
                <a:lnTo>
                  <a:pt x="1013" y="1250"/>
                </a:lnTo>
                <a:lnTo>
                  <a:pt x="1011" y="1248"/>
                </a:lnTo>
                <a:lnTo>
                  <a:pt x="1011" y="1250"/>
                </a:lnTo>
                <a:lnTo>
                  <a:pt x="1011" y="1252"/>
                </a:lnTo>
                <a:lnTo>
                  <a:pt x="1009" y="1252"/>
                </a:lnTo>
                <a:lnTo>
                  <a:pt x="1007" y="1252"/>
                </a:lnTo>
                <a:lnTo>
                  <a:pt x="1007" y="1250"/>
                </a:lnTo>
                <a:lnTo>
                  <a:pt x="1007" y="1252"/>
                </a:lnTo>
                <a:lnTo>
                  <a:pt x="1009" y="1254"/>
                </a:lnTo>
                <a:lnTo>
                  <a:pt x="1011" y="1256"/>
                </a:lnTo>
                <a:lnTo>
                  <a:pt x="1009" y="1256"/>
                </a:lnTo>
                <a:lnTo>
                  <a:pt x="1011" y="1256"/>
                </a:lnTo>
                <a:lnTo>
                  <a:pt x="1009" y="1258"/>
                </a:lnTo>
                <a:lnTo>
                  <a:pt x="1011" y="1258"/>
                </a:lnTo>
                <a:lnTo>
                  <a:pt x="1011" y="1260"/>
                </a:lnTo>
                <a:lnTo>
                  <a:pt x="1013" y="1262"/>
                </a:lnTo>
                <a:lnTo>
                  <a:pt x="1016" y="1262"/>
                </a:lnTo>
                <a:lnTo>
                  <a:pt x="1013" y="1264"/>
                </a:lnTo>
                <a:lnTo>
                  <a:pt x="1013" y="1266"/>
                </a:lnTo>
                <a:lnTo>
                  <a:pt x="1016" y="1264"/>
                </a:lnTo>
                <a:lnTo>
                  <a:pt x="1018" y="1264"/>
                </a:lnTo>
                <a:lnTo>
                  <a:pt x="1016" y="1266"/>
                </a:lnTo>
                <a:lnTo>
                  <a:pt x="1018" y="1266"/>
                </a:lnTo>
                <a:lnTo>
                  <a:pt x="1018" y="1264"/>
                </a:lnTo>
                <a:lnTo>
                  <a:pt x="1018" y="1266"/>
                </a:lnTo>
                <a:lnTo>
                  <a:pt x="1020" y="1266"/>
                </a:lnTo>
                <a:lnTo>
                  <a:pt x="1018" y="1268"/>
                </a:lnTo>
                <a:lnTo>
                  <a:pt x="1016" y="1268"/>
                </a:lnTo>
                <a:lnTo>
                  <a:pt x="1013" y="1270"/>
                </a:lnTo>
                <a:lnTo>
                  <a:pt x="1013" y="1272"/>
                </a:lnTo>
                <a:lnTo>
                  <a:pt x="1011" y="1270"/>
                </a:lnTo>
                <a:lnTo>
                  <a:pt x="1009" y="1268"/>
                </a:lnTo>
                <a:lnTo>
                  <a:pt x="1007" y="1266"/>
                </a:lnTo>
                <a:lnTo>
                  <a:pt x="1005" y="1266"/>
                </a:lnTo>
                <a:lnTo>
                  <a:pt x="1003" y="1266"/>
                </a:lnTo>
                <a:lnTo>
                  <a:pt x="1001" y="1264"/>
                </a:lnTo>
                <a:lnTo>
                  <a:pt x="998" y="1262"/>
                </a:lnTo>
                <a:lnTo>
                  <a:pt x="996" y="1262"/>
                </a:lnTo>
                <a:lnTo>
                  <a:pt x="994" y="1262"/>
                </a:lnTo>
                <a:lnTo>
                  <a:pt x="994" y="1260"/>
                </a:lnTo>
                <a:lnTo>
                  <a:pt x="994" y="1258"/>
                </a:lnTo>
                <a:lnTo>
                  <a:pt x="992" y="1258"/>
                </a:lnTo>
                <a:lnTo>
                  <a:pt x="990" y="1258"/>
                </a:lnTo>
                <a:lnTo>
                  <a:pt x="990" y="1256"/>
                </a:lnTo>
                <a:lnTo>
                  <a:pt x="988" y="1254"/>
                </a:lnTo>
                <a:lnTo>
                  <a:pt x="986" y="1254"/>
                </a:lnTo>
                <a:lnTo>
                  <a:pt x="983" y="1254"/>
                </a:lnTo>
                <a:lnTo>
                  <a:pt x="983" y="1252"/>
                </a:lnTo>
                <a:lnTo>
                  <a:pt x="981" y="1250"/>
                </a:lnTo>
                <a:lnTo>
                  <a:pt x="979" y="1250"/>
                </a:lnTo>
                <a:lnTo>
                  <a:pt x="979" y="1248"/>
                </a:lnTo>
                <a:lnTo>
                  <a:pt x="979" y="1246"/>
                </a:lnTo>
                <a:lnTo>
                  <a:pt x="977" y="1245"/>
                </a:lnTo>
                <a:lnTo>
                  <a:pt x="975" y="1245"/>
                </a:lnTo>
                <a:lnTo>
                  <a:pt x="973" y="1245"/>
                </a:lnTo>
                <a:lnTo>
                  <a:pt x="970" y="1243"/>
                </a:lnTo>
                <a:lnTo>
                  <a:pt x="970" y="1241"/>
                </a:lnTo>
                <a:lnTo>
                  <a:pt x="968" y="1241"/>
                </a:lnTo>
                <a:lnTo>
                  <a:pt x="966" y="1239"/>
                </a:lnTo>
                <a:lnTo>
                  <a:pt x="964" y="1237"/>
                </a:lnTo>
                <a:lnTo>
                  <a:pt x="962" y="1237"/>
                </a:lnTo>
                <a:lnTo>
                  <a:pt x="962" y="1235"/>
                </a:lnTo>
                <a:lnTo>
                  <a:pt x="960" y="1235"/>
                </a:lnTo>
                <a:lnTo>
                  <a:pt x="958" y="1235"/>
                </a:lnTo>
                <a:lnTo>
                  <a:pt x="955" y="1233"/>
                </a:lnTo>
                <a:lnTo>
                  <a:pt x="953" y="1233"/>
                </a:lnTo>
                <a:lnTo>
                  <a:pt x="951" y="1235"/>
                </a:lnTo>
                <a:lnTo>
                  <a:pt x="951" y="1237"/>
                </a:lnTo>
                <a:lnTo>
                  <a:pt x="949" y="1239"/>
                </a:lnTo>
                <a:lnTo>
                  <a:pt x="949" y="1237"/>
                </a:lnTo>
                <a:lnTo>
                  <a:pt x="947" y="1237"/>
                </a:lnTo>
                <a:lnTo>
                  <a:pt x="947" y="1235"/>
                </a:lnTo>
                <a:lnTo>
                  <a:pt x="945" y="1233"/>
                </a:lnTo>
                <a:lnTo>
                  <a:pt x="943" y="1231"/>
                </a:lnTo>
                <a:lnTo>
                  <a:pt x="943" y="1229"/>
                </a:lnTo>
                <a:lnTo>
                  <a:pt x="940" y="1229"/>
                </a:lnTo>
                <a:lnTo>
                  <a:pt x="940" y="1227"/>
                </a:lnTo>
                <a:lnTo>
                  <a:pt x="940" y="1225"/>
                </a:lnTo>
                <a:lnTo>
                  <a:pt x="940" y="1223"/>
                </a:lnTo>
                <a:lnTo>
                  <a:pt x="938" y="1223"/>
                </a:lnTo>
                <a:lnTo>
                  <a:pt x="936" y="1223"/>
                </a:lnTo>
                <a:lnTo>
                  <a:pt x="934" y="1221"/>
                </a:lnTo>
                <a:lnTo>
                  <a:pt x="934" y="1219"/>
                </a:lnTo>
                <a:lnTo>
                  <a:pt x="932" y="1219"/>
                </a:lnTo>
                <a:lnTo>
                  <a:pt x="930" y="1219"/>
                </a:lnTo>
                <a:lnTo>
                  <a:pt x="928" y="1217"/>
                </a:lnTo>
                <a:lnTo>
                  <a:pt x="928" y="1215"/>
                </a:lnTo>
                <a:lnTo>
                  <a:pt x="928" y="1213"/>
                </a:lnTo>
                <a:lnTo>
                  <a:pt x="925" y="1213"/>
                </a:lnTo>
                <a:lnTo>
                  <a:pt x="923" y="1211"/>
                </a:lnTo>
                <a:lnTo>
                  <a:pt x="923" y="1209"/>
                </a:lnTo>
                <a:lnTo>
                  <a:pt x="921" y="1209"/>
                </a:lnTo>
                <a:lnTo>
                  <a:pt x="919" y="1209"/>
                </a:lnTo>
                <a:lnTo>
                  <a:pt x="917" y="1209"/>
                </a:lnTo>
                <a:lnTo>
                  <a:pt x="917" y="1207"/>
                </a:lnTo>
                <a:lnTo>
                  <a:pt x="915" y="1207"/>
                </a:lnTo>
                <a:lnTo>
                  <a:pt x="912" y="1207"/>
                </a:lnTo>
                <a:lnTo>
                  <a:pt x="910" y="1205"/>
                </a:lnTo>
                <a:lnTo>
                  <a:pt x="908" y="1203"/>
                </a:lnTo>
                <a:lnTo>
                  <a:pt x="906" y="1201"/>
                </a:lnTo>
                <a:lnTo>
                  <a:pt x="906" y="1199"/>
                </a:lnTo>
                <a:lnTo>
                  <a:pt x="904" y="1197"/>
                </a:lnTo>
                <a:lnTo>
                  <a:pt x="904" y="1195"/>
                </a:lnTo>
                <a:lnTo>
                  <a:pt x="902" y="1195"/>
                </a:lnTo>
                <a:lnTo>
                  <a:pt x="900" y="1195"/>
                </a:lnTo>
                <a:lnTo>
                  <a:pt x="897" y="1197"/>
                </a:lnTo>
                <a:lnTo>
                  <a:pt x="895" y="1197"/>
                </a:lnTo>
                <a:lnTo>
                  <a:pt x="893" y="1195"/>
                </a:lnTo>
                <a:lnTo>
                  <a:pt x="891" y="1195"/>
                </a:lnTo>
                <a:lnTo>
                  <a:pt x="889" y="1195"/>
                </a:lnTo>
                <a:lnTo>
                  <a:pt x="887" y="1195"/>
                </a:lnTo>
                <a:lnTo>
                  <a:pt x="887" y="1193"/>
                </a:lnTo>
                <a:lnTo>
                  <a:pt x="885" y="1191"/>
                </a:lnTo>
                <a:lnTo>
                  <a:pt x="885" y="1189"/>
                </a:lnTo>
                <a:lnTo>
                  <a:pt x="882" y="1189"/>
                </a:lnTo>
                <a:lnTo>
                  <a:pt x="880" y="1187"/>
                </a:lnTo>
                <a:lnTo>
                  <a:pt x="878" y="1187"/>
                </a:lnTo>
                <a:lnTo>
                  <a:pt x="876" y="1189"/>
                </a:lnTo>
                <a:lnTo>
                  <a:pt x="874" y="1187"/>
                </a:lnTo>
                <a:lnTo>
                  <a:pt x="874" y="1185"/>
                </a:lnTo>
                <a:lnTo>
                  <a:pt x="872" y="1183"/>
                </a:lnTo>
                <a:lnTo>
                  <a:pt x="870" y="1183"/>
                </a:lnTo>
                <a:lnTo>
                  <a:pt x="872" y="1181"/>
                </a:lnTo>
                <a:lnTo>
                  <a:pt x="872" y="1179"/>
                </a:lnTo>
                <a:lnTo>
                  <a:pt x="870" y="1177"/>
                </a:lnTo>
                <a:lnTo>
                  <a:pt x="867" y="1177"/>
                </a:lnTo>
                <a:lnTo>
                  <a:pt x="867" y="1175"/>
                </a:lnTo>
                <a:lnTo>
                  <a:pt x="865" y="1173"/>
                </a:lnTo>
                <a:lnTo>
                  <a:pt x="863" y="1171"/>
                </a:lnTo>
                <a:lnTo>
                  <a:pt x="861" y="1171"/>
                </a:lnTo>
                <a:lnTo>
                  <a:pt x="859" y="1169"/>
                </a:lnTo>
                <a:lnTo>
                  <a:pt x="857" y="1169"/>
                </a:lnTo>
                <a:lnTo>
                  <a:pt x="857" y="1167"/>
                </a:lnTo>
                <a:lnTo>
                  <a:pt x="855" y="1167"/>
                </a:lnTo>
                <a:lnTo>
                  <a:pt x="852" y="1165"/>
                </a:lnTo>
                <a:lnTo>
                  <a:pt x="850" y="1165"/>
                </a:lnTo>
                <a:lnTo>
                  <a:pt x="848" y="1165"/>
                </a:lnTo>
                <a:lnTo>
                  <a:pt x="848" y="1163"/>
                </a:lnTo>
                <a:lnTo>
                  <a:pt x="846" y="1163"/>
                </a:lnTo>
                <a:lnTo>
                  <a:pt x="844" y="1161"/>
                </a:lnTo>
                <a:lnTo>
                  <a:pt x="842" y="1161"/>
                </a:lnTo>
                <a:lnTo>
                  <a:pt x="839" y="1159"/>
                </a:lnTo>
                <a:lnTo>
                  <a:pt x="837" y="1159"/>
                </a:lnTo>
                <a:lnTo>
                  <a:pt x="835" y="1157"/>
                </a:lnTo>
                <a:lnTo>
                  <a:pt x="833" y="1157"/>
                </a:lnTo>
                <a:lnTo>
                  <a:pt x="833" y="1155"/>
                </a:lnTo>
                <a:lnTo>
                  <a:pt x="831" y="1155"/>
                </a:lnTo>
                <a:lnTo>
                  <a:pt x="829" y="1155"/>
                </a:lnTo>
                <a:lnTo>
                  <a:pt x="827" y="1155"/>
                </a:lnTo>
                <a:lnTo>
                  <a:pt x="827" y="1153"/>
                </a:lnTo>
                <a:lnTo>
                  <a:pt x="824" y="1153"/>
                </a:lnTo>
                <a:lnTo>
                  <a:pt x="822" y="1151"/>
                </a:lnTo>
                <a:lnTo>
                  <a:pt x="820" y="1151"/>
                </a:lnTo>
                <a:lnTo>
                  <a:pt x="820" y="1153"/>
                </a:lnTo>
                <a:lnTo>
                  <a:pt x="818" y="1153"/>
                </a:lnTo>
                <a:lnTo>
                  <a:pt x="818" y="1155"/>
                </a:lnTo>
                <a:lnTo>
                  <a:pt x="816" y="1155"/>
                </a:lnTo>
                <a:lnTo>
                  <a:pt x="814" y="1157"/>
                </a:lnTo>
                <a:lnTo>
                  <a:pt x="816" y="1159"/>
                </a:lnTo>
                <a:lnTo>
                  <a:pt x="816" y="1161"/>
                </a:lnTo>
                <a:lnTo>
                  <a:pt x="814" y="1161"/>
                </a:lnTo>
                <a:lnTo>
                  <a:pt x="814" y="1163"/>
                </a:lnTo>
                <a:lnTo>
                  <a:pt x="814" y="1165"/>
                </a:lnTo>
                <a:lnTo>
                  <a:pt x="814" y="1167"/>
                </a:lnTo>
                <a:lnTo>
                  <a:pt x="814" y="1169"/>
                </a:lnTo>
                <a:lnTo>
                  <a:pt x="816" y="1171"/>
                </a:lnTo>
                <a:lnTo>
                  <a:pt x="814" y="1171"/>
                </a:lnTo>
                <a:lnTo>
                  <a:pt x="814" y="1169"/>
                </a:lnTo>
                <a:lnTo>
                  <a:pt x="812" y="1169"/>
                </a:lnTo>
                <a:lnTo>
                  <a:pt x="809" y="1169"/>
                </a:lnTo>
                <a:lnTo>
                  <a:pt x="809" y="1167"/>
                </a:lnTo>
                <a:lnTo>
                  <a:pt x="807" y="1167"/>
                </a:lnTo>
                <a:lnTo>
                  <a:pt x="805" y="1167"/>
                </a:lnTo>
                <a:lnTo>
                  <a:pt x="803" y="1167"/>
                </a:lnTo>
                <a:lnTo>
                  <a:pt x="803" y="1165"/>
                </a:lnTo>
                <a:lnTo>
                  <a:pt x="803" y="1163"/>
                </a:lnTo>
                <a:lnTo>
                  <a:pt x="799" y="1165"/>
                </a:lnTo>
                <a:lnTo>
                  <a:pt x="799" y="1163"/>
                </a:lnTo>
                <a:lnTo>
                  <a:pt x="797" y="1163"/>
                </a:lnTo>
                <a:lnTo>
                  <a:pt x="794" y="1163"/>
                </a:lnTo>
                <a:lnTo>
                  <a:pt x="794" y="1161"/>
                </a:lnTo>
                <a:lnTo>
                  <a:pt x="792" y="1161"/>
                </a:lnTo>
                <a:lnTo>
                  <a:pt x="794" y="1159"/>
                </a:lnTo>
                <a:lnTo>
                  <a:pt x="794" y="1157"/>
                </a:lnTo>
                <a:lnTo>
                  <a:pt x="797" y="1155"/>
                </a:lnTo>
                <a:lnTo>
                  <a:pt x="797" y="1153"/>
                </a:lnTo>
                <a:lnTo>
                  <a:pt x="797" y="1151"/>
                </a:lnTo>
                <a:lnTo>
                  <a:pt x="794" y="1149"/>
                </a:lnTo>
                <a:lnTo>
                  <a:pt x="792" y="1147"/>
                </a:lnTo>
                <a:lnTo>
                  <a:pt x="792" y="1145"/>
                </a:lnTo>
                <a:lnTo>
                  <a:pt x="790" y="1145"/>
                </a:lnTo>
                <a:lnTo>
                  <a:pt x="788" y="1145"/>
                </a:lnTo>
                <a:lnTo>
                  <a:pt x="786" y="1143"/>
                </a:lnTo>
                <a:lnTo>
                  <a:pt x="784" y="1143"/>
                </a:lnTo>
                <a:lnTo>
                  <a:pt x="781" y="1143"/>
                </a:lnTo>
                <a:lnTo>
                  <a:pt x="781" y="1141"/>
                </a:lnTo>
                <a:lnTo>
                  <a:pt x="779" y="1141"/>
                </a:lnTo>
                <a:lnTo>
                  <a:pt x="777" y="1141"/>
                </a:lnTo>
                <a:lnTo>
                  <a:pt x="775" y="1141"/>
                </a:lnTo>
                <a:lnTo>
                  <a:pt x="773" y="1139"/>
                </a:lnTo>
                <a:lnTo>
                  <a:pt x="771" y="1139"/>
                </a:lnTo>
                <a:lnTo>
                  <a:pt x="769" y="1139"/>
                </a:lnTo>
                <a:lnTo>
                  <a:pt x="766" y="1139"/>
                </a:lnTo>
                <a:lnTo>
                  <a:pt x="766" y="1137"/>
                </a:lnTo>
                <a:lnTo>
                  <a:pt x="764" y="1137"/>
                </a:lnTo>
                <a:lnTo>
                  <a:pt x="762" y="1137"/>
                </a:lnTo>
                <a:lnTo>
                  <a:pt x="760" y="1137"/>
                </a:lnTo>
                <a:lnTo>
                  <a:pt x="758" y="1137"/>
                </a:lnTo>
                <a:lnTo>
                  <a:pt x="756" y="1137"/>
                </a:lnTo>
                <a:lnTo>
                  <a:pt x="754" y="1137"/>
                </a:lnTo>
                <a:lnTo>
                  <a:pt x="751" y="1135"/>
                </a:lnTo>
                <a:lnTo>
                  <a:pt x="749" y="1135"/>
                </a:lnTo>
                <a:lnTo>
                  <a:pt x="747" y="1135"/>
                </a:lnTo>
                <a:lnTo>
                  <a:pt x="745" y="1135"/>
                </a:lnTo>
                <a:lnTo>
                  <a:pt x="743" y="1133"/>
                </a:lnTo>
                <a:lnTo>
                  <a:pt x="741" y="1133"/>
                </a:lnTo>
                <a:lnTo>
                  <a:pt x="739" y="1133"/>
                </a:lnTo>
                <a:lnTo>
                  <a:pt x="736" y="1133"/>
                </a:lnTo>
                <a:lnTo>
                  <a:pt x="734" y="1133"/>
                </a:lnTo>
                <a:lnTo>
                  <a:pt x="732" y="1133"/>
                </a:lnTo>
                <a:lnTo>
                  <a:pt x="730" y="1131"/>
                </a:lnTo>
                <a:lnTo>
                  <a:pt x="728" y="1131"/>
                </a:lnTo>
                <a:lnTo>
                  <a:pt x="726" y="1131"/>
                </a:lnTo>
                <a:lnTo>
                  <a:pt x="726" y="1129"/>
                </a:lnTo>
                <a:lnTo>
                  <a:pt x="726" y="1131"/>
                </a:lnTo>
                <a:lnTo>
                  <a:pt x="728" y="1131"/>
                </a:lnTo>
                <a:lnTo>
                  <a:pt x="726" y="1129"/>
                </a:lnTo>
                <a:lnTo>
                  <a:pt x="724" y="1131"/>
                </a:lnTo>
                <a:lnTo>
                  <a:pt x="724" y="1129"/>
                </a:lnTo>
                <a:lnTo>
                  <a:pt x="724" y="1127"/>
                </a:lnTo>
                <a:lnTo>
                  <a:pt x="721" y="1127"/>
                </a:lnTo>
                <a:lnTo>
                  <a:pt x="721" y="1125"/>
                </a:lnTo>
                <a:lnTo>
                  <a:pt x="724" y="1125"/>
                </a:lnTo>
                <a:lnTo>
                  <a:pt x="724" y="1123"/>
                </a:lnTo>
                <a:lnTo>
                  <a:pt x="721" y="1123"/>
                </a:lnTo>
                <a:lnTo>
                  <a:pt x="721" y="1125"/>
                </a:lnTo>
                <a:lnTo>
                  <a:pt x="721" y="1123"/>
                </a:lnTo>
                <a:lnTo>
                  <a:pt x="719" y="1123"/>
                </a:lnTo>
                <a:lnTo>
                  <a:pt x="717" y="1125"/>
                </a:lnTo>
                <a:lnTo>
                  <a:pt x="719" y="1125"/>
                </a:lnTo>
                <a:lnTo>
                  <a:pt x="717" y="1125"/>
                </a:lnTo>
                <a:lnTo>
                  <a:pt x="719" y="1127"/>
                </a:lnTo>
                <a:lnTo>
                  <a:pt x="717" y="1127"/>
                </a:lnTo>
                <a:lnTo>
                  <a:pt x="719" y="1127"/>
                </a:lnTo>
                <a:lnTo>
                  <a:pt x="719" y="1129"/>
                </a:lnTo>
                <a:lnTo>
                  <a:pt x="717" y="1127"/>
                </a:lnTo>
                <a:lnTo>
                  <a:pt x="717" y="1129"/>
                </a:lnTo>
                <a:lnTo>
                  <a:pt x="717" y="1127"/>
                </a:lnTo>
                <a:lnTo>
                  <a:pt x="717" y="1129"/>
                </a:lnTo>
                <a:lnTo>
                  <a:pt x="715" y="1127"/>
                </a:lnTo>
                <a:lnTo>
                  <a:pt x="713" y="1127"/>
                </a:lnTo>
                <a:lnTo>
                  <a:pt x="711" y="1127"/>
                </a:lnTo>
                <a:lnTo>
                  <a:pt x="711" y="1125"/>
                </a:lnTo>
                <a:lnTo>
                  <a:pt x="711" y="1127"/>
                </a:lnTo>
                <a:lnTo>
                  <a:pt x="708" y="1125"/>
                </a:lnTo>
                <a:lnTo>
                  <a:pt x="708" y="1127"/>
                </a:lnTo>
                <a:lnTo>
                  <a:pt x="708" y="1125"/>
                </a:lnTo>
                <a:lnTo>
                  <a:pt x="706" y="1125"/>
                </a:lnTo>
                <a:lnTo>
                  <a:pt x="706" y="1127"/>
                </a:lnTo>
                <a:lnTo>
                  <a:pt x="704" y="1127"/>
                </a:lnTo>
                <a:lnTo>
                  <a:pt x="702" y="1125"/>
                </a:lnTo>
                <a:lnTo>
                  <a:pt x="700" y="1125"/>
                </a:lnTo>
                <a:lnTo>
                  <a:pt x="698" y="1125"/>
                </a:lnTo>
                <a:lnTo>
                  <a:pt x="696" y="1125"/>
                </a:lnTo>
                <a:lnTo>
                  <a:pt x="693" y="1123"/>
                </a:lnTo>
                <a:lnTo>
                  <a:pt x="691" y="1123"/>
                </a:lnTo>
                <a:lnTo>
                  <a:pt x="691" y="1121"/>
                </a:lnTo>
                <a:lnTo>
                  <a:pt x="693" y="1121"/>
                </a:lnTo>
                <a:lnTo>
                  <a:pt x="696" y="1123"/>
                </a:lnTo>
                <a:lnTo>
                  <a:pt x="698" y="1123"/>
                </a:lnTo>
                <a:lnTo>
                  <a:pt x="700" y="1121"/>
                </a:lnTo>
                <a:lnTo>
                  <a:pt x="698" y="1121"/>
                </a:lnTo>
                <a:lnTo>
                  <a:pt x="698" y="1119"/>
                </a:lnTo>
                <a:lnTo>
                  <a:pt x="696" y="1119"/>
                </a:lnTo>
                <a:lnTo>
                  <a:pt x="693" y="1119"/>
                </a:lnTo>
                <a:lnTo>
                  <a:pt x="691" y="1119"/>
                </a:lnTo>
                <a:lnTo>
                  <a:pt x="689" y="1119"/>
                </a:lnTo>
                <a:lnTo>
                  <a:pt x="687" y="1119"/>
                </a:lnTo>
                <a:lnTo>
                  <a:pt x="685" y="1119"/>
                </a:lnTo>
                <a:lnTo>
                  <a:pt x="683" y="1119"/>
                </a:lnTo>
                <a:lnTo>
                  <a:pt x="681" y="1119"/>
                </a:lnTo>
                <a:lnTo>
                  <a:pt x="678" y="1119"/>
                </a:lnTo>
                <a:lnTo>
                  <a:pt x="676" y="1117"/>
                </a:lnTo>
                <a:lnTo>
                  <a:pt x="674" y="1117"/>
                </a:lnTo>
                <a:lnTo>
                  <a:pt x="672" y="1117"/>
                </a:lnTo>
                <a:lnTo>
                  <a:pt x="670" y="1117"/>
                </a:lnTo>
                <a:lnTo>
                  <a:pt x="668" y="1117"/>
                </a:lnTo>
                <a:lnTo>
                  <a:pt x="666" y="1117"/>
                </a:lnTo>
                <a:lnTo>
                  <a:pt x="663" y="1119"/>
                </a:lnTo>
                <a:lnTo>
                  <a:pt x="661" y="1119"/>
                </a:lnTo>
                <a:lnTo>
                  <a:pt x="661" y="1121"/>
                </a:lnTo>
                <a:lnTo>
                  <a:pt x="659" y="1121"/>
                </a:lnTo>
                <a:lnTo>
                  <a:pt x="657" y="1121"/>
                </a:lnTo>
                <a:lnTo>
                  <a:pt x="655" y="1123"/>
                </a:lnTo>
                <a:lnTo>
                  <a:pt x="653" y="1123"/>
                </a:lnTo>
                <a:lnTo>
                  <a:pt x="650" y="1125"/>
                </a:lnTo>
                <a:lnTo>
                  <a:pt x="648" y="1125"/>
                </a:lnTo>
                <a:lnTo>
                  <a:pt x="648" y="1127"/>
                </a:lnTo>
                <a:lnTo>
                  <a:pt x="646" y="1127"/>
                </a:lnTo>
                <a:lnTo>
                  <a:pt x="646" y="1129"/>
                </a:lnTo>
                <a:lnTo>
                  <a:pt x="646" y="1131"/>
                </a:lnTo>
                <a:lnTo>
                  <a:pt x="644" y="1131"/>
                </a:lnTo>
                <a:lnTo>
                  <a:pt x="642" y="1133"/>
                </a:lnTo>
                <a:lnTo>
                  <a:pt x="640" y="1133"/>
                </a:lnTo>
                <a:lnTo>
                  <a:pt x="638" y="1133"/>
                </a:lnTo>
                <a:lnTo>
                  <a:pt x="635" y="1133"/>
                </a:lnTo>
                <a:lnTo>
                  <a:pt x="633" y="1133"/>
                </a:lnTo>
                <a:lnTo>
                  <a:pt x="633" y="1135"/>
                </a:lnTo>
                <a:lnTo>
                  <a:pt x="631" y="1135"/>
                </a:lnTo>
                <a:lnTo>
                  <a:pt x="629" y="1137"/>
                </a:lnTo>
                <a:lnTo>
                  <a:pt x="627" y="1139"/>
                </a:lnTo>
                <a:lnTo>
                  <a:pt x="627" y="1141"/>
                </a:lnTo>
                <a:lnTo>
                  <a:pt x="625" y="1141"/>
                </a:lnTo>
                <a:lnTo>
                  <a:pt x="625" y="1143"/>
                </a:lnTo>
                <a:lnTo>
                  <a:pt x="623" y="1143"/>
                </a:lnTo>
                <a:lnTo>
                  <a:pt x="620" y="1143"/>
                </a:lnTo>
                <a:lnTo>
                  <a:pt x="618" y="1145"/>
                </a:lnTo>
                <a:lnTo>
                  <a:pt x="616" y="1145"/>
                </a:lnTo>
                <a:lnTo>
                  <a:pt x="614" y="1145"/>
                </a:lnTo>
                <a:lnTo>
                  <a:pt x="612" y="1145"/>
                </a:lnTo>
                <a:lnTo>
                  <a:pt x="610" y="1147"/>
                </a:lnTo>
                <a:lnTo>
                  <a:pt x="608" y="1147"/>
                </a:lnTo>
                <a:lnTo>
                  <a:pt x="608" y="1149"/>
                </a:lnTo>
                <a:lnTo>
                  <a:pt x="608" y="1151"/>
                </a:lnTo>
                <a:lnTo>
                  <a:pt x="605" y="1151"/>
                </a:lnTo>
                <a:lnTo>
                  <a:pt x="603" y="1153"/>
                </a:lnTo>
                <a:lnTo>
                  <a:pt x="601" y="1153"/>
                </a:lnTo>
                <a:lnTo>
                  <a:pt x="601" y="1155"/>
                </a:lnTo>
                <a:lnTo>
                  <a:pt x="599" y="1155"/>
                </a:lnTo>
                <a:lnTo>
                  <a:pt x="597" y="1157"/>
                </a:lnTo>
                <a:lnTo>
                  <a:pt x="595" y="1157"/>
                </a:lnTo>
                <a:lnTo>
                  <a:pt x="593" y="1157"/>
                </a:lnTo>
                <a:lnTo>
                  <a:pt x="590" y="1157"/>
                </a:lnTo>
                <a:lnTo>
                  <a:pt x="590" y="1159"/>
                </a:lnTo>
                <a:lnTo>
                  <a:pt x="588" y="1159"/>
                </a:lnTo>
                <a:lnTo>
                  <a:pt x="586" y="1161"/>
                </a:lnTo>
                <a:lnTo>
                  <a:pt x="584" y="1165"/>
                </a:lnTo>
                <a:lnTo>
                  <a:pt x="582" y="1165"/>
                </a:lnTo>
                <a:lnTo>
                  <a:pt x="584" y="1165"/>
                </a:lnTo>
                <a:lnTo>
                  <a:pt x="584" y="1167"/>
                </a:lnTo>
                <a:lnTo>
                  <a:pt x="584" y="1165"/>
                </a:lnTo>
                <a:lnTo>
                  <a:pt x="586" y="1163"/>
                </a:lnTo>
                <a:lnTo>
                  <a:pt x="586" y="1165"/>
                </a:lnTo>
                <a:lnTo>
                  <a:pt x="584" y="1167"/>
                </a:lnTo>
                <a:lnTo>
                  <a:pt x="582" y="1169"/>
                </a:lnTo>
                <a:lnTo>
                  <a:pt x="580" y="1169"/>
                </a:lnTo>
                <a:lnTo>
                  <a:pt x="580" y="1171"/>
                </a:lnTo>
                <a:lnTo>
                  <a:pt x="577" y="1171"/>
                </a:lnTo>
                <a:lnTo>
                  <a:pt x="575" y="1171"/>
                </a:lnTo>
                <a:lnTo>
                  <a:pt x="573" y="1171"/>
                </a:lnTo>
                <a:lnTo>
                  <a:pt x="575" y="1173"/>
                </a:lnTo>
                <a:lnTo>
                  <a:pt x="573" y="1173"/>
                </a:lnTo>
                <a:lnTo>
                  <a:pt x="571" y="1175"/>
                </a:lnTo>
                <a:lnTo>
                  <a:pt x="569" y="1177"/>
                </a:lnTo>
                <a:lnTo>
                  <a:pt x="569" y="1179"/>
                </a:lnTo>
                <a:lnTo>
                  <a:pt x="567" y="1181"/>
                </a:lnTo>
                <a:lnTo>
                  <a:pt x="569" y="1181"/>
                </a:lnTo>
                <a:lnTo>
                  <a:pt x="569" y="1183"/>
                </a:lnTo>
                <a:lnTo>
                  <a:pt x="569" y="1185"/>
                </a:lnTo>
                <a:lnTo>
                  <a:pt x="571" y="1185"/>
                </a:lnTo>
                <a:lnTo>
                  <a:pt x="573" y="1187"/>
                </a:lnTo>
                <a:lnTo>
                  <a:pt x="571" y="1187"/>
                </a:lnTo>
                <a:lnTo>
                  <a:pt x="571" y="1189"/>
                </a:lnTo>
                <a:lnTo>
                  <a:pt x="569" y="1191"/>
                </a:lnTo>
                <a:lnTo>
                  <a:pt x="569" y="1193"/>
                </a:lnTo>
                <a:lnTo>
                  <a:pt x="569" y="1195"/>
                </a:lnTo>
                <a:lnTo>
                  <a:pt x="567" y="1195"/>
                </a:lnTo>
                <a:lnTo>
                  <a:pt x="565" y="1197"/>
                </a:lnTo>
                <a:lnTo>
                  <a:pt x="562" y="1199"/>
                </a:lnTo>
                <a:lnTo>
                  <a:pt x="560" y="1199"/>
                </a:lnTo>
                <a:lnTo>
                  <a:pt x="560" y="1201"/>
                </a:lnTo>
                <a:lnTo>
                  <a:pt x="560" y="1203"/>
                </a:lnTo>
                <a:lnTo>
                  <a:pt x="560" y="1205"/>
                </a:lnTo>
                <a:lnTo>
                  <a:pt x="560" y="1207"/>
                </a:lnTo>
                <a:lnTo>
                  <a:pt x="560" y="1209"/>
                </a:lnTo>
                <a:lnTo>
                  <a:pt x="560" y="1211"/>
                </a:lnTo>
                <a:lnTo>
                  <a:pt x="562" y="1213"/>
                </a:lnTo>
                <a:lnTo>
                  <a:pt x="560" y="1215"/>
                </a:lnTo>
                <a:lnTo>
                  <a:pt x="558" y="1215"/>
                </a:lnTo>
                <a:lnTo>
                  <a:pt x="558" y="1217"/>
                </a:lnTo>
                <a:lnTo>
                  <a:pt x="556" y="1219"/>
                </a:lnTo>
                <a:lnTo>
                  <a:pt x="554" y="1219"/>
                </a:lnTo>
                <a:lnTo>
                  <a:pt x="552" y="1219"/>
                </a:lnTo>
                <a:lnTo>
                  <a:pt x="550" y="1219"/>
                </a:lnTo>
                <a:lnTo>
                  <a:pt x="547" y="1219"/>
                </a:lnTo>
                <a:lnTo>
                  <a:pt x="545" y="1221"/>
                </a:lnTo>
                <a:lnTo>
                  <a:pt x="543" y="1223"/>
                </a:lnTo>
                <a:lnTo>
                  <a:pt x="541" y="1223"/>
                </a:lnTo>
                <a:lnTo>
                  <a:pt x="539" y="1223"/>
                </a:lnTo>
                <a:lnTo>
                  <a:pt x="537" y="1225"/>
                </a:lnTo>
                <a:lnTo>
                  <a:pt x="535" y="1225"/>
                </a:lnTo>
                <a:lnTo>
                  <a:pt x="535" y="1227"/>
                </a:lnTo>
                <a:lnTo>
                  <a:pt x="532" y="1227"/>
                </a:lnTo>
                <a:lnTo>
                  <a:pt x="530" y="1227"/>
                </a:lnTo>
                <a:lnTo>
                  <a:pt x="528" y="1227"/>
                </a:lnTo>
                <a:lnTo>
                  <a:pt x="528" y="1229"/>
                </a:lnTo>
                <a:lnTo>
                  <a:pt x="526" y="1229"/>
                </a:lnTo>
                <a:lnTo>
                  <a:pt x="524" y="1229"/>
                </a:lnTo>
                <a:lnTo>
                  <a:pt x="522" y="1229"/>
                </a:lnTo>
                <a:lnTo>
                  <a:pt x="519" y="1231"/>
                </a:lnTo>
                <a:lnTo>
                  <a:pt x="517" y="1231"/>
                </a:lnTo>
                <a:lnTo>
                  <a:pt x="517" y="1233"/>
                </a:lnTo>
                <a:lnTo>
                  <a:pt x="515" y="1233"/>
                </a:lnTo>
                <a:lnTo>
                  <a:pt x="513" y="1235"/>
                </a:lnTo>
                <a:lnTo>
                  <a:pt x="513" y="1237"/>
                </a:lnTo>
                <a:lnTo>
                  <a:pt x="511" y="1239"/>
                </a:lnTo>
                <a:lnTo>
                  <a:pt x="509" y="1241"/>
                </a:lnTo>
                <a:lnTo>
                  <a:pt x="509" y="1243"/>
                </a:lnTo>
                <a:lnTo>
                  <a:pt x="507" y="1245"/>
                </a:lnTo>
                <a:lnTo>
                  <a:pt x="504" y="1246"/>
                </a:lnTo>
                <a:lnTo>
                  <a:pt x="504" y="1248"/>
                </a:lnTo>
                <a:lnTo>
                  <a:pt x="502" y="1250"/>
                </a:lnTo>
                <a:lnTo>
                  <a:pt x="500" y="1252"/>
                </a:lnTo>
                <a:lnTo>
                  <a:pt x="500" y="1254"/>
                </a:lnTo>
                <a:lnTo>
                  <a:pt x="500" y="1256"/>
                </a:lnTo>
                <a:lnTo>
                  <a:pt x="500" y="1258"/>
                </a:lnTo>
                <a:lnTo>
                  <a:pt x="498" y="1260"/>
                </a:lnTo>
                <a:lnTo>
                  <a:pt x="498" y="1262"/>
                </a:lnTo>
                <a:lnTo>
                  <a:pt x="498" y="1264"/>
                </a:lnTo>
                <a:lnTo>
                  <a:pt x="498" y="1266"/>
                </a:lnTo>
                <a:lnTo>
                  <a:pt x="498" y="1268"/>
                </a:lnTo>
                <a:lnTo>
                  <a:pt x="498" y="1270"/>
                </a:lnTo>
                <a:lnTo>
                  <a:pt x="498" y="1272"/>
                </a:lnTo>
                <a:lnTo>
                  <a:pt x="498" y="1274"/>
                </a:lnTo>
                <a:lnTo>
                  <a:pt x="498" y="1276"/>
                </a:lnTo>
                <a:lnTo>
                  <a:pt x="496" y="1276"/>
                </a:lnTo>
                <a:lnTo>
                  <a:pt x="494" y="1278"/>
                </a:lnTo>
                <a:lnTo>
                  <a:pt x="492" y="1278"/>
                </a:lnTo>
                <a:lnTo>
                  <a:pt x="492" y="1280"/>
                </a:lnTo>
                <a:lnTo>
                  <a:pt x="489" y="1280"/>
                </a:lnTo>
                <a:lnTo>
                  <a:pt x="489" y="1282"/>
                </a:lnTo>
                <a:lnTo>
                  <a:pt x="487" y="1284"/>
                </a:lnTo>
                <a:lnTo>
                  <a:pt x="487" y="1286"/>
                </a:lnTo>
                <a:lnTo>
                  <a:pt x="485" y="1286"/>
                </a:lnTo>
                <a:lnTo>
                  <a:pt x="483" y="1288"/>
                </a:lnTo>
                <a:lnTo>
                  <a:pt x="481" y="1290"/>
                </a:lnTo>
                <a:lnTo>
                  <a:pt x="479" y="1292"/>
                </a:lnTo>
                <a:lnTo>
                  <a:pt x="479" y="1294"/>
                </a:lnTo>
                <a:lnTo>
                  <a:pt x="479" y="1296"/>
                </a:lnTo>
                <a:lnTo>
                  <a:pt x="477" y="1298"/>
                </a:lnTo>
                <a:lnTo>
                  <a:pt x="477" y="1300"/>
                </a:lnTo>
                <a:lnTo>
                  <a:pt x="477" y="1302"/>
                </a:lnTo>
                <a:lnTo>
                  <a:pt x="477" y="1304"/>
                </a:lnTo>
                <a:lnTo>
                  <a:pt x="479" y="1306"/>
                </a:lnTo>
                <a:lnTo>
                  <a:pt x="479" y="1308"/>
                </a:lnTo>
                <a:lnTo>
                  <a:pt x="481" y="1308"/>
                </a:lnTo>
                <a:lnTo>
                  <a:pt x="481" y="1310"/>
                </a:lnTo>
                <a:lnTo>
                  <a:pt x="481" y="1312"/>
                </a:lnTo>
                <a:lnTo>
                  <a:pt x="479" y="1312"/>
                </a:lnTo>
                <a:lnTo>
                  <a:pt x="477" y="1312"/>
                </a:lnTo>
                <a:lnTo>
                  <a:pt x="474" y="1312"/>
                </a:lnTo>
                <a:lnTo>
                  <a:pt x="472" y="1312"/>
                </a:lnTo>
                <a:lnTo>
                  <a:pt x="472" y="1314"/>
                </a:lnTo>
                <a:lnTo>
                  <a:pt x="470" y="1316"/>
                </a:lnTo>
                <a:lnTo>
                  <a:pt x="468" y="1318"/>
                </a:lnTo>
                <a:lnTo>
                  <a:pt x="468" y="1320"/>
                </a:lnTo>
                <a:lnTo>
                  <a:pt x="468" y="1322"/>
                </a:lnTo>
                <a:lnTo>
                  <a:pt x="466" y="1322"/>
                </a:lnTo>
                <a:lnTo>
                  <a:pt x="464" y="1322"/>
                </a:lnTo>
                <a:lnTo>
                  <a:pt x="461" y="1324"/>
                </a:lnTo>
                <a:lnTo>
                  <a:pt x="459" y="1324"/>
                </a:lnTo>
                <a:lnTo>
                  <a:pt x="457" y="1326"/>
                </a:lnTo>
                <a:lnTo>
                  <a:pt x="455" y="1326"/>
                </a:lnTo>
                <a:lnTo>
                  <a:pt x="453" y="1328"/>
                </a:lnTo>
                <a:lnTo>
                  <a:pt x="451" y="1330"/>
                </a:lnTo>
                <a:lnTo>
                  <a:pt x="451" y="1332"/>
                </a:lnTo>
                <a:lnTo>
                  <a:pt x="451" y="1334"/>
                </a:lnTo>
                <a:lnTo>
                  <a:pt x="449" y="1336"/>
                </a:lnTo>
                <a:lnTo>
                  <a:pt x="449" y="1338"/>
                </a:lnTo>
                <a:lnTo>
                  <a:pt x="446" y="1338"/>
                </a:lnTo>
                <a:lnTo>
                  <a:pt x="444" y="1338"/>
                </a:lnTo>
                <a:lnTo>
                  <a:pt x="442" y="1338"/>
                </a:lnTo>
                <a:lnTo>
                  <a:pt x="440" y="1338"/>
                </a:lnTo>
                <a:lnTo>
                  <a:pt x="440" y="1340"/>
                </a:lnTo>
                <a:lnTo>
                  <a:pt x="438" y="1340"/>
                </a:lnTo>
                <a:lnTo>
                  <a:pt x="440" y="1338"/>
                </a:lnTo>
                <a:lnTo>
                  <a:pt x="438" y="1338"/>
                </a:lnTo>
                <a:lnTo>
                  <a:pt x="436" y="1338"/>
                </a:lnTo>
                <a:lnTo>
                  <a:pt x="434" y="1340"/>
                </a:lnTo>
                <a:lnTo>
                  <a:pt x="431" y="1340"/>
                </a:lnTo>
                <a:lnTo>
                  <a:pt x="434" y="1342"/>
                </a:lnTo>
                <a:lnTo>
                  <a:pt x="431" y="1342"/>
                </a:lnTo>
                <a:lnTo>
                  <a:pt x="434" y="1342"/>
                </a:lnTo>
                <a:lnTo>
                  <a:pt x="431" y="1342"/>
                </a:lnTo>
                <a:lnTo>
                  <a:pt x="431" y="1344"/>
                </a:lnTo>
                <a:lnTo>
                  <a:pt x="429" y="1344"/>
                </a:lnTo>
                <a:lnTo>
                  <a:pt x="427" y="1346"/>
                </a:lnTo>
                <a:lnTo>
                  <a:pt x="425" y="1346"/>
                </a:lnTo>
                <a:lnTo>
                  <a:pt x="423" y="1348"/>
                </a:lnTo>
                <a:lnTo>
                  <a:pt x="421" y="1348"/>
                </a:lnTo>
                <a:lnTo>
                  <a:pt x="419" y="1348"/>
                </a:lnTo>
                <a:lnTo>
                  <a:pt x="416" y="1348"/>
                </a:lnTo>
                <a:lnTo>
                  <a:pt x="414" y="1350"/>
                </a:lnTo>
                <a:lnTo>
                  <a:pt x="414" y="1352"/>
                </a:lnTo>
                <a:lnTo>
                  <a:pt x="412" y="1354"/>
                </a:lnTo>
                <a:lnTo>
                  <a:pt x="410" y="1354"/>
                </a:lnTo>
                <a:lnTo>
                  <a:pt x="408" y="1354"/>
                </a:lnTo>
                <a:lnTo>
                  <a:pt x="406" y="1356"/>
                </a:lnTo>
                <a:lnTo>
                  <a:pt x="404" y="1356"/>
                </a:lnTo>
                <a:lnTo>
                  <a:pt x="401" y="1356"/>
                </a:lnTo>
                <a:lnTo>
                  <a:pt x="399" y="1356"/>
                </a:lnTo>
                <a:lnTo>
                  <a:pt x="397" y="1358"/>
                </a:lnTo>
                <a:lnTo>
                  <a:pt x="395" y="1358"/>
                </a:lnTo>
                <a:lnTo>
                  <a:pt x="393" y="1360"/>
                </a:lnTo>
                <a:lnTo>
                  <a:pt x="391" y="1358"/>
                </a:lnTo>
                <a:lnTo>
                  <a:pt x="388" y="1358"/>
                </a:lnTo>
                <a:lnTo>
                  <a:pt x="386" y="1360"/>
                </a:lnTo>
                <a:lnTo>
                  <a:pt x="384" y="1360"/>
                </a:lnTo>
                <a:lnTo>
                  <a:pt x="382" y="1360"/>
                </a:lnTo>
                <a:lnTo>
                  <a:pt x="380" y="1360"/>
                </a:lnTo>
                <a:lnTo>
                  <a:pt x="378" y="1360"/>
                </a:lnTo>
                <a:lnTo>
                  <a:pt x="376" y="1362"/>
                </a:lnTo>
                <a:lnTo>
                  <a:pt x="373" y="1364"/>
                </a:lnTo>
                <a:lnTo>
                  <a:pt x="373" y="1366"/>
                </a:lnTo>
                <a:lnTo>
                  <a:pt x="371" y="1366"/>
                </a:lnTo>
                <a:lnTo>
                  <a:pt x="371" y="1368"/>
                </a:lnTo>
                <a:lnTo>
                  <a:pt x="369" y="1366"/>
                </a:lnTo>
                <a:lnTo>
                  <a:pt x="367" y="1366"/>
                </a:lnTo>
                <a:lnTo>
                  <a:pt x="365" y="1364"/>
                </a:lnTo>
                <a:lnTo>
                  <a:pt x="363" y="1364"/>
                </a:lnTo>
                <a:lnTo>
                  <a:pt x="361" y="1364"/>
                </a:lnTo>
                <a:lnTo>
                  <a:pt x="358" y="1366"/>
                </a:lnTo>
                <a:lnTo>
                  <a:pt x="356" y="1366"/>
                </a:lnTo>
                <a:lnTo>
                  <a:pt x="354" y="1366"/>
                </a:lnTo>
                <a:lnTo>
                  <a:pt x="354" y="1368"/>
                </a:lnTo>
                <a:lnTo>
                  <a:pt x="352" y="1368"/>
                </a:lnTo>
                <a:lnTo>
                  <a:pt x="350" y="1368"/>
                </a:lnTo>
                <a:lnTo>
                  <a:pt x="348" y="1370"/>
                </a:lnTo>
                <a:lnTo>
                  <a:pt x="346" y="1370"/>
                </a:lnTo>
                <a:lnTo>
                  <a:pt x="343" y="1372"/>
                </a:lnTo>
                <a:lnTo>
                  <a:pt x="341" y="1374"/>
                </a:lnTo>
                <a:lnTo>
                  <a:pt x="339" y="1376"/>
                </a:lnTo>
                <a:lnTo>
                  <a:pt x="337" y="1374"/>
                </a:lnTo>
                <a:lnTo>
                  <a:pt x="335" y="1374"/>
                </a:lnTo>
                <a:lnTo>
                  <a:pt x="333" y="1372"/>
                </a:lnTo>
                <a:lnTo>
                  <a:pt x="330" y="1374"/>
                </a:lnTo>
                <a:lnTo>
                  <a:pt x="328" y="1374"/>
                </a:lnTo>
                <a:lnTo>
                  <a:pt x="326" y="1376"/>
                </a:lnTo>
                <a:lnTo>
                  <a:pt x="326" y="1378"/>
                </a:lnTo>
                <a:lnTo>
                  <a:pt x="324" y="1378"/>
                </a:lnTo>
                <a:lnTo>
                  <a:pt x="322" y="1380"/>
                </a:lnTo>
                <a:lnTo>
                  <a:pt x="320" y="1382"/>
                </a:lnTo>
                <a:lnTo>
                  <a:pt x="318" y="1382"/>
                </a:lnTo>
                <a:lnTo>
                  <a:pt x="315" y="1382"/>
                </a:lnTo>
                <a:lnTo>
                  <a:pt x="313" y="1380"/>
                </a:lnTo>
                <a:lnTo>
                  <a:pt x="311" y="1380"/>
                </a:lnTo>
                <a:lnTo>
                  <a:pt x="309" y="1380"/>
                </a:lnTo>
                <a:lnTo>
                  <a:pt x="307" y="1380"/>
                </a:lnTo>
                <a:lnTo>
                  <a:pt x="305" y="1380"/>
                </a:lnTo>
                <a:lnTo>
                  <a:pt x="303" y="1378"/>
                </a:lnTo>
                <a:lnTo>
                  <a:pt x="300" y="1378"/>
                </a:lnTo>
                <a:lnTo>
                  <a:pt x="298" y="1378"/>
                </a:lnTo>
                <a:lnTo>
                  <a:pt x="296" y="1376"/>
                </a:lnTo>
                <a:lnTo>
                  <a:pt x="294" y="1376"/>
                </a:lnTo>
                <a:lnTo>
                  <a:pt x="292" y="1376"/>
                </a:lnTo>
                <a:lnTo>
                  <a:pt x="290" y="1376"/>
                </a:lnTo>
                <a:lnTo>
                  <a:pt x="288" y="1376"/>
                </a:lnTo>
                <a:lnTo>
                  <a:pt x="285" y="1376"/>
                </a:lnTo>
                <a:lnTo>
                  <a:pt x="283" y="1378"/>
                </a:lnTo>
                <a:lnTo>
                  <a:pt x="283" y="1380"/>
                </a:lnTo>
                <a:lnTo>
                  <a:pt x="281" y="1380"/>
                </a:lnTo>
                <a:lnTo>
                  <a:pt x="279" y="1380"/>
                </a:lnTo>
                <a:lnTo>
                  <a:pt x="277" y="1378"/>
                </a:lnTo>
                <a:lnTo>
                  <a:pt x="277" y="1380"/>
                </a:lnTo>
                <a:lnTo>
                  <a:pt x="275" y="1380"/>
                </a:lnTo>
                <a:lnTo>
                  <a:pt x="273" y="1378"/>
                </a:lnTo>
                <a:lnTo>
                  <a:pt x="273" y="1376"/>
                </a:lnTo>
                <a:lnTo>
                  <a:pt x="273" y="1374"/>
                </a:lnTo>
                <a:lnTo>
                  <a:pt x="270" y="1372"/>
                </a:lnTo>
                <a:lnTo>
                  <a:pt x="270" y="1370"/>
                </a:lnTo>
                <a:lnTo>
                  <a:pt x="268" y="1368"/>
                </a:lnTo>
                <a:lnTo>
                  <a:pt x="268" y="1366"/>
                </a:lnTo>
                <a:lnTo>
                  <a:pt x="268" y="1364"/>
                </a:lnTo>
                <a:lnTo>
                  <a:pt x="268" y="1362"/>
                </a:lnTo>
                <a:lnTo>
                  <a:pt x="268" y="1360"/>
                </a:lnTo>
                <a:lnTo>
                  <a:pt x="268" y="1358"/>
                </a:lnTo>
                <a:lnTo>
                  <a:pt x="266" y="1356"/>
                </a:lnTo>
                <a:lnTo>
                  <a:pt x="266" y="1354"/>
                </a:lnTo>
                <a:lnTo>
                  <a:pt x="264" y="1352"/>
                </a:lnTo>
                <a:lnTo>
                  <a:pt x="264" y="1350"/>
                </a:lnTo>
                <a:lnTo>
                  <a:pt x="262" y="1348"/>
                </a:lnTo>
                <a:lnTo>
                  <a:pt x="264" y="1348"/>
                </a:lnTo>
                <a:lnTo>
                  <a:pt x="264" y="1346"/>
                </a:lnTo>
                <a:lnTo>
                  <a:pt x="264" y="1344"/>
                </a:lnTo>
                <a:lnTo>
                  <a:pt x="264" y="1342"/>
                </a:lnTo>
                <a:lnTo>
                  <a:pt x="266" y="1340"/>
                </a:lnTo>
                <a:lnTo>
                  <a:pt x="268" y="1340"/>
                </a:lnTo>
                <a:lnTo>
                  <a:pt x="268" y="1338"/>
                </a:lnTo>
                <a:lnTo>
                  <a:pt x="270" y="1338"/>
                </a:lnTo>
                <a:lnTo>
                  <a:pt x="273" y="1336"/>
                </a:lnTo>
                <a:lnTo>
                  <a:pt x="275" y="1336"/>
                </a:lnTo>
                <a:lnTo>
                  <a:pt x="275" y="1334"/>
                </a:lnTo>
                <a:lnTo>
                  <a:pt x="277" y="1334"/>
                </a:lnTo>
                <a:lnTo>
                  <a:pt x="279" y="1334"/>
                </a:lnTo>
                <a:lnTo>
                  <a:pt x="281" y="1334"/>
                </a:lnTo>
                <a:lnTo>
                  <a:pt x="281" y="1332"/>
                </a:lnTo>
                <a:lnTo>
                  <a:pt x="283" y="1332"/>
                </a:lnTo>
                <a:lnTo>
                  <a:pt x="285" y="1330"/>
                </a:lnTo>
                <a:lnTo>
                  <a:pt x="285" y="1328"/>
                </a:lnTo>
                <a:lnTo>
                  <a:pt x="285" y="1326"/>
                </a:lnTo>
                <a:lnTo>
                  <a:pt x="285" y="1324"/>
                </a:lnTo>
                <a:lnTo>
                  <a:pt x="283" y="1324"/>
                </a:lnTo>
                <a:lnTo>
                  <a:pt x="285" y="1322"/>
                </a:lnTo>
                <a:lnTo>
                  <a:pt x="288" y="1322"/>
                </a:lnTo>
                <a:lnTo>
                  <a:pt x="285" y="1320"/>
                </a:lnTo>
                <a:lnTo>
                  <a:pt x="288" y="1318"/>
                </a:lnTo>
                <a:lnTo>
                  <a:pt x="288" y="1316"/>
                </a:lnTo>
                <a:lnTo>
                  <a:pt x="288" y="1314"/>
                </a:lnTo>
                <a:lnTo>
                  <a:pt x="288" y="1312"/>
                </a:lnTo>
                <a:lnTo>
                  <a:pt x="290" y="1312"/>
                </a:lnTo>
                <a:lnTo>
                  <a:pt x="290" y="1310"/>
                </a:lnTo>
                <a:lnTo>
                  <a:pt x="292" y="1312"/>
                </a:lnTo>
                <a:lnTo>
                  <a:pt x="292" y="1310"/>
                </a:lnTo>
                <a:lnTo>
                  <a:pt x="294" y="1308"/>
                </a:lnTo>
                <a:lnTo>
                  <a:pt x="296" y="1308"/>
                </a:lnTo>
                <a:lnTo>
                  <a:pt x="298" y="1308"/>
                </a:lnTo>
                <a:lnTo>
                  <a:pt x="300" y="1308"/>
                </a:lnTo>
                <a:lnTo>
                  <a:pt x="303" y="1306"/>
                </a:lnTo>
                <a:lnTo>
                  <a:pt x="305" y="1306"/>
                </a:lnTo>
                <a:lnTo>
                  <a:pt x="307" y="1306"/>
                </a:lnTo>
                <a:lnTo>
                  <a:pt x="309" y="1304"/>
                </a:lnTo>
                <a:lnTo>
                  <a:pt x="309" y="1302"/>
                </a:lnTo>
                <a:lnTo>
                  <a:pt x="311" y="1302"/>
                </a:lnTo>
                <a:lnTo>
                  <a:pt x="313" y="1300"/>
                </a:lnTo>
                <a:lnTo>
                  <a:pt x="315" y="1300"/>
                </a:lnTo>
                <a:lnTo>
                  <a:pt x="315" y="1298"/>
                </a:lnTo>
                <a:lnTo>
                  <a:pt x="315" y="1296"/>
                </a:lnTo>
                <a:lnTo>
                  <a:pt x="318" y="1296"/>
                </a:lnTo>
                <a:lnTo>
                  <a:pt x="318" y="1294"/>
                </a:lnTo>
                <a:lnTo>
                  <a:pt x="320" y="1292"/>
                </a:lnTo>
                <a:lnTo>
                  <a:pt x="320" y="1290"/>
                </a:lnTo>
                <a:lnTo>
                  <a:pt x="320" y="1288"/>
                </a:lnTo>
                <a:lnTo>
                  <a:pt x="320" y="1286"/>
                </a:lnTo>
                <a:lnTo>
                  <a:pt x="318" y="1284"/>
                </a:lnTo>
                <a:lnTo>
                  <a:pt x="318" y="1282"/>
                </a:lnTo>
                <a:lnTo>
                  <a:pt x="318" y="1280"/>
                </a:lnTo>
                <a:lnTo>
                  <a:pt x="318" y="1278"/>
                </a:lnTo>
                <a:lnTo>
                  <a:pt x="320" y="1278"/>
                </a:lnTo>
                <a:lnTo>
                  <a:pt x="322" y="1278"/>
                </a:lnTo>
                <a:lnTo>
                  <a:pt x="324" y="1276"/>
                </a:lnTo>
                <a:lnTo>
                  <a:pt x="324" y="1274"/>
                </a:lnTo>
                <a:lnTo>
                  <a:pt x="326" y="1274"/>
                </a:lnTo>
                <a:lnTo>
                  <a:pt x="328" y="1274"/>
                </a:lnTo>
                <a:lnTo>
                  <a:pt x="330" y="1274"/>
                </a:lnTo>
                <a:lnTo>
                  <a:pt x="330" y="1272"/>
                </a:lnTo>
                <a:lnTo>
                  <a:pt x="330" y="1270"/>
                </a:lnTo>
                <a:lnTo>
                  <a:pt x="330" y="1268"/>
                </a:lnTo>
                <a:lnTo>
                  <a:pt x="333" y="1266"/>
                </a:lnTo>
                <a:lnTo>
                  <a:pt x="335" y="1264"/>
                </a:lnTo>
                <a:lnTo>
                  <a:pt x="335" y="1262"/>
                </a:lnTo>
                <a:lnTo>
                  <a:pt x="335" y="1260"/>
                </a:lnTo>
                <a:lnTo>
                  <a:pt x="335" y="1258"/>
                </a:lnTo>
                <a:lnTo>
                  <a:pt x="337" y="1256"/>
                </a:lnTo>
                <a:lnTo>
                  <a:pt x="335" y="1256"/>
                </a:lnTo>
                <a:lnTo>
                  <a:pt x="335" y="1254"/>
                </a:lnTo>
                <a:lnTo>
                  <a:pt x="333" y="1252"/>
                </a:lnTo>
                <a:lnTo>
                  <a:pt x="330" y="1252"/>
                </a:lnTo>
                <a:lnTo>
                  <a:pt x="330" y="1250"/>
                </a:lnTo>
                <a:lnTo>
                  <a:pt x="328" y="1248"/>
                </a:lnTo>
                <a:lnTo>
                  <a:pt x="328" y="1246"/>
                </a:lnTo>
                <a:lnTo>
                  <a:pt x="326" y="1246"/>
                </a:lnTo>
                <a:lnTo>
                  <a:pt x="326" y="1245"/>
                </a:lnTo>
                <a:lnTo>
                  <a:pt x="324" y="1243"/>
                </a:lnTo>
                <a:lnTo>
                  <a:pt x="322" y="1243"/>
                </a:lnTo>
                <a:lnTo>
                  <a:pt x="322" y="1241"/>
                </a:lnTo>
                <a:lnTo>
                  <a:pt x="322" y="1239"/>
                </a:lnTo>
                <a:lnTo>
                  <a:pt x="320" y="1237"/>
                </a:lnTo>
                <a:lnTo>
                  <a:pt x="322" y="1235"/>
                </a:lnTo>
                <a:lnTo>
                  <a:pt x="322" y="1233"/>
                </a:lnTo>
                <a:lnTo>
                  <a:pt x="324" y="1231"/>
                </a:lnTo>
                <a:lnTo>
                  <a:pt x="322" y="1229"/>
                </a:lnTo>
                <a:lnTo>
                  <a:pt x="322" y="1227"/>
                </a:lnTo>
                <a:lnTo>
                  <a:pt x="322" y="1225"/>
                </a:lnTo>
                <a:lnTo>
                  <a:pt x="324" y="1223"/>
                </a:lnTo>
                <a:lnTo>
                  <a:pt x="324" y="1221"/>
                </a:lnTo>
                <a:lnTo>
                  <a:pt x="326" y="1221"/>
                </a:lnTo>
                <a:lnTo>
                  <a:pt x="326" y="1219"/>
                </a:lnTo>
                <a:lnTo>
                  <a:pt x="324" y="1219"/>
                </a:lnTo>
                <a:lnTo>
                  <a:pt x="322" y="1219"/>
                </a:lnTo>
                <a:lnTo>
                  <a:pt x="320" y="1219"/>
                </a:lnTo>
                <a:lnTo>
                  <a:pt x="318" y="1217"/>
                </a:lnTo>
                <a:lnTo>
                  <a:pt x="315" y="1217"/>
                </a:lnTo>
                <a:lnTo>
                  <a:pt x="313" y="1217"/>
                </a:lnTo>
                <a:lnTo>
                  <a:pt x="311" y="1217"/>
                </a:lnTo>
                <a:lnTo>
                  <a:pt x="309" y="1219"/>
                </a:lnTo>
                <a:lnTo>
                  <a:pt x="309" y="1221"/>
                </a:lnTo>
                <a:lnTo>
                  <a:pt x="309" y="1223"/>
                </a:lnTo>
                <a:lnTo>
                  <a:pt x="307" y="1223"/>
                </a:lnTo>
                <a:lnTo>
                  <a:pt x="307" y="1225"/>
                </a:lnTo>
                <a:lnTo>
                  <a:pt x="307" y="1227"/>
                </a:lnTo>
                <a:lnTo>
                  <a:pt x="305" y="1229"/>
                </a:lnTo>
                <a:lnTo>
                  <a:pt x="303" y="1229"/>
                </a:lnTo>
                <a:lnTo>
                  <a:pt x="300" y="1229"/>
                </a:lnTo>
                <a:lnTo>
                  <a:pt x="298" y="1227"/>
                </a:lnTo>
                <a:lnTo>
                  <a:pt x="296" y="1229"/>
                </a:lnTo>
                <a:lnTo>
                  <a:pt x="294" y="1229"/>
                </a:lnTo>
                <a:lnTo>
                  <a:pt x="292" y="1227"/>
                </a:lnTo>
                <a:lnTo>
                  <a:pt x="290" y="1227"/>
                </a:lnTo>
                <a:lnTo>
                  <a:pt x="288" y="1227"/>
                </a:lnTo>
                <a:lnTo>
                  <a:pt x="288" y="1229"/>
                </a:lnTo>
                <a:lnTo>
                  <a:pt x="285" y="1229"/>
                </a:lnTo>
                <a:lnTo>
                  <a:pt x="283" y="1229"/>
                </a:lnTo>
                <a:lnTo>
                  <a:pt x="283" y="1231"/>
                </a:lnTo>
                <a:lnTo>
                  <a:pt x="281" y="1231"/>
                </a:lnTo>
                <a:lnTo>
                  <a:pt x="279" y="1229"/>
                </a:lnTo>
                <a:lnTo>
                  <a:pt x="277" y="1229"/>
                </a:lnTo>
                <a:lnTo>
                  <a:pt x="277" y="1231"/>
                </a:lnTo>
                <a:lnTo>
                  <a:pt x="275" y="1233"/>
                </a:lnTo>
                <a:lnTo>
                  <a:pt x="273" y="1233"/>
                </a:lnTo>
                <a:lnTo>
                  <a:pt x="270" y="1231"/>
                </a:lnTo>
                <a:lnTo>
                  <a:pt x="268" y="1231"/>
                </a:lnTo>
                <a:lnTo>
                  <a:pt x="266" y="1231"/>
                </a:lnTo>
                <a:lnTo>
                  <a:pt x="264" y="1233"/>
                </a:lnTo>
                <a:lnTo>
                  <a:pt x="262" y="1235"/>
                </a:lnTo>
                <a:lnTo>
                  <a:pt x="260" y="1235"/>
                </a:lnTo>
                <a:lnTo>
                  <a:pt x="257" y="1235"/>
                </a:lnTo>
                <a:lnTo>
                  <a:pt x="255" y="1237"/>
                </a:lnTo>
                <a:lnTo>
                  <a:pt x="253" y="1237"/>
                </a:lnTo>
                <a:lnTo>
                  <a:pt x="251" y="1237"/>
                </a:lnTo>
                <a:lnTo>
                  <a:pt x="249" y="1237"/>
                </a:lnTo>
                <a:lnTo>
                  <a:pt x="247" y="1237"/>
                </a:lnTo>
                <a:lnTo>
                  <a:pt x="245" y="1237"/>
                </a:lnTo>
                <a:lnTo>
                  <a:pt x="242" y="1239"/>
                </a:lnTo>
                <a:lnTo>
                  <a:pt x="242" y="1241"/>
                </a:lnTo>
                <a:lnTo>
                  <a:pt x="242" y="1243"/>
                </a:lnTo>
                <a:lnTo>
                  <a:pt x="240" y="1243"/>
                </a:lnTo>
                <a:lnTo>
                  <a:pt x="238" y="1241"/>
                </a:lnTo>
                <a:lnTo>
                  <a:pt x="236" y="1241"/>
                </a:lnTo>
                <a:lnTo>
                  <a:pt x="234" y="1239"/>
                </a:lnTo>
                <a:lnTo>
                  <a:pt x="232" y="1239"/>
                </a:lnTo>
                <a:lnTo>
                  <a:pt x="230" y="1239"/>
                </a:lnTo>
                <a:lnTo>
                  <a:pt x="227" y="1239"/>
                </a:lnTo>
                <a:lnTo>
                  <a:pt x="225" y="1241"/>
                </a:lnTo>
                <a:lnTo>
                  <a:pt x="223" y="1241"/>
                </a:lnTo>
                <a:lnTo>
                  <a:pt x="221" y="1241"/>
                </a:lnTo>
                <a:lnTo>
                  <a:pt x="221" y="1239"/>
                </a:lnTo>
                <a:lnTo>
                  <a:pt x="219" y="1237"/>
                </a:lnTo>
                <a:lnTo>
                  <a:pt x="219" y="1235"/>
                </a:lnTo>
                <a:lnTo>
                  <a:pt x="217" y="1233"/>
                </a:lnTo>
                <a:lnTo>
                  <a:pt x="217" y="1231"/>
                </a:lnTo>
                <a:lnTo>
                  <a:pt x="217" y="1229"/>
                </a:lnTo>
                <a:lnTo>
                  <a:pt x="215" y="1229"/>
                </a:lnTo>
                <a:lnTo>
                  <a:pt x="212" y="1229"/>
                </a:lnTo>
                <a:lnTo>
                  <a:pt x="210" y="1229"/>
                </a:lnTo>
                <a:lnTo>
                  <a:pt x="208" y="1229"/>
                </a:lnTo>
                <a:lnTo>
                  <a:pt x="206" y="1229"/>
                </a:lnTo>
                <a:lnTo>
                  <a:pt x="204" y="1229"/>
                </a:lnTo>
                <a:lnTo>
                  <a:pt x="202" y="1229"/>
                </a:lnTo>
                <a:lnTo>
                  <a:pt x="199" y="1229"/>
                </a:lnTo>
                <a:lnTo>
                  <a:pt x="197" y="1231"/>
                </a:lnTo>
                <a:lnTo>
                  <a:pt x="195" y="1231"/>
                </a:lnTo>
                <a:lnTo>
                  <a:pt x="195" y="1229"/>
                </a:lnTo>
                <a:lnTo>
                  <a:pt x="193" y="1227"/>
                </a:lnTo>
                <a:lnTo>
                  <a:pt x="191" y="1227"/>
                </a:lnTo>
                <a:lnTo>
                  <a:pt x="189" y="1225"/>
                </a:lnTo>
                <a:lnTo>
                  <a:pt x="187" y="1225"/>
                </a:lnTo>
                <a:lnTo>
                  <a:pt x="187" y="1223"/>
                </a:lnTo>
                <a:lnTo>
                  <a:pt x="184" y="1221"/>
                </a:lnTo>
                <a:lnTo>
                  <a:pt x="184" y="1219"/>
                </a:lnTo>
                <a:lnTo>
                  <a:pt x="184" y="1217"/>
                </a:lnTo>
                <a:lnTo>
                  <a:pt x="182" y="1217"/>
                </a:lnTo>
                <a:lnTo>
                  <a:pt x="180" y="1219"/>
                </a:lnTo>
                <a:lnTo>
                  <a:pt x="178" y="1219"/>
                </a:lnTo>
                <a:lnTo>
                  <a:pt x="176" y="1217"/>
                </a:lnTo>
                <a:lnTo>
                  <a:pt x="176" y="1215"/>
                </a:lnTo>
                <a:lnTo>
                  <a:pt x="174" y="1215"/>
                </a:lnTo>
                <a:lnTo>
                  <a:pt x="174" y="1213"/>
                </a:lnTo>
                <a:lnTo>
                  <a:pt x="172" y="1211"/>
                </a:lnTo>
                <a:lnTo>
                  <a:pt x="169" y="1211"/>
                </a:lnTo>
                <a:lnTo>
                  <a:pt x="167" y="1209"/>
                </a:lnTo>
                <a:lnTo>
                  <a:pt x="167" y="1207"/>
                </a:lnTo>
                <a:lnTo>
                  <a:pt x="167" y="1205"/>
                </a:lnTo>
                <a:lnTo>
                  <a:pt x="165" y="1207"/>
                </a:lnTo>
                <a:lnTo>
                  <a:pt x="163" y="1207"/>
                </a:lnTo>
                <a:lnTo>
                  <a:pt x="163" y="1205"/>
                </a:lnTo>
                <a:lnTo>
                  <a:pt x="161" y="1205"/>
                </a:lnTo>
                <a:lnTo>
                  <a:pt x="161" y="1203"/>
                </a:lnTo>
                <a:lnTo>
                  <a:pt x="159" y="1203"/>
                </a:lnTo>
                <a:lnTo>
                  <a:pt x="157" y="1205"/>
                </a:lnTo>
                <a:lnTo>
                  <a:pt x="154" y="1205"/>
                </a:lnTo>
                <a:lnTo>
                  <a:pt x="152" y="1205"/>
                </a:lnTo>
                <a:lnTo>
                  <a:pt x="150" y="1203"/>
                </a:lnTo>
                <a:lnTo>
                  <a:pt x="148" y="1201"/>
                </a:lnTo>
                <a:lnTo>
                  <a:pt x="146" y="1199"/>
                </a:lnTo>
                <a:lnTo>
                  <a:pt x="144" y="1199"/>
                </a:lnTo>
                <a:lnTo>
                  <a:pt x="142" y="1197"/>
                </a:lnTo>
                <a:lnTo>
                  <a:pt x="139" y="1197"/>
                </a:lnTo>
                <a:lnTo>
                  <a:pt x="137" y="1197"/>
                </a:lnTo>
                <a:lnTo>
                  <a:pt x="137" y="1195"/>
                </a:lnTo>
                <a:lnTo>
                  <a:pt x="135" y="1193"/>
                </a:lnTo>
                <a:lnTo>
                  <a:pt x="133" y="1193"/>
                </a:lnTo>
                <a:lnTo>
                  <a:pt x="133" y="1191"/>
                </a:lnTo>
                <a:lnTo>
                  <a:pt x="131" y="1191"/>
                </a:lnTo>
                <a:lnTo>
                  <a:pt x="129" y="1191"/>
                </a:lnTo>
                <a:lnTo>
                  <a:pt x="129" y="1193"/>
                </a:lnTo>
                <a:lnTo>
                  <a:pt x="126" y="1193"/>
                </a:lnTo>
                <a:lnTo>
                  <a:pt x="124" y="1193"/>
                </a:lnTo>
                <a:lnTo>
                  <a:pt x="122" y="1193"/>
                </a:lnTo>
                <a:lnTo>
                  <a:pt x="120" y="1195"/>
                </a:lnTo>
                <a:lnTo>
                  <a:pt x="118" y="1193"/>
                </a:lnTo>
                <a:lnTo>
                  <a:pt x="118" y="1191"/>
                </a:lnTo>
                <a:lnTo>
                  <a:pt x="116" y="1191"/>
                </a:lnTo>
                <a:lnTo>
                  <a:pt x="114" y="1191"/>
                </a:lnTo>
                <a:lnTo>
                  <a:pt x="111" y="1191"/>
                </a:lnTo>
                <a:lnTo>
                  <a:pt x="111" y="1189"/>
                </a:lnTo>
                <a:lnTo>
                  <a:pt x="109" y="1189"/>
                </a:lnTo>
                <a:lnTo>
                  <a:pt x="107" y="1187"/>
                </a:lnTo>
                <a:lnTo>
                  <a:pt x="107" y="1185"/>
                </a:lnTo>
                <a:lnTo>
                  <a:pt x="107" y="1183"/>
                </a:lnTo>
                <a:lnTo>
                  <a:pt x="107" y="1181"/>
                </a:lnTo>
                <a:lnTo>
                  <a:pt x="107" y="1179"/>
                </a:lnTo>
                <a:lnTo>
                  <a:pt x="107" y="1177"/>
                </a:lnTo>
                <a:lnTo>
                  <a:pt x="107" y="1175"/>
                </a:lnTo>
                <a:lnTo>
                  <a:pt x="107" y="1173"/>
                </a:lnTo>
                <a:lnTo>
                  <a:pt x="107" y="1171"/>
                </a:lnTo>
                <a:lnTo>
                  <a:pt x="105" y="1171"/>
                </a:lnTo>
                <a:lnTo>
                  <a:pt x="103" y="1169"/>
                </a:lnTo>
                <a:lnTo>
                  <a:pt x="101" y="1169"/>
                </a:lnTo>
                <a:lnTo>
                  <a:pt x="99" y="1169"/>
                </a:lnTo>
                <a:lnTo>
                  <a:pt x="99" y="1167"/>
                </a:lnTo>
                <a:lnTo>
                  <a:pt x="99" y="1165"/>
                </a:lnTo>
                <a:lnTo>
                  <a:pt x="96" y="1165"/>
                </a:lnTo>
                <a:lnTo>
                  <a:pt x="94" y="1163"/>
                </a:lnTo>
                <a:lnTo>
                  <a:pt x="94" y="1161"/>
                </a:lnTo>
                <a:lnTo>
                  <a:pt x="96" y="1161"/>
                </a:lnTo>
                <a:lnTo>
                  <a:pt x="96" y="1159"/>
                </a:lnTo>
                <a:lnTo>
                  <a:pt x="94" y="1157"/>
                </a:lnTo>
                <a:lnTo>
                  <a:pt x="94" y="1155"/>
                </a:lnTo>
                <a:lnTo>
                  <a:pt x="92" y="1155"/>
                </a:lnTo>
                <a:lnTo>
                  <a:pt x="90" y="1153"/>
                </a:lnTo>
                <a:lnTo>
                  <a:pt x="88" y="1151"/>
                </a:lnTo>
                <a:lnTo>
                  <a:pt x="88" y="1149"/>
                </a:lnTo>
                <a:lnTo>
                  <a:pt x="86" y="1149"/>
                </a:lnTo>
                <a:lnTo>
                  <a:pt x="86" y="1147"/>
                </a:lnTo>
                <a:lnTo>
                  <a:pt x="84" y="1145"/>
                </a:lnTo>
                <a:lnTo>
                  <a:pt x="84" y="1143"/>
                </a:lnTo>
                <a:lnTo>
                  <a:pt x="84" y="1141"/>
                </a:lnTo>
                <a:lnTo>
                  <a:pt x="81" y="1141"/>
                </a:lnTo>
                <a:lnTo>
                  <a:pt x="79" y="1139"/>
                </a:lnTo>
                <a:lnTo>
                  <a:pt x="77" y="1139"/>
                </a:lnTo>
                <a:lnTo>
                  <a:pt x="75" y="1137"/>
                </a:lnTo>
                <a:lnTo>
                  <a:pt x="73" y="1137"/>
                </a:lnTo>
                <a:lnTo>
                  <a:pt x="73" y="1135"/>
                </a:lnTo>
                <a:lnTo>
                  <a:pt x="75" y="1133"/>
                </a:lnTo>
                <a:lnTo>
                  <a:pt x="77" y="1133"/>
                </a:lnTo>
                <a:lnTo>
                  <a:pt x="77" y="1131"/>
                </a:lnTo>
                <a:lnTo>
                  <a:pt x="77" y="1129"/>
                </a:lnTo>
                <a:lnTo>
                  <a:pt x="77" y="1127"/>
                </a:lnTo>
                <a:lnTo>
                  <a:pt x="75" y="1125"/>
                </a:lnTo>
                <a:lnTo>
                  <a:pt x="77" y="1123"/>
                </a:lnTo>
                <a:lnTo>
                  <a:pt x="75" y="1121"/>
                </a:lnTo>
                <a:lnTo>
                  <a:pt x="77" y="1119"/>
                </a:lnTo>
                <a:lnTo>
                  <a:pt x="75" y="1117"/>
                </a:lnTo>
                <a:lnTo>
                  <a:pt x="75" y="1115"/>
                </a:lnTo>
                <a:lnTo>
                  <a:pt x="75" y="1113"/>
                </a:lnTo>
                <a:lnTo>
                  <a:pt x="77" y="1113"/>
                </a:lnTo>
                <a:lnTo>
                  <a:pt x="79" y="1113"/>
                </a:lnTo>
                <a:lnTo>
                  <a:pt x="81" y="1111"/>
                </a:lnTo>
                <a:lnTo>
                  <a:pt x="84" y="1111"/>
                </a:lnTo>
                <a:lnTo>
                  <a:pt x="84" y="1109"/>
                </a:lnTo>
                <a:lnTo>
                  <a:pt x="86" y="1111"/>
                </a:lnTo>
                <a:lnTo>
                  <a:pt x="88" y="1111"/>
                </a:lnTo>
                <a:lnTo>
                  <a:pt x="90" y="1109"/>
                </a:lnTo>
                <a:lnTo>
                  <a:pt x="92" y="1109"/>
                </a:lnTo>
                <a:lnTo>
                  <a:pt x="92" y="1107"/>
                </a:lnTo>
                <a:lnTo>
                  <a:pt x="90" y="1105"/>
                </a:lnTo>
                <a:lnTo>
                  <a:pt x="88" y="1103"/>
                </a:lnTo>
                <a:lnTo>
                  <a:pt x="86" y="1103"/>
                </a:lnTo>
                <a:lnTo>
                  <a:pt x="84" y="1101"/>
                </a:lnTo>
                <a:lnTo>
                  <a:pt x="81" y="1099"/>
                </a:lnTo>
                <a:lnTo>
                  <a:pt x="81" y="1097"/>
                </a:lnTo>
                <a:lnTo>
                  <a:pt x="81" y="1095"/>
                </a:lnTo>
                <a:lnTo>
                  <a:pt x="81" y="1093"/>
                </a:lnTo>
                <a:lnTo>
                  <a:pt x="79" y="1093"/>
                </a:lnTo>
                <a:lnTo>
                  <a:pt x="77" y="1091"/>
                </a:lnTo>
                <a:lnTo>
                  <a:pt x="75" y="1091"/>
                </a:lnTo>
                <a:lnTo>
                  <a:pt x="75" y="1089"/>
                </a:lnTo>
                <a:lnTo>
                  <a:pt x="73" y="1089"/>
                </a:lnTo>
                <a:lnTo>
                  <a:pt x="71" y="1087"/>
                </a:lnTo>
                <a:lnTo>
                  <a:pt x="71" y="1085"/>
                </a:lnTo>
                <a:lnTo>
                  <a:pt x="71" y="1083"/>
                </a:lnTo>
                <a:lnTo>
                  <a:pt x="68" y="1083"/>
                </a:lnTo>
                <a:lnTo>
                  <a:pt x="68" y="1081"/>
                </a:lnTo>
                <a:lnTo>
                  <a:pt x="68" y="1079"/>
                </a:lnTo>
                <a:lnTo>
                  <a:pt x="66" y="1079"/>
                </a:lnTo>
                <a:lnTo>
                  <a:pt x="66" y="1077"/>
                </a:lnTo>
                <a:lnTo>
                  <a:pt x="66" y="1075"/>
                </a:lnTo>
                <a:lnTo>
                  <a:pt x="64" y="1073"/>
                </a:lnTo>
                <a:lnTo>
                  <a:pt x="66" y="1071"/>
                </a:lnTo>
                <a:lnTo>
                  <a:pt x="66" y="1069"/>
                </a:lnTo>
                <a:lnTo>
                  <a:pt x="64" y="1069"/>
                </a:lnTo>
                <a:lnTo>
                  <a:pt x="64" y="1067"/>
                </a:lnTo>
                <a:lnTo>
                  <a:pt x="66" y="1065"/>
                </a:lnTo>
                <a:lnTo>
                  <a:pt x="68" y="1065"/>
                </a:lnTo>
                <a:lnTo>
                  <a:pt x="71" y="1063"/>
                </a:lnTo>
                <a:lnTo>
                  <a:pt x="71" y="1061"/>
                </a:lnTo>
                <a:lnTo>
                  <a:pt x="73" y="1059"/>
                </a:lnTo>
                <a:lnTo>
                  <a:pt x="73" y="1057"/>
                </a:lnTo>
                <a:lnTo>
                  <a:pt x="75" y="1057"/>
                </a:lnTo>
                <a:lnTo>
                  <a:pt x="77" y="1057"/>
                </a:lnTo>
                <a:lnTo>
                  <a:pt x="79" y="1057"/>
                </a:lnTo>
                <a:lnTo>
                  <a:pt x="81" y="1057"/>
                </a:lnTo>
                <a:lnTo>
                  <a:pt x="84" y="1055"/>
                </a:lnTo>
                <a:lnTo>
                  <a:pt x="84" y="1053"/>
                </a:lnTo>
                <a:lnTo>
                  <a:pt x="84" y="1051"/>
                </a:lnTo>
                <a:lnTo>
                  <a:pt x="86" y="1051"/>
                </a:lnTo>
                <a:lnTo>
                  <a:pt x="88" y="1051"/>
                </a:lnTo>
                <a:lnTo>
                  <a:pt x="90" y="1051"/>
                </a:lnTo>
                <a:lnTo>
                  <a:pt x="90" y="1049"/>
                </a:lnTo>
                <a:lnTo>
                  <a:pt x="90" y="1047"/>
                </a:lnTo>
                <a:lnTo>
                  <a:pt x="90" y="1045"/>
                </a:lnTo>
                <a:lnTo>
                  <a:pt x="90" y="1043"/>
                </a:lnTo>
                <a:lnTo>
                  <a:pt x="90" y="1041"/>
                </a:lnTo>
                <a:lnTo>
                  <a:pt x="90" y="1039"/>
                </a:lnTo>
                <a:lnTo>
                  <a:pt x="92" y="1039"/>
                </a:lnTo>
                <a:lnTo>
                  <a:pt x="92" y="1037"/>
                </a:lnTo>
                <a:lnTo>
                  <a:pt x="94" y="1037"/>
                </a:lnTo>
                <a:lnTo>
                  <a:pt x="96" y="1035"/>
                </a:lnTo>
                <a:lnTo>
                  <a:pt x="96" y="1033"/>
                </a:lnTo>
                <a:lnTo>
                  <a:pt x="96" y="1031"/>
                </a:lnTo>
                <a:lnTo>
                  <a:pt x="96" y="1029"/>
                </a:lnTo>
                <a:lnTo>
                  <a:pt x="99" y="1029"/>
                </a:lnTo>
                <a:lnTo>
                  <a:pt x="101" y="1031"/>
                </a:lnTo>
                <a:lnTo>
                  <a:pt x="103" y="1029"/>
                </a:lnTo>
                <a:lnTo>
                  <a:pt x="101" y="1027"/>
                </a:lnTo>
                <a:lnTo>
                  <a:pt x="99" y="1027"/>
                </a:lnTo>
                <a:lnTo>
                  <a:pt x="99" y="1025"/>
                </a:lnTo>
                <a:lnTo>
                  <a:pt x="96" y="1023"/>
                </a:lnTo>
                <a:lnTo>
                  <a:pt x="96" y="1021"/>
                </a:lnTo>
                <a:lnTo>
                  <a:pt x="96" y="1019"/>
                </a:lnTo>
                <a:lnTo>
                  <a:pt x="96" y="1017"/>
                </a:lnTo>
                <a:lnTo>
                  <a:pt x="96" y="1015"/>
                </a:lnTo>
                <a:lnTo>
                  <a:pt x="99" y="1013"/>
                </a:lnTo>
                <a:lnTo>
                  <a:pt x="99" y="1011"/>
                </a:lnTo>
                <a:lnTo>
                  <a:pt x="99" y="1009"/>
                </a:lnTo>
                <a:lnTo>
                  <a:pt x="101" y="1007"/>
                </a:lnTo>
                <a:lnTo>
                  <a:pt x="103" y="1007"/>
                </a:lnTo>
                <a:lnTo>
                  <a:pt x="105" y="1005"/>
                </a:lnTo>
                <a:lnTo>
                  <a:pt x="107" y="1003"/>
                </a:lnTo>
                <a:lnTo>
                  <a:pt x="109" y="1001"/>
                </a:lnTo>
                <a:lnTo>
                  <a:pt x="111" y="1001"/>
                </a:lnTo>
                <a:lnTo>
                  <a:pt x="114" y="1003"/>
                </a:lnTo>
                <a:lnTo>
                  <a:pt x="116" y="1003"/>
                </a:lnTo>
                <a:lnTo>
                  <a:pt x="118" y="1003"/>
                </a:lnTo>
                <a:lnTo>
                  <a:pt x="120" y="1001"/>
                </a:lnTo>
                <a:lnTo>
                  <a:pt x="122" y="1001"/>
                </a:lnTo>
                <a:lnTo>
                  <a:pt x="124" y="1003"/>
                </a:lnTo>
                <a:lnTo>
                  <a:pt x="126" y="1003"/>
                </a:lnTo>
                <a:lnTo>
                  <a:pt x="129" y="1005"/>
                </a:lnTo>
                <a:lnTo>
                  <a:pt x="131" y="1005"/>
                </a:lnTo>
                <a:lnTo>
                  <a:pt x="131" y="1007"/>
                </a:lnTo>
                <a:lnTo>
                  <a:pt x="133" y="1007"/>
                </a:lnTo>
                <a:lnTo>
                  <a:pt x="135" y="1007"/>
                </a:lnTo>
                <a:lnTo>
                  <a:pt x="137" y="1005"/>
                </a:lnTo>
                <a:lnTo>
                  <a:pt x="137" y="1003"/>
                </a:lnTo>
                <a:lnTo>
                  <a:pt x="137" y="1001"/>
                </a:lnTo>
                <a:lnTo>
                  <a:pt x="135" y="999"/>
                </a:lnTo>
                <a:lnTo>
                  <a:pt x="135" y="997"/>
                </a:lnTo>
                <a:lnTo>
                  <a:pt x="133" y="995"/>
                </a:lnTo>
                <a:lnTo>
                  <a:pt x="133" y="993"/>
                </a:lnTo>
                <a:lnTo>
                  <a:pt x="133" y="991"/>
                </a:lnTo>
                <a:lnTo>
                  <a:pt x="131" y="991"/>
                </a:lnTo>
                <a:lnTo>
                  <a:pt x="129" y="991"/>
                </a:lnTo>
                <a:lnTo>
                  <a:pt x="126" y="991"/>
                </a:lnTo>
                <a:lnTo>
                  <a:pt x="124" y="989"/>
                </a:lnTo>
                <a:lnTo>
                  <a:pt x="124" y="987"/>
                </a:lnTo>
                <a:lnTo>
                  <a:pt x="122" y="985"/>
                </a:lnTo>
                <a:lnTo>
                  <a:pt x="122" y="983"/>
                </a:lnTo>
                <a:lnTo>
                  <a:pt x="120" y="981"/>
                </a:lnTo>
                <a:lnTo>
                  <a:pt x="122" y="979"/>
                </a:lnTo>
                <a:lnTo>
                  <a:pt x="120" y="979"/>
                </a:lnTo>
                <a:lnTo>
                  <a:pt x="120" y="977"/>
                </a:lnTo>
                <a:lnTo>
                  <a:pt x="120" y="975"/>
                </a:lnTo>
                <a:lnTo>
                  <a:pt x="122" y="973"/>
                </a:lnTo>
                <a:lnTo>
                  <a:pt x="122" y="971"/>
                </a:lnTo>
                <a:lnTo>
                  <a:pt x="120" y="969"/>
                </a:lnTo>
                <a:lnTo>
                  <a:pt x="120" y="967"/>
                </a:lnTo>
                <a:lnTo>
                  <a:pt x="118" y="965"/>
                </a:lnTo>
                <a:lnTo>
                  <a:pt x="118" y="963"/>
                </a:lnTo>
                <a:lnTo>
                  <a:pt x="116" y="963"/>
                </a:lnTo>
                <a:lnTo>
                  <a:pt x="114" y="961"/>
                </a:lnTo>
                <a:lnTo>
                  <a:pt x="114" y="959"/>
                </a:lnTo>
                <a:lnTo>
                  <a:pt x="116" y="959"/>
                </a:lnTo>
                <a:lnTo>
                  <a:pt x="118" y="957"/>
                </a:lnTo>
                <a:lnTo>
                  <a:pt x="118" y="955"/>
                </a:lnTo>
                <a:lnTo>
                  <a:pt x="118" y="953"/>
                </a:lnTo>
                <a:lnTo>
                  <a:pt x="120" y="951"/>
                </a:lnTo>
                <a:lnTo>
                  <a:pt x="120" y="949"/>
                </a:lnTo>
                <a:lnTo>
                  <a:pt x="122" y="947"/>
                </a:lnTo>
                <a:lnTo>
                  <a:pt x="120" y="947"/>
                </a:lnTo>
                <a:lnTo>
                  <a:pt x="118" y="945"/>
                </a:lnTo>
                <a:lnTo>
                  <a:pt x="118" y="943"/>
                </a:lnTo>
                <a:lnTo>
                  <a:pt x="116" y="941"/>
                </a:lnTo>
                <a:lnTo>
                  <a:pt x="116" y="939"/>
                </a:lnTo>
                <a:lnTo>
                  <a:pt x="114" y="939"/>
                </a:lnTo>
                <a:lnTo>
                  <a:pt x="111" y="937"/>
                </a:lnTo>
                <a:lnTo>
                  <a:pt x="109" y="937"/>
                </a:lnTo>
                <a:lnTo>
                  <a:pt x="107" y="937"/>
                </a:lnTo>
                <a:lnTo>
                  <a:pt x="105" y="937"/>
                </a:lnTo>
                <a:lnTo>
                  <a:pt x="103" y="935"/>
                </a:lnTo>
                <a:lnTo>
                  <a:pt x="101" y="933"/>
                </a:lnTo>
                <a:lnTo>
                  <a:pt x="99" y="933"/>
                </a:lnTo>
                <a:lnTo>
                  <a:pt x="96" y="931"/>
                </a:lnTo>
                <a:lnTo>
                  <a:pt x="94" y="929"/>
                </a:lnTo>
                <a:lnTo>
                  <a:pt x="92" y="931"/>
                </a:lnTo>
                <a:lnTo>
                  <a:pt x="90" y="933"/>
                </a:lnTo>
                <a:lnTo>
                  <a:pt x="90" y="935"/>
                </a:lnTo>
                <a:lnTo>
                  <a:pt x="88" y="935"/>
                </a:lnTo>
                <a:lnTo>
                  <a:pt x="86" y="937"/>
                </a:lnTo>
                <a:lnTo>
                  <a:pt x="84" y="935"/>
                </a:lnTo>
                <a:lnTo>
                  <a:pt x="81" y="935"/>
                </a:lnTo>
                <a:lnTo>
                  <a:pt x="79" y="935"/>
                </a:lnTo>
                <a:lnTo>
                  <a:pt x="77" y="935"/>
                </a:lnTo>
                <a:lnTo>
                  <a:pt x="75" y="935"/>
                </a:lnTo>
                <a:lnTo>
                  <a:pt x="73" y="935"/>
                </a:lnTo>
                <a:lnTo>
                  <a:pt x="71" y="933"/>
                </a:lnTo>
                <a:lnTo>
                  <a:pt x="68" y="933"/>
                </a:lnTo>
                <a:lnTo>
                  <a:pt x="68" y="931"/>
                </a:lnTo>
                <a:lnTo>
                  <a:pt x="66" y="931"/>
                </a:lnTo>
                <a:lnTo>
                  <a:pt x="64" y="931"/>
                </a:lnTo>
                <a:lnTo>
                  <a:pt x="62" y="929"/>
                </a:lnTo>
                <a:lnTo>
                  <a:pt x="62" y="927"/>
                </a:lnTo>
                <a:lnTo>
                  <a:pt x="60" y="927"/>
                </a:lnTo>
                <a:lnTo>
                  <a:pt x="58" y="925"/>
                </a:lnTo>
                <a:lnTo>
                  <a:pt x="56" y="923"/>
                </a:lnTo>
                <a:lnTo>
                  <a:pt x="53" y="923"/>
                </a:lnTo>
                <a:lnTo>
                  <a:pt x="51" y="921"/>
                </a:lnTo>
                <a:lnTo>
                  <a:pt x="51" y="919"/>
                </a:lnTo>
                <a:lnTo>
                  <a:pt x="51" y="917"/>
                </a:lnTo>
                <a:lnTo>
                  <a:pt x="49" y="917"/>
                </a:lnTo>
                <a:lnTo>
                  <a:pt x="47" y="917"/>
                </a:lnTo>
                <a:lnTo>
                  <a:pt x="45" y="915"/>
                </a:lnTo>
                <a:lnTo>
                  <a:pt x="45" y="913"/>
                </a:lnTo>
                <a:lnTo>
                  <a:pt x="43" y="911"/>
                </a:lnTo>
                <a:lnTo>
                  <a:pt x="41" y="913"/>
                </a:lnTo>
                <a:lnTo>
                  <a:pt x="38" y="911"/>
                </a:lnTo>
                <a:lnTo>
                  <a:pt x="36" y="911"/>
                </a:lnTo>
                <a:lnTo>
                  <a:pt x="36" y="909"/>
                </a:lnTo>
                <a:lnTo>
                  <a:pt x="36" y="907"/>
                </a:lnTo>
                <a:lnTo>
                  <a:pt x="36" y="905"/>
                </a:lnTo>
                <a:lnTo>
                  <a:pt x="36" y="903"/>
                </a:lnTo>
                <a:lnTo>
                  <a:pt x="38" y="901"/>
                </a:lnTo>
                <a:lnTo>
                  <a:pt x="38" y="899"/>
                </a:lnTo>
                <a:lnTo>
                  <a:pt x="38" y="897"/>
                </a:lnTo>
                <a:lnTo>
                  <a:pt x="36" y="897"/>
                </a:lnTo>
                <a:lnTo>
                  <a:pt x="34" y="897"/>
                </a:lnTo>
                <a:lnTo>
                  <a:pt x="36" y="897"/>
                </a:lnTo>
                <a:lnTo>
                  <a:pt x="38" y="895"/>
                </a:lnTo>
                <a:lnTo>
                  <a:pt x="38" y="893"/>
                </a:lnTo>
                <a:lnTo>
                  <a:pt x="41" y="891"/>
                </a:lnTo>
                <a:lnTo>
                  <a:pt x="41" y="889"/>
                </a:lnTo>
                <a:lnTo>
                  <a:pt x="43" y="887"/>
                </a:lnTo>
                <a:lnTo>
                  <a:pt x="41" y="886"/>
                </a:lnTo>
                <a:lnTo>
                  <a:pt x="41" y="884"/>
                </a:lnTo>
                <a:lnTo>
                  <a:pt x="38" y="882"/>
                </a:lnTo>
                <a:lnTo>
                  <a:pt x="36" y="880"/>
                </a:lnTo>
                <a:lnTo>
                  <a:pt x="36" y="878"/>
                </a:lnTo>
                <a:lnTo>
                  <a:pt x="34" y="876"/>
                </a:lnTo>
                <a:lnTo>
                  <a:pt x="34" y="874"/>
                </a:lnTo>
                <a:lnTo>
                  <a:pt x="36" y="874"/>
                </a:lnTo>
                <a:lnTo>
                  <a:pt x="38" y="872"/>
                </a:lnTo>
                <a:lnTo>
                  <a:pt x="36" y="870"/>
                </a:lnTo>
                <a:lnTo>
                  <a:pt x="36" y="868"/>
                </a:lnTo>
                <a:lnTo>
                  <a:pt x="36" y="866"/>
                </a:lnTo>
                <a:lnTo>
                  <a:pt x="34" y="866"/>
                </a:lnTo>
                <a:lnTo>
                  <a:pt x="32" y="864"/>
                </a:lnTo>
                <a:lnTo>
                  <a:pt x="30" y="864"/>
                </a:lnTo>
                <a:lnTo>
                  <a:pt x="28" y="864"/>
                </a:lnTo>
                <a:lnTo>
                  <a:pt x="26" y="864"/>
                </a:lnTo>
                <a:lnTo>
                  <a:pt x="23" y="864"/>
                </a:lnTo>
                <a:lnTo>
                  <a:pt x="21" y="864"/>
                </a:lnTo>
                <a:lnTo>
                  <a:pt x="19" y="864"/>
                </a:lnTo>
                <a:lnTo>
                  <a:pt x="17" y="862"/>
                </a:lnTo>
                <a:lnTo>
                  <a:pt x="15" y="864"/>
                </a:lnTo>
                <a:lnTo>
                  <a:pt x="13" y="864"/>
                </a:lnTo>
                <a:lnTo>
                  <a:pt x="13" y="862"/>
                </a:lnTo>
                <a:lnTo>
                  <a:pt x="13" y="860"/>
                </a:lnTo>
                <a:lnTo>
                  <a:pt x="11" y="858"/>
                </a:lnTo>
                <a:lnTo>
                  <a:pt x="11" y="856"/>
                </a:lnTo>
                <a:lnTo>
                  <a:pt x="13" y="856"/>
                </a:lnTo>
                <a:lnTo>
                  <a:pt x="13" y="854"/>
                </a:lnTo>
                <a:lnTo>
                  <a:pt x="13" y="852"/>
                </a:lnTo>
                <a:lnTo>
                  <a:pt x="11" y="852"/>
                </a:lnTo>
                <a:lnTo>
                  <a:pt x="11" y="850"/>
                </a:lnTo>
                <a:lnTo>
                  <a:pt x="11" y="848"/>
                </a:lnTo>
                <a:lnTo>
                  <a:pt x="11" y="846"/>
                </a:lnTo>
                <a:lnTo>
                  <a:pt x="11" y="844"/>
                </a:lnTo>
                <a:lnTo>
                  <a:pt x="11" y="842"/>
                </a:lnTo>
                <a:lnTo>
                  <a:pt x="8" y="842"/>
                </a:lnTo>
                <a:lnTo>
                  <a:pt x="6" y="842"/>
                </a:lnTo>
                <a:lnTo>
                  <a:pt x="6" y="840"/>
                </a:lnTo>
                <a:lnTo>
                  <a:pt x="6" y="838"/>
                </a:lnTo>
                <a:lnTo>
                  <a:pt x="4" y="836"/>
                </a:lnTo>
                <a:lnTo>
                  <a:pt x="4" y="834"/>
                </a:lnTo>
                <a:lnTo>
                  <a:pt x="2" y="832"/>
                </a:lnTo>
                <a:lnTo>
                  <a:pt x="2" y="830"/>
                </a:lnTo>
                <a:lnTo>
                  <a:pt x="0" y="828"/>
                </a:lnTo>
                <a:lnTo>
                  <a:pt x="2" y="826"/>
                </a:lnTo>
                <a:lnTo>
                  <a:pt x="2" y="824"/>
                </a:lnTo>
                <a:lnTo>
                  <a:pt x="4" y="824"/>
                </a:lnTo>
                <a:lnTo>
                  <a:pt x="6" y="824"/>
                </a:lnTo>
                <a:lnTo>
                  <a:pt x="8" y="824"/>
                </a:lnTo>
                <a:lnTo>
                  <a:pt x="8" y="822"/>
                </a:lnTo>
                <a:lnTo>
                  <a:pt x="11" y="822"/>
                </a:lnTo>
                <a:lnTo>
                  <a:pt x="13" y="822"/>
                </a:lnTo>
                <a:lnTo>
                  <a:pt x="15" y="820"/>
                </a:lnTo>
                <a:lnTo>
                  <a:pt x="15" y="818"/>
                </a:lnTo>
                <a:lnTo>
                  <a:pt x="17" y="816"/>
                </a:lnTo>
                <a:lnTo>
                  <a:pt x="17" y="814"/>
                </a:lnTo>
                <a:lnTo>
                  <a:pt x="19" y="814"/>
                </a:lnTo>
                <a:lnTo>
                  <a:pt x="21" y="814"/>
                </a:lnTo>
                <a:lnTo>
                  <a:pt x="23" y="814"/>
                </a:lnTo>
                <a:lnTo>
                  <a:pt x="26" y="812"/>
                </a:lnTo>
                <a:lnTo>
                  <a:pt x="28" y="812"/>
                </a:lnTo>
                <a:lnTo>
                  <a:pt x="30" y="814"/>
                </a:lnTo>
                <a:lnTo>
                  <a:pt x="32" y="814"/>
                </a:lnTo>
                <a:lnTo>
                  <a:pt x="34" y="816"/>
                </a:lnTo>
                <a:lnTo>
                  <a:pt x="36" y="816"/>
                </a:lnTo>
                <a:lnTo>
                  <a:pt x="38" y="814"/>
                </a:lnTo>
                <a:lnTo>
                  <a:pt x="41" y="812"/>
                </a:lnTo>
                <a:lnTo>
                  <a:pt x="41" y="810"/>
                </a:lnTo>
                <a:lnTo>
                  <a:pt x="43" y="810"/>
                </a:lnTo>
                <a:lnTo>
                  <a:pt x="43" y="808"/>
                </a:lnTo>
                <a:lnTo>
                  <a:pt x="45" y="808"/>
                </a:lnTo>
                <a:lnTo>
                  <a:pt x="47" y="808"/>
                </a:lnTo>
                <a:lnTo>
                  <a:pt x="49" y="808"/>
                </a:lnTo>
                <a:lnTo>
                  <a:pt x="51" y="810"/>
                </a:lnTo>
                <a:lnTo>
                  <a:pt x="53" y="810"/>
                </a:lnTo>
                <a:lnTo>
                  <a:pt x="56" y="810"/>
                </a:lnTo>
                <a:lnTo>
                  <a:pt x="58" y="812"/>
                </a:lnTo>
                <a:lnTo>
                  <a:pt x="60" y="812"/>
                </a:lnTo>
                <a:lnTo>
                  <a:pt x="62" y="814"/>
                </a:lnTo>
                <a:lnTo>
                  <a:pt x="64" y="814"/>
                </a:lnTo>
                <a:lnTo>
                  <a:pt x="64" y="816"/>
                </a:lnTo>
                <a:lnTo>
                  <a:pt x="66" y="818"/>
                </a:lnTo>
                <a:lnTo>
                  <a:pt x="68" y="818"/>
                </a:lnTo>
                <a:lnTo>
                  <a:pt x="68" y="820"/>
                </a:lnTo>
                <a:lnTo>
                  <a:pt x="71" y="820"/>
                </a:lnTo>
                <a:lnTo>
                  <a:pt x="73" y="820"/>
                </a:lnTo>
                <a:lnTo>
                  <a:pt x="75" y="818"/>
                </a:lnTo>
                <a:lnTo>
                  <a:pt x="77" y="818"/>
                </a:lnTo>
                <a:lnTo>
                  <a:pt x="79" y="818"/>
                </a:lnTo>
                <a:lnTo>
                  <a:pt x="81" y="818"/>
                </a:lnTo>
                <a:lnTo>
                  <a:pt x="81" y="816"/>
                </a:lnTo>
                <a:lnTo>
                  <a:pt x="84" y="816"/>
                </a:lnTo>
                <a:lnTo>
                  <a:pt x="86" y="816"/>
                </a:lnTo>
                <a:lnTo>
                  <a:pt x="84" y="814"/>
                </a:lnTo>
                <a:lnTo>
                  <a:pt x="84" y="812"/>
                </a:lnTo>
                <a:lnTo>
                  <a:pt x="81" y="810"/>
                </a:lnTo>
                <a:lnTo>
                  <a:pt x="81" y="808"/>
                </a:lnTo>
                <a:lnTo>
                  <a:pt x="84" y="806"/>
                </a:lnTo>
                <a:lnTo>
                  <a:pt x="86" y="804"/>
                </a:lnTo>
                <a:lnTo>
                  <a:pt x="88" y="804"/>
                </a:lnTo>
                <a:lnTo>
                  <a:pt x="90" y="804"/>
                </a:lnTo>
                <a:lnTo>
                  <a:pt x="92" y="804"/>
                </a:lnTo>
                <a:lnTo>
                  <a:pt x="94" y="804"/>
                </a:lnTo>
                <a:lnTo>
                  <a:pt x="96" y="804"/>
                </a:lnTo>
                <a:lnTo>
                  <a:pt x="99" y="804"/>
                </a:lnTo>
                <a:lnTo>
                  <a:pt x="101" y="804"/>
                </a:lnTo>
                <a:lnTo>
                  <a:pt x="101" y="802"/>
                </a:lnTo>
                <a:lnTo>
                  <a:pt x="103" y="800"/>
                </a:lnTo>
                <a:lnTo>
                  <a:pt x="103" y="798"/>
                </a:lnTo>
                <a:lnTo>
                  <a:pt x="103" y="796"/>
                </a:lnTo>
                <a:lnTo>
                  <a:pt x="105" y="796"/>
                </a:lnTo>
                <a:lnTo>
                  <a:pt x="105" y="794"/>
                </a:lnTo>
                <a:lnTo>
                  <a:pt x="107" y="794"/>
                </a:lnTo>
                <a:lnTo>
                  <a:pt x="107" y="792"/>
                </a:lnTo>
                <a:lnTo>
                  <a:pt x="107" y="790"/>
                </a:lnTo>
                <a:lnTo>
                  <a:pt x="107" y="788"/>
                </a:lnTo>
                <a:lnTo>
                  <a:pt x="109" y="788"/>
                </a:lnTo>
                <a:lnTo>
                  <a:pt x="111" y="788"/>
                </a:lnTo>
                <a:lnTo>
                  <a:pt x="114" y="788"/>
                </a:lnTo>
                <a:lnTo>
                  <a:pt x="116" y="788"/>
                </a:lnTo>
                <a:lnTo>
                  <a:pt x="116" y="786"/>
                </a:lnTo>
                <a:lnTo>
                  <a:pt x="118" y="786"/>
                </a:lnTo>
                <a:lnTo>
                  <a:pt x="118" y="784"/>
                </a:lnTo>
                <a:lnTo>
                  <a:pt x="120" y="784"/>
                </a:lnTo>
                <a:lnTo>
                  <a:pt x="122" y="784"/>
                </a:lnTo>
                <a:lnTo>
                  <a:pt x="124" y="786"/>
                </a:lnTo>
                <a:lnTo>
                  <a:pt x="124" y="784"/>
                </a:lnTo>
                <a:lnTo>
                  <a:pt x="126" y="784"/>
                </a:lnTo>
                <a:lnTo>
                  <a:pt x="129" y="786"/>
                </a:lnTo>
                <a:lnTo>
                  <a:pt x="129" y="784"/>
                </a:lnTo>
                <a:lnTo>
                  <a:pt x="131" y="782"/>
                </a:lnTo>
                <a:lnTo>
                  <a:pt x="133" y="782"/>
                </a:lnTo>
                <a:lnTo>
                  <a:pt x="135" y="782"/>
                </a:lnTo>
                <a:lnTo>
                  <a:pt x="137" y="784"/>
                </a:lnTo>
                <a:lnTo>
                  <a:pt x="137" y="786"/>
                </a:lnTo>
                <a:lnTo>
                  <a:pt x="139" y="788"/>
                </a:lnTo>
                <a:lnTo>
                  <a:pt x="142" y="788"/>
                </a:lnTo>
                <a:lnTo>
                  <a:pt x="144" y="786"/>
                </a:lnTo>
                <a:lnTo>
                  <a:pt x="144" y="784"/>
                </a:lnTo>
                <a:lnTo>
                  <a:pt x="146" y="784"/>
                </a:lnTo>
                <a:lnTo>
                  <a:pt x="146" y="782"/>
                </a:lnTo>
                <a:lnTo>
                  <a:pt x="148" y="780"/>
                </a:lnTo>
                <a:lnTo>
                  <a:pt x="150" y="778"/>
                </a:lnTo>
                <a:lnTo>
                  <a:pt x="152" y="778"/>
                </a:lnTo>
                <a:lnTo>
                  <a:pt x="152" y="776"/>
                </a:lnTo>
                <a:lnTo>
                  <a:pt x="152" y="774"/>
                </a:lnTo>
                <a:lnTo>
                  <a:pt x="154" y="774"/>
                </a:lnTo>
                <a:lnTo>
                  <a:pt x="157" y="774"/>
                </a:lnTo>
                <a:lnTo>
                  <a:pt x="159" y="774"/>
                </a:lnTo>
                <a:lnTo>
                  <a:pt x="159" y="772"/>
                </a:lnTo>
                <a:lnTo>
                  <a:pt x="161" y="770"/>
                </a:lnTo>
                <a:lnTo>
                  <a:pt x="161" y="768"/>
                </a:lnTo>
                <a:lnTo>
                  <a:pt x="161" y="766"/>
                </a:lnTo>
                <a:lnTo>
                  <a:pt x="161" y="764"/>
                </a:lnTo>
                <a:lnTo>
                  <a:pt x="159" y="762"/>
                </a:lnTo>
                <a:lnTo>
                  <a:pt x="161" y="762"/>
                </a:lnTo>
                <a:lnTo>
                  <a:pt x="161" y="760"/>
                </a:lnTo>
                <a:lnTo>
                  <a:pt x="161" y="758"/>
                </a:lnTo>
                <a:lnTo>
                  <a:pt x="161" y="756"/>
                </a:lnTo>
                <a:lnTo>
                  <a:pt x="159" y="756"/>
                </a:lnTo>
                <a:lnTo>
                  <a:pt x="159" y="754"/>
                </a:lnTo>
                <a:lnTo>
                  <a:pt x="157" y="752"/>
                </a:lnTo>
                <a:lnTo>
                  <a:pt x="157" y="750"/>
                </a:lnTo>
                <a:lnTo>
                  <a:pt x="157" y="748"/>
                </a:lnTo>
                <a:lnTo>
                  <a:pt x="157" y="746"/>
                </a:lnTo>
                <a:lnTo>
                  <a:pt x="154" y="744"/>
                </a:lnTo>
                <a:lnTo>
                  <a:pt x="154" y="742"/>
                </a:lnTo>
                <a:lnTo>
                  <a:pt x="154" y="740"/>
                </a:lnTo>
                <a:lnTo>
                  <a:pt x="157" y="740"/>
                </a:lnTo>
                <a:lnTo>
                  <a:pt x="159" y="740"/>
                </a:lnTo>
                <a:lnTo>
                  <a:pt x="161" y="740"/>
                </a:lnTo>
                <a:lnTo>
                  <a:pt x="161" y="738"/>
                </a:lnTo>
                <a:lnTo>
                  <a:pt x="161" y="736"/>
                </a:lnTo>
                <a:lnTo>
                  <a:pt x="161" y="734"/>
                </a:lnTo>
                <a:lnTo>
                  <a:pt x="161" y="732"/>
                </a:lnTo>
                <a:lnTo>
                  <a:pt x="163" y="730"/>
                </a:lnTo>
                <a:lnTo>
                  <a:pt x="165" y="730"/>
                </a:lnTo>
                <a:lnTo>
                  <a:pt x="167" y="730"/>
                </a:lnTo>
                <a:lnTo>
                  <a:pt x="167" y="728"/>
                </a:lnTo>
                <a:lnTo>
                  <a:pt x="169" y="728"/>
                </a:lnTo>
                <a:lnTo>
                  <a:pt x="172" y="726"/>
                </a:lnTo>
                <a:lnTo>
                  <a:pt x="169" y="726"/>
                </a:lnTo>
                <a:lnTo>
                  <a:pt x="169" y="724"/>
                </a:lnTo>
                <a:lnTo>
                  <a:pt x="169" y="722"/>
                </a:lnTo>
                <a:lnTo>
                  <a:pt x="172" y="720"/>
                </a:lnTo>
                <a:lnTo>
                  <a:pt x="172" y="718"/>
                </a:lnTo>
                <a:lnTo>
                  <a:pt x="172" y="716"/>
                </a:lnTo>
                <a:lnTo>
                  <a:pt x="174" y="716"/>
                </a:lnTo>
                <a:lnTo>
                  <a:pt x="176" y="714"/>
                </a:lnTo>
                <a:lnTo>
                  <a:pt x="176" y="712"/>
                </a:lnTo>
                <a:lnTo>
                  <a:pt x="178" y="710"/>
                </a:lnTo>
                <a:lnTo>
                  <a:pt x="178" y="708"/>
                </a:lnTo>
                <a:lnTo>
                  <a:pt x="178" y="706"/>
                </a:lnTo>
                <a:lnTo>
                  <a:pt x="176" y="706"/>
                </a:lnTo>
                <a:lnTo>
                  <a:pt x="174" y="706"/>
                </a:lnTo>
                <a:lnTo>
                  <a:pt x="172" y="704"/>
                </a:lnTo>
                <a:lnTo>
                  <a:pt x="169" y="704"/>
                </a:lnTo>
                <a:lnTo>
                  <a:pt x="169" y="702"/>
                </a:lnTo>
                <a:lnTo>
                  <a:pt x="167" y="700"/>
                </a:lnTo>
                <a:lnTo>
                  <a:pt x="165" y="700"/>
                </a:lnTo>
                <a:lnTo>
                  <a:pt x="163" y="700"/>
                </a:lnTo>
                <a:lnTo>
                  <a:pt x="161" y="698"/>
                </a:lnTo>
                <a:lnTo>
                  <a:pt x="159" y="698"/>
                </a:lnTo>
                <a:lnTo>
                  <a:pt x="157" y="696"/>
                </a:lnTo>
                <a:lnTo>
                  <a:pt x="157" y="694"/>
                </a:lnTo>
                <a:lnTo>
                  <a:pt x="157" y="692"/>
                </a:lnTo>
                <a:lnTo>
                  <a:pt x="154" y="690"/>
                </a:lnTo>
                <a:lnTo>
                  <a:pt x="154" y="688"/>
                </a:lnTo>
                <a:lnTo>
                  <a:pt x="152" y="688"/>
                </a:lnTo>
                <a:lnTo>
                  <a:pt x="152" y="686"/>
                </a:lnTo>
                <a:lnTo>
                  <a:pt x="152" y="684"/>
                </a:lnTo>
                <a:lnTo>
                  <a:pt x="154" y="682"/>
                </a:lnTo>
                <a:lnTo>
                  <a:pt x="152" y="682"/>
                </a:lnTo>
                <a:lnTo>
                  <a:pt x="152" y="680"/>
                </a:lnTo>
                <a:lnTo>
                  <a:pt x="150" y="680"/>
                </a:lnTo>
                <a:lnTo>
                  <a:pt x="148" y="680"/>
                </a:lnTo>
                <a:lnTo>
                  <a:pt x="146" y="680"/>
                </a:lnTo>
                <a:lnTo>
                  <a:pt x="144" y="680"/>
                </a:lnTo>
                <a:lnTo>
                  <a:pt x="142" y="678"/>
                </a:lnTo>
                <a:lnTo>
                  <a:pt x="139" y="678"/>
                </a:lnTo>
                <a:lnTo>
                  <a:pt x="139" y="680"/>
                </a:lnTo>
                <a:lnTo>
                  <a:pt x="137" y="680"/>
                </a:lnTo>
                <a:lnTo>
                  <a:pt x="135" y="678"/>
                </a:lnTo>
                <a:lnTo>
                  <a:pt x="135" y="676"/>
                </a:lnTo>
                <a:lnTo>
                  <a:pt x="135" y="674"/>
                </a:lnTo>
                <a:lnTo>
                  <a:pt x="137" y="674"/>
                </a:lnTo>
                <a:lnTo>
                  <a:pt x="139" y="672"/>
                </a:lnTo>
                <a:lnTo>
                  <a:pt x="139" y="670"/>
                </a:lnTo>
                <a:lnTo>
                  <a:pt x="137" y="670"/>
                </a:lnTo>
                <a:lnTo>
                  <a:pt x="135" y="668"/>
                </a:lnTo>
                <a:lnTo>
                  <a:pt x="133" y="670"/>
                </a:lnTo>
                <a:lnTo>
                  <a:pt x="131" y="668"/>
                </a:lnTo>
                <a:lnTo>
                  <a:pt x="129" y="670"/>
                </a:lnTo>
                <a:lnTo>
                  <a:pt x="126" y="668"/>
                </a:lnTo>
                <a:lnTo>
                  <a:pt x="124" y="668"/>
                </a:lnTo>
                <a:lnTo>
                  <a:pt x="122" y="666"/>
                </a:lnTo>
                <a:lnTo>
                  <a:pt x="122" y="664"/>
                </a:lnTo>
                <a:lnTo>
                  <a:pt x="122" y="662"/>
                </a:lnTo>
                <a:lnTo>
                  <a:pt x="122" y="660"/>
                </a:lnTo>
                <a:lnTo>
                  <a:pt x="122" y="658"/>
                </a:lnTo>
                <a:lnTo>
                  <a:pt x="120" y="656"/>
                </a:lnTo>
                <a:lnTo>
                  <a:pt x="118" y="654"/>
                </a:lnTo>
                <a:lnTo>
                  <a:pt x="120" y="652"/>
                </a:lnTo>
                <a:lnTo>
                  <a:pt x="120" y="650"/>
                </a:lnTo>
                <a:lnTo>
                  <a:pt x="120" y="648"/>
                </a:lnTo>
                <a:lnTo>
                  <a:pt x="120" y="646"/>
                </a:lnTo>
                <a:lnTo>
                  <a:pt x="120" y="644"/>
                </a:lnTo>
                <a:lnTo>
                  <a:pt x="120" y="642"/>
                </a:lnTo>
                <a:lnTo>
                  <a:pt x="120" y="640"/>
                </a:lnTo>
                <a:lnTo>
                  <a:pt x="120" y="638"/>
                </a:lnTo>
                <a:lnTo>
                  <a:pt x="120" y="636"/>
                </a:lnTo>
                <a:lnTo>
                  <a:pt x="118" y="634"/>
                </a:lnTo>
                <a:lnTo>
                  <a:pt x="116" y="632"/>
                </a:lnTo>
                <a:lnTo>
                  <a:pt x="116" y="630"/>
                </a:lnTo>
                <a:lnTo>
                  <a:pt x="116" y="628"/>
                </a:lnTo>
                <a:lnTo>
                  <a:pt x="118" y="626"/>
                </a:lnTo>
                <a:lnTo>
                  <a:pt x="118" y="624"/>
                </a:lnTo>
                <a:lnTo>
                  <a:pt x="118" y="622"/>
                </a:lnTo>
                <a:lnTo>
                  <a:pt x="118" y="620"/>
                </a:lnTo>
                <a:lnTo>
                  <a:pt x="118" y="618"/>
                </a:lnTo>
                <a:lnTo>
                  <a:pt x="118" y="616"/>
                </a:lnTo>
                <a:lnTo>
                  <a:pt x="120" y="616"/>
                </a:lnTo>
                <a:lnTo>
                  <a:pt x="122" y="614"/>
                </a:lnTo>
                <a:lnTo>
                  <a:pt x="122" y="612"/>
                </a:lnTo>
                <a:lnTo>
                  <a:pt x="124" y="610"/>
                </a:lnTo>
                <a:lnTo>
                  <a:pt x="122" y="610"/>
                </a:lnTo>
                <a:lnTo>
                  <a:pt x="120" y="610"/>
                </a:lnTo>
                <a:lnTo>
                  <a:pt x="120" y="608"/>
                </a:lnTo>
                <a:lnTo>
                  <a:pt x="118" y="608"/>
                </a:lnTo>
                <a:lnTo>
                  <a:pt x="116" y="608"/>
                </a:lnTo>
                <a:lnTo>
                  <a:pt x="114" y="606"/>
                </a:lnTo>
                <a:lnTo>
                  <a:pt x="114" y="604"/>
                </a:lnTo>
                <a:lnTo>
                  <a:pt x="111" y="604"/>
                </a:lnTo>
                <a:lnTo>
                  <a:pt x="109" y="604"/>
                </a:lnTo>
                <a:lnTo>
                  <a:pt x="107" y="604"/>
                </a:lnTo>
                <a:lnTo>
                  <a:pt x="105" y="606"/>
                </a:lnTo>
                <a:lnTo>
                  <a:pt x="103" y="606"/>
                </a:lnTo>
                <a:lnTo>
                  <a:pt x="101" y="606"/>
                </a:lnTo>
                <a:lnTo>
                  <a:pt x="99" y="604"/>
                </a:lnTo>
                <a:lnTo>
                  <a:pt x="96" y="604"/>
                </a:lnTo>
                <a:lnTo>
                  <a:pt x="96" y="602"/>
                </a:lnTo>
                <a:lnTo>
                  <a:pt x="96" y="600"/>
                </a:lnTo>
                <a:lnTo>
                  <a:pt x="94" y="600"/>
                </a:lnTo>
                <a:lnTo>
                  <a:pt x="92" y="600"/>
                </a:lnTo>
                <a:lnTo>
                  <a:pt x="94" y="598"/>
                </a:lnTo>
                <a:lnTo>
                  <a:pt x="94" y="596"/>
                </a:lnTo>
                <a:lnTo>
                  <a:pt x="94" y="594"/>
                </a:lnTo>
                <a:lnTo>
                  <a:pt x="94" y="592"/>
                </a:lnTo>
                <a:lnTo>
                  <a:pt x="92" y="592"/>
                </a:lnTo>
                <a:lnTo>
                  <a:pt x="90" y="594"/>
                </a:lnTo>
                <a:lnTo>
                  <a:pt x="88" y="592"/>
                </a:lnTo>
                <a:lnTo>
                  <a:pt x="86" y="592"/>
                </a:lnTo>
                <a:lnTo>
                  <a:pt x="84" y="592"/>
                </a:lnTo>
                <a:lnTo>
                  <a:pt x="81" y="590"/>
                </a:lnTo>
                <a:lnTo>
                  <a:pt x="79" y="590"/>
                </a:lnTo>
                <a:lnTo>
                  <a:pt x="77" y="588"/>
                </a:lnTo>
                <a:lnTo>
                  <a:pt x="75" y="588"/>
                </a:lnTo>
                <a:lnTo>
                  <a:pt x="75" y="586"/>
                </a:lnTo>
                <a:lnTo>
                  <a:pt x="75" y="584"/>
                </a:lnTo>
                <a:lnTo>
                  <a:pt x="73" y="582"/>
                </a:lnTo>
                <a:lnTo>
                  <a:pt x="71" y="582"/>
                </a:lnTo>
                <a:lnTo>
                  <a:pt x="71" y="580"/>
                </a:lnTo>
                <a:lnTo>
                  <a:pt x="68" y="580"/>
                </a:lnTo>
                <a:lnTo>
                  <a:pt x="68" y="578"/>
                </a:lnTo>
                <a:lnTo>
                  <a:pt x="68" y="576"/>
                </a:lnTo>
                <a:lnTo>
                  <a:pt x="66" y="574"/>
                </a:lnTo>
                <a:lnTo>
                  <a:pt x="64" y="574"/>
                </a:lnTo>
                <a:lnTo>
                  <a:pt x="64" y="572"/>
                </a:lnTo>
                <a:lnTo>
                  <a:pt x="66" y="570"/>
                </a:lnTo>
                <a:lnTo>
                  <a:pt x="66" y="568"/>
                </a:lnTo>
                <a:lnTo>
                  <a:pt x="66" y="566"/>
                </a:lnTo>
                <a:lnTo>
                  <a:pt x="64" y="564"/>
                </a:lnTo>
                <a:lnTo>
                  <a:pt x="64" y="562"/>
                </a:lnTo>
                <a:lnTo>
                  <a:pt x="64" y="560"/>
                </a:lnTo>
                <a:lnTo>
                  <a:pt x="64" y="558"/>
                </a:lnTo>
                <a:lnTo>
                  <a:pt x="64" y="556"/>
                </a:lnTo>
                <a:lnTo>
                  <a:pt x="64" y="554"/>
                </a:lnTo>
                <a:lnTo>
                  <a:pt x="64" y="552"/>
                </a:lnTo>
                <a:lnTo>
                  <a:pt x="64" y="550"/>
                </a:lnTo>
                <a:lnTo>
                  <a:pt x="62" y="550"/>
                </a:lnTo>
                <a:lnTo>
                  <a:pt x="64" y="548"/>
                </a:lnTo>
                <a:lnTo>
                  <a:pt x="64" y="546"/>
                </a:lnTo>
                <a:lnTo>
                  <a:pt x="66" y="544"/>
                </a:lnTo>
                <a:lnTo>
                  <a:pt x="66" y="542"/>
                </a:lnTo>
                <a:lnTo>
                  <a:pt x="66" y="540"/>
                </a:lnTo>
                <a:lnTo>
                  <a:pt x="66" y="538"/>
                </a:lnTo>
                <a:lnTo>
                  <a:pt x="66" y="536"/>
                </a:lnTo>
                <a:lnTo>
                  <a:pt x="64" y="536"/>
                </a:lnTo>
                <a:lnTo>
                  <a:pt x="66" y="534"/>
                </a:lnTo>
                <a:lnTo>
                  <a:pt x="66" y="532"/>
                </a:lnTo>
                <a:lnTo>
                  <a:pt x="68" y="530"/>
                </a:lnTo>
                <a:lnTo>
                  <a:pt x="68" y="528"/>
                </a:lnTo>
                <a:lnTo>
                  <a:pt x="71" y="527"/>
                </a:lnTo>
                <a:lnTo>
                  <a:pt x="73" y="527"/>
                </a:lnTo>
                <a:lnTo>
                  <a:pt x="75" y="527"/>
                </a:lnTo>
                <a:lnTo>
                  <a:pt x="77" y="525"/>
                </a:lnTo>
                <a:lnTo>
                  <a:pt x="77" y="527"/>
                </a:lnTo>
                <a:lnTo>
                  <a:pt x="79" y="527"/>
                </a:lnTo>
                <a:lnTo>
                  <a:pt x="81" y="528"/>
                </a:lnTo>
                <a:lnTo>
                  <a:pt x="84" y="528"/>
                </a:lnTo>
                <a:lnTo>
                  <a:pt x="86" y="527"/>
                </a:lnTo>
                <a:lnTo>
                  <a:pt x="86" y="525"/>
                </a:lnTo>
                <a:lnTo>
                  <a:pt x="88" y="523"/>
                </a:lnTo>
                <a:lnTo>
                  <a:pt x="90" y="523"/>
                </a:lnTo>
                <a:lnTo>
                  <a:pt x="92" y="525"/>
                </a:lnTo>
                <a:lnTo>
                  <a:pt x="94" y="527"/>
                </a:lnTo>
                <a:lnTo>
                  <a:pt x="96" y="525"/>
                </a:lnTo>
                <a:lnTo>
                  <a:pt x="99" y="527"/>
                </a:lnTo>
                <a:lnTo>
                  <a:pt x="99" y="525"/>
                </a:lnTo>
                <a:lnTo>
                  <a:pt x="101" y="525"/>
                </a:lnTo>
                <a:lnTo>
                  <a:pt x="103" y="525"/>
                </a:lnTo>
                <a:lnTo>
                  <a:pt x="105" y="525"/>
                </a:lnTo>
                <a:lnTo>
                  <a:pt x="107" y="525"/>
                </a:lnTo>
                <a:lnTo>
                  <a:pt x="107" y="523"/>
                </a:lnTo>
                <a:lnTo>
                  <a:pt x="109" y="521"/>
                </a:lnTo>
                <a:lnTo>
                  <a:pt x="111" y="519"/>
                </a:lnTo>
                <a:lnTo>
                  <a:pt x="114" y="519"/>
                </a:lnTo>
                <a:lnTo>
                  <a:pt x="114" y="517"/>
                </a:lnTo>
                <a:lnTo>
                  <a:pt x="116" y="517"/>
                </a:lnTo>
                <a:lnTo>
                  <a:pt x="118" y="517"/>
                </a:lnTo>
                <a:lnTo>
                  <a:pt x="120" y="515"/>
                </a:lnTo>
                <a:lnTo>
                  <a:pt x="122" y="517"/>
                </a:lnTo>
                <a:lnTo>
                  <a:pt x="124" y="515"/>
                </a:lnTo>
                <a:lnTo>
                  <a:pt x="126" y="513"/>
                </a:lnTo>
                <a:lnTo>
                  <a:pt x="126" y="511"/>
                </a:lnTo>
                <a:lnTo>
                  <a:pt x="126" y="509"/>
                </a:lnTo>
                <a:lnTo>
                  <a:pt x="129" y="507"/>
                </a:lnTo>
                <a:lnTo>
                  <a:pt x="126" y="507"/>
                </a:lnTo>
                <a:lnTo>
                  <a:pt x="126" y="505"/>
                </a:lnTo>
                <a:lnTo>
                  <a:pt x="129" y="503"/>
                </a:lnTo>
                <a:lnTo>
                  <a:pt x="129" y="501"/>
                </a:lnTo>
                <a:lnTo>
                  <a:pt x="131" y="501"/>
                </a:lnTo>
                <a:lnTo>
                  <a:pt x="131" y="499"/>
                </a:lnTo>
                <a:lnTo>
                  <a:pt x="133" y="497"/>
                </a:lnTo>
                <a:lnTo>
                  <a:pt x="135" y="495"/>
                </a:lnTo>
                <a:lnTo>
                  <a:pt x="139" y="495"/>
                </a:lnTo>
                <a:lnTo>
                  <a:pt x="142" y="495"/>
                </a:lnTo>
                <a:lnTo>
                  <a:pt x="144" y="497"/>
                </a:lnTo>
                <a:lnTo>
                  <a:pt x="146" y="499"/>
                </a:lnTo>
                <a:lnTo>
                  <a:pt x="146" y="501"/>
                </a:lnTo>
                <a:lnTo>
                  <a:pt x="146" y="503"/>
                </a:lnTo>
                <a:lnTo>
                  <a:pt x="148" y="505"/>
                </a:lnTo>
                <a:lnTo>
                  <a:pt x="150" y="507"/>
                </a:lnTo>
                <a:lnTo>
                  <a:pt x="150" y="509"/>
                </a:lnTo>
                <a:lnTo>
                  <a:pt x="150" y="511"/>
                </a:lnTo>
                <a:lnTo>
                  <a:pt x="152" y="511"/>
                </a:lnTo>
                <a:lnTo>
                  <a:pt x="154" y="513"/>
                </a:lnTo>
                <a:lnTo>
                  <a:pt x="154" y="515"/>
                </a:lnTo>
                <a:lnTo>
                  <a:pt x="154" y="517"/>
                </a:lnTo>
                <a:lnTo>
                  <a:pt x="157" y="519"/>
                </a:lnTo>
                <a:lnTo>
                  <a:pt x="157" y="521"/>
                </a:lnTo>
                <a:lnTo>
                  <a:pt x="159" y="521"/>
                </a:lnTo>
                <a:lnTo>
                  <a:pt x="161" y="521"/>
                </a:lnTo>
                <a:lnTo>
                  <a:pt x="163" y="519"/>
                </a:lnTo>
                <a:lnTo>
                  <a:pt x="165" y="519"/>
                </a:lnTo>
                <a:lnTo>
                  <a:pt x="167" y="517"/>
                </a:lnTo>
                <a:lnTo>
                  <a:pt x="167" y="515"/>
                </a:lnTo>
                <a:lnTo>
                  <a:pt x="169" y="515"/>
                </a:lnTo>
                <a:lnTo>
                  <a:pt x="172" y="513"/>
                </a:lnTo>
                <a:lnTo>
                  <a:pt x="174" y="513"/>
                </a:lnTo>
                <a:lnTo>
                  <a:pt x="176" y="513"/>
                </a:lnTo>
                <a:lnTo>
                  <a:pt x="176" y="515"/>
                </a:lnTo>
                <a:lnTo>
                  <a:pt x="176" y="517"/>
                </a:lnTo>
                <a:lnTo>
                  <a:pt x="178" y="517"/>
                </a:lnTo>
                <a:lnTo>
                  <a:pt x="178" y="519"/>
                </a:lnTo>
                <a:lnTo>
                  <a:pt x="180" y="519"/>
                </a:lnTo>
                <a:lnTo>
                  <a:pt x="182" y="521"/>
                </a:lnTo>
                <a:lnTo>
                  <a:pt x="184" y="521"/>
                </a:lnTo>
                <a:lnTo>
                  <a:pt x="187" y="521"/>
                </a:lnTo>
                <a:lnTo>
                  <a:pt x="187" y="519"/>
                </a:lnTo>
                <a:lnTo>
                  <a:pt x="187" y="517"/>
                </a:lnTo>
                <a:lnTo>
                  <a:pt x="187" y="515"/>
                </a:lnTo>
                <a:lnTo>
                  <a:pt x="189" y="515"/>
                </a:lnTo>
                <a:lnTo>
                  <a:pt x="191" y="513"/>
                </a:lnTo>
                <a:lnTo>
                  <a:pt x="191" y="511"/>
                </a:lnTo>
                <a:lnTo>
                  <a:pt x="193" y="511"/>
                </a:lnTo>
                <a:lnTo>
                  <a:pt x="193" y="509"/>
                </a:lnTo>
                <a:lnTo>
                  <a:pt x="195" y="509"/>
                </a:lnTo>
                <a:lnTo>
                  <a:pt x="197" y="507"/>
                </a:lnTo>
                <a:lnTo>
                  <a:pt x="199" y="509"/>
                </a:lnTo>
                <a:lnTo>
                  <a:pt x="202" y="509"/>
                </a:lnTo>
                <a:lnTo>
                  <a:pt x="202" y="507"/>
                </a:lnTo>
                <a:lnTo>
                  <a:pt x="204" y="509"/>
                </a:lnTo>
                <a:lnTo>
                  <a:pt x="206" y="509"/>
                </a:lnTo>
                <a:lnTo>
                  <a:pt x="208" y="507"/>
                </a:lnTo>
                <a:lnTo>
                  <a:pt x="208" y="505"/>
                </a:lnTo>
                <a:lnTo>
                  <a:pt x="210" y="505"/>
                </a:lnTo>
                <a:lnTo>
                  <a:pt x="212" y="503"/>
                </a:lnTo>
                <a:lnTo>
                  <a:pt x="215" y="501"/>
                </a:lnTo>
                <a:lnTo>
                  <a:pt x="215" y="499"/>
                </a:lnTo>
                <a:lnTo>
                  <a:pt x="217" y="497"/>
                </a:lnTo>
                <a:lnTo>
                  <a:pt x="219" y="497"/>
                </a:lnTo>
                <a:lnTo>
                  <a:pt x="221" y="497"/>
                </a:lnTo>
                <a:lnTo>
                  <a:pt x="223" y="499"/>
                </a:lnTo>
                <a:lnTo>
                  <a:pt x="225" y="501"/>
                </a:lnTo>
                <a:lnTo>
                  <a:pt x="227" y="501"/>
                </a:lnTo>
                <a:lnTo>
                  <a:pt x="230" y="501"/>
                </a:lnTo>
                <a:lnTo>
                  <a:pt x="232" y="499"/>
                </a:lnTo>
                <a:lnTo>
                  <a:pt x="234" y="499"/>
                </a:lnTo>
                <a:lnTo>
                  <a:pt x="236" y="501"/>
                </a:lnTo>
                <a:lnTo>
                  <a:pt x="238" y="503"/>
                </a:lnTo>
                <a:lnTo>
                  <a:pt x="242" y="505"/>
                </a:lnTo>
                <a:lnTo>
                  <a:pt x="245" y="507"/>
                </a:lnTo>
                <a:lnTo>
                  <a:pt x="247" y="505"/>
                </a:lnTo>
                <a:lnTo>
                  <a:pt x="249" y="505"/>
                </a:lnTo>
                <a:lnTo>
                  <a:pt x="249" y="503"/>
                </a:lnTo>
                <a:lnTo>
                  <a:pt x="251" y="501"/>
                </a:lnTo>
                <a:lnTo>
                  <a:pt x="253" y="503"/>
                </a:lnTo>
                <a:lnTo>
                  <a:pt x="255" y="501"/>
                </a:lnTo>
                <a:lnTo>
                  <a:pt x="257" y="501"/>
                </a:lnTo>
                <a:lnTo>
                  <a:pt x="257" y="499"/>
                </a:lnTo>
                <a:lnTo>
                  <a:pt x="260" y="499"/>
                </a:lnTo>
                <a:lnTo>
                  <a:pt x="262" y="497"/>
                </a:lnTo>
                <a:lnTo>
                  <a:pt x="262" y="495"/>
                </a:lnTo>
                <a:lnTo>
                  <a:pt x="264" y="493"/>
                </a:lnTo>
                <a:lnTo>
                  <a:pt x="266" y="493"/>
                </a:lnTo>
                <a:lnTo>
                  <a:pt x="268" y="491"/>
                </a:lnTo>
                <a:lnTo>
                  <a:pt x="270" y="491"/>
                </a:lnTo>
                <a:lnTo>
                  <a:pt x="273" y="493"/>
                </a:lnTo>
                <a:lnTo>
                  <a:pt x="273" y="491"/>
                </a:lnTo>
                <a:lnTo>
                  <a:pt x="273" y="489"/>
                </a:lnTo>
                <a:lnTo>
                  <a:pt x="273" y="487"/>
                </a:lnTo>
                <a:lnTo>
                  <a:pt x="273" y="485"/>
                </a:lnTo>
                <a:lnTo>
                  <a:pt x="275" y="485"/>
                </a:lnTo>
                <a:lnTo>
                  <a:pt x="277" y="483"/>
                </a:lnTo>
                <a:lnTo>
                  <a:pt x="279" y="483"/>
                </a:lnTo>
                <a:lnTo>
                  <a:pt x="281" y="483"/>
                </a:lnTo>
                <a:lnTo>
                  <a:pt x="281" y="481"/>
                </a:lnTo>
                <a:lnTo>
                  <a:pt x="283" y="481"/>
                </a:lnTo>
                <a:lnTo>
                  <a:pt x="283" y="483"/>
                </a:lnTo>
                <a:lnTo>
                  <a:pt x="285" y="481"/>
                </a:lnTo>
                <a:lnTo>
                  <a:pt x="288" y="481"/>
                </a:lnTo>
                <a:lnTo>
                  <a:pt x="288" y="483"/>
                </a:lnTo>
                <a:lnTo>
                  <a:pt x="290" y="483"/>
                </a:lnTo>
                <a:lnTo>
                  <a:pt x="292" y="483"/>
                </a:lnTo>
                <a:lnTo>
                  <a:pt x="294" y="483"/>
                </a:lnTo>
                <a:lnTo>
                  <a:pt x="296" y="483"/>
                </a:lnTo>
                <a:lnTo>
                  <a:pt x="296" y="481"/>
                </a:lnTo>
                <a:lnTo>
                  <a:pt x="296" y="479"/>
                </a:lnTo>
                <a:lnTo>
                  <a:pt x="294" y="477"/>
                </a:lnTo>
                <a:lnTo>
                  <a:pt x="294" y="475"/>
                </a:lnTo>
                <a:lnTo>
                  <a:pt x="296" y="473"/>
                </a:lnTo>
                <a:lnTo>
                  <a:pt x="296" y="471"/>
                </a:lnTo>
                <a:lnTo>
                  <a:pt x="298" y="471"/>
                </a:lnTo>
                <a:lnTo>
                  <a:pt x="300" y="471"/>
                </a:lnTo>
                <a:lnTo>
                  <a:pt x="303" y="471"/>
                </a:lnTo>
                <a:lnTo>
                  <a:pt x="305" y="471"/>
                </a:lnTo>
                <a:lnTo>
                  <a:pt x="307" y="473"/>
                </a:lnTo>
                <a:lnTo>
                  <a:pt x="307" y="475"/>
                </a:lnTo>
                <a:lnTo>
                  <a:pt x="307" y="477"/>
                </a:lnTo>
                <a:lnTo>
                  <a:pt x="309" y="477"/>
                </a:lnTo>
                <a:lnTo>
                  <a:pt x="311" y="477"/>
                </a:lnTo>
                <a:lnTo>
                  <a:pt x="313" y="477"/>
                </a:lnTo>
                <a:lnTo>
                  <a:pt x="315" y="479"/>
                </a:lnTo>
                <a:lnTo>
                  <a:pt x="315" y="477"/>
                </a:lnTo>
                <a:lnTo>
                  <a:pt x="318" y="477"/>
                </a:lnTo>
                <a:lnTo>
                  <a:pt x="320" y="477"/>
                </a:lnTo>
                <a:lnTo>
                  <a:pt x="322" y="477"/>
                </a:lnTo>
                <a:lnTo>
                  <a:pt x="324" y="477"/>
                </a:lnTo>
                <a:lnTo>
                  <a:pt x="326" y="477"/>
                </a:lnTo>
                <a:lnTo>
                  <a:pt x="328" y="477"/>
                </a:lnTo>
                <a:lnTo>
                  <a:pt x="330" y="477"/>
                </a:lnTo>
                <a:lnTo>
                  <a:pt x="330" y="475"/>
                </a:lnTo>
                <a:lnTo>
                  <a:pt x="333" y="477"/>
                </a:lnTo>
                <a:lnTo>
                  <a:pt x="335" y="477"/>
                </a:lnTo>
                <a:lnTo>
                  <a:pt x="335" y="479"/>
                </a:lnTo>
                <a:lnTo>
                  <a:pt x="337" y="481"/>
                </a:lnTo>
                <a:lnTo>
                  <a:pt x="337" y="483"/>
                </a:lnTo>
                <a:lnTo>
                  <a:pt x="339" y="483"/>
                </a:lnTo>
                <a:lnTo>
                  <a:pt x="339" y="485"/>
                </a:lnTo>
                <a:lnTo>
                  <a:pt x="341" y="485"/>
                </a:lnTo>
                <a:lnTo>
                  <a:pt x="343" y="485"/>
                </a:lnTo>
                <a:lnTo>
                  <a:pt x="346" y="487"/>
                </a:lnTo>
                <a:lnTo>
                  <a:pt x="346" y="489"/>
                </a:lnTo>
                <a:lnTo>
                  <a:pt x="346" y="491"/>
                </a:lnTo>
                <a:lnTo>
                  <a:pt x="346" y="493"/>
                </a:lnTo>
                <a:lnTo>
                  <a:pt x="348" y="495"/>
                </a:lnTo>
                <a:lnTo>
                  <a:pt x="350" y="497"/>
                </a:lnTo>
                <a:lnTo>
                  <a:pt x="352" y="497"/>
                </a:lnTo>
                <a:lnTo>
                  <a:pt x="354" y="497"/>
                </a:lnTo>
                <a:lnTo>
                  <a:pt x="354" y="495"/>
                </a:lnTo>
                <a:lnTo>
                  <a:pt x="356" y="495"/>
                </a:lnTo>
                <a:lnTo>
                  <a:pt x="358" y="493"/>
                </a:lnTo>
                <a:lnTo>
                  <a:pt x="358" y="491"/>
                </a:lnTo>
                <a:lnTo>
                  <a:pt x="361" y="491"/>
                </a:lnTo>
                <a:lnTo>
                  <a:pt x="363" y="491"/>
                </a:lnTo>
                <a:lnTo>
                  <a:pt x="365" y="493"/>
                </a:lnTo>
                <a:lnTo>
                  <a:pt x="367" y="495"/>
                </a:lnTo>
                <a:lnTo>
                  <a:pt x="369" y="497"/>
                </a:lnTo>
                <a:lnTo>
                  <a:pt x="371" y="497"/>
                </a:lnTo>
                <a:lnTo>
                  <a:pt x="371" y="499"/>
                </a:lnTo>
                <a:lnTo>
                  <a:pt x="373" y="501"/>
                </a:lnTo>
                <a:lnTo>
                  <a:pt x="376" y="501"/>
                </a:lnTo>
                <a:lnTo>
                  <a:pt x="376" y="499"/>
                </a:lnTo>
                <a:lnTo>
                  <a:pt x="378" y="499"/>
                </a:lnTo>
                <a:lnTo>
                  <a:pt x="380" y="497"/>
                </a:lnTo>
                <a:lnTo>
                  <a:pt x="382" y="497"/>
                </a:lnTo>
                <a:lnTo>
                  <a:pt x="384" y="497"/>
                </a:lnTo>
                <a:lnTo>
                  <a:pt x="384" y="499"/>
                </a:lnTo>
                <a:lnTo>
                  <a:pt x="386" y="499"/>
                </a:lnTo>
                <a:lnTo>
                  <a:pt x="388" y="499"/>
                </a:lnTo>
                <a:lnTo>
                  <a:pt x="391" y="499"/>
                </a:lnTo>
                <a:lnTo>
                  <a:pt x="393" y="499"/>
                </a:lnTo>
                <a:lnTo>
                  <a:pt x="395" y="501"/>
                </a:lnTo>
                <a:lnTo>
                  <a:pt x="397" y="499"/>
                </a:lnTo>
                <a:lnTo>
                  <a:pt x="397" y="497"/>
                </a:lnTo>
                <a:lnTo>
                  <a:pt x="397" y="495"/>
                </a:lnTo>
                <a:lnTo>
                  <a:pt x="397" y="493"/>
                </a:lnTo>
                <a:lnTo>
                  <a:pt x="395" y="491"/>
                </a:lnTo>
                <a:lnTo>
                  <a:pt x="395" y="489"/>
                </a:lnTo>
                <a:lnTo>
                  <a:pt x="397" y="489"/>
                </a:lnTo>
                <a:lnTo>
                  <a:pt x="399" y="487"/>
                </a:lnTo>
                <a:lnTo>
                  <a:pt x="399" y="485"/>
                </a:lnTo>
                <a:lnTo>
                  <a:pt x="397" y="485"/>
                </a:lnTo>
                <a:lnTo>
                  <a:pt x="399" y="483"/>
                </a:lnTo>
                <a:lnTo>
                  <a:pt x="399" y="481"/>
                </a:lnTo>
                <a:lnTo>
                  <a:pt x="399" y="479"/>
                </a:lnTo>
                <a:lnTo>
                  <a:pt x="399" y="477"/>
                </a:lnTo>
                <a:lnTo>
                  <a:pt x="401" y="477"/>
                </a:lnTo>
                <a:lnTo>
                  <a:pt x="404" y="477"/>
                </a:lnTo>
                <a:lnTo>
                  <a:pt x="404" y="475"/>
                </a:lnTo>
                <a:lnTo>
                  <a:pt x="406" y="473"/>
                </a:lnTo>
                <a:lnTo>
                  <a:pt x="406" y="471"/>
                </a:lnTo>
                <a:lnTo>
                  <a:pt x="408" y="471"/>
                </a:lnTo>
                <a:lnTo>
                  <a:pt x="408" y="469"/>
                </a:lnTo>
                <a:lnTo>
                  <a:pt x="410" y="469"/>
                </a:lnTo>
                <a:lnTo>
                  <a:pt x="412" y="469"/>
                </a:lnTo>
                <a:lnTo>
                  <a:pt x="414" y="467"/>
                </a:lnTo>
                <a:lnTo>
                  <a:pt x="416" y="469"/>
                </a:lnTo>
                <a:lnTo>
                  <a:pt x="419" y="467"/>
                </a:lnTo>
                <a:lnTo>
                  <a:pt x="421" y="467"/>
                </a:lnTo>
                <a:lnTo>
                  <a:pt x="423" y="469"/>
                </a:lnTo>
                <a:lnTo>
                  <a:pt x="425" y="469"/>
                </a:lnTo>
                <a:lnTo>
                  <a:pt x="427" y="467"/>
                </a:lnTo>
                <a:lnTo>
                  <a:pt x="429" y="467"/>
                </a:lnTo>
                <a:lnTo>
                  <a:pt x="431" y="467"/>
                </a:lnTo>
                <a:lnTo>
                  <a:pt x="434" y="469"/>
                </a:lnTo>
                <a:lnTo>
                  <a:pt x="434" y="467"/>
                </a:lnTo>
                <a:lnTo>
                  <a:pt x="436" y="467"/>
                </a:lnTo>
                <a:lnTo>
                  <a:pt x="436" y="465"/>
                </a:lnTo>
                <a:lnTo>
                  <a:pt x="436" y="463"/>
                </a:lnTo>
                <a:lnTo>
                  <a:pt x="438" y="463"/>
                </a:lnTo>
                <a:lnTo>
                  <a:pt x="440" y="463"/>
                </a:lnTo>
                <a:lnTo>
                  <a:pt x="440" y="461"/>
                </a:lnTo>
                <a:lnTo>
                  <a:pt x="440" y="459"/>
                </a:lnTo>
                <a:lnTo>
                  <a:pt x="442" y="457"/>
                </a:lnTo>
                <a:lnTo>
                  <a:pt x="442" y="455"/>
                </a:lnTo>
                <a:lnTo>
                  <a:pt x="440" y="455"/>
                </a:lnTo>
                <a:lnTo>
                  <a:pt x="442" y="453"/>
                </a:lnTo>
                <a:lnTo>
                  <a:pt x="444" y="451"/>
                </a:lnTo>
                <a:lnTo>
                  <a:pt x="446" y="449"/>
                </a:lnTo>
                <a:lnTo>
                  <a:pt x="449" y="449"/>
                </a:lnTo>
                <a:lnTo>
                  <a:pt x="446" y="447"/>
                </a:lnTo>
                <a:lnTo>
                  <a:pt x="446" y="445"/>
                </a:lnTo>
                <a:lnTo>
                  <a:pt x="444" y="443"/>
                </a:lnTo>
                <a:lnTo>
                  <a:pt x="444" y="441"/>
                </a:lnTo>
                <a:lnTo>
                  <a:pt x="444" y="439"/>
                </a:lnTo>
                <a:lnTo>
                  <a:pt x="444" y="437"/>
                </a:lnTo>
                <a:lnTo>
                  <a:pt x="444" y="435"/>
                </a:lnTo>
                <a:lnTo>
                  <a:pt x="446" y="433"/>
                </a:lnTo>
                <a:lnTo>
                  <a:pt x="446" y="431"/>
                </a:lnTo>
                <a:lnTo>
                  <a:pt x="446" y="429"/>
                </a:lnTo>
                <a:lnTo>
                  <a:pt x="449" y="427"/>
                </a:lnTo>
                <a:lnTo>
                  <a:pt x="449" y="425"/>
                </a:lnTo>
                <a:lnTo>
                  <a:pt x="451" y="425"/>
                </a:lnTo>
                <a:lnTo>
                  <a:pt x="453" y="425"/>
                </a:lnTo>
                <a:lnTo>
                  <a:pt x="455" y="425"/>
                </a:lnTo>
                <a:lnTo>
                  <a:pt x="457" y="425"/>
                </a:lnTo>
                <a:lnTo>
                  <a:pt x="459" y="423"/>
                </a:lnTo>
                <a:lnTo>
                  <a:pt x="461" y="423"/>
                </a:lnTo>
                <a:lnTo>
                  <a:pt x="464" y="423"/>
                </a:lnTo>
                <a:lnTo>
                  <a:pt x="466" y="423"/>
                </a:lnTo>
                <a:lnTo>
                  <a:pt x="468" y="421"/>
                </a:lnTo>
                <a:lnTo>
                  <a:pt x="470" y="421"/>
                </a:lnTo>
                <a:lnTo>
                  <a:pt x="472" y="421"/>
                </a:lnTo>
                <a:lnTo>
                  <a:pt x="472" y="419"/>
                </a:lnTo>
                <a:lnTo>
                  <a:pt x="472" y="417"/>
                </a:lnTo>
                <a:lnTo>
                  <a:pt x="472" y="415"/>
                </a:lnTo>
                <a:lnTo>
                  <a:pt x="472" y="413"/>
                </a:lnTo>
                <a:lnTo>
                  <a:pt x="474" y="413"/>
                </a:lnTo>
                <a:lnTo>
                  <a:pt x="477" y="411"/>
                </a:lnTo>
                <a:lnTo>
                  <a:pt x="479" y="411"/>
                </a:lnTo>
                <a:lnTo>
                  <a:pt x="481" y="411"/>
                </a:lnTo>
                <a:lnTo>
                  <a:pt x="483" y="411"/>
                </a:lnTo>
                <a:lnTo>
                  <a:pt x="483" y="409"/>
                </a:lnTo>
                <a:lnTo>
                  <a:pt x="485" y="409"/>
                </a:lnTo>
                <a:lnTo>
                  <a:pt x="485" y="407"/>
                </a:lnTo>
                <a:lnTo>
                  <a:pt x="485" y="405"/>
                </a:lnTo>
                <a:lnTo>
                  <a:pt x="483" y="403"/>
                </a:lnTo>
                <a:lnTo>
                  <a:pt x="483" y="401"/>
                </a:lnTo>
                <a:lnTo>
                  <a:pt x="485" y="399"/>
                </a:lnTo>
                <a:lnTo>
                  <a:pt x="485" y="397"/>
                </a:lnTo>
                <a:lnTo>
                  <a:pt x="487" y="397"/>
                </a:lnTo>
                <a:lnTo>
                  <a:pt x="487" y="395"/>
                </a:lnTo>
                <a:lnTo>
                  <a:pt x="489" y="393"/>
                </a:lnTo>
                <a:lnTo>
                  <a:pt x="489" y="391"/>
                </a:lnTo>
                <a:lnTo>
                  <a:pt x="487" y="391"/>
                </a:lnTo>
                <a:lnTo>
                  <a:pt x="485" y="389"/>
                </a:lnTo>
                <a:lnTo>
                  <a:pt x="485" y="387"/>
                </a:lnTo>
                <a:lnTo>
                  <a:pt x="485" y="385"/>
                </a:lnTo>
                <a:lnTo>
                  <a:pt x="485" y="383"/>
                </a:lnTo>
                <a:lnTo>
                  <a:pt x="483" y="383"/>
                </a:lnTo>
                <a:lnTo>
                  <a:pt x="483" y="381"/>
                </a:lnTo>
                <a:lnTo>
                  <a:pt x="483" y="379"/>
                </a:lnTo>
                <a:lnTo>
                  <a:pt x="481" y="377"/>
                </a:lnTo>
                <a:lnTo>
                  <a:pt x="481" y="375"/>
                </a:lnTo>
                <a:lnTo>
                  <a:pt x="479" y="373"/>
                </a:lnTo>
                <a:lnTo>
                  <a:pt x="477" y="373"/>
                </a:lnTo>
                <a:lnTo>
                  <a:pt x="477" y="371"/>
                </a:lnTo>
                <a:lnTo>
                  <a:pt x="474" y="369"/>
                </a:lnTo>
                <a:lnTo>
                  <a:pt x="472" y="367"/>
                </a:lnTo>
                <a:lnTo>
                  <a:pt x="472" y="365"/>
                </a:lnTo>
                <a:lnTo>
                  <a:pt x="470" y="365"/>
                </a:lnTo>
                <a:lnTo>
                  <a:pt x="468" y="363"/>
                </a:lnTo>
                <a:lnTo>
                  <a:pt x="466" y="363"/>
                </a:lnTo>
                <a:lnTo>
                  <a:pt x="466" y="361"/>
                </a:lnTo>
                <a:lnTo>
                  <a:pt x="464" y="361"/>
                </a:lnTo>
                <a:lnTo>
                  <a:pt x="464" y="359"/>
                </a:lnTo>
                <a:lnTo>
                  <a:pt x="466" y="357"/>
                </a:lnTo>
                <a:lnTo>
                  <a:pt x="468" y="355"/>
                </a:lnTo>
                <a:lnTo>
                  <a:pt x="470" y="353"/>
                </a:lnTo>
                <a:lnTo>
                  <a:pt x="470" y="351"/>
                </a:lnTo>
                <a:lnTo>
                  <a:pt x="472" y="351"/>
                </a:lnTo>
                <a:lnTo>
                  <a:pt x="474" y="349"/>
                </a:lnTo>
                <a:lnTo>
                  <a:pt x="477" y="347"/>
                </a:lnTo>
                <a:lnTo>
                  <a:pt x="479" y="345"/>
                </a:lnTo>
                <a:lnTo>
                  <a:pt x="481" y="343"/>
                </a:lnTo>
                <a:lnTo>
                  <a:pt x="483" y="343"/>
                </a:lnTo>
                <a:lnTo>
                  <a:pt x="485" y="343"/>
                </a:lnTo>
                <a:lnTo>
                  <a:pt x="485" y="345"/>
                </a:lnTo>
                <a:lnTo>
                  <a:pt x="487" y="345"/>
                </a:lnTo>
                <a:lnTo>
                  <a:pt x="489" y="345"/>
                </a:lnTo>
                <a:lnTo>
                  <a:pt x="492" y="345"/>
                </a:lnTo>
                <a:lnTo>
                  <a:pt x="494" y="345"/>
                </a:lnTo>
                <a:lnTo>
                  <a:pt x="496" y="343"/>
                </a:lnTo>
                <a:lnTo>
                  <a:pt x="498" y="343"/>
                </a:lnTo>
                <a:lnTo>
                  <a:pt x="500" y="343"/>
                </a:lnTo>
                <a:lnTo>
                  <a:pt x="502" y="341"/>
                </a:lnTo>
                <a:lnTo>
                  <a:pt x="504" y="341"/>
                </a:lnTo>
                <a:lnTo>
                  <a:pt x="504" y="339"/>
                </a:lnTo>
                <a:lnTo>
                  <a:pt x="504" y="337"/>
                </a:lnTo>
                <a:lnTo>
                  <a:pt x="504" y="335"/>
                </a:lnTo>
                <a:lnTo>
                  <a:pt x="507" y="333"/>
                </a:lnTo>
                <a:lnTo>
                  <a:pt x="507" y="331"/>
                </a:lnTo>
                <a:lnTo>
                  <a:pt x="507" y="329"/>
                </a:lnTo>
                <a:lnTo>
                  <a:pt x="509" y="329"/>
                </a:lnTo>
                <a:lnTo>
                  <a:pt x="511" y="327"/>
                </a:lnTo>
                <a:lnTo>
                  <a:pt x="513" y="327"/>
                </a:lnTo>
                <a:lnTo>
                  <a:pt x="515" y="327"/>
                </a:lnTo>
                <a:lnTo>
                  <a:pt x="515" y="325"/>
                </a:lnTo>
                <a:lnTo>
                  <a:pt x="517" y="325"/>
                </a:lnTo>
                <a:lnTo>
                  <a:pt x="519" y="325"/>
                </a:lnTo>
                <a:lnTo>
                  <a:pt x="519" y="323"/>
                </a:lnTo>
                <a:lnTo>
                  <a:pt x="519" y="321"/>
                </a:lnTo>
                <a:lnTo>
                  <a:pt x="519" y="319"/>
                </a:lnTo>
                <a:lnTo>
                  <a:pt x="522" y="317"/>
                </a:lnTo>
                <a:lnTo>
                  <a:pt x="524" y="317"/>
                </a:lnTo>
                <a:lnTo>
                  <a:pt x="526" y="317"/>
                </a:lnTo>
                <a:lnTo>
                  <a:pt x="528" y="317"/>
                </a:lnTo>
                <a:lnTo>
                  <a:pt x="528" y="315"/>
                </a:lnTo>
                <a:lnTo>
                  <a:pt x="530" y="315"/>
                </a:lnTo>
                <a:lnTo>
                  <a:pt x="532" y="313"/>
                </a:lnTo>
                <a:lnTo>
                  <a:pt x="535" y="313"/>
                </a:lnTo>
                <a:lnTo>
                  <a:pt x="535" y="311"/>
                </a:lnTo>
                <a:lnTo>
                  <a:pt x="535" y="309"/>
                </a:lnTo>
                <a:lnTo>
                  <a:pt x="537" y="309"/>
                </a:lnTo>
                <a:lnTo>
                  <a:pt x="537" y="307"/>
                </a:lnTo>
                <a:lnTo>
                  <a:pt x="537" y="305"/>
                </a:lnTo>
                <a:lnTo>
                  <a:pt x="537" y="303"/>
                </a:lnTo>
                <a:lnTo>
                  <a:pt x="535" y="303"/>
                </a:lnTo>
                <a:lnTo>
                  <a:pt x="535" y="301"/>
                </a:lnTo>
                <a:lnTo>
                  <a:pt x="532" y="301"/>
                </a:lnTo>
                <a:lnTo>
                  <a:pt x="530" y="301"/>
                </a:lnTo>
                <a:lnTo>
                  <a:pt x="528" y="299"/>
                </a:lnTo>
                <a:lnTo>
                  <a:pt x="530" y="297"/>
                </a:lnTo>
                <a:lnTo>
                  <a:pt x="530" y="295"/>
                </a:lnTo>
                <a:lnTo>
                  <a:pt x="532" y="295"/>
                </a:lnTo>
                <a:lnTo>
                  <a:pt x="532" y="293"/>
                </a:lnTo>
                <a:lnTo>
                  <a:pt x="532" y="291"/>
                </a:lnTo>
                <a:lnTo>
                  <a:pt x="535" y="293"/>
                </a:lnTo>
                <a:lnTo>
                  <a:pt x="537" y="293"/>
                </a:lnTo>
                <a:lnTo>
                  <a:pt x="539" y="293"/>
                </a:lnTo>
                <a:lnTo>
                  <a:pt x="541" y="291"/>
                </a:lnTo>
                <a:lnTo>
                  <a:pt x="543" y="289"/>
                </a:lnTo>
                <a:lnTo>
                  <a:pt x="545" y="287"/>
                </a:lnTo>
                <a:lnTo>
                  <a:pt x="547" y="285"/>
                </a:lnTo>
                <a:lnTo>
                  <a:pt x="547" y="283"/>
                </a:lnTo>
                <a:lnTo>
                  <a:pt x="550" y="283"/>
                </a:lnTo>
                <a:lnTo>
                  <a:pt x="552" y="281"/>
                </a:lnTo>
                <a:lnTo>
                  <a:pt x="554" y="281"/>
                </a:lnTo>
                <a:lnTo>
                  <a:pt x="556" y="281"/>
                </a:lnTo>
                <a:lnTo>
                  <a:pt x="558" y="281"/>
                </a:lnTo>
                <a:lnTo>
                  <a:pt x="560" y="281"/>
                </a:lnTo>
                <a:lnTo>
                  <a:pt x="562" y="281"/>
                </a:lnTo>
                <a:lnTo>
                  <a:pt x="562" y="279"/>
                </a:lnTo>
                <a:lnTo>
                  <a:pt x="565" y="279"/>
                </a:lnTo>
                <a:lnTo>
                  <a:pt x="567" y="279"/>
                </a:lnTo>
                <a:lnTo>
                  <a:pt x="569" y="277"/>
                </a:lnTo>
                <a:lnTo>
                  <a:pt x="571" y="277"/>
                </a:lnTo>
                <a:lnTo>
                  <a:pt x="573" y="277"/>
                </a:lnTo>
                <a:lnTo>
                  <a:pt x="575" y="277"/>
                </a:lnTo>
                <a:lnTo>
                  <a:pt x="577" y="277"/>
                </a:lnTo>
                <a:lnTo>
                  <a:pt x="577" y="279"/>
                </a:lnTo>
                <a:lnTo>
                  <a:pt x="580" y="281"/>
                </a:lnTo>
                <a:lnTo>
                  <a:pt x="582" y="281"/>
                </a:lnTo>
                <a:lnTo>
                  <a:pt x="582" y="283"/>
                </a:lnTo>
                <a:lnTo>
                  <a:pt x="582" y="285"/>
                </a:lnTo>
                <a:lnTo>
                  <a:pt x="582" y="287"/>
                </a:lnTo>
                <a:lnTo>
                  <a:pt x="580" y="287"/>
                </a:lnTo>
                <a:lnTo>
                  <a:pt x="580" y="289"/>
                </a:lnTo>
                <a:lnTo>
                  <a:pt x="580" y="291"/>
                </a:lnTo>
                <a:lnTo>
                  <a:pt x="580" y="293"/>
                </a:lnTo>
                <a:lnTo>
                  <a:pt x="580" y="295"/>
                </a:lnTo>
                <a:lnTo>
                  <a:pt x="582" y="295"/>
                </a:lnTo>
                <a:lnTo>
                  <a:pt x="582" y="297"/>
                </a:lnTo>
                <a:lnTo>
                  <a:pt x="584" y="299"/>
                </a:lnTo>
                <a:lnTo>
                  <a:pt x="582" y="301"/>
                </a:lnTo>
                <a:lnTo>
                  <a:pt x="584" y="303"/>
                </a:lnTo>
                <a:lnTo>
                  <a:pt x="584" y="305"/>
                </a:lnTo>
                <a:lnTo>
                  <a:pt x="582" y="307"/>
                </a:lnTo>
                <a:lnTo>
                  <a:pt x="582" y="309"/>
                </a:lnTo>
                <a:lnTo>
                  <a:pt x="582" y="311"/>
                </a:lnTo>
                <a:lnTo>
                  <a:pt x="582" y="313"/>
                </a:lnTo>
                <a:lnTo>
                  <a:pt x="582" y="315"/>
                </a:lnTo>
                <a:lnTo>
                  <a:pt x="582" y="317"/>
                </a:lnTo>
                <a:lnTo>
                  <a:pt x="584" y="319"/>
                </a:lnTo>
                <a:lnTo>
                  <a:pt x="582" y="319"/>
                </a:lnTo>
                <a:lnTo>
                  <a:pt x="582" y="321"/>
                </a:lnTo>
                <a:lnTo>
                  <a:pt x="582" y="323"/>
                </a:lnTo>
                <a:lnTo>
                  <a:pt x="582" y="325"/>
                </a:lnTo>
                <a:lnTo>
                  <a:pt x="582" y="327"/>
                </a:lnTo>
                <a:lnTo>
                  <a:pt x="582" y="329"/>
                </a:lnTo>
                <a:lnTo>
                  <a:pt x="582" y="331"/>
                </a:lnTo>
                <a:lnTo>
                  <a:pt x="580" y="333"/>
                </a:lnTo>
                <a:lnTo>
                  <a:pt x="580" y="335"/>
                </a:lnTo>
                <a:lnTo>
                  <a:pt x="577" y="335"/>
                </a:lnTo>
                <a:lnTo>
                  <a:pt x="575" y="335"/>
                </a:lnTo>
                <a:lnTo>
                  <a:pt x="575" y="337"/>
                </a:lnTo>
                <a:lnTo>
                  <a:pt x="575" y="339"/>
                </a:lnTo>
                <a:lnTo>
                  <a:pt x="573" y="341"/>
                </a:lnTo>
                <a:lnTo>
                  <a:pt x="573" y="343"/>
                </a:lnTo>
                <a:lnTo>
                  <a:pt x="571" y="345"/>
                </a:lnTo>
                <a:lnTo>
                  <a:pt x="571" y="347"/>
                </a:lnTo>
                <a:lnTo>
                  <a:pt x="571" y="349"/>
                </a:lnTo>
                <a:lnTo>
                  <a:pt x="573" y="351"/>
                </a:lnTo>
                <a:lnTo>
                  <a:pt x="575" y="351"/>
                </a:lnTo>
                <a:lnTo>
                  <a:pt x="575" y="353"/>
                </a:lnTo>
                <a:lnTo>
                  <a:pt x="577" y="355"/>
                </a:lnTo>
                <a:lnTo>
                  <a:pt x="577" y="357"/>
                </a:lnTo>
                <a:lnTo>
                  <a:pt x="577" y="359"/>
                </a:lnTo>
                <a:lnTo>
                  <a:pt x="575" y="361"/>
                </a:lnTo>
                <a:lnTo>
                  <a:pt x="575" y="363"/>
                </a:lnTo>
                <a:lnTo>
                  <a:pt x="575" y="365"/>
                </a:lnTo>
                <a:lnTo>
                  <a:pt x="577" y="365"/>
                </a:lnTo>
                <a:lnTo>
                  <a:pt x="577" y="367"/>
                </a:lnTo>
                <a:lnTo>
                  <a:pt x="580" y="367"/>
                </a:lnTo>
                <a:lnTo>
                  <a:pt x="582" y="367"/>
                </a:lnTo>
                <a:lnTo>
                  <a:pt x="582" y="369"/>
                </a:lnTo>
                <a:lnTo>
                  <a:pt x="582" y="371"/>
                </a:lnTo>
                <a:lnTo>
                  <a:pt x="584" y="373"/>
                </a:lnTo>
                <a:lnTo>
                  <a:pt x="586" y="373"/>
                </a:lnTo>
                <a:lnTo>
                  <a:pt x="588" y="373"/>
                </a:lnTo>
                <a:lnTo>
                  <a:pt x="590" y="373"/>
                </a:lnTo>
                <a:lnTo>
                  <a:pt x="593" y="375"/>
                </a:lnTo>
                <a:lnTo>
                  <a:pt x="595" y="377"/>
                </a:lnTo>
                <a:lnTo>
                  <a:pt x="597" y="377"/>
                </a:lnTo>
                <a:lnTo>
                  <a:pt x="599" y="377"/>
                </a:lnTo>
                <a:lnTo>
                  <a:pt x="601" y="377"/>
                </a:lnTo>
                <a:lnTo>
                  <a:pt x="601" y="379"/>
                </a:lnTo>
                <a:lnTo>
                  <a:pt x="603" y="381"/>
                </a:lnTo>
                <a:lnTo>
                  <a:pt x="603" y="383"/>
                </a:lnTo>
                <a:lnTo>
                  <a:pt x="603" y="385"/>
                </a:lnTo>
                <a:lnTo>
                  <a:pt x="605" y="387"/>
                </a:lnTo>
                <a:lnTo>
                  <a:pt x="608" y="387"/>
                </a:lnTo>
                <a:lnTo>
                  <a:pt x="608" y="389"/>
                </a:lnTo>
                <a:lnTo>
                  <a:pt x="610" y="391"/>
                </a:lnTo>
                <a:lnTo>
                  <a:pt x="612" y="393"/>
                </a:lnTo>
                <a:lnTo>
                  <a:pt x="612" y="395"/>
                </a:lnTo>
                <a:lnTo>
                  <a:pt x="614" y="395"/>
                </a:lnTo>
                <a:lnTo>
                  <a:pt x="614" y="397"/>
                </a:lnTo>
                <a:lnTo>
                  <a:pt x="614" y="399"/>
                </a:lnTo>
                <a:lnTo>
                  <a:pt x="616" y="401"/>
                </a:lnTo>
                <a:lnTo>
                  <a:pt x="618" y="401"/>
                </a:lnTo>
                <a:lnTo>
                  <a:pt x="618" y="403"/>
                </a:lnTo>
                <a:lnTo>
                  <a:pt x="620" y="405"/>
                </a:lnTo>
                <a:lnTo>
                  <a:pt x="623" y="405"/>
                </a:lnTo>
                <a:lnTo>
                  <a:pt x="623" y="407"/>
                </a:lnTo>
                <a:lnTo>
                  <a:pt x="620" y="407"/>
                </a:lnTo>
                <a:lnTo>
                  <a:pt x="620" y="409"/>
                </a:lnTo>
                <a:lnTo>
                  <a:pt x="623" y="411"/>
                </a:lnTo>
                <a:lnTo>
                  <a:pt x="625" y="413"/>
                </a:lnTo>
                <a:lnTo>
                  <a:pt x="627" y="415"/>
                </a:lnTo>
                <a:lnTo>
                  <a:pt x="627" y="417"/>
                </a:lnTo>
                <a:lnTo>
                  <a:pt x="627" y="419"/>
                </a:lnTo>
                <a:lnTo>
                  <a:pt x="629" y="419"/>
                </a:lnTo>
                <a:lnTo>
                  <a:pt x="631" y="419"/>
                </a:lnTo>
                <a:lnTo>
                  <a:pt x="633" y="419"/>
                </a:lnTo>
                <a:lnTo>
                  <a:pt x="635" y="417"/>
                </a:lnTo>
                <a:lnTo>
                  <a:pt x="638" y="417"/>
                </a:lnTo>
                <a:lnTo>
                  <a:pt x="640" y="419"/>
                </a:lnTo>
                <a:lnTo>
                  <a:pt x="640" y="421"/>
                </a:lnTo>
                <a:lnTo>
                  <a:pt x="642" y="423"/>
                </a:lnTo>
                <a:lnTo>
                  <a:pt x="644" y="423"/>
                </a:lnTo>
                <a:lnTo>
                  <a:pt x="646" y="423"/>
                </a:lnTo>
                <a:lnTo>
                  <a:pt x="648" y="425"/>
                </a:lnTo>
                <a:lnTo>
                  <a:pt x="650" y="427"/>
                </a:lnTo>
                <a:lnTo>
                  <a:pt x="653" y="427"/>
                </a:lnTo>
                <a:lnTo>
                  <a:pt x="655" y="427"/>
                </a:lnTo>
                <a:lnTo>
                  <a:pt x="657" y="427"/>
                </a:lnTo>
                <a:lnTo>
                  <a:pt x="659" y="429"/>
                </a:lnTo>
                <a:lnTo>
                  <a:pt x="659" y="427"/>
                </a:lnTo>
                <a:lnTo>
                  <a:pt x="659" y="425"/>
                </a:lnTo>
                <a:lnTo>
                  <a:pt x="661" y="423"/>
                </a:lnTo>
                <a:lnTo>
                  <a:pt x="663" y="421"/>
                </a:lnTo>
                <a:lnTo>
                  <a:pt x="666" y="419"/>
                </a:lnTo>
                <a:lnTo>
                  <a:pt x="668" y="419"/>
                </a:lnTo>
                <a:lnTo>
                  <a:pt x="670" y="421"/>
                </a:lnTo>
                <a:lnTo>
                  <a:pt x="670" y="423"/>
                </a:lnTo>
                <a:lnTo>
                  <a:pt x="670" y="425"/>
                </a:lnTo>
                <a:lnTo>
                  <a:pt x="672" y="427"/>
                </a:lnTo>
                <a:lnTo>
                  <a:pt x="674" y="427"/>
                </a:lnTo>
                <a:lnTo>
                  <a:pt x="676" y="427"/>
                </a:lnTo>
                <a:lnTo>
                  <a:pt x="676" y="429"/>
                </a:lnTo>
                <a:lnTo>
                  <a:pt x="678" y="429"/>
                </a:lnTo>
                <a:lnTo>
                  <a:pt x="681" y="429"/>
                </a:lnTo>
                <a:lnTo>
                  <a:pt x="683" y="429"/>
                </a:lnTo>
                <a:lnTo>
                  <a:pt x="685" y="429"/>
                </a:lnTo>
                <a:lnTo>
                  <a:pt x="687" y="427"/>
                </a:lnTo>
                <a:lnTo>
                  <a:pt x="689" y="429"/>
                </a:lnTo>
                <a:lnTo>
                  <a:pt x="691" y="431"/>
                </a:lnTo>
                <a:lnTo>
                  <a:pt x="693" y="433"/>
                </a:lnTo>
                <a:lnTo>
                  <a:pt x="696" y="435"/>
                </a:lnTo>
                <a:lnTo>
                  <a:pt x="698" y="435"/>
                </a:lnTo>
                <a:lnTo>
                  <a:pt x="698" y="437"/>
                </a:lnTo>
                <a:lnTo>
                  <a:pt x="700" y="437"/>
                </a:lnTo>
                <a:lnTo>
                  <a:pt x="702" y="439"/>
                </a:lnTo>
                <a:lnTo>
                  <a:pt x="702" y="441"/>
                </a:lnTo>
                <a:lnTo>
                  <a:pt x="702" y="443"/>
                </a:lnTo>
                <a:lnTo>
                  <a:pt x="700" y="445"/>
                </a:lnTo>
                <a:lnTo>
                  <a:pt x="700" y="447"/>
                </a:lnTo>
                <a:lnTo>
                  <a:pt x="700" y="449"/>
                </a:lnTo>
                <a:lnTo>
                  <a:pt x="698" y="449"/>
                </a:lnTo>
                <a:lnTo>
                  <a:pt x="696" y="447"/>
                </a:lnTo>
                <a:lnTo>
                  <a:pt x="693" y="449"/>
                </a:lnTo>
                <a:lnTo>
                  <a:pt x="696" y="451"/>
                </a:lnTo>
                <a:lnTo>
                  <a:pt x="693" y="453"/>
                </a:lnTo>
                <a:lnTo>
                  <a:pt x="693" y="455"/>
                </a:lnTo>
                <a:lnTo>
                  <a:pt x="691" y="457"/>
                </a:lnTo>
                <a:lnTo>
                  <a:pt x="691" y="459"/>
                </a:lnTo>
                <a:lnTo>
                  <a:pt x="689" y="459"/>
                </a:lnTo>
                <a:lnTo>
                  <a:pt x="687" y="459"/>
                </a:lnTo>
                <a:lnTo>
                  <a:pt x="687" y="461"/>
                </a:lnTo>
                <a:lnTo>
                  <a:pt x="685" y="463"/>
                </a:lnTo>
                <a:lnTo>
                  <a:pt x="683" y="463"/>
                </a:lnTo>
                <a:lnTo>
                  <a:pt x="683" y="465"/>
                </a:lnTo>
                <a:lnTo>
                  <a:pt x="683" y="467"/>
                </a:lnTo>
                <a:lnTo>
                  <a:pt x="681" y="469"/>
                </a:lnTo>
                <a:lnTo>
                  <a:pt x="681" y="471"/>
                </a:lnTo>
                <a:lnTo>
                  <a:pt x="681" y="473"/>
                </a:lnTo>
                <a:lnTo>
                  <a:pt x="683" y="473"/>
                </a:lnTo>
                <a:lnTo>
                  <a:pt x="685" y="473"/>
                </a:lnTo>
                <a:lnTo>
                  <a:pt x="687" y="473"/>
                </a:lnTo>
                <a:lnTo>
                  <a:pt x="689" y="473"/>
                </a:lnTo>
                <a:lnTo>
                  <a:pt x="691" y="475"/>
                </a:lnTo>
                <a:lnTo>
                  <a:pt x="693" y="475"/>
                </a:lnTo>
                <a:lnTo>
                  <a:pt x="696" y="475"/>
                </a:lnTo>
                <a:lnTo>
                  <a:pt x="698" y="477"/>
                </a:lnTo>
                <a:lnTo>
                  <a:pt x="698" y="479"/>
                </a:lnTo>
                <a:lnTo>
                  <a:pt x="700" y="479"/>
                </a:lnTo>
                <a:lnTo>
                  <a:pt x="700" y="481"/>
                </a:lnTo>
                <a:lnTo>
                  <a:pt x="702" y="481"/>
                </a:lnTo>
                <a:lnTo>
                  <a:pt x="704" y="483"/>
                </a:lnTo>
                <a:lnTo>
                  <a:pt x="704" y="485"/>
                </a:lnTo>
                <a:lnTo>
                  <a:pt x="706" y="485"/>
                </a:lnTo>
                <a:lnTo>
                  <a:pt x="708" y="487"/>
                </a:lnTo>
                <a:lnTo>
                  <a:pt x="711" y="487"/>
                </a:lnTo>
                <a:lnTo>
                  <a:pt x="713" y="487"/>
                </a:lnTo>
                <a:lnTo>
                  <a:pt x="715" y="487"/>
                </a:lnTo>
                <a:lnTo>
                  <a:pt x="715" y="489"/>
                </a:lnTo>
                <a:lnTo>
                  <a:pt x="715" y="491"/>
                </a:lnTo>
                <a:lnTo>
                  <a:pt x="715" y="493"/>
                </a:lnTo>
                <a:lnTo>
                  <a:pt x="713" y="495"/>
                </a:lnTo>
                <a:lnTo>
                  <a:pt x="713" y="497"/>
                </a:lnTo>
                <a:lnTo>
                  <a:pt x="713" y="499"/>
                </a:lnTo>
                <a:lnTo>
                  <a:pt x="715" y="499"/>
                </a:lnTo>
                <a:lnTo>
                  <a:pt x="717" y="501"/>
                </a:lnTo>
                <a:lnTo>
                  <a:pt x="717" y="503"/>
                </a:lnTo>
                <a:lnTo>
                  <a:pt x="719" y="503"/>
                </a:lnTo>
                <a:lnTo>
                  <a:pt x="721" y="505"/>
                </a:lnTo>
                <a:lnTo>
                  <a:pt x="721" y="507"/>
                </a:lnTo>
                <a:lnTo>
                  <a:pt x="724" y="509"/>
                </a:lnTo>
                <a:lnTo>
                  <a:pt x="724" y="511"/>
                </a:lnTo>
                <a:lnTo>
                  <a:pt x="721" y="513"/>
                </a:lnTo>
                <a:lnTo>
                  <a:pt x="724" y="513"/>
                </a:lnTo>
                <a:lnTo>
                  <a:pt x="724" y="515"/>
                </a:lnTo>
                <a:lnTo>
                  <a:pt x="726" y="517"/>
                </a:lnTo>
                <a:lnTo>
                  <a:pt x="726" y="519"/>
                </a:lnTo>
                <a:lnTo>
                  <a:pt x="726" y="521"/>
                </a:lnTo>
                <a:lnTo>
                  <a:pt x="726" y="523"/>
                </a:lnTo>
                <a:lnTo>
                  <a:pt x="728" y="523"/>
                </a:lnTo>
                <a:lnTo>
                  <a:pt x="730" y="523"/>
                </a:lnTo>
                <a:lnTo>
                  <a:pt x="728" y="525"/>
                </a:lnTo>
                <a:lnTo>
                  <a:pt x="726" y="527"/>
                </a:lnTo>
                <a:lnTo>
                  <a:pt x="724" y="528"/>
                </a:lnTo>
                <a:lnTo>
                  <a:pt x="721" y="530"/>
                </a:lnTo>
                <a:lnTo>
                  <a:pt x="721" y="532"/>
                </a:lnTo>
                <a:lnTo>
                  <a:pt x="719" y="534"/>
                </a:lnTo>
                <a:lnTo>
                  <a:pt x="719" y="536"/>
                </a:lnTo>
                <a:lnTo>
                  <a:pt x="719" y="538"/>
                </a:lnTo>
                <a:lnTo>
                  <a:pt x="721" y="536"/>
                </a:lnTo>
                <a:lnTo>
                  <a:pt x="724" y="536"/>
                </a:lnTo>
                <a:lnTo>
                  <a:pt x="726" y="534"/>
                </a:lnTo>
                <a:lnTo>
                  <a:pt x="728" y="534"/>
                </a:lnTo>
                <a:lnTo>
                  <a:pt x="730" y="532"/>
                </a:lnTo>
                <a:lnTo>
                  <a:pt x="732" y="532"/>
                </a:lnTo>
                <a:lnTo>
                  <a:pt x="734" y="534"/>
                </a:lnTo>
                <a:lnTo>
                  <a:pt x="734" y="536"/>
                </a:lnTo>
                <a:lnTo>
                  <a:pt x="736" y="536"/>
                </a:lnTo>
                <a:lnTo>
                  <a:pt x="736" y="538"/>
                </a:lnTo>
                <a:lnTo>
                  <a:pt x="739" y="538"/>
                </a:lnTo>
                <a:lnTo>
                  <a:pt x="739" y="536"/>
                </a:lnTo>
                <a:lnTo>
                  <a:pt x="741" y="536"/>
                </a:lnTo>
                <a:lnTo>
                  <a:pt x="743" y="534"/>
                </a:lnTo>
                <a:lnTo>
                  <a:pt x="743" y="536"/>
                </a:lnTo>
                <a:lnTo>
                  <a:pt x="745" y="536"/>
                </a:lnTo>
                <a:lnTo>
                  <a:pt x="745" y="538"/>
                </a:lnTo>
                <a:lnTo>
                  <a:pt x="745" y="540"/>
                </a:lnTo>
                <a:lnTo>
                  <a:pt x="745" y="542"/>
                </a:lnTo>
                <a:lnTo>
                  <a:pt x="747" y="542"/>
                </a:lnTo>
                <a:lnTo>
                  <a:pt x="749" y="542"/>
                </a:lnTo>
                <a:lnTo>
                  <a:pt x="751" y="544"/>
                </a:lnTo>
                <a:lnTo>
                  <a:pt x="754" y="542"/>
                </a:lnTo>
                <a:lnTo>
                  <a:pt x="756" y="542"/>
                </a:lnTo>
                <a:lnTo>
                  <a:pt x="756" y="540"/>
                </a:lnTo>
                <a:lnTo>
                  <a:pt x="758" y="538"/>
                </a:lnTo>
                <a:lnTo>
                  <a:pt x="758" y="536"/>
                </a:lnTo>
                <a:lnTo>
                  <a:pt x="758" y="534"/>
                </a:lnTo>
                <a:lnTo>
                  <a:pt x="758" y="532"/>
                </a:lnTo>
                <a:lnTo>
                  <a:pt x="760" y="532"/>
                </a:lnTo>
                <a:lnTo>
                  <a:pt x="760" y="530"/>
                </a:lnTo>
                <a:lnTo>
                  <a:pt x="762" y="528"/>
                </a:lnTo>
                <a:lnTo>
                  <a:pt x="762" y="527"/>
                </a:lnTo>
                <a:lnTo>
                  <a:pt x="762" y="525"/>
                </a:lnTo>
                <a:lnTo>
                  <a:pt x="762" y="523"/>
                </a:lnTo>
                <a:lnTo>
                  <a:pt x="762" y="521"/>
                </a:lnTo>
                <a:lnTo>
                  <a:pt x="764" y="521"/>
                </a:lnTo>
                <a:lnTo>
                  <a:pt x="766" y="521"/>
                </a:lnTo>
                <a:lnTo>
                  <a:pt x="769" y="519"/>
                </a:lnTo>
                <a:lnTo>
                  <a:pt x="769" y="517"/>
                </a:lnTo>
                <a:lnTo>
                  <a:pt x="771" y="517"/>
                </a:lnTo>
                <a:lnTo>
                  <a:pt x="771" y="515"/>
                </a:lnTo>
                <a:lnTo>
                  <a:pt x="771" y="513"/>
                </a:lnTo>
                <a:lnTo>
                  <a:pt x="773" y="513"/>
                </a:lnTo>
                <a:lnTo>
                  <a:pt x="773" y="511"/>
                </a:lnTo>
                <a:lnTo>
                  <a:pt x="773" y="509"/>
                </a:lnTo>
                <a:lnTo>
                  <a:pt x="771" y="511"/>
                </a:lnTo>
                <a:lnTo>
                  <a:pt x="771" y="509"/>
                </a:lnTo>
                <a:lnTo>
                  <a:pt x="771" y="507"/>
                </a:lnTo>
                <a:lnTo>
                  <a:pt x="771" y="505"/>
                </a:lnTo>
                <a:lnTo>
                  <a:pt x="769" y="505"/>
                </a:lnTo>
                <a:lnTo>
                  <a:pt x="766" y="505"/>
                </a:lnTo>
                <a:lnTo>
                  <a:pt x="764" y="503"/>
                </a:lnTo>
                <a:lnTo>
                  <a:pt x="764" y="501"/>
                </a:lnTo>
                <a:lnTo>
                  <a:pt x="762" y="503"/>
                </a:lnTo>
                <a:lnTo>
                  <a:pt x="762" y="501"/>
                </a:lnTo>
                <a:lnTo>
                  <a:pt x="760" y="499"/>
                </a:lnTo>
                <a:lnTo>
                  <a:pt x="758" y="499"/>
                </a:lnTo>
                <a:lnTo>
                  <a:pt x="756" y="499"/>
                </a:lnTo>
                <a:lnTo>
                  <a:pt x="754" y="499"/>
                </a:lnTo>
                <a:lnTo>
                  <a:pt x="751" y="497"/>
                </a:lnTo>
                <a:lnTo>
                  <a:pt x="754" y="495"/>
                </a:lnTo>
                <a:lnTo>
                  <a:pt x="751" y="495"/>
                </a:lnTo>
                <a:lnTo>
                  <a:pt x="751" y="493"/>
                </a:lnTo>
                <a:lnTo>
                  <a:pt x="751" y="491"/>
                </a:lnTo>
                <a:lnTo>
                  <a:pt x="751" y="489"/>
                </a:lnTo>
                <a:lnTo>
                  <a:pt x="751" y="487"/>
                </a:lnTo>
                <a:lnTo>
                  <a:pt x="749" y="485"/>
                </a:lnTo>
                <a:lnTo>
                  <a:pt x="747" y="483"/>
                </a:lnTo>
                <a:lnTo>
                  <a:pt x="745" y="483"/>
                </a:lnTo>
                <a:lnTo>
                  <a:pt x="743" y="481"/>
                </a:lnTo>
                <a:lnTo>
                  <a:pt x="745" y="481"/>
                </a:lnTo>
                <a:lnTo>
                  <a:pt x="745" y="479"/>
                </a:lnTo>
                <a:lnTo>
                  <a:pt x="745" y="477"/>
                </a:lnTo>
                <a:lnTo>
                  <a:pt x="747" y="477"/>
                </a:lnTo>
                <a:lnTo>
                  <a:pt x="749" y="477"/>
                </a:lnTo>
                <a:lnTo>
                  <a:pt x="749" y="475"/>
                </a:lnTo>
                <a:lnTo>
                  <a:pt x="749" y="473"/>
                </a:lnTo>
                <a:lnTo>
                  <a:pt x="751" y="473"/>
                </a:lnTo>
                <a:lnTo>
                  <a:pt x="754" y="473"/>
                </a:lnTo>
                <a:lnTo>
                  <a:pt x="756" y="471"/>
                </a:lnTo>
                <a:lnTo>
                  <a:pt x="754" y="469"/>
                </a:lnTo>
                <a:lnTo>
                  <a:pt x="754" y="467"/>
                </a:lnTo>
                <a:lnTo>
                  <a:pt x="754" y="465"/>
                </a:lnTo>
                <a:lnTo>
                  <a:pt x="754" y="463"/>
                </a:lnTo>
                <a:lnTo>
                  <a:pt x="754" y="461"/>
                </a:lnTo>
                <a:lnTo>
                  <a:pt x="751" y="461"/>
                </a:lnTo>
                <a:lnTo>
                  <a:pt x="749" y="459"/>
                </a:lnTo>
                <a:lnTo>
                  <a:pt x="749" y="457"/>
                </a:lnTo>
                <a:lnTo>
                  <a:pt x="749" y="455"/>
                </a:lnTo>
                <a:lnTo>
                  <a:pt x="749" y="453"/>
                </a:lnTo>
                <a:lnTo>
                  <a:pt x="751" y="453"/>
                </a:lnTo>
                <a:lnTo>
                  <a:pt x="751" y="451"/>
                </a:lnTo>
                <a:lnTo>
                  <a:pt x="751" y="449"/>
                </a:lnTo>
                <a:lnTo>
                  <a:pt x="754" y="447"/>
                </a:lnTo>
                <a:lnTo>
                  <a:pt x="756" y="447"/>
                </a:lnTo>
                <a:lnTo>
                  <a:pt x="758" y="445"/>
                </a:lnTo>
                <a:lnTo>
                  <a:pt x="760" y="445"/>
                </a:lnTo>
                <a:lnTo>
                  <a:pt x="762" y="443"/>
                </a:lnTo>
                <a:lnTo>
                  <a:pt x="764" y="443"/>
                </a:lnTo>
                <a:lnTo>
                  <a:pt x="766" y="443"/>
                </a:lnTo>
                <a:lnTo>
                  <a:pt x="769" y="443"/>
                </a:lnTo>
                <a:lnTo>
                  <a:pt x="771" y="443"/>
                </a:lnTo>
                <a:lnTo>
                  <a:pt x="771" y="441"/>
                </a:lnTo>
                <a:lnTo>
                  <a:pt x="771" y="439"/>
                </a:lnTo>
                <a:lnTo>
                  <a:pt x="771" y="437"/>
                </a:lnTo>
                <a:lnTo>
                  <a:pt x="773" y="435"/>
                </a:lnTo>
                <a:lnTo>
                  <a:pt x="775" y="433"/>
                </a:lnTo>
                <a:lnTo>
                  <a:pt x="773" y="431"/>
                </a:lnTo>
                <a:lnTo>
                  <a:pt x="773" y="429"/>
                </a:lnTo>
                <a:lnTo>
                  <a:pt x="771" y="427"/>
                </a:lnTo>
                <a:lnTo>
                  <a:pt x="771" y="425"/>
                </a:lnTo>
                <a:lnTo>
                  <a:pt x="771" y="423"/>
                </a:lnTo>
                <a:lnTo>
                  <a:pt x="769" y="423"/>
                </a:lnTo>
                <a:lnTo>
                  <a:pt x="769" y="421"/>
                </a:lnTo>
                <a:lnTo>
                  <a:pt x="769" y="419"/>
                </a:lnTo>
                <a:lnTo>
                  <a:pt x="771" y="419"/>
                </a:lnTo>
                <a:lnTo>
                  <a:pt x="775" y="417"/>
                </a:lnTo>
                <a:lnTo>
                  <a:pt x="777" y="417"/>
                </a:lnTo>
                <a:lnTo>
                  <a:pt x="779" y="415"/>
                </a:lnTo>
                <a:lnTo>
                  <a:pt x="779" y="413"/>
                </a:lnTo>
                <a:lnTo>
                  <a:pt x="781" y="413"/>
                </a:lnTo>
                <a:lnTo>
                  <a:pt x="784" y="413"/>
                </a:lnTo>
                <a:lnTo>
                  <a:pt x="784" y="411"/>
                </a:lnTo>
                <a:lnTo>
                  <a:pt x="786" y="409"/>
                </a:lnTo>
                <a:lnTo>
                  <a:pt x="786" y="407"/>
                </a:lnTo>
                <a:lnTo>
                  <a:pt x="788" y="407"/>
                </a:lnTo>
                <a:lnTo>
                  <a:pt x="788" y="405"/>
                </a:lnTo>
                <a:lnTo>
                  <a:pt x="790" y="405"/>
                </a:lnTo>
                <a:lnTo>
                  <a:pt x="792" y="403"/>
                </a:lnTo>
                <a:lnTo>
                  <a:pt x="794" y="403"/>
                </a:lnTo>
                <a:lnTo>
                  <a:pt x="794" y="401"/>
                </a:lnTo>
                <a:lnTo>
                  <a:pt x="794" y="399"/>
                </a:lnTo>
                <a:lnTo>
                  <a:pt x="797" y="399"/>
                </a:lnTo>
                <a:lnTo>
                  <a:pt x="799" y="397"/>
                </a:lnTo>
                <a:lnTo>
                  <a:pt x="801" y="397"/>
                </a:lnTo>
                <a:lnTo>
                  <a:pt x="803" y="399"/>
                </a:lnTo>
                <a:lnTo>
                  <a:pt x="803" y="397"/>
                </a:lnTo>
                <a:lnTo>
                  <a:pt x="805" y="395"/>
                </a:lnTo>
                <a:lnTo>
                  <a:pt x="805" y="393"/>
                </a:lnTo>
                <a:lnTo>
                  <a:pt x="807" y="391"/>
                </a:lnTo>
                <a:lnTo>
                  <a:pt x="805" y="389"/>
                </a:lnTo>
                <a:lnTo>
                  <a:pt x="807" y="387"/>
                </a:lnTo>
                <a:lnTo>
                  <a:pt x="807" y="385"/>
                </a:lnTo>
                <a:lnTo>
                  <a:pt x="809" y="383"/>
                </a:lnTo>
                <a:lnTo>
                  <a:pt x="809" y="381"/>
                </a:lnTo>
                <a:lnTo>
                  <a:pt x="812" y="381"/>
                </a:lnTo>
                <a:lnTo>
                  <a:pt x="814" y="381"/>
                </a:lnTo>
                <a:lnTo>
                  <a:pt x="814" y="379"/>
                </a:lnTo>
                <a:lnTo>
                  <a:pt x="814" y="377"/>
                </a:lnTo>
                <a:lnTo>
                  <a:pt x="814" y="375"/>
                </a:lnTo>
                <a:lnTo>
                  <a:pt x="816" y="373"/>
                </a:lnTo>
                <a:lnTo>
                  <a:pt x="818" y="373"/>
                </a:lnTo>
                <a:lnTo>
                  <a:pt x="820" y="373"/>
                </a:lnTo>
                <a:lnTo>
                  <a:pt x="822" y="373"/>
                </a:lnTo>
                <a:lnTo>
                  <a:pt x="822" y="371"/>
                </a:lnTo>
                <a:lnTo>
                  <a:pt x="822" y="369"/>
                </a:lnTo>
                <a:lnTo>
                  <a:pt x="822" y="367"/>
                </a:lnTo>
                <a:lnTo>
                  <a:pt x="822" y="365"/>
                </a:lnTo>
                <a:lnTo>
                  <a:pt x="822" y="363"/>
                </a:lnTo>
                <a:lnTo>
                  <a:pt x="824" y="361"/>
                </a:lnTo>
                <a:lnTo>
                  <a:pt x="824" y="359"/>
                </a:lnTo>
                <a:lnTo>
                  <a:pt x="824" y="357"/>
                </a:lnTo>
                <a:lnTo>
                  <a:pt x="827" y="357"/>
                </a:lnTo>
                <a:lnTo>
                  <a:pt x="827" y="355"/>
                </a:lnTo>
                <a:lnTo>
                  <a:pt x="827" y="353"/>
                </a:lnTo>
                <a:lnTo>
                  <a:pt x="829" y="351"/>
                </a:lnTo>
                <a:lnTo>
                  <a:pt x="831" y="349"/>
                </a:lnTo>
                <a:lnTo>
                  <a:pt x="833" y="347"/>
                </a:lnTo>
                <a:lnTo>
                  <a:pt x="833" y="345"/>
                </a:lnTo>
                <a:lnTo>
                  <a:pt x="833" y="343"/>
                </a:lnTo>
                <a:lnTo>
                  <a:pt x="833" y="341"/>
                </a:lnTo>
                <a:lnTo>
                  <a:pt x="833" y="339"/>
                </a:lnTo>
                <a:lnTo>
                  <a:pt x="835" y="339"/>
                </a:lnTo>
                <a:lnTo>
                  <a:pt x="837" y="337"/>
                </a:lnTo>
                <a:lnTo>
                  <a:pt x="837" y="335"/>
                </a:lnTo>
                <a:lnTo>
                  <a:pt x="839" y="333"/>
                </a:lnTo>
                <a:lnTo>
                  <a:pt x="837" y="333"/>
                </a:lnTo>
                <a:lnTo>
                  <a:pt x="837" y="331"/>
                </a:lnTo>
                <a:lnTo>
                  <a:pt x="835" y="329"/>
                </a:lnTo>
                <a:lnTo>
                  <a:pt x="837" y="327"/>
                </a:lnTo>
                <a:lnTo>
                  <a:pt x="837" y="325"/>
                </a:lnTo>
                <a:lnTo>
                  <a:pt x="837" y="323"/>
                </a:lnTo>
                <a:lnTo>
                  <a:pt x="837" y="321"/>
                </a:lnTo>
                <a:lnTo>
                  <a:pt x="835" y="321"/>
                </a:lnTo>
                <a:lnTo>
                  <a:pt x="833" y="321"/>
                </a:lnTo>
                <a:lnTo>
                  <a:pt x="833" y="319"/>
                </a:lnTo>
                <a:lnTo>
                  <a:pt x="831" y="317"/>
                </a:lnTo>
                <a:lnTo>
                  <a:pt x="831" y="315"/>
                </a:lnTo>
                <a:lnTo>
                  <a:pt x="831" y="313"/>
                </a:lnTo>
                <a:lnTo>
                  <a:pt x="833" y="311"/>
                </a:lnTo>
                <a:lnTo>
                  <a:pt x="833" y="309"/>
                </a:lnTo>
                <a:lnTo>
                  <a:pt x="831" y="307"/>
                </a:lnTo>
                <a:lnTo>
                  <a:pt x="831" y="305"/>
                </a:lnTo>
                <a:lnTo>
                  <a:pt x="833" y="303"/>
                </a:lnTo>
                <a:lnTo>
                  <a:pt x="833" y="301"/>
                </a:lnTo>
                <a:lnTo>
                  <a:pt x="833" y="299"/>
                </a:lnTo>
                <a:lnTo>
                  <a:pt x="831" y="297"/>
                </a:lnTo>
                <a:lnTo>
                  <a:pt x="831" y="295"/>
                </a:lnTo>
                <a:lnTo>
                  <a:pt x="829" y="295"/>
                </a:lnTo>
                <a:lnTo>
                  <a:pt x="827" y="295"/>
                </a:lnTo>
                <a:lnTo>
                  <a:pt x="827" y="293"/>
                </a:lnTo>
                <a:lnTo>
                  <a:pt x="824" y="293"/>
                </a:lnTo>
                <a:lnTo>
                  <a:pt x="824" y="291"/>
                </a:lnTo>
                <a:lnTo>
                  <a:pt x="822" y="289"/>
                </a:lnTo>
                <a:lnTo>
                  <a:pt x="822" y="287"/>
                </a:lnTo>
                <a:lnTo>
                  <a:pt x="822" y="285"/>
                </a:lnTo>
                <a:lnTo>
                  <a:pt x="822" y="283"/>
                </a:lnTo>
                <a:lnTo>
                  <a:pt x="824" y="283"/>
                </a:lnTo>
                <a:lnTo>
                  <a:pt x="827" y="283"/>
                </a:lnTo>
                <a:lnTo>
                  <a:pt x="829" y="281"/>
                </a:lnTo>
                <a:lnTo>
                  <a:pt x="831" y="279"/>
                </a:lnTo>
                <a:lnTo>
                  <a:pt x="831" y="277"/>
                </a:lnTo>
                <a:lnTo>
                  <a:pt x="831" y="275"/>
                </a:lnTo>
                <a:lnTo>
                  <a:pt x="831" y="273"/>
                </a:lnTo>
                <a:lnTo>
                  <a:pt x="831" y="271"/>
                </a:lnTo>
                <a:lnTo>
                  <a:pt x="831" y="269"/>
                </a:lnTo>
                <a:lnTo>
                  <a:pt x="831" y="267"/>
                </a:lnTo>
                <a:lnTo>
                  <a:pt x="833" y="265"/>
                </a:lnTo>
                <a:lnTo>
                  <a:pt x="833" y="263"/>
                </a:lnTo>
                <a:lnTo>
                  <a:pt x="835" y="263"/>
                </a:lnTo>
                <a:lnTo>
                  <a:pt x="837" y="263"/>
                </a:lnTo>
                <a:lnTo>
                  <a:pt x="839" y="261"/>
                </a:lnTo>
                <a:lnTo>
                  <a:pt x="842" y="259"/>
                </a:lnTo>
                <a:lnTo>
                  <a:pt x="844" y="259"/>
                </a:lnTo>
                <a:lnTo>
                  <a:pt x="846" y="259"/>
                </a:lnTo>
                <a:lnTo>
                  <a:pt x="848" y="259"/>
                </a:lnTo>
                <a:lnTo>
                  <a:pt x="850" y="259"/>
                </a:lnTo>
                <a:lnTo>
                  <a:pt x="852" y="259"/>
                </a:lnTo>
                <a:lnTo>
                  <a:pt x="855" y="259"/>
                </a:lnTo>
                <a:lnTo>
                  <a:pt x="857" y="259"/>
                </a:lnTo>
                <a:lnTo>
                  <a:pt x="859" y="259"/>
                </a:lnTo>
                <a:lnTo>
                  <a:pt x="861" y="261"/>
                </a:lnTo>
                <a:lnTo>
                  <a:pt x="861" y="263"/>
                </a:lnTo>
                <a:lnTo>
                  <a:pt x="859" y="263"/>
                </a:lnTo>
                <a:lnTo>
                  <a:pt x="861" y="265"/>
                </a:lnTo>
                <a:lnTo>
                  <a:pt x="861" y="267"/>
                </a:lnTo>
                <a:lnTo>
                  <a:pt x="863" y="269"/>
                </a:lnTo>
                <a:lnTo>
                  <a:pt x="865" y="271"/>
                </a:lnTo>
                <a:lnTo>
                  <a:pt x="867" y="273"/>
                </a:lnTo>
                <a:lnTo>
                  <a:pt x="867" y="275"/>
                </a:lnTo>
                <a:lnTo>
                  <a:pt x="870" y="275"/>
                </a:lnTo>
                <a:lnTo>
                  <a:pt x="872" y="275"/>
                </a:lnTo>
                <a:lnTo>
                  <a:pt x="874" y="275"/>
                </a:lnTo>
                <a:lnTo>
                  <a:pt x="874" y="273"/>
                </a:lnTo>
                <a:lnTo>
                  <a:pt x="876" y="273"/>
                </a:lnTo>
                <a:lnTo>
                  <a:pt x="876" y="271"/>
                </a:lnTo>
                <a:lnTo>
                  <a:pt x="876" y="269"/>
                </a:lnTo>
                <a:lnTo>
                  <a:pt x="876" y="267"/>
                </a:lnTo>
                <a:lnTo>
                  <a:pt x="878" y="265"/>
                </a:lnTo>
                <a:lnTo>
                  <a:pt x="878" y="263"/>
                </a:lnTo>
                <a:lnTo>
                  <a:pt x="880" y="263"/>
                </a:lnTo>
                <a:lnTo>
                  <a:pt x="882" y="263"/>
                </a:lnTo>
                <a:lnTo>
                  <a:pt x="885" y="261"/>
                </a:lnTo>
                <a:lnTo>
                  <a:pt x="885" y="259"/>
                </a:lnTo>
                <a:lnTo>
                  <a:pt x="887" y="259"/>
                </a:lnTo>
                <a:lnTo>
                  <a:pt x="889" y="259"/>
                </a:lnTo>
                <a:lnTo>
                  <a:pt x="887" y="259"/>
                </a:lnTo>
                <a:lnTo>
                  <a:pt x="887" y="261"/>
                </a:lnTo>
                <a:lnTo>
                  <a:pt x="887" y="263"/>
                </a:lnTo>
                <a:lnTo>
                  <a:pt x="887" y="265"/>
                </a:lnTo>
                <a:lnTo>
                  <a:pt x="887" y="267"/>
                </a:lnTo>
                <a:lnTo>
                  <a:pt x="887" y="269"/>
                </a:lnTo>
                <a:lnTo>
                  <a:pt x="889" y="271"/>
                </a:lnTo>
                <a:lnTo>
                  <a:pt x="889" y="273"/>
                </a:lnTo>
                <a:lnTo>
                  <a:pt x="889" y="275"/>
                </a:lnTo>
                <a:lnTo>
                  <a:pt x="887" y="277"/>
                </a:lnTo>
                <a:lnTo>
                  <a:pt x="887" y="279"/>
                </a:lnTo>
                <a:lnTo>
                  <a:pt x="887" y="281"/>
                </a:lnTo>
                <a:lnTo>
                  <a:pt x="887" y="283"/>
                </a:lnTo>
                <a:lnTo>
                  <a:pt x="887" y="285"/>
                </a:lnTo>
                <a:lnTo>
                  <a:pt x="887" y="287"/>
                </a:lnTo>
                <a:lnTo>
                  <a:pt x="887" y="289"/>
                </a:lnTo>
                <a:lnTo>
                  <a:pt x="887" y="291"/>
                </a:lnTo>
                <a:lnTo>
                  <a:pt x="887" y="293"/>
                </a:lnTo>
                <a:lnTo>
                  <a:pt x="887" y="295"/>
                </a:lnTo>
                <a:lnTo>
                  <a:pt x="887" y="297"/>
                </a:lnTo>
                <a:lnTo>
                  <a:pt x="889" y="299"/>
                </a:lnTo>
                <a:lnTo>
                  <a:pt x="889" y="301"/>
                </a:lnTo>
                <a:lnTo>
                  <a:pt x="889" y="303"/>
                </a:lnTo>
                <a:lnTo>
                  <a:pt x="889" y="305"/>
                </a:lnTo>
                <a:lnTo>
                  <a:pt x="891" y="307"/>
                </a:lnTo>
                <a:lnTo>
                  <a:pt x="889" y="309"/>
                </a:lnTo>
                <a:lnTo>
                  <a:pt x="889" y="311"/>
                </a:lnTo>
                <a:lnTo>
                  <a:pt x="889" y="313"/>
                </a:lnTo>
                <a:lnTo>
                  <a:pt x="891" y="315"/>
                </a:lnTo>
                <a:lnTo>
                  <a:pt x="893" y="315"/>
                </a:lnTo>
                <a:lnTo>
                  <a:pt x="895" y="317"/>
                </a:lnTo>
                <a:lnTo>
                  <a:pt x="897" y="317"/>
                </a:lnTo>
                <a:lnTo>
                  <a:pt x="900" y="319"/>
                </a:lnTo>
                <a:lnTo>
                  <a:pt x="900" y="321"/>
                </a:lnTo>
                <a:lnTo>
                  <a:pt x="902" y="323"/>
                </a:lnTo>
                <a:lnTo>
                  <a:pt x="902" y="325"/>
                </a:lnTo>
                <a:lnTo>
                  <a:pt x="904" y="325"/>
                </a:lnTo>
                <a:lnTo>
                  <a:pt x="904" y="327"/>
                </a:lnTo>
                <a:lnTo>
                  <a:pt x="904" y="329"/>
                </a:lnTo>
                <a:lnTo>
                  <a:pt x="904" y="331"/>
                </a:lnTo>
                <a:lnTo>
                  <a:pt x="906" y="333"/>
                </a:lnTo>
                <a:lnTo>
                  <a:pt x="908" y="335"/>
                </a:lnTo>
                <a:lnTo>
                  <a:pt x="908" y="337"/>
                </a:lnTo>
                <a:lnTo>
                  <a:pt x="910" y="339"/>
                </a:lnTo>
                <a:lnTo>
                  <a:pt x="912" y="341"/>
                </a:lnTo>
                <a:lnTo>
                  <a:pt x="915" y="343"/>
                </a:lnTo>
                <a:lnTo>
                  <a:pt x="917" y="343"/>
                </a:lnTo>
                <a:lnTo>
                  <a:pt x="917" y="341"/>
                </a:lnTo>
                <a:lnTo>
                  <a:pt x="919" y="341"/>
                </a:lnTo>
                <a:lnTo>
                  <a:pt x="921" y="343"/>
                </a:lnTo>
                <a:lnTo>
                  <a:pt x="921" y="345"/>
                </a:lnTo>
                <a:lnTo>
                  <a:pt x="923" y="345"/>
                </a:lnTo>
                <a:lnTo>
                  <a:pt x="925" y="347"/>
                </a:lnTo>
                <a:lnTo>
                  <a:pt x="928" y="347"/>
                </a:lnTo>
                <a:lnTo>
                  <a:pt x="930" y="347"/>
                </a:lnTo>
                <a:lnTo>
                  <a:pt x="932" y="347"/>
                </a:lnTo>
                <a:lnTo>
                  <a:pt x="934" y="347"/>
                </a:lnTo>
                <a:lnTo>
                  <a:pt x="936" y="349"/>
                </a:lnTo>
                <a:lnTo>
                  <a:pt x="938" y="349"/>
                </a:lnTo>
                <a:lnTo>
                  <a:pt x="940" y="349"/>
                </a:lnTo>
                <a:lnTo>
                  <a:pt x="943" y="349"/>
                </a:lnTo>
                <a:lnTo>
                  <a:pt x="945" y="349"/>
                </a:lnTo>
                <a:lnTo>
                  <a:pt x="947" y="349"/>
                </a:lnTo>
                <a:lnTo>
                  <a:pt x="947" y="347"/>
                </a:lnTo>
                <a:lnTo>
                  <a:pt x="949" y="347"/>
                </a:lnTo>
                <a:lnTo>
                  <a:pt x="951" y="345"/>
                </a:lnTo>
                <a:lnTo>
                  <a:pt x="953" y="345"/>
                </a:lnTo>
                <a:lnTo>
                  <a:pt x="953" y="343"/>
                </a:lnTo>
                <a:lnTo>
                  <a:pt x="955" y="343"/>
                </a:lnTo>
                <a:lnTo>
                  <a:pt x="955" y="345"/>
                </a:lnTo>
                <a:lnTo>
                  <a:pt x="958" y="345"/>
                </a:lnTo>
                <a:lnTo>
                  <a:pt x="958" y="347"/>
                </a:lnTo>
                <a:lnTo>
                  <a:pt x="960" y="347"/>
                </a:lnTo>
                <a:lnTo>
                  <a:pt x="962" y="347"/>
                </a:lnTo>
                <a:lnTo>
                  <a:pt x="964" y="347"/>
                </a:lnTo>
                <a:lnTo>
                  <a:pt x="966" y="347"/>
                </a:lnTo>
                <a:lnTo>
                  <a:pt x="966" y="345"/>
                </a:lnTo>
                <a:lnTo>
                  <a:pt x="966" y="343"/>
                </a:lnTo>
                <a:lnTo>
                  <a:pt x="966" y="341"/>
                </a:lnTo>
                <a:lnTo>
                  <a:pt x="968" y="341"/>
                </a:lnTo>
                <a:lnTo>
                  <a:pt x="970" y="339"/>
                </a:lnTo>
                <a:lnTo>
                  <a:pt x="970" y="337"/>
                </a:lnTo>
                <a:lnTo>
                  <a:pt x="970" y="335"/>
                </a:lnTo>
                <a:lnTo>
                  <a:pt x="968" y="335"/>
                </a:lnTo>
                <a:lnTo>
                  <a:pt x="966" y="333"/>
                </a:lnTo>
                <a:lnTo>
                  <a:pt x="968" y="333"/>
                </a:lnTo>
                <a:lnTo>
                  <a:pt x="970" y="331"/>
                </a:lnTo>
                <a:lnTo>
                  <a:pt x="970" y="329"/>
                </a:lnTo>
                <a:lnTo>
                  <a:pt x="968" y="327"/>
                </a:lnTo>
                <a:lnTo>
                  <a:pt x="970" y="325"/>
                </a:lnTo>
                <a:lnTo>
                  <a:pt x="973" y="323"/>
                </a:lnTo>
                <a:lnTo>
                  <a:pt x="975" y="323"/>
                </a:lnTo>
                <a:lnTo>
                  <a:pt x="977" y="325"/>
                </a:lnTo>
                <a:lnTo>
                  <a:pt x="979" y="325"/>
                </a:lnTo>
                <a:lnTo>
                  <a:pt x="981" y="327"/>
                </a:lnTo>
                <a:lnTo>
                  <a:pt x="981" y="329"/>
                </a:lnTo>
                <a:lnTo>
                  <a:pt x="983" y="329"/>
                </a:lnTo>
                <a:lnTo>
                  <a:pt x="986" y="329"/>
                </a:lnTo>
                <a:lnTo>
                  <a:pt x="988" y="329"/>
                </a:lnTo>
                <a:lnTo>
                  <a:pt x="988" y="327"/>
                </a:lnTo>
                <a:lnTo>
                  <a:pt x="990" y="327"/>
                </a:lnTo>
                <a:lnTo>
                  <a:pt x="992" y="325"/>
                </a:lnTo>
                <a:lnTo>
                  <a:pt x="994" y="325"/>
                </a:lnTo>
                <a:lnTo>
                  <a:pt x="996" y="323"/>
                </a:lnTo>
                <a:lnTo>
                  <a:pt x="998" y="323"/>
                </a:lnTo>
                <a:lnTo>
                  <a:pt x="1001" y="321"/>
                </a:lnTo>
                <a:lnTo>
                  <a:pt x="1003" y="319"/>
                </a:lnTo>
                <a:lnTo>
                  <a:pt x="1005" y="319"/>
                </a:lnTo>
                <a:lnTo>
                  <a:pt x="1007" y="317"/>
                </a:lnTo>
                <a:lnTo>
                  <a:pt x="1009" y="317"/>
                </a:lnTo>
                <a:lnTo>
                  <a:pt x="1011" y="317"/>
                </a:lnTo>
                <a:lnTo>
                  <a:pt x="1013" y="317"/>
                </a:lnTo>
                <a:lnTo>
                  <a:pt x="1016" y="317"/>
                </a:lnTo>
                <a:lnTo>
                  <a:pt x="1016" y="315"/>
                </a:lnTo>
                <a:lnTo>
                  <a:pt x="1018" y="315"/>
                </a:lnTo>
                <a:lnTo>
                  <a:pt x="1018" y="313"/>
                </a:lnTo>
                <a:lnTo>
                  <a:pt x="1020" y="313"/>
                </a:lnTo>
                <a:lnTo>
                  <a:pt x="1022" y="311"/>
                </a:lnTo>
                <a:lnTo>
                  <a:pt x="1024" y="311"/>
                </a:lnTo>
                <a:lnTo>
                  <a:pt x="1026" y="311"/>
                </a:lnTo>
                <a:lnTo>
                  <a:pt x="1028" y="313"/>
                </a:lnTo>
                <a:lnTo>
                  <a:pt x="1031" y="315"/>
                </a:lnTo>
                <a:lnTo>
                  <a:pt x="1033" y="315"/>
                </a:lnTo>
                <a:lnTo>
                  <a:pt x="1033" y="313"/>
                </a:lnTo>
                <a:lnTo>
                  <a:pt x="1035" y="313"/>
                </a:lnTo>
                <a:lnTo>
                  <a:pt x="1035" y="311"/>
                </a:lnTo>
                <a:lnTo>
                  <a:pt x="1037" y="311"/>
                </a:lnTo>
                <a:lnTo>
                  <a:pt x="1039" y="311"/>
                </a:lnTo>
                <a:lnTo>
                  <a:pt x="1041" y="311"/>
                </a:lnTo>
                <a:lnTo>
                  <a:pt x="1039" y="313"/>
                </a:lnTo>
                <a:lnTo>
                  <a:pt x="1041" y="315"/>
                </a:lnTo>
                <a:lnTo>
                  <a:pt x="1041" y="317"/>
                </a:lnTo>
                <a:lnTo>
                  <a:pt x="1043" y="317"/>
                </a:lnTo>
                <a:lnTo>
                  <a:pt x="1046" y="319"/>
                </a:lnTo>
                <a:lnTo>
                  <a:pt x="1048" y="319"/>
                </a:lnTo>
                <a:lnTo>
                  <a:pt x="1048" y="321"/>
                </a:lnTo>
                <a:lnTo>
                  <a:pt x="1050" y="321"/>
                </a:lnTo>
                <a:lnTo>
                  <a:pt x="1052" y="321"/>
                </a:lnTo>
                <a:lnTo>
                  <a:pt x="1052" y="323"/>
                </a:lnTo>
                <a:lnTo>
                  <a:pt x="1052" y="325"/>
                </a:lnTo>
                <a:lnTo>
                  <a:pt x="1052" y="327"/>
                </a:lnTo>
                <a:lnTo>
                  <a:pt x="1050" y="329"/>
                </a:lnTo>
                <a:lnTo>
                  <a:pt x="1050" y="331"/>
                </a:lnTo>
                <a:lnTo>
                  <a:pt x="1048" y="331"/>
                </a:lnTo>
                <a:lnTo>
                  <a:pt x="1048" y="333"/>
                </a:lnTo>
                <a:lnTo>
                  <a:pt x="1050" y="335"/>
                </a:lnTo>
                <a:lnTo>
                  <a:pt x="1052" y="337"/>
                </a:lnTo>
                <a:lnTo>
                  <a:pt x="1054" y="337"/>
                </a:lnTo>
                <a:lnTo>
                  <a:pt x="1054" y="339"/>
                </a:lnTo>
                <a:lnTo>
                  <a:pt x="1054" y="341"/>
                </a:lnTo>
                <a:lnTo>
                  <a:pt x="1054" y="343"/>
                </a:lnTo>
                <a:lnTo>
                  <a:pt x="1052" y="345"/>
                </a:lnTo>
                <a:lnTo>
                  <a:pt x="1052" y="347"/>
                </a:lnTo>
                <a:lnTo>
                  <a:pt x="1052" y="349"/>
                </a:lnTo>
                <a:lnTo>
                  <a:pt x="1054" y="351"/>
                </a:lnTo>
                <a:lnTo>
                  <a:pt x="1056" y="351"/>
                </a:lnTo>
                <a:lnTo>
                  <a:pt x="1059" y="351"/>
                </a:lnTo>
                <a:lnTo>
                  <a:pt x="1061" y="351"/>
                </a:lnTo>
                <a:lnTo>
                  <a:pt x="1063" y="353"/>
                </a:lnTo>
                <a:lnTo>
                  <a:pt x="1065" y="353"/>
                </a:lnTo>
                <a:lnTo>
                  <a:pt x="1067" y="355"/>
                </a:lnTo>
                <a:lnTo>
                  <a:pt x="1069" y="355"/>
                </a:lnTo>
                <a:lnTo>
                  <a:pt x="1069" y="357"/>
                </a:lnTo>
                <a:lnTo>
                  <a:pt x="1071" y="357"/>
                </a:lnTo>
                <a:lnTo>
                  <a:pt x="1071" y="359"/>
                </a:lnTo>
                <a:lnTo>
                  <a:pt x="1071" y="361"/>
                </a:lnTo>
                <a:lnTo>
                  <a:pt x="1074" y="363"/>
                </a:lnTo>
                <a:lnTo>
                  <a:pt x="1071" y="365"/>
                </a:lnTo>
                <a:lnTo>
                  <a:pt x="1071" y="367"/>
                </a:lnTo>
                <a:lnTo>
                  <a:pt x="1071" y="369"/>
                </a:lnTo>
                <a:lnTo>
                  <a:pt x="1071" y="371"/>
                </a:lnTo>
                <a:lnTo>
                  <a:pt x="1069" y="371"/>
                </a:lnTo>
                <a:lnTo>
                  <a:pt x="1069" y="373"/>
                </a:lnTo>
                <a:lnTo>
                  <a:pt x="1071" y="373"/>
                </a:lnTo>
                <a:lnTo>
                  <a:pt x="1074" y="375"/>
                </a:lnTo>
                <a:lnTo>
                  <a:pt x="1076" y="377"/>
                </a:lnTo>
                <a:lnTo>
                  <a:pt x="1078" y="375"/>
                </a:lnTo>
                <a:lnTo>
                  <a:pt x="1080" y="375"/>
                </a:lnTo>
                <a:lnTo>
                  <a:pt x="1080" y="373"/>
                </a:lnTo>
                <a:lnTo>
                  <a:pt x="1082" y="373"/>
                </a:lnTo>
                <a:lnTo>
                  <a:pt x="1084" y="373"/>
                </a:lnTo>
                <a:lnTo>
                  <a:pt x="1086" y="373"/>
                </a:lnTo>
                <a:lnTo>
                  <a:pt x="1089" y="373"/>
                </a:lnTo>
                <a:lnTo>
                  <a:pt x="1091" y="373"/>
                </a:lnTo>
                <a:lnTo>
                  <a:pt x="1093" y="373"/>
                </a:lnTo>
                <a:lnTo>
                  <a:pt x="1095" y="373"/>
                </a:lnTo>
                <a:lnTo>
                  <a:pt x="1097" y="373"/>
                </a:lnTo>
                <a:lnTo>
                  <a:pt x="1099" y="371"/>
                </a:lnTo>
                <a:lnTo>
                  <a:pt x="1101" y="369"/>
                </a:lnTo>
                <a:lnTo>
                  <a:pt x="1101" y="367"/>
                </a:lnTo>
                <a:lnTo>
                  <a:pt x="1104" y="365"/>
                </a:lnTo>
                <a:lnTo>
                  <a:pt x="1106" y="363"/>
                </a:lnTo>
                <a:lnTo>
                  <a:pt x="1108" y="361"/>
                </a:lnTo>
                <a:lnTo>
                  <a:pt x="1108" y="359"/>
                </a:lnTo>
                <a:lnTo>
                  <a:pt x="1108" y="357"/>
                </a:lnTo>
                <a:lnTo>
                  <a:pt x="1106" y="355"/>
                </a:lnTo>
                <a:lnTo>
                  <a:pt x="1104" y="353"/>
                </a:lnTo>
                <a:lnTo>
                  <a:pt x="1104" y="351"/>
                </a:lnTo>
                <a:lnTo>
                  <a:pt x="1104" y="349"/>
                </a:lnTo>
                <a:lnTo>
                  <a:pt x="1101" y="349"/>
                </a:lnTo>
                <a:lnTo>
                  <a:pt x="1101" y="347"/>
                </a:lnTo>
                <a:lnTo>
                  <a:pt x="1101" y="345"/>
                </a:lnTo>
                <a:lnTo>
                  <a:pt x="1099" y="345"/>
                </a:lnTo>
                <a:lnTo>
                  <a:pt x="1097" y="343"/>
                </a:lnTo>
                <a:lnTo>
                  <a:pt x="1097" y="341"/>
                </a:lnTo>
                <a:lnTo>
                  <a:pt x="1095" y="339"/>
                </a:lnTo>
                <a:lnTo>
                  <a:pt x="1093" y="339"/>
                </a:lnTo>
                <a:lnTo>
                  <a:pt x="1091" y="337"/>
                </a:lnTo>
                <a:lnTo>
                  <a:pt x="1089" y="335"/>
                </a:lnTo>
                <a:lnTo>
                  <a:pt x="1089" y="333"/>
                </a:lnTo>
                <a:lnTo>
                  <a:pt x="1089" y="331"/>
                </a:lnTo>
                <a:lnTo>
                  <a:pt x="1086" y="329"/>
                </a:lnTo>
                <a:lnTo>
                  <a:pt x="1086" y="327"/>
                </a:lnTo>
                <a:lnTo>
                  <a:pt x="1086" y="325"/>
                </a:lnTo>
                <a:lnTo>
                  <a:pt x="1086" y="323"/>
                </a:lnTo>
                <a:lnTo>
                  <a:pt x="1086" y="321"/>
                </a:lnTo>
                <a:lnTo>
                  <a:pt x="1089" y="321"/>
                </a:lnTo>
                <a:lnTo>
                  <a:pt x="1091" y="319"/>
                </a:lnTo>
                <a:lnTo>
                  <a:pt x="1093" y="317"/>
                </a:lnTo>
                <a:lnTo>
                  <a:pt x="1093" y="315"/>
                </a:lnTo>
                <a:lnTo>
                  <a:pt x="1093" y="313"/>
                </a:lnTo>
                <a:lnTo>
                  <a:pt x="1093" y="311"/>
                </a:lnTo>
                <a:lnTo>
                  <a:pt x="1095" y="309"/>
                </a:lnTo>
                <a:lnTo>
                  <a:pt x="1097" y="307"/>
                </a:lnTo>
                <a:lnTo>
                  <a:pt x="1099" y="307"/>
                </a:lnTo>
                <a:lnTo>
                  <a:pt x="1101" y="307"/>
                </a:lnTo>
                <a:lnTo>
                  <a:pt x="1104" y="307"/>
                </a:lnTo>
                <a:lnTo>
                  <a:pt x="1104" y="305"/>
                </a:lnTo>
                <a:lnTo>
                  <a:pt x="1104" y="303"/>
                </a:lnTo>
                <a:lnTo>
                  <a:pt x="1104" y="301"/>
                </a:lnTo>
                <a:lnTo>
                  <a:pt x="1104" y="299"/>
                </a:lnTo>
                <a:lnTo>
                  <a:pt x="1106" y="297"/>
                </a:lnTo>
                <a:lnTo>
                  <a:pt x="1104" y="297"/>
                </a:lnTo>
                <a:lnTo>
                  <a:pt x="1104" y="295"/>
                </a:lnTo>
                <a:lnTo>
                  <a:pt x="1101" y="295"/>
                </a:lnTo>
                <a:lnTo>
                  <a:pt x="1099" y="295"/>
                </a:lnTo>
                <a:lnTo>
                  <a:pt x="1099" y="293"/>
                </a:lnTo>
                <a:lnTo>
                  <a:pt x="1097" y="291"/>
                </a:lnTo>
                <a:lnTo>
                  <a:pt x="1097" y="289"/>
                </a:lnTo>
                <a:lnTo>
                  <a:pt x="1095" y="289"/>
                </a:lnTo>
                <a:lnTo>
                  <a:pt x="1093" y="289"/>
                </a:lnTo>
                <a:lnTo>
                  <a:pt x="1091" y="289"/>
                </a:lnTo>
                <a:lnTo>
                  <a:pt x="1089" y="291"/>
                </a:lnTo>
                <a:lnTo>
                  <a:pt x="1086" y="289"/>
                </a:lnTo>
                <a:lnTo>
                  <a:pt x="1086" y="291"/>
                </a:lnTo>
                <a:lnTo>
                  <a:pt x="1084" y="291"/>
                </a:lnTo>
                <a:lnTo>
                  <a:pt x="1082" y="293"/>
                </a:lnTo>
                <a:lnTo>
                  <a:pt x="1080" y="293"/>
                </a:lnTo>
                <a:lnTo>
                  <a:pt x="1078" y="291"/>
                </a:lnTo>
                <a:lnTo>
                  <a:pt x="1076" y="289"/>
                </a:lnTo>
                <a:lnTo>
                  <a:pt x="1074" y="291"/>
                </a:lnTo>
                <a:lnTo>
                  <a:pt x="1071" y="291"/>
                </a:lnTo>
                <a:lnTo>
                  <a:pt x="1071" y="289"/>
                </a:lnTo>
                <a:lnTo>
                  <a:pt x="1071" y="287"/>
                </a:lnTo>
                <a:lnTo>
                  <a:pt x="1071" y="285"/>
                </a:lnTo>
                <a:lnTo>
                  <a:pt x="1069" y="285"/>
                </a:lnTo>
                <a:lnTo>
                  <a:pt x="1067" y="285"/>
                </a:lnTo>
                <a:lnTo>
                  <a:pt x="1065" y="283"/>
                </a:lnTo>
                <a:lnTo>
                  <a:pt x="1067" y="281"/>
                </a:lnTo>
                <a:lnTo>
                  <a:pt x="1067" y="279"/>
                </a:lnTo>
                <a:lnTo>
                  <a:pt x="1069" y="277"/>
                </a:lnTo>
                <a:lnTo>
                  <a:pt x="1069" y="275"/>
                </a:lnTo>
                <a:lnTo>
                  <a:pt x="1069" y="273"/>
                </a:lnTo>
                <a:lnTo>
                  <a:pt x="1069" y="271"/>
                </a:lnTo>
                <a:lnTo>
                  <a:pt x="1067" y="271"/>
                </a:lnTo>
                <a:lnTo>
                  <a:pt x="1067" y="269"/>
                </a:lnTo>
                <a:lnTo>
                  <a:pt x="1067" y="267"/>
                </a:lnTo>
                <a:lnTo>
                  <a:pt x="1067" y="265"/>
                </a:lnTo>
                <a:lnTo>
                  <a:pt x="1067" y="263"/>
                </a:lnTo>
                <a:lnTo>
                  <a:pt x="1067" y="261"/>
                </a:lnTo>
                <a:lnTo>
                  <a:pt x="1067" y="259"/>
                </a:lnTo>
                <a:lnTo>
                  <a:pt x="1067" y="257"/>
                </a:lnTo>
                <a:lnTo>
                  <a:pt x="1067" y="255"/>
                </a:lnTo>
                <a:lnTo>
                  <a:pt x="1069" y="255"/>
                </a:lnTo>
                <a:lnTo>
                  <a:pt x="1069" y="253"/>
                </a:lnTo>
                <a:lnTo>
                  <a:pt x="1069" y="251"/>
                </a:lnTo>
                <a:lnTo>
                  <a:pt x="1069" y="249"/>
                </a:lnTo>
                <a:lnTo>
                  <a:pt x="1069" y="247"/>
                </a:lnTo>
                <a:lnTo>
                  <a:pt x="1067" y="245"/>
                </a:lnTo>
                <a:lnTo>
                  <a:pt x="1067" y="243"/>
                </a:lnTo>
                <a:lnTo>
                  <a:pt x="1069" y="241"/>
                </a:lnTo>
                <a:lnTo>
                  <a:pt x="1071" y="241"/>
                </a:lnTo>
                <a:lnTo>
                  <a:pt x="1074" y="239"/>
                </a:lnTo>
                <a:lnTo>
                  <a:pt x="1074" y="237"/>
                </a:lnTo>
                <a:lnTo>
                  <a:pt x="1076" y="235"/>
                </a:lnTo>
                <a:lnTo>
                  <a:pt x="1078" y="233"/>
                </a:lnTo>
                <a:lnTo>
                  <a:pt x="1078" y="231"/>
                </a:lnTo>
                <a:lnTo>
                  <a:pt x="1078" y="229"/>
                </a:lnTo>
                <a:lnTo>
                  <a:pt x="1080" y="229"/>
                </a:lnTo>
                <a:lnTo>
                  <a:pt x="1082" y="227"/>
                </a:lnTo>
                <a:lnTo>
                  <a:pt x="1084" y="225"/>
                </a:lnTo>
                <a:lnTo>
                  <a:pt x="1084" y="223"/>
                </a:lnTo>
                <a:lnTo>
                  <a:pt x="1082" y="223"/>
                </a:lnTo>
                <a:lnTo>
                  <a:pt x="1082" y="221"/>
                </a:lnTo>
                <a:lnTo>
                  <a:pt x="1082" y="219"/>
                </a:lnTo>
                <a:lnTo>
                  <a:pt x="1082" y="217"/>
                </a:lnTo>
                <a:lnTo>
                  <a:pt x="1084" y="215"/>
                </a:lnTo>
                <a:lnTo>
                  <a:pt x="1084" y="213"/>
                </a:lnTo>
                <a:lnTo>
                  <a:pt x="1086" y="215"/>
                </a:lnTo>
                <a:lnTo>
                  <a:pt x="1089" y="215"/>
                </a:lnTo>
                <a:lnTo>
                  <a:pt x="1091" y="217"/>
                </a:lnTo>
                <a:lnTo>
                  <a:pt x="1093" y="215"/>
                </a:lnTo>
                <a:lnTo>
                  <a:pt x="1095" y="215"/>
                </a:lnTo>
                <a:lnTo>
                  <a:pt x="1097" y="213"/>
                </a:lnTo>
                <a:lnTo>
                  <a:pt x="1099" y="213"/>
                </a:lnTo>
                <a:lnTo>
                  <a:pt x="1101" y="211"/>
                </a:lnTo>
                <a:lnTo>
                  <a:pt x="1104" y="211"/>
                </a:lnTo>
                <a:lnTo>
                  <a:pt x="1106" y="211"/>
                </a:lnTo>
                <a:lnTo>
                  <a:pt x="1108" y="209"/>
                </a:lnTo>
                <a:lnTo>
                  <a:pt x="1110" y="207"/>
                </a:lnTo>
                <a:lnTo>
                  <a:pt x="1112" y="209"/>
                </a:lnTo>
                <a:lnTo>
                  <a:pt x="1114" y="209"/>
                </a:lnTo>
                <a:lnTo>
                  <a:pt x="1117" y="209"/>
                </a:lnTo>
                <a:lnTo>
                  <a:pt x="1119" y="211"/>
                </a:lnTo>
                <a:lnTo>
                  <a:pt x="1119" y="209"/>
                </a:lnTo>
                <a:lnTo>
                  <a:pt x="1121" y="207"/>
                </a:lnTo>
                <a:lnTo>
                  <a:pt x="1121" y="205"/>
                </a:lnTo>
                <a:lnTo>
                  <a:pt x="1123" y="205"/>
                </a:lnTo>
                <a:lnTo>
                  <a:pt x="1125" y="203"/>
                </a:lnTo>
                <a:lnTo>
                  <a:pt x="1125" y="205"/>
                </a:lnTo>
                <a:lnTo>
                  <a:pt x="1127" y="207"/>
                </a:lnTo>
                <a:lnTo>
                  <a:pt x="1127" y="209"/>
                </a:lnTo>
                <a:lnTo>
                  <a:pt x="1129" y="211"/>
                </a:lnTo>
                <a:lnTo>
                  <a:pt x="1132" y="213"/>
                </a:lnTo>
                <a:lnTo>
                  <a:pt x="1132" y="215"/>
                </a:lnTo>
                <a:lnTo>
                  <a:pt x="1129" y="217"/>
                </a:lnTo>
                <a:lnTo>
                  <a:pt x="1127" y="219"/>
                </a:lnTo>
                <a:lnTo>
                  <a:pt x="1127" y="221"/>
                </a:lnTo>
                <a:lnTo>
                  <a:pt x="1127" y="223"/>
                </a:lnTo>
                <a:lnTo>
                  <a:pt x="1127" y="225"/>
                </a:lnTo>
                <a:lnTo>
                  <a:pt x="1127" y="227"/>
                </a:lnTo>
                <a:lnTo>
                  <a:pt x="1129" y="229"/>
                </a:lnTo>
                <a:lnTo>
                  <a:pt x="1132" y="229"/>
                </a:lnTo>
                <a:lnTo>
                  <a:pt x="1134" y="227"/>
                </a:lnTo>
                <a:lnTo>
                  <a:pt x="1136" y="227"/>
                </a:lnTo>
                <a:lnTo>
                  <a:pt x="1136" y="229"/>
                </a:lnTo>
                <a:lnTo>
                  <a:pt x="1138" y="229"/>
                </a:lnTo>
                <a:lnTo>
                  <a:pt x="1140" y="229"/>
                </a:lnTo>
                <a:lnTo>
                  <a:pt x="1142" y="231"/>
                </a:lnTo>
                <a:lnTo>
                  <a:pt x="1142" y="233"/>
                </a:lnTo>
                <a:lnTo>
                  <a:pt x="1144" y="235"/>
                </a:lnTo>
                <a:lnTo>
                  <a:pt x="1142" y="237"/>
                </a:lnTo>
                <a:lnTo>
                  <a:pt x="1144" y="239"/>
                </a:lnTo>
                <a:lnTo>
                  <a:pt x="1147" y="239"/>
                </a:lnTo>
                <a:lnTo>
                  <a:pt x="1149" y="239"/>
                </a:lnTo>
                <a:lnTo>
                  <a:pt x="1151" y="239"/>
                </a:lnTo>
                <a:lnTo>
                  <a:pt x="1153" y="237"/>
                </a:lnTo>
                <a:lnTo>
                  <a:pt x="1155" y="239"/>
                </a:lnTo>
                <a:lnTo>
                  <a:pt x="1155" y="241"/>
                </a:lnTo>
                <a:lnTo>
                  <a:pt x="1157" y="241"/>
                </a:lnTo>
                <a:lnTo>
                  <a:pt x="1159" y="239"/>
                </a:lnTo>
                <a:lnTo>
                  <a:pt x="1159" y="237"/>
                </a:lnTo>
                <a:lnTo>
                  <a:pt x="1162" y="235"/>
                </a:lnTo>
                <a:lnTo>
                  <a:pt x="1164" y="235"/>
                </a:lnTo>
                <a:lnTo>
                  <a:pt x="1166" y="237"/>
                </a:lnTo>
                <a:lnTo>
                  <a:pt x="1168" y="237"/>
                </a:lnTo>
                <a:lnTo>
                  <a:pt x="1170" y="237"/>
                </a:lnTo>
                <a:lnTo>
                  <a:pt x="1172" y="239"/>
                </a:lnTo>
                <a:lnTo>
                  <a:pt x="1174" y="241"/>
                </a:lnTo>
                <a:lnTo>
                  <a:pt x="1177" y="239"/>
                </a:lnTo>
                <a:lnTo>
                  <a:pt x="1179" y="239"/>
                </a:lnTo>
                <a:lnTo>
                  <a:pt x="1181" y="237"/>
                </a:lnTo>
                <a:lnTo>
                  <a:pt x="1183" y="239"/>
                </a:lnTo>
                <a:lnTo>
                  <a:pt x="1185" y="241"/>
                </a:lnTo>
                <a:lnTo>
                  <a:pt x="1187" y="243"/>
                </a:lnTo>
                <a:lnTo>
                  <a:pt x="1192" y="245"/>
                </a:lnTo>
                <a:lnTo>
                  <a:pt x="1192" y="243"/>
                </a:lnTo>
                <a:lnTo>
                  <a:pt x="1194" y="243"/>
                </a:lnTo>
                <a:lnTo>
                  <a:pt x="1194" y="241"/>
                </a:lnTo>
                <a:lnTo>
                  <a:pt x="1196" y="241"/>
                </a:lnTo>
                <a:lnTo>
                  <a:pt x="1198" y="241"/>
                </a:lnTo>
                <a:lnTo>
                  <a:pt x="1198" y="239"/>
                </a:lnTo>
                <a:lnTo>
                  <a:pt x="1198" y="237"/>
                </a:lnTo>
                <a:lnTo>
                  <a:pt x="1198" y="235"/>
                </a:lnTo>
                <a:lnTo>
                  <a:pt x="1198" y="233"/>
                </a:lnTo>
                <a:lnTo>
                  <a:pt x="1198" y="231"/>
                </a:lnTo>
                <a:lnTo>
                  <a:pt x="1198" y="229"/>
                </a:lnTo>
                <a:lnTo>
                  <a:pt x="1200" y="227"/>
                </a:lnTo>
                <a:lnTo>
                  <a:pt x="1200" y="225"/>
                </a:lnTo>
                <a:lnTo>
                  <a:pt x="1200" y="223"/>
                </a:lnTo>
                <a:lnTo>
                  <a:pt x="1202" y="221"/>
                </a:lnTo>
                <a:lnTo>
                  <a:pt x="1200" y="221"/>
                </a:lnTo>
                <a:lnTo>
                  <a:pt x="1202" y="219"/>
                </a:lnTo>
                <a:lnTo>
                  <a:pt x="1202" y="217"/>
                </a:lnTo>
                <a:lnTo>
                  <a:pt x="1200" y="215"/>
                </a:lnTo>
                <a:lnTo>
                  <a:pt x="1202" y="213"/>
                </a:lnTo>
                <a:lnTo>
                  <a:pt x="1202" y="211"/>
                </a:lnTo>
                <a:lnTo>
                  <a:pt x="1200" y="209"/>
                </a:lnTo>
                <a:lnTo>
                  <a:pt x="1198" y="207"/>
                </a:lnTo>
                <a:lnTo>
                  <a:pt x="1196" y="205"/>
                </a:lnTo>
                <a:lnTo>
                  <a:pt x="1194" y="203"/>
                </a:lnTo>
                <a:lnTo>
                  <a:pt x="1192" y="201"/>
                </a:lnTo>
                <a:lnTo>
                  <a:pt x="1190" y="199"/>
                </a:lnTo>
                <a:lnTo>
                  <a:pt x="1187" y="201"/>
                </a:lnTo>
                <a:lnTo>
                  <a:pt x="1185" y="201"/>
                </a:lnTo>
                <a:lnTo>
                  <a:pt x="1183" y="201"/>
                </a:lnTo>
                <a:lnTo>
                  <a:pt x="1181" y="201"/>
                </a:lnTo>
                <a:lnTo>
                  <a:pt x="1179" y="201"/>
                </a:lnTo>
                <a:lnTo>
                  <a:pt x="1179" y="203"/>
                </a:lnTo>
                <a:lnTo>
                  <a:pt x="1177" y="203"/>
                </a:lnTo>
                <a:lnTo>
                  <a:pt x="1174" y="201"/>
                </a:lnTo>
                <a:lnTo>
                  <a:pt x="1174" y="199"/>
                </a:lnTo>
                <a:lnTo>
                  <a:pt x="1174" y="197"/>
                </a:lnTo>
                <a:lnTo>
                  <a:pt x="1174" y="195"/>
                </a:lnTo>
                <a:lnTo>
                  <a:pt x="1172" y="195"/>
                </a:lnTo>
                <a:lnTo>
                  <a:pt x="1172" y="193"/>
                </a:lnTo>
                <a:lnTo>
                  <a:pt x="1172" y="191"/>
                </a:lnTo>
                <a:lnTo>
                  <a:pt x="1172" y="189"/>
                </a:lnTo>
                <a:lnTo>
                  <a:pt x="1172" y="187"/>
                </a:lnTo>
                <a:lnTo>
                  <a:pt x="1170" y="185"/>
                </a:lnTo>
                <a:lnTo>
                  <a:pt x="1168" y="183"/>
                </a:lnTo>
                <a:lnTo>
                  <a:pt x="1170" y="181"/>
                </a:lnTo>
                <a:lnTo>
                  <a:pt x="1172" y="179"/>
                </a:lnTo>
                <a:lnTo>
                  <a:pt x="1172" y="177"/>
                </a:lnTo>
                <a:lnTo>
                  <a:pt x="1174" y="177"/>
                </a:lnTo>
                <a:lnTo>
                  <a:pt x="1174" y="175"/>
                </a:lnTo>
                <a:lnTo>
                  <a:pt x="1177" y="173"/>
                </a:lnTo>
                <a:lnTo>
                  <a:pt x="1179" y="173"/>
                </a:lnTo>
                <a:lnTo>
                  <a:pt x="1179" y="171"/>
                </a:lnTo>
                <a:lnTo>
                  <a:pt x="1179" y="169"/>
                </a:lnTo>
                <a:lnTo>
                  <a:pt x="1179" y="168"/>
                </a:lnTo>
                <a:lnTo>
                  <a:pt x="1177" y="166"/>
                </a:lnTo>
                <a:lnTo>
                  <a:pt x="1177" y="164"/>
                </a:lnTo>
                <a:lnTo>
                  <a:pt x="1174" y="164"/>
                </a:lnTo>
                <a:lnTo>
                  <a:pt x="1174" y="162"/>
                </a:lnTo>
                <a:lnTo>
                  <a:pt x="1177" y="162"/>
                </a:lnTo>
                <a:lnTo>
                  <a:pt x="1177" y="160"/>
                </a:lnTo>
                <a:lnTo>
                  <a:pt x="1179" y="158"/>
                </a:lnTo>
                <a:lnTo>
                  <a:pt x="1181" y="158"/>
                </a:lnTo>
                <a:lnTo>
                  <a:pt x="1183" y="156"/>
                </a:lnTo>
                <a:lnTo>
                  <a:pt x="1185" y="154"/>
                </a:lnTo>
                <a:lnTo>
                  <a:pt x="1187" y="154"/>
                </a:lnTo>
                <a:lnTo>
                  <a:pt x="1187" y="152"/>
                </a:lnTo>
                <a:lnTo>
                  <a:pt x="1187" y="150"/>
                </a:lnTo>
                <a:lnTo>
                  <a:pt x="1187" y="148"/>
                </a:lnTo>
                <a:lnTo>
                  <a:pt x="1187" y="146"/>
                </a:lnTo>
                <a:lnTo>
                  <a:pt x="1185" y="146"/>
                </a:lnTo>
                <a:lnTo>
                  <a:pt x="1183" y="144"/>
                </a:lnTo>
                <a:lnTo>
                  <a:pt x="1183" y="142"/>
                </a:lnTo>
                <a:lnTo>
                  <a:pt x="1181" y="142"/>
                </a:lnTo>
                <a:lnTo>
                  <a:pt x="1181" y="140"/>
                </a:lnTo>
                <a:lnTo>
                  <a:pt x="1183" y="138"/>
                </a:lnTo>
                <a:lnTo>
                  <a:pt x="1183" y="136"/>
                </a:lnTo>
                <a:lnTo>
                  <a:pt x="1185" y="136"/>
                </a:lnTo>
                <a:lnTo>
                  <a:pt x="1187" y="136"/>
                </a:lnTo>
                <a:lnTo>
                  <a:pt x="1187" y="134"/>
                </a:lnTo>
                <a:lnTo>
                  <a:pt x="1190" y="132"/>
                </a:lnTo>
                <a:lnTo>
                  <a:pt x="1190" y="130"/>
                </a:lnTo>
                <a:lnTo>
                  <a:pt x="1192" y="128"/>
                </a:lnTo>
                <a:lnTo>
                  <a:pt x="1190" y="128"/>
                </a:lnTo>
                <a:lnTo>
                  <a:pt x="1192" y="126"/>
                </a:lnTo>
                <a:lnTo>
                  <a:pt x="1192" y="124"/>
                </a:lnTo>
                <a:lnTo>
                  <a:pt x="1192" y="122"/>
                </a:lnTo>
                <a:lnTo>
                  <a:pt x="1192" y="120"/>
                </a:lnTo>
                <a:lnTo>
                  <a:pt x="1194" y="120"/>
                </a:lnTo>
                <a:lnTo>
                  <a:pt x="1194" y="118"/>
                </a:lnTo>
                <a:lnTo>
                  <a:pt x="1194" y="116"/>
                </a:lnTo>
                <a:lnTo>
                  <a:pt x="1194" y="114"/>
                </a:lnTo>
                <a:lnTo>
                  <a:pt x="1194" y="112"/>
                </a:lnTo>
                <a:lnTo>
                  <a:pt x="1198" y="110"/>
                </a:lnTo>
                <a:lnTo>
                  <a:pt x="1198" y="112"/>
                </a:lnTo>
                <a:lnTo>
                  <a:pt x="1200" y="114"/>
                </a:lnTo>
                <a:lnTo>
                  <a:pt x="1202" y="114"/>
                </a:lnTo>
                <a:lnTo>
                  <a:pt x="1205" y="116"/>
                </a:lnTo>
                <a:lnTo>
                  <a:pt x="1207" y="116"/>
                </a:lnTo>
                <a:lnTo>
                  <a:pt x="1209" y="116"/>
                </a:lnTo>
                <a:lnTo>
                  <a:pt x="1211" y="116"/>
                </a:lnTo>
                <a:lnTo>
                  <a:pt x="1213" y="114"/>
                </a:lnTo>
                <a:lnTo>
                  <a:pt x="1215" y="114"/>
                </a:lnTo>
                <a:lnTo>
                  <a:pt x="1217" y="114"/>
                </a:lnTo>
                <a:lnTo>
                  <a:pt x="1220" y="114"/>
                </a:lnTo>
                <a:lnTo>
                  <a:pt x="1220" y="116"/>
                </a:lnTo>
                <a:lnTo>
                  <a:pt x="1220" y="118"/>
                </a:lnTo>
                <a:lnTo>
                  <a:pt x="1217" y="118"/>
                </a:lnTo>
                <a:lnTo>
                  <a:pt x="1220" y="118"/>
                </a:lnTo>
                <a:lnTo>
                  <a:pt x="1222" y="118"/>
                </a:lnTo>
                <a:lnTo>
                  <a:pt x="1224" y="118"/>
                </a:lnTo>
                <a:lnTo>
                  <a:pt x="1226" y="116"/>
                </a:lnTo>
                <a:lnTo>
                  <a:pt x="1226" y="114"/>
                </a:lnTo>
                <a:lnTo>
                  <a:pt x="1228" y="114"/>
                </a:lnTo>
                <a:lnTo>
                  <a:pt x="1230" y="114"/>
                </a:lnTo>
                <a:lnTo>
                  <a:pt x="1232" y="112"/>
                </a:lnTo>
                <a:lnTo>
                  <a:pt x="1232" y="110"/>
                </a:lnTo>
                <a:lnTo>
                  <a:pt x="1235" y="110"/>
                </a:lnTo>
                <a:lnTo>
                  <a:pt x="1237" y="110"/>
                </a:lnTo>
                <a:lnTo>
                  <a:pt x="1239" y="110"/>
                </a:lnTo>
                <a:lnTo>
                  <a:pt x="1239" y="108"/>
                </a:lnTo>
                <a:lnTo>
                  <a:pt x="1241" y="108"/>
                </a:lnTo>
                <a:lnTo>
                  <a:pt x="1243" y="108"/>
                </a:lnTo>
                <a:lnTo>
                  <a:pt x="1245" y="108"/>
                </a:lnTo>
                <a:lnTo>
                  <a:pt x="1248" y="106"/>
                </a:lnTo>
                <a:lnTo>
                  <a:pt x="1250" y="106"/>
                </a:lnTo>
                <a:lnTo>
                  <a:pt x="1252" y="106"/>
                </a:lnTo>
                <a:lnTo>
                  <a:pt x="1252" y="104"/>
                </a:lnTo>
                <a:lnTo>
                  <a:pt x="1254" y="102"/>
                </a:lnTo>
                <a:lnTo>
                  <a:pt x="1254" y="104"/>
                </a:lnTo>
                <a:lnTo>
                  <a:pt x="1256" y="104"/>
                </a:lnTo>
                <a:lnTo>
                  <a:pt x="1258" y="104"/>
                </a:lnTo>
                <a:lnTo>
                  <a:pt x="1260" y="106"/>
                </a:lnTo>
                <a:lnTo>
                  <a:pt x="1263" y="106"/>
                </a:lnTo>
                <a:lnTo>
                  <a:pt x="1263" y="108"/>
                </a:lnTo>
                <a:lnTo>
                  <a:pt x="1263" y="110"/>
                </a:lnTo>
                <a:lnTo>
                  <a:pt x="1263" y="112"/>
                </a:lnTo>
                <a:lnTo>
                  <a:pt x="1265" y="112"/>
                </a:lnTo>
                <a:lnTo>
                  <a:pt x="1265" y="114"/>
                </a:lnTo>
                <a:lnTo>
                  <a:pt x="1267" y="114"/>
                </a:lnTo>
                <a:lnTo>
                  <a:pt x="1269" y="114"/>
                </a:lnTo>
                <a:lnTo>
                  <a:pt x="1269" y="116"/>
                </a:lnTo>
                <a:lnTo>
                  <a:pt x="1271" y="118"/>
                </a:lnTo>
                <a:lnTo>
                  <a:pt x="1273" y="118"/>
                </a:lnTo>
                <a:lnTo>
                  <a:pt x="1275" y="118"/>
                </a:lnTo>
                <a:lnTo>
                  <a:pt x="1275" y="120"/>
                </a:lnTo>
                <a:lnTo>
                  <a:pt x="1278" y="120"/>
                </a:lnTo>
                <a:lnTo>
                  <a:pt x="1280" y="120"/>
                </a:lnTo>
                <a:lnTo>
                  <a:pt x="1282" y="120"/>
                </a:lnTo>
                <a:lnTo>
                  <a:pt x="1282" y="122"/>
                </a:lnTo>
                <a:lnTo>
                  <a:pt x="1284" y="124"/>
                </a:lnTo>
                <a:lnTo>
                  <a:pt x="1282" y="126"/>
                </a:lnTo>
                <a:lnTo>
                  <a:pt x="1280" y="128"/>
                </a:lnTo>
                <a:lnTo>
                  <a:pt x="1280" y="130"/>
                </a:lnTo>
                <a:lnTo>
                  <a:pt x="1278" y="132"/>
                </a:lnTo>
                <a:lnTo>
                  <a:pt x="1278" y="134"/>
                </a:lnTo>
                <a:lnTo>
                  <a:pt x="1275" y="134"/>
                </a:lnTo>
                <a:lnTo>
                  <a:pt x="1273" y="134"/>
                </a:lnTo>
                <a:lnTo>
                  <a:pt x="1273" y="136"/>
                </a:lnTo>
                <a:lnTo>
                  <a:pt x="1273" y="138"/>
                </a:lnTo>
                <a:lnTo>
                  <a:pt x="1275" y="138"/>
                </a:lnTo>
                <a:lnTo>
                  <a:pt x="1278" y="138"/>
                </a:lnTo>
                <a:lnTo>
                  <a:pt x="1280" y="138"/>
                </a:lnTo>
                <a:lnTo>
                  <a:pt x="1282" y="140"/>
                </a:lnTo>
                <a:lnTo>
                  <a:pt x="1284" y="140"/>
                </a:lnTo>
                <a:lnTo>
                  <a:pt x="1284" y="138"/>
                </a:lnTo>
                <a:lnTo>
                  <a:pt x="1286" y="138"/>
                </a:lnTo>
                <a:lnTo>
                  <a:pt x="1288" y="138"/>
                </a:lnTo>
                <a:lnTo>
                  <a:pt x="1290" y="136"/>
                </a:lnTo>
                <a:lnTo>
                  <a:pt x="1290" y="134"/>
                </a:lnTo>
                <a:lnTo>
                  <a:pt x="1293" y="136"/>
                </a:lnTo>
                <a:lnTo>
                  <a:pt x="1295" y="136"/>
                </a:lnTo>
                <a:lnTo>
                  <a:pt x="1295" y="138"/>
                </a:lnTo>
                <a:lnTo>
                  <a:pt x="1297" y="140"/>
                </a:lnTo>
                <a:lnTo>
                  <a:pt x="1299" y="142"/>
                </a:lnTo>
                <a:lnTo>
                  <a:pt x="1301" y="144"/>
                </a:lnTo>
                <a:lnTo>
                  <a:pt x="1303" y="144"/>
                </a:lnTo>
                <a:lnTo>
                  <a:pt x="1305" y="142"/>
                </a:lnTo>
                <a:lnTo>
                  <a:pt x="1305" y="140"/>
                </a:lnTo>
                <a:lnTo>
                  <a:pt x="1308" y="140"/>
                </a:lnTo>
                <a:lnTo>
                  <a:pt x="1310" y="142"/>
                </a:lnTo>
                <a:lnTo>
                  <a:pt x="1312" y="144"/>
                </a:lnTo>
                <a:lnTo>
                  <a:pt x="1314" y="144"/>
                </a:lnTo>
                <a:lnTo>
                  <a:pt x="1316" y="144"/>
                </a:lnTo>
                <a:lnTo>
                  <a:pt x="1316" y="146"/>
                </a:lnTo>
                <a:lnTo>
                  <a:pt x="1318" y="148"/>
                </a:lnTo>
                <a:lnTo>
                  <a:pt x="1321" y="148"/>
                </a:lnTo>
                <a:lnTo>
                  <a:pt x="1323" y="148"/>
                </a:lnTo>
                <a:lnTo>
                  <a:pt x="1325" y="146"/>
                </a:lnTo>
                <a:lnTo>
                  <a:pt x="1327" y="146"/>
                </a:lnTo>
                <a:lnTo>
                  <a:pt x="1329" y="144"/>
                </a:lnTo>
                <a:lnTo>
                  <a:pt x="1331" y="144"/>
                </a:lnTo>
                <a:lnTo>
                  <a:pt x="1333" y="142"/>
                </a:lnTo>
                <a:lnTo>
                  <a:pt x="1333" y="144"/>
                </a:lnTo>
                <a:lnTo>
                  <a:pt x="1336" y="142"/>
                </a:lnTo>
                <a:lnTo>
                  <a:pt x="1338" y="142"/>
                </a:lnTo>
                <a:lnTo>
                  <a:pt x="1340" y="142"/>
                </a:lnTo>
                <a:lnTo>
                  <a:pt x="1342" y="142"/>
                </a:lnTo>
                <a:lnTo>
                  <a:pt x="1344" y="142"/>
                </a:lnTo>
                <a:lnTo>
                  <a:pt x="1346" y="144"/>
                </a:lnTo>
                <a:lnTo>
                  <a:pt x="1348" y="144"/>
                </a:lnTo>
                <a:lnTo>
                  <a:pt x="1351" y="144"/>
                </a:lnTo>
                <a:lnTo>
                  <a:pt x="1353" y="146"/>
                </a:lnTo>
                <a:lnTo>
                  <a:pt x="1355" y="146"/>
                </a:lnTo>
                <a:lnTo>
                  <a:pt x="1357" y="146"/>
                </a:lnTo>
                <a:lnTo>
                  <a:pt x="1359" y="144"/>
                </a:lnTo>
                <a:lnTo>
                  <a:pt x="1361" y="144"/>
                </a:lnTo>
                <a:lnTo>
                  <a:pt x="1363" y="146"/>
                </a:lnTo>
                <a:lnTo>
                  <a:pt x="1363" y="144"/>
                </a:lnTo>
                <a:lnTo>
                  <a:pt x="1366" y="142"/>
                </a:lnTo>
                <a:lnTo>
                  <a:pt x="1366" y="140"/>
                </a:lnTo>
                <a:lnTo>
                  <a:pt x="1366" y="138"/>
                </a:lnTo>
                <a:lnTo>
                  <a:pt x="1368" y="136"/>
                </a:lnTo>
                <a:lnTo>
                  <a:pt x="1368" y="134"/>
                </a:lnTo>
                <a:lnTo>
                  <a:pt x="1370" y="132"/>
                </a:lnTo>
                <a:lnTo>
                  <a:pt x="1370" y="130"/>
                </a:lnTo>
                <a:lnTo>
                  <a:pt x="1370" y="128"/>
                </a:lnTo>
                <a:lnTo>
                  <a:pt x="1372" y="128"/>
                </a:lnTo>
                <a:lnTo>
                  <a:pt x="1374" y="128"/>
                </a:lnTo>
                <a:lnTo>
                  <a:pt x="1376" y="126"/>
                </a:lnTo>
                <a:lnTo>
                  <a:pt x="1376" y="124"/>
                </a:lnTo>
                <a:lnTo>
                  <a:pt x="1379" y="124"/>
                </a:lnTo>
                <a:lnTo>
                  <a:pt x="1381" y="122"/>
                </a:lnTo>
                <a:lnTo>
                  <a:pt x="1381" y="120"/>
                </a:lnTo>
                <a:lnTo>
                  <a:pt x="1381" y="118"/>
                </a:lnTo>
                <a:lnTo>
                  <a:pt x="1381" y="116"/>
                </a:lnTo>
                <a:lnTo>
                  <a:pt x="1379" y="116"/>
                </a:lnTo>
                <a:lnTo>
                  <a:pt x="1379" y="114"/>
                </a:lnTo>
                <a:lnTo>
                  <a:pt x="1379" y="112"/>
                </a:lnTo>
                <a:lnTo>
                  <a:pt x="1379" y="110"/>
                </a:lnTo>
                <a:lnTo>
                  <a:pt x="1379" y="108"/>
                </a:lnTo>
                <a:lnTo>
                  <a:pt x="1381" y="106"/>
                </a:lnTo>
                <a:lnTo>
                  <a:pt x="1381" y="104"/>
                </a:lnTo>
                <a:lnTo>
                  <a:pt x="1381" y="102"/>
                </a:lnTo>
                <a:lnTo>
                  <a:pt x="1383" y="100"/>
                </a:lnTo>
                <a:lnTo>
                  <a:pt x="1383" y="98"/>
                </a:lnTo>
                <a:lnTo>
                  <a:pt x="1385" y="96"/>
                </a:lnTo>
                <a:lnTo>
                  <a:pt x="1387" y="94"/>
                </a:lnTo>
                <a:lnTo>
                  <a:pt x="1385" y="92"/>
                </a:lnTo>
                <a:lnTo>
                  <a:pt x="1385" y="90"/>
                </a:lnTo>
                <a:lnTo>
                  <a:pt x="1385" y="88"/>
                </a:lnTo>
                <a:lnTo>
                  <a:pt x="1385" y="86"/>
                </a:lnTo>
                <a:lnTo>
                  <a:pt x="1385" y="84"/>
                </a:lnTo>
                <a:lnTo>
                  <a:pt x="1387" y="82"/>
                </a:lnTo>
                <a:lnTo>
                  <a:pt x="1389" y="82"/>
                </a:lnTo>
                <a:lnTo>
                  <a:pt x="1389" y="80"/>
                </a:lnTo>
                <a:lnTo>
                  <a:pt x="1389" y="78"/>
                </a:lnTo>
                <a:lnTo>
                  <a:pt x="1389" y="76"/>
                </a:lnTo>
                <a:lnTo>
                  <a:pt x="1391" y="76"/>
                </a:lnTo>
                <a:lnTo>
                  <a:pt x="1394" y="78"/>
                </a:lnTo>
                <a:lnTo>
                  <a:pt x="1396" y="78"/>
                </a:lnTo>
                <a:lnTo>
                  <a:pt x="1398" y="78"/>
                </a:lnTo>
                <a:lnTo>
                  <a:pt x="1400" y="76"/>
                </a:lnTo>
                <a:lnTo>
                  <a:pt x="1402" y="74"/>
                </a:lnTo>
                <a:lnTo>
                  <a:pt x="1404" y="74"/>
                </a:lnTo>
                <a:lnTo>
                  <a:pt x="1404" y="72"/>
                </a:lnTo>
                <a:lnTo>
                  <a:pt x="1406" y="70"/>
                </a:lnTo>
                <a:lnTo>
                  <a:pt x="1404" y="70"/>
                </a:lnTo>
                <a:lnTo>
                  <a:pt x="1404" y="68"/>
                </a:lnTo>
                <a:lnTo>
                  <a:pt x="1404" y="66"/>
                </a:lnTo>
                <a:lnTo>
                  <a:pt x="1404" y="64"/>
                </a:lnTo>
                <a:lnTo>
                  <a:pt x="1404" y="62"/>
                </a:lnTo>
                <a:lnTo>
                  <a:pt x="1406" y="62"/>
                </a:lnTo>
                <a:lnTo>
                  <a:pt x="1409" y="64"/>
                </a:lnTo>
                <a:lnTo>
                  <a:pt x="1411" y="62"/>
                </a:lnTo>
                <a:lnTo>
                  <a:pt x="1411" y="60"/>
                </a:lnTo>
                <a:lnTo>
                  <a:pt x="1413" y="60"/>
                </a:lnTo>
                <a:lnTo>
                  <a:pt x="1415" y="60"/>
                </a:lnTo>
                <a:lnTo>
                  <a:pt x="1417" y="60"/>
                </a:lnTo>
                <a:lnTo>
                  <a:pt x="1417" y="62"/>
                </a:lnTo>
                <a:lnTo>
                  <a:pt x="1419" y="62"/>
                </a:lnTo>
                <a:lnTo>
                  <a:pt x="1421" y="60"/>
                </a:lnTo>
                <a:lnTo>
                  <a:pt x="1424" y="60"/>
                </a:lnTo>
                <a:lnTo>
                  <a:pt x="1426" y="60"/>
                </a:lnTo>
                <a:lnTo>
                  <a:pt x="1428" y="60"/>
                </a:lnTo>
                <a:lnTo>
                  <a:pt x="1430" y="58"/>
                </a:lnTo>
                <a:lnTo>
                  <a:pt x="1432" y="58"/>
                </a:lnTo>
                <a:lnTo>
                  <a:pt x="1434" y="56"/>
                </a:lnTo>
                <a:lnTo>
                  <a:pt x="1436" y="56"/>
                </a:lnTo>
                <a:lnTo>
                  <a:pt x="1439" y="54"/>
                </a:lnTo>
                <a:lnTo>
                  <a:pt x="1441" y="54"/>
                </a:lnTo>
                <a:lnTo>
                  <a:pt x="1443" y="52"/>
                </a:lnTo>
                <a:lnTo>
                  <a:pt x="1445" y="52"/>
                </a:lnTo>
                <a:lnTo>
                  <a:pt x="1445" y="54"/>
                </a:lnTo>
                <a:lnTo>
                  <a:pt x="1447" y="54"/>
                </a:lnTo>
                <a:lnTo>
                  <a:pt x="1449" y="52"/>
                </a:lnTo>
                <a:lnTo>
                  <a:pt x="1449" y="50"/>
                </a:lnTo>
                <a:lnTo>
                  <a:pt x="1452" y="50"/>
                </a:lnTo>
                <a:lnTo>
                  <a:pt x="1454" y="50"/>
                </a:lnTo>
                <a:lnTo>
                  <a:pt x="1456" y="50"/>
                </a:lnTo>
                <a:lnTo>
                  <a:pt x="1456" y="52"/>
                </a:lnTo>
                <a:lnTo>
                  <a:pt x="1458" y="52"/>
                </a:lnTo>
                <a:lnTo>
                  <a:pt x="1460" y="50"/>
                </a:lnTo>
                <a:lnTo>
                  <a:pt x="1462" y="50"/>
                </a:lnTo>
                <a:lnTo>
                  <a:pt x="1464" y="50"/>
                </a:lnTo>
                <a:lnTo>
                  <a:pt x="1467" y="52"/>
                </a:lnTo>
                <a:lnTo>
                  <a:pt x="1467" y="54"/>
                </a:lnTo>
                <a:lnTo>
                  <a:pt x="1469" y="54"/>
                </a:lnTo>
                <a:lnTo>
                  <a:pt x="1469" y="56"/>
                </a:lnTo>
                <a:lnTo>
                  <a:pt x="1471" y="58"/>
                </a:lnTo>
                <a:lnTo>
                  <a:pt x="1473" y="58"/>
                </a:lnTo>
                <a:lnTo>
                  <a:pt x="1475" y="60"/>
                </a:lnTo>
                <a:lnTo>
                  <a:pt x="1477" y="60"/>
                </a:lnTo>
                <a:lnTo>
                  <a:pt x="1479" y="60"/>
                </a:lnTo>
                <a:lnTo>
                  <a:pt x="1482" y="60"/>
                </a:lnTo>
                <a:lnTo>
                  <a:pt x="1482" y="58"/>
                </a:lnTo>
                <a:lnTo>
                  <a:pt x="1484" y="58"/>
                </a:lnTo>
                <a:lnTo>
                  <a:pt x="1486" y="58"/>
                </a:lnTo>
                <a:lnTo>
                  <a:pt x="1486" y="56"/>
                </a:lnTo>
                <a:lnTo>
                  <a:pt x="1488" y="56"/>
                </a:lnTo>
                <a:lnTo>
                  <a:pt x="1490" y="54"/>
                </a:lnTo>
                <a:lnTo>
                  <a:pt x="1490" y="52"/>
                </a:lnTo>
                <a:lnTo>
                  <a:pt x="1490" y="50"/>
                </a:lnTo>
                <a:lnTo>
                  <a:pt x="1492" y="50"/>
                </a:lnTo>
                <a:lnTo>
                  <a:pt x="1492" y="48"/>
                </a:lnTo>
                <a:lnTo>
                  <a:pt x="1494" y="48"/>
                </a:lnTo>
                <a:lnTo>
                  <a:pt x="1497" y="48"/>
                </a:lnTo>
                <a:lnTo>
                  <a:pt x="1497" y="46"/>
                </a:lnTo>
                <a:lnTo>
                  <a:pt x="1497" y="44"/>
                </a:lnTo>
                <a:lnTo>
                  <a:pt x="1499" y="42"/>
                </a:lnTo>
                <a:lnTo>
                  <a:pt x="1501" y="40"/>
                </a:lnTo>
                <a:lnTo>
                  <a:pt x="1503" y="40"/>
                </a:lnTo>
                <a:lnTo>
                  <a:pt x="1505" y="42"/>
                </a:lnTo>
                <a:lnTo>
                  <a:pt x="1507" y="40"/>
                </a:lnTo>
                <a:lnTo>
                  <a:pt x="1507" y="42"/>
                </a:lnTo>
                <a:lnTo>
                  <a:pt x="1510" y="42"/>
                </a:lnTo>
                <a:lnTo>
                  <a:pt x="1512" y="44"/>
                </a:lnTo>
                <a:lnTo>
                  <a:pt x="1512" y="46"/>
                </a:lnTo>
                <a:lnTo>
                  <a:pt x="1514" y="46"/>
                </a:lnTo>
                <a:lnTo>
                  <a:pt x="1516" y="48"/>
                </a:lnTo>
                <a:lnTo>
                  <a:pt x="1518" y="52"/>
                </a:lnTo>
                <a:lnTo>
                  <a:pt x="1520" y="50"/>
                </a:lnTo>
                <a:lnTo>
                  <a:pt x="1522" y="48"/>
                </a:lnTo>
                <a:lnTo>
                  <a:pt x="1525" y="48"/>
                </a:lnTo>
                <a:lnTo>
                  <a:pt x="1527" y="48"/>
                </a:lnTo>
                <a:lnTo>
                  <a:pt x="1529" y="46"/>
                </a:lnTo>
                <a:lnTo>
                  <a:pt x="1531" y="46"/>
                </a:lnTo>
                <a:lnTo>
                  <a:pt x="1531" y="44"/>
                </a:lnTo>
                <a:lnTo>
                  <a:pt x="1533" y="42"/>
                </a:lnTo>
                <a:lnTo>
                  <a:pt x="1535" y="42"/>
                </a:lnTo>
                <a:lnTo>
                  <a:pt x="1537" y="42"/>
                </a:lnTo>
                <a:lnTo>
                  <a:pt x="1540" y="40"/>
                </a:lnTo>
                <a:lnTo>
                  <a:pt x="1542" y="38"/>
                </a:lnTo>
                <a:lnTo>
                  <a:pt x="1544" y="38"/>
                </a:lnTo>
                <a:lnTo>
                  <a:pt x="1546" y="40"/>
                </a:lnTo>
                <a:lnTo>
                  <a:pt x="1548" y="42"/>
                </a:lnTo>
                <a:lnTo>
                  <a:pt x="1550" y="44"/>
                </a:lnTo>
                <a:lnTo>
                  <a:pt x="1552" y="44"/>
                </a:lnTo>
                <a:lnTo>
                  <a:pt x="1555" y="46"/>
                </a:lnTo>
                <a:lnTo>
                  <a:pt x="1557" y="46"/>
                </a:lnTo>
                <a:lnTo>
                  <a:pt x="1559" y="46"/>
                </a:lnTo>
                <a:lnTo>
                  <a:pt x="1561" y="46"/>
                </a:lnTo>
                <a:lnTo>
                  <a:pt x="1563" y="46"/>
                </a:lnTo>
                <a:lnTo>
                  <a:pt x="1565" y="46"/>
                </a:lnTo>
                <a:lnTo>
                  <a:pt x="1568" y="46"/>
                </a:lnTo>
                <a:lnTo>
                  <a:pt x="1570" y="46"/>
                </a:lnTo>
                <a:lnTo>
                  <a:pt x="1572" y="46"/>
                </a:lnTo>
                <a:lnTo>
                  <a:pt x="1572" y="48"/>
                </a:lnTo>
                <a:lnTo>
                  <a:pt x="1572" y="50"/>
                </a:lnTo>
                <a:lnTo>
                  <a:pt x="1574" y="50"/>
                </a:lnTo>
                <a:lnTo>
                  <a:pt x="1574" y="52"/>
                </a:lnTo>
                <a:lnTo>
                  <a:pt x="1576" y="54"/>
                </a:lnTo>
                <a:lnTo>
                  <a:pt x="1578" y="54"/>
                </a:lnTo>
                <a:lnTo>
                  <a:pt x="1580" y="56"/>
                </a:lnTo>
                <a:lnTo>
                  <a:pt x="1583" y="54"/>
                </a:lnTo>
                <a:lnTo>
                  <a:pt x="1585" y="54"/>
                </a:lnTo>
                <a:lnTo>
                  <a:pt x="1587" y="54"/>
                </a:lnTo>
                <a:lnTo>
                  <a:pt x="1587" y="52"/>
                </a:lnTo>
                <a:lnTo>
                  <a:pt x="1589" y="50"/>
                </a:lnTo>
                <a:lnTo>
                  <a:pt x="1589" y="48"/>
                </a:lnTo>
                <a:lnTo>
                  <a:pt x="1591" y="48"/>
                </a:lnTo>
                <a:lnTo>
                  <a:pt x="1591" y="46"/>
                </a:lnTo>
                <a:lnTo>
                  <a:pt x="1593" y="46"/>
                </a:lnTo>
                <a:lnTo>
                  <a:pt x="1595" y="46"/>
                </a:lnTo>
                <a:lnTo>
                  <a:pt x="1598" y="46"/>
                </a:lnTo>
                <a:lnTo>
                  <a:pt x="1600" y="46"/>
                </a:lnTo>
                <a:lnTo>
                  <a:pt x="1602" y="46"/>
                </a:lnTo>
                <a:lnTo>
                  <a:pt x="1604" y="46"/>
                </a:lnTo>
                <a:lnTo>
                  <a:pt x="1606" y="44"/>
                </a:lnTo>
                <a:lnTo>
                  <a:pt x="1608" y="44"/>
                </a:lnTo>
                <a:lnTo>
                  <a:pt x="1610" y="42"/>
                </a:lnTo>
                <a:lnTo>
                  <a:pt x="1613" y="42"/>
                </a:lnTo>
                <a:lnTo>
                  <a:pt x="1613" y="40"/>
                </a:lnTo>
                <a:lnTo>
                  <a:pt x="1615" y="40"/>
                </a:lnTo>
                <a:lnTo>
                  <a:pt x="1615" y="38"/>
                </a:lnTo>
                <a:lnTo>
                  <a:pt x="1617" y="36"/>
                </a:lnTo>
                <a:lnTo>
                  <a:pt x="1619" y="36"/>
                </a:lnTo>
                <a:lnTo>
                  <a:pt x="1621" y="36"/>
                </a:lnTo>
                <a:lnTo>
                  <a:pt x="1621" y="34"/>
                </a:lnTo>
                <a:lnTo>
                  <a:pt x="1623" y="34"/>
                </a:lnTo>
                <a:lnTo>
                  <a:pt x="1625" y="34"/>
                </a:lnTo>
                <a:lnTo>
                  <a:pt x="1625" y="32"/>
                </a:lnTo>
                <a:lnTo>
                  <a:pt x="1628" y="32"/>
                </a:lnTo>
                <a:lnTo>
                  <a:pt x="1630" y="30"/>
                </a:lnTo>
                <a:lnTo>
                  <a:pt x="1632" y="30"/>
                </a:lnTo>
                <a:lnTo>
                  <a:pt x="1632" y="28"/>
                </a:lnTo>
                <a:lnTo>
                  <a:pt x="1634" y="26"/>
                </a:lnTo>
                <a:lnTo>
                  <a:pt x="1636" y="26"/>
                </a:lnTo>
                <a:lnTo>
                  <a:pt x="1638" y="26"/>
                </a:lnTo>
                <a:lnTo>
                  <a:pt x="1641" y="26"/>
                </a:lnTo>
                <a:lnTo>
                  <a:pt x="1643" y="26"/>
                </a:lnTo>
                <a:lnTo>
                  <a:pt x="1643" y="24"/>
                </a:lnTo>
                <a:lnTo>
                  <a:pt x="1645" y="22"/>
                </a:lnTo>
                <a:lnTo>
                  <a:pt x="1645" y="24"/>
                </a:lnTo>
                <a:lnTo>
                  <a:pt x="1647" y="24"/>
                </a:lnTo>
                <a:lnTo>
                  <a:pt x="1649" y="22"/>
                </a:lnTo>
                <a:lnTo>
                  <a:pt x="1649" y="20"/>
                </a:lnTo>
                <a:lnTo>
                  <a:pt x="1651" y="20"/>
                </a:lnTo>
                <a:lnTo>
                  <a:pt x="1653" y="20"/>
                </a:lnTo>
                <a:lnTo>
                  <a:pt x="1656" y="20"/>
                </a:lnTo>
                <a:lnTo>
                  <a:pt x="1658" y="20"/>
                </a:lnTo>
                <a:lnTo>
                  <a:pt x="1660" y="20"/>
                </a:lnTo>
                <a:lnTo>
                  <a:pt x="1662" y="20"/>
                </a:lnTo>
                <a:lnTo>
                  <a:pt x="1664" y="20"/>
                </a:lnTo>
                <a:lnTo>
                  <a:pt x="1666" y="18"/>
                </a:lnTo>
                <a:lnTo>
                  <a:pt x="1668" y="16"/>
                </a:lnTo>
                <a:lnTo>
                  <a:pt x="1668" y="14"/>
                </a:lnTo>
                <a:lnTo>
                  <a:pt x="1671" y="14"/>
                </a:lnTo>
                <a:lnTo>
                  <a:pt x="1673" y="14"/>
                </a:lnTo>
                <a:lnTo>
                  <a:pt x="1675" y="14"/>
                </a:lnTo>
                <a:lnTo>
                  <a:pt x="1677" y="14"/>
                </a:lnTo>
                <a:lnTo>
                  <a:pt x="1679" y="14"/>
                </a:lnTo>
                <a:lnTo>
                  <a:pt x="1681" y="14"/>
                </a:lnTo>
                <a:lnTo>
                  <a:pt x="1681" y="12"/>
                </a:lnTo>
                <a:lnTo>
                  <a:pt x="1683" y="10"/>
                </a:lnTo>
                <a:lnTo>
                  <a:pt x="1683" y="8"/>
                </a:lnTo>
                <a:lnTo>
                  <a:pt x="1686" y="8"/>
                </a:lnTo>
                <a:lnTo>
                  <a:pt x="1686" y="6"/>
                </a:lnTo>
                <a:lnTo>
                  <a:pt x="1688" y="6"/>
                </a:lnTo>
                <a:lnTo>
                  <a:pt x="1690" y="8"/>
                </a:lnTo>
                <a:lnTo>
                  <a:pt x="1692" y="8"/>
                </a:lnTo>
                <a:lnTo>
                  <a:pt x="1694" y="8"/>
                </a:lnTo>
                <a:lnTo>
                  <a:pt x="1696" y="6"/>
                </a:lnTo>
                <a:lnTo>
                  <a:pt x="1699" y="6"/>
                </a:lnTo>
                <a:lnTo>
                  <a:pt x="1701" y="6"/>
                </a:lnTo>
                <a:lnTo>
                  <a:pt x="1703" y="6"/>
                </a:lnTo>
                <a:lnTo>
                  <a:pt x="1705" y="4"/>
                </a:lnTo>
                <a:lnTo>
                  <a:pt x="1707" y="4"/>
                </a:lnTo>
                <a:lnTo>
                  <a:pt x="1707" y="2"/>
                </a:lnTo>
                <a:lnTo>
                  <a:pt x="1709" y="2"/>
                </a:lnTo>
                <a:lnTo>
                  <a:pt x="1711" y="2"/>
                </a:lnTo>
                <a:lnTo>
                  <a:pt x="1714" y="0"/>
                </a:lnTo>
                <a:lnTo>
                  <a:pt x="1716" y="2"/>
                </a:lnTo>
                <a:lnTo>
                  <a:pt x="1718" y="2"/>
                </a:lnTo>
                <a:lnTo>
                  <a:pt x="1720" y="2"/>
                </a:lnTo>
                <a:lnTo>
                  <a:pt x="1722" y="2"/>
                </a:lnTo>
                <a:lnTo>
                  <a:pt x="1724" y="2"/>
                </a:lnTo>
                <a:lnTo>
                  <a:pt x="1726" y="4"/>
                </a:lnTo>
                <a:lnTo>
                  <a:pt x="1729" y="6"/>
                </a:lnTo>
                <a:lnTo>
                  <a:pt x="1729" y="8"/>
                </a:lnTo>
                <a:lnTo>
                  <a:pt x="1731" y="10"/>
                </a:lnTo>
                <a:lnTo>
                  <a:pt x="1729" y="10"/>
                </a:lnTo>
                <a:lnTo>
                  <a:pt x="1726" y="12"/>
                </a:lnTo>
                <a:lnTo>
                  <a:pt x="1724" y="12"/>
                </a:lnTo>
                <a:lnTo>
                  <a:pt x="1724" y="14"/>
                </a:lnTo>
                <a:lnTo>
                  <a:pt x="1722" y="14"/>
                </a:lnTo>
                <a:lnTo>
                  <a:pt x="1724" y="16"/>
                </a:lnTo>
                <a:lnTo>
                  <a:pt x="1724" y="18"/>
                </a:lnTo>
                <a:lnTo>
                  <a:pt x="1722" y="20"/>
                </a:lnTo>
                <a:lnTo>
                  <a:pt x="1722" y="22"/>
                </a:lnTo>
                <a:lnTo>
                  <a:pt x="1722" y="24"/>
                </a:lnTo>
                <a:lnTo>
                  <a:pt x="1720" y="24"/>
                </a:lnTo>
                <a:lnTo>
                  <a:pt x="1720" y="26"/>
                </a:lnTo>
                <a:lnTo>
                  <a:pt x="1718" y="26"/>
                </a:lnTo>
                <a:lnTo>
                  <a:pt x="1716" y="26"/>
                </a:lnTo>
                <a:lnTo>
                  <a:pt x="1714" y="28"/>
                </a:lnTo>
                <a:lnTo>
                  <a:pt x="1711" y="28"/>
                </a:lnTo>
                <a:lnTo>
                  <a:pt x="1709" y="30"/>
                </a:lnTo>
                <a:lnTo>
                  <a:pt x="1707" y="30"/>
                </a:lnTo>
                <a:lnTo>
                  <a:pt x="1705" y="28"/>
                </a:lnTo>
                <a:lnTo>
                  <a:pt x="1703" y="28"/>
                </a:lnTo>
                <a:lnTo>
                  <a:pt x="1701" y="30"/>
                </a:lnTo>
                <a:lnTo>
                  <a:pt x="1699" y="32"/>
                </a:lnTo>
                <a:lnTo>
                  <a:pt x="1696" y="34"/>
                </a:lnTo>
                <a:lnTo>
                  <a:pt x="1696" y="36"/>
                </a:lnTo>
                <a:lnTo>
                  <a:pt x="1696" y="38"/>
                </a:lnTo>
                <a:lnTo>
                  <a:pt x="1696" y="40"/>
                </a:lnTo>
                <a:lnTo>
                  <a:pt x="1699" y="42"/>
                </a:lnTo>
                <a:lnTo>
                  <a:pt x="1699" y="44"/>
                </a:lnTo>
                <a:lnTo>
                  <a:pt x="1699" y="46"/>
                </a:lnTo>
                <a:lnTo>
                  <a:pt x="1701" y="46"/>
                </a:lnTo>
                <a:lnTo>
                  <a:pt x="1701" y="48"/>
                </a:lnTo>
                <a:lnTo>
                  <a:pt x="1701" y="50"/>
                </a:lnTo>
                <a:lnTo>
                  <a:pt x="1701" y="52"/>
                </a:lnTo>
                <a:lnTo>
                  <a:pt x="1701" y="54"/>
                </a:lnTo>
                <a:lnTo>
                  <a:pt x="1699" y="54"/>
                </a:lnTo>
                <a:lnTo>
                  <a:pt x="1701" y="56"/>
                </a:lnTo>
                <a:lnTo>
                  <a:pt x="1703" y="58"/>
                </a:lnTo>
                <a:lnTo>
                  <a:pt x="1705" y="58"/>
                </a:lnTo>
                <a:lnTo>
                  <a:pt x="1707" y="58"/>
                </a:lnTo>
                <a:lnTo>
                  <a:pt x="1709" y="60"/>
                </a:lnTo>
                <a:lnTo>
                  <a:pt x="1709" y="62"/>
                </a:lnTo>
                <a:lnTo>
                  <a:pt x="1709" y="64"/>
                </a:lnTo>
                <a:lnTo>
                  <a:pt x="1711" y="64"/>
                </a:lnTo>
                <a:lnTo>
                  <a:pt x="1709" y="66"/>
                </a:lnTo>
                <a:lnTo>
                  <a:pt x="1709" y="68"/>
                </a:lnTo>
                <a:lnTo>
                  <a:pt x="1707" y="70"/>
                </a:lnTo>
                <a:lnTo>
                  <a:pt x="1707" y="72"/>
                </a:lnTo>
                <a:lnTo>
                  <a:pt x="1705" y="72"/>
                </a:lnTo>
                <a:lnTo>
                  <a:pt x="1703" y="74"/>
                </a:lnTo>
                <a:lnTo>
                  <a:pt x="1705" y="74"/>
                </a:lnTo>
                <a:lnTo>
                  <a:pt x="1707" y="74"/>
                </a:lnTo>
                <a:lnTo>
                  <a:pt x="1709" y="76"/>
                </a:lnTo>
                <a:lnTo>
                  <a:pt x="1711" y="76"/>
                </a:lnTo>
                <a:lnTo>
                  <a:pt x="1714" y="76"/>
                </a:lnTo>
                <a:lnTo>
                  <a:pt x="1716" y="76"/>
                </a:lnTo>
                <a:lnTo>
                  <a:pt x="1718" y="76"/>
                </a:lnTo>
                <a:lnTo>
                  <a:pt x="1718" y="78"/>
                </a:lnTo>
                <a:lnTo>
                  <a:pt x="1720" y="78"/>
                </a:lnTo>
                <a:lnTo>
                  <a:pt x="1720" y="80"/>
                </a:lnTo>
                <a:lnTo>
                  <a:pt x="1720" y="82"/>
                </a:lnTo>
                <a:lnTo>
                  <a:pt x="1720" y="84"/>
                </a:lnTo>
                <a:lnTo>
                  <a:pt x="1722" y="84"/>
                </a:lnTo>
                <a:lnTo>
                  <a:pt x="1722" y="86"/>
                </a:lnTo>
                <a:lnTo>
                  <a:pt x="1724" y="88"/>
                </a:lnTo>
                <a:lnTo>
                  <a:pt x="1726" y="90"/>
                </a:lnTo>
                <a:lnTo>
                  <a:pt x="1729" y="88"/>
                </a:lnTo>
                <a:lnTo>
                  <a:pt x="1731" y="86"/>
                </a:lnTo>
                <a:lnTo>
                  <a:pt x="1733" y="84"/>
                </a:lnTo>
                <a:lnTo>
                  <a:pt x="1733" y="82"/>
                </a:lnTo>
                <a:lnTo>
                  <a:pt x="1735" y="82"/>
                </a:lnTo>
                <a:lnTo>
                  <a:pt x="1737" y="84"/>
                </a:lnTo>
                <a:lnTo>
                  <a:pt x="1739" y="84"/>
                </a:lnTo>
                <a:lnTo>
                  <a:pt x="1741" y="84"/>
                </a:lnTo>
                <a:lnTo>
                  <a:pt x="1744" y="84"/>
                </a:lnTo>
                <a:lnTo>
                  <a:pt x="1744" y="86"/>
                </a:lnTo>
                <a:lnTo>
                  <a:pt x="1746" y="86"/>
                </a:lnTo>
                <a:lnTo>
                  <a:pt x="1744" y="88"/>
                </a:lnTo>
                <a:lnTo>
                  <a:pt x="1746" y="90"/>
                </a:lnTo>
                <a:lnTo>
                  <a:pt x="1746" y="92"/>
                </a:lnTo>
                <a:lnTo>
                  <a:pt x="1748" y="92"/>
                </a:lnTo>
                <a:lnTo>
                  <a:pt x="1750" y="94"/>
                </a:lnTo>
                <a:lnTo>
                  <a:pt x="1750" y="96"/>
                </a:lnTo>
                <a:lnTo>
                  <a:pt x="1750" y="98"/>
                </a:lnTo>
                <a:lnTo>
                  <a:pt x="1750" y="100"/>
                </a:lnTo>
                <a:lnTo>
                  <a:pt x="1752" y="102"/>
                </a:lnTo>
                <a:lnTo>
                  <a:pt x="1754" y="102"/>
                </a:lnTo>
                <a:lnTo>
                  <a:pt x="1754" y="104"/>
                </a:lnTo>
                <a:lnTo>
                  <a:pt x="1754" y="106"/>
                </a:lnTo>
                <a:lnTo>
                  <a:pt x="1752" y="106"/>
                </a:lnTo>
                <a:lnTo>
                  <a:pt x="1752" y="108"/>
                </a:lnTo>
                <a:lnTo>
                  <a:pt x="1750" y="110"/>
                </a:lnTo>
                <a:lnTo>
                  <a:pt x="1750" y="112"/>
                </a:lnTo>
                <a:lnTo>
                  <a:pt x="1748" y="112"/>
                </a:lnTo>
                <a:lnTo>
                  <a:pt x="1748" y="114"/>
                </a:lnTo>
                <a:lnTo>
                  <a:pt x="1750" y="116"/>
                </a:lnTo>
                <a:lnTo>
                  <a:pt x="1750" y="118"/>
                </a:lnTo>
                <a:lnTo>
                  <a:pt x="1750" y="120"/>
                </a:lnTo>
                <a:lnTo>
                  <a:pt x="1750" y="122"/>
                </a:lnTo>
                <a:lnTo>
                  <a:pt x="1748" y="122"/>
                </a:lnTo>
                <a:lnTo>
                  <a:pt x="1748" y="124"/>
                </a:lnTo>
                <a:lnTo>
                  <a:pt x="1748" y="126"/>
                </a:lnTo>
                <a:lnTo>
                  <a:pt x="1750" y="126"/>
                </a:lnTo>
                <a:lnTo>
                  <a:pt x="1752" y="126"/>
                </a:lnTo>
                <a:lnTo>
                  <a:pt x="1754" y="126"/>
                </a:lnTo>
                <a:lnTo>
                  <a:pt x="1756" y="126"/>
                </a:lnTo>
                <a:lnTo>
                  <a:pt x="1759" y="126"/>
                </a:lnTo>
                <a:lnTo>
                  <a:pt x="1761" y="126"/>
                </a:lnTo>
                <a:lnTo>
                  <a:pt x="1763" y="128"/>
                </a:lnTo>
                <a:lnTo>
                  <a:pt x="1765" y="128"/>
                </a:lnTo>
                <a:lnTo>
                  <a:pt x="1767" y="128"/>
                </a:lnTo>
                <a:lnTo>
                  <a:pt x="1769" y="128"/>
                </a:lnTo>
                <a:lnTo>
                  <a:pt x="1772" y="130"/>
                </a:lnTo>
                <a:lnTo>
                  <a:pt x="1772" y="132"/>
                </a:lnTo>
                <a:lnTo>
                  <a:pt x="1772" y="134"/>
                </a:lnTo>
                <a:lnTo>
                  <a:pt x="1774" y="134"/>
                </a:lnTo>
                <a:lnTo>
                  <a:pt x="1774" y="136"/>
                </a:lnTo>
                <a:lnTo>
                  <a:pt x="1774" y="138"/>
                </a:lnTo>
                <a:lnTo>
                  <a:pt x="1774" y="140"/>
                </a:lnTo>
                <a:lnTo>
                  <a:pt x="1776" y="142"/>
                </a:lnTo>
                <a:lnTo>
                  <a:pt x="1776" y="144"/>
                </a:lnTo>
                <a:lnTo>
                  <a:pt x="1776" y="146"/>
                </a:lnTo>
                <a:lnTo>
                  <a:pt x="1778" y="146"/>
                </a:lnTo>
                <a:lnTo>
                  <a:pt x="1778" y="148"/>
                </a:lnTo>
                <a:lnTo>
                  <a:pt x="1778" y="150"/>
                </a:lnTo>
                <a:lnTo>
                  <a:pt x="1780" y="152"/>
                </a:lnTo>
                <a:lnTo>
                  <a:pt x="1782" y="154"/>
                </a:lnTo>
                <a:lnTo>
                  <a:pt x="1784" y="154"/>
                </a:lnTo>
                <a:lnTo>
                  <a:pt x="1787" y="156"/>
                </a:lnTo>
                <a:lnTo>
                  <a:pt x="1789" y="158"/>
                </a:lnTo>
                <a:lnTo>
                  <a:pt x="1791" y="160"/>
                </a:lnTo>
                <a:lnTo>
                  <a:pt x="1793" y="160"/>
                </a:lnTo>
                <a:lnTo>
                  <a:pt x="1795" y="160"/>
                </a:lnTo>
                <a:lnTo>
                  <a:pt x="1795" y="162"/>
                </a:lnTo>
                <a:lnTo>
                  <a:pt x="1797" y="162"/>
                </a:lnTo>
                <a:lnTo>
                  <a:pt x="1799" y="164"/>
                </a:lnTo>
                <a:lnTo>
                  <a:pt x="1799" y="162"/>
                </a:lnTo>
                <a:lnTo>
                  <a:pt x="1802" y="164"/>
                </a:lnTo>
                <a:lnTo>
                  <a:pt x="1804" y="164"/>
                </a:lnTo>
                <a:lnTo>
                  <a:pt x="1806" y="164"/>
                </a:lnTo>
                <a:lnTo>
                  <a:pt x="1808" y="164"/>
                </a:lnTo>
                <a:lnTo>
                  <a:pt x="1810" y="166"/>
                </a:lnTo>
                <a:lnTo>
                  <a:pt x="1810" y="168"/>
                </a:lnTo>
                <a:lnTo>
                  <a:pt x="1812" y="168"/>
                </a:lnTo>
                <a:lnTo>
                  <a:pt x="1814" y="168"/>
                </a:lnTo>
                <a:lnTo>
                  <a:pt x="1817" y="168"/>
                </a:lnTo>
                <a:lnTo>
                  <a:pt x="1819" y="166"/>
                </a:lnTo>
                <a:lnTo>
                  <a:pt x="1819" y="168"/>
                </a:lnTo>
                <a:lnTo>
                  <a:pt x="1821" y="166"/>
                </a:lnTo>
                <a:lnTo>
                  <a:pt x="1823" y="168"/>
                </a:lnTo>
                <a:lnTo>
                  <a:pt x="1825" y="168"/>
                </a:lnTo>
                <a:lnTo>
                  <a:pt x="1825" y="169"/>
                </a:lnTo>
                <a:lnTo>
                  <a:pt x="1827" y="171"/>
                </a:lnTo>
                <a:lnTo>
                  <a:pt x="1830" y="171"/>
                </a:lnTo>
                <a:lnTo>
                  <a:pt x="1830" y="173"/>
                </a:lnTo>
                <a:lnTo>
                  <a:pt x="1832" y="173"/>
                </a:lnTo>
                <a:lnTo>
                  <a:pt x="1834" y="173"/>
                </a:lnTo>
                <a:lnTo>
                  <a:pt x="1836" y="175"/>
                </a:lnTo>
                <a:lnTo>
                  <a:pt x="1836" y="177"/>
                </a:lnTo>
                <a:lnTo>
                  <a:pt x="1838" y="177"/>
                </a:lnTo>
                <a:lnTo>
                  <a:pt x="1838" y="175"/>
                </a:lnTo>
                <a:lnTo>
                  <a:pt x="1840" y="175"/>
                </a:lnTo>
                <a:lnTo>
                  <a:pt x="1842" y="175"/>
                </a:lnTo>
                <a:lnTo>
                  <a:pt x="1845" y="175"/>
                </a:lnTo>
                <a:lnTo>
                  <a:pt x="1847" y="175"/>
                </a:lnTo>
                <a:lnTo>
                  <a:pt x="1849" y="175"/>
                </a:lnTo>
                <a:lnTo>
                  <a:pt x="1851" y="173"/>
                </a:lnTo>
                <a:lnTo>
                  <a:pt x="1853" y="171"/>
                </a:lnTo>
                <a:lnTo>
                  <a:pt x="1855" y="171"/>
                </a:lnTo>
                <a:lnTo>
                  <a:pt x="1857" y="173"/>
                </a:lnTo>
                <a:lnTo>
                  <a:pt x="1857" y="175"/>
                </a:lnTo>
                <a:lnTo>
                  <a:pt x="1860" y="175"/>
                </a:lnTo>
                <a:lnTo>
                  <a:pt x="1862" y="175"/>
                </a:lnTo>
                <a:lnTo>
                  <a:pt x="1864" y="175"/>
                </a:lnTo>
                <a:lnTo>
                  <a:pt x="1864" y="173"/>
                </a:lnTo>
                <a:lnTo>
                  <a:pt x="1866" y="173"/>
                </a:lnTo>
                <a:lnTo>
                  <a:pt x="1868" y="173"/>
                </a:lnTo>
                <a:lnTo>
                  <a:pt x="1870" y="173"/>
                </a:lnTo>
                <a:lnTo>
                  <a:pt x="1872" y="173"/>
                </a:lnTo>
                <a:lnTo>
                  <a:pt x="1875" y="173"/>
                </a:lnTo>
                <a:lnTo>
                  <a:pt x="1877" y="173"/>
                </a:lnTo>
                <a:lnTo>
                  <a:pt x="1879" y="175"/>
                </a:lnTo>
                <a:lnTo>
                  <a:pt x="1881" y="175"/>
                </a:lnTo>
                <a:lnTo>
                  <a:pt x="1883" y="175"/>
                </a:lnTo>
                <a:lnTo>
                  <a:pt x="1885" y="177"/>
                </a:lnTo>
                <a:lnTo>
                  <a:pt x="1885" y="179"/>
                </a:lnTo>
                <a:lnTo>
                  <a:pt x="1887" y="179"/>
                </a:lnTo>
                <a:lnTo>
                  <a:pt x="1887" y="181"/>
                </a:lnTo>
                <a:lnTo>
                  <a:pt x="1890" y="181"/>
                </a:lnTo>
                <a:lnTo>
                  <a:pt x="1892" y="179"/>
                </a:lnTo>
                <a:lnTo>
                  <a:pt x="1894" y="177"/>
                </a:lnTo>
                <a:lnTo>
                  <a:pt x="1896" y="177"/>
                </a:lnTo>
                <a:lnTo>
                  <a:pt x="1896" y="175"/>
                </a:lnTo>
                <a:lnTo>
                  <a:pt x="1898" y="175"/>
                </a:lnTo>
                <a:lnTo>
                  <a:pt x="1900" y="175"/>
                </a:lnTo>
                <a:lnTo>
                  <a:pt x="1903" y="175"/>
                </a:lnTo>
                <a:lnTo>
                  <a:pt x="1905" y="177"/>
                </a:lnTo>
                <a:lnTo>
                  <a:pt x="1907" y="177"/>
                </a:lnTo>
                <a:lnTo>
                  <a:pt x="1909" y="177"/>
                </a:lnTo>
                <a:lnTo>
                  <a:pt x="1909" y="179"/>
                </a:lnTo>
                <a:lnTo>
                  <a:pt x="1911" y="181"/>
                </a:lnTo>
                <a:lnTo>
                  <a:pt x="1913" y="181"/>
                </a:lnTo>
                <a:lnTo>
                  <a:pt x="1915" y="183"/>
                </a:lnTo>
                <a:lnTo>
                  <a:pt x="1918" y="181"/>
                </a:lnTo>
                <a:lnTo>
                  <a:pt x="1920" y="183"/>
                </a:lnTo>
                <a:lnTo>
                  <a:pt x="1922" y="183"/>
                </a:lnTo>
                <a:lnTo>
                  <a:pt x="1920" y="185"/>
                </a:lnTo>
                <a:lnTo>
                  <a:pt x="1920" y="187"/>
                </a:lnTo>
                <a:lnTo>
                  <a:pt x="1920" y="189"/>
                </a:lnTo>
                <a:lnTo>
                  <a:pt x="1922" y="191"/>
                </a:lnTo>
                <a:lnTo>
                  <a:pt x="1924" y="191"/>
                </a:lnTo>
                <a:lnTo>
                  <a:pt x="1926" y="191"/>
                </a:lnTo>
                <a:lnTo>
                  <a:pt x="1928" y="191"/>
                </a:lnTo>
                <a:lnTo>
                  <a:pt x="1930" y="189"/>
                </a:lnTo>
                <a:lnTo>
                  <a:pt x="1933" y="189"/>
                </a:lnTo>
                <a:lnTo>
                  <a:pt x="1935" y="191"/>
                </a:lnTo>
                <a:lnTo>
                  <a:pt x="1937" y="191"/>
                </a:lnTo>
                <a:lnTo>
                  <a:pt x="1939" y="189"/>
                </a:lnTo>
                <a:lnTo>
                  <a:pt x="1941" y="189"/>
                </a:lnTo>
                <a:lnTo>
                  <a:pt x="1943" y="189"/>
                </a:lnTo>
                <a:lnTo>
                  <a:pt x="1945" y="189"/>
                </a:lnTo>
                <a:lnTo>
                  <a:pt x="1948" y="189"/>
                </a:lnTo>
                <a:lnTo>
                  <a:pt x="1950" y="189"/>
                </a:lnTo>
                <a:lnTo>
                  <a:pt x="1952" y="189"/>
                </a:lnTo>
                <a:lnTo>
                  <a:pt x="1952" y="191"/>
                </a:lnTo>
                <a:lnTo>
                  <a:pt x="1954" y="191"/>
                </a:lnTo>
                <a:lnTo>
                  <a:pt x="1956" y="191"/>
                </a:lnTo>
                <a:lnTo>
                  <a:pt x="1958" y="189"/>
                </a:lnTo>
                <a:lnTo>
                  <a:pt x="1961" y="191"/>
                </a:lnTo>
                <a:lnTo>
                  <a:pt x="1963" y="191"/>
                </a:lnTo>
                <a:lnTo>
                  <a:pt x="1965" y="191"/>
                </a:lnTo>
                <a:lnTo>
                  <a:pt x="1967" y="191"/>
                </a:lnTo>
                <a:lnTo>
                  <a:pt x="1967" y="193"/>
                </a:lnTo>
                <a:lnTo>
                  <a:pt x="1969" y="191"/>
                </a:lnTo>
                <a:lnTo>
                  <a:pt x="1971" y="191"/>
                </a:lnTo>
                <a:lnTo>
                  <a:pt x="1973" y="191"/>
                </a:lnTo>
                <a:lnTo>
                  <a:pt x="1976" y="191"/>
                </a:lnTo>
                <a:lnTo>
                  <a:pt x="1978" y="191"/>
                </a:lnTo>
                <a:lnTo>
                  <a:pt x="1980" y="191"/>
                </a:lnTo>
                <a:lnTo>
                  <a:pt x="1982" y="193"/>
                </a:lnTo>
                <a:lnTo>
                  <a:pt x="1984" y="193"/>
                </a:lnTo>
                <a:lnTo>
                  <a:pt x="1986" y="193"/>
                </a:lnTo>
                <a:lnTo>
                  <a:pt x="1988" y="193"/>
                </a:lnTo>
                <a:lnTo>
                  <a:pt x="1991" y="191"/>
                </a:lnTo>
                <a:lnTo>
                  <a:pt x="1993" y="191"/>
                </a:lnTo>
                <a:lnTo>
                  <a:pt x="1995" y="191"/>
                </a:lnTo>
                <a:lnTo>
                  <a:pt x="1997" y="191"/>
                </a:lnTo>
                <a:lnTo>
                  <a:pt x="1997" y="189"/>
                </a:lnTo>
                <a:lnTo>
                  <a:pt x="1999" y="191"/>
                </a:lnTo>
                <a:lnTo>
                  <a:pt x="2001" y="191"/>
                </a:lnTo>
                <a:lnTo>
                  <a:pt x="2003" y="193"/>
                </a:lnTo>
                <a:lnTo>
                  <a:pt x="2006" y="191"/>
                </a:lnTo>
                <a:lnTo>
                  <a:pt x="2006" y="193"/>
                </a:lnTo>
                <a:lnTo>
                  <a:pt x="2008" y="193"/>
                </a:lnTo>
                <a:lnTo>
                  <a:pt x="2010" y="193"/>
                </a:lnTo>
                <a:lnTo>
                  <a:pt x="2012" y="193"/>
                </a:lnTo>
                <a:lnTo>
                  <a:pt x="2014" y="193"/>
                </a:lnTo>
                <a:lnTo>
                  <a:pt x="2014" y="195"/>
                </a:lnTo>
                <a:lnTo>
                  <a:pt x="2016" y="195"/>
                </a:lnTo>
                <a:lnTo>
                  <a:pt x="2018" y="195"/>
                </a:lnTo>
                <a:lnTo>
                  <a:pt x="2021" y="195"/>
                </a:lnTo>
                <a:lnTo>
                  <a:pt x="2023" y="193"/>
                </a:lnTo>
                <a:lnTo>
                  <a:pt x="2023" y="195"/>
                </a:lnTo>
                <a:lnTo>
                  <a:pt x="2025" y="197"/>
                </a:lnTo>
                <a:lnTo>
                  <a:pt x="2027" y="199"/>
                </a:lnTo>
                <a:lnTo>
                  <a:pt x="2029" y="199"/>
                </a:lnTo>
                <a:lnTo>
                  <a:pt x="2031" y="199"/>
                </a:lnTo>
                <a:lnTo>
                  <a:pt x="2031" y="201"/>
                </a:lnTo>
                <a:lnTo>
                  <a:pt x="2034" y="201"/>
                </a:lnTo>
                <a:lnTo>
                  <a:pt x="2036" y="201"/>
                </a:lnTo>
                <a:lnTo>
                  <a:pt x="2038" y="201"/>
                </a:lnTo>
                <a:lnTo>
                  <a:pt x="2040" y="201"/>
                </a:lnTo>
                <a:lnTo>
                  <a:pt x="2040" y="203"/>
                </a:lnTo>
                <a:lnTo>
                  <a:pt x="2042" y="205"/>
                </a:lnTo>
                <a:lnTo>
                  <a:pt x="2044" y="205"/>
                </a:lnTo>
                <a:lnTo>
                  <a:pt x="2044" y="207"/>
                </a:lnTo>
                <a:lnTo>
                  <a:pt x="2046" y="207"/>
                </a:lnTo>
                <a:lnTo>
                  <a:pt x="2049" y="207"/>
                </a:lnTo>
                <a:lnTo>
                  <a:pt x="2049" y="205"/>
                </a:lnTo>
                <a:lnTo>
                  <a:pt x="2051" y="205"/>
                </a:lnTo>
                <a:lnTo>
                  <a:pt x="2053" y="205"/>
                </a:lnTo>
                <a:lnTo>
                  <a:pt x="2055" y="203"/>
                </a:lnTo>
                <a:lnTo>
                  <a:pt x="2057" y="205"/>
                </a:lnTo>
                <a:lnTo>
                  <a:pt x="2059" y="205"/>
                </a:lnTo>
                <a:lnTo>
                  <a:pt x="2061" y="205"/>
                </a:lnTo>
                <a:lnTo>
                  <a:pt x="2064" y="203"/>
                </a:lnTo>
                <a:lnTo>
                  <a:pt x="2064" y="205"/>
                </a:lnTo>
                <a:lnTo>
                  <a:pt x="2066" y="205"/>
                </a:lnTo>
                <a:lnTo>
                  <a:pt x="2068" y="207"/>
                </a:lnTo>
                <a:lnTo>
                  <a:pt x="2070" y="207"/>
                </a:lnTo>
                <a:lnTo>
                  <a:pt x="2072" y="205"/>
                </a:lnTo>
                <a:lnTo>
                  <a:pt x="2074" y="203"/>
                </a:lnTo>
                <a:lnTo>
                  <a:pt x="2076" y="201"/>
                </a:lnTo>
                <a:lnTo>
                  <a:pt x="2079" y="199"/>
                </a:lnTo>
                <a:lnTo>
                  <a:pt x="2079" y="201"/>
                </a:lnTo>
                <a:lnTo>
                  <a:pt x="2081" y="199"/>
                </a:lnTo>
                <a:lnTo>
                  <a:pt x="2083" y="199"/>
                </a:lnTo>
                <a:lnTo>
                  <a:pt x="2085" y="199"/>
                </a:lnTo>
                <a:lnTo>
                  <a:pt x="2085" y="197"/>
                </a:lnTo>
                <a:lnTo>
                  <a:pt x="2085" y="195"/>
                </a:lnTo>
                <a:lnTo>
                  <a:pt x="2087" y="195"/>
                </a:lnTo>
                <a:lnTo>
                  <a:pt x="2089" y="195"/>
                </a:lnTo>
                <a:lnTo>
                  <a:pt x="2092" y="195"/>
                </a:lnTo>
                <a:lnTo>
                  <a:pt x="2094" y="197"/>
                </a:lnTo>
                <a:lnTo>
                  <a:pt x="2096" y="197"/>
                </a:lnTo>
                <a:lnTo>
                  <a:pt x="2098" y="199"/>
                </a:lnTo>
                <a:lnTo>
                  <a:pt x="2096" y="199"/>
                </a:lnTo>
                <a:lnTo>
                  <a:pt x="2098" y="201"/>
                </a:lnTo>
                <a:lnTo>
                  <a:pt x="2100" y="201"/>
                </a:lnTo>
                <a:lnTo>
                  <a:pt x="2100" y="203"/>
                </a:lnTo>
                <a:lnTo>
                  <a:pt x="2102" y="203"/>
                </a:lnTo>
                <a:lnTo>
                  <a:pt x="2104" y="203"/>
                </a:lnTo>
                <a:lnTo>
                  <a:pt x="2107" y="203"/>
                </a:lnTo>
                <a:lnTo>
                  <a:pt x="2109" y="203"/>
                </a:lnTo>
                <a:lnTo>
                  <a:pt x="2111" y="203"/>
                </a:lnTo>
                <a:lnTo>
                  <a:pt x="2113" y="201"/>
                </a:lnTo>
                <a:lnTo>
                  <a:pt x="2115" y="203"/>
                </a:lnTo>
                <a:lnTo>
                  <a:pt x="2117" y="201"/>
                </a:lnTo>
                <a:lnTo>
                  <a:pt x="2119" y="201"/>
                </a:lnTo>
                <a:lnTo>
                  <a:pt x="2122" y="201"/>
                </a:lnTo>
                <a:lnTo>
                  <a:pt x="2124" y="199"/>
                </a:lnTo>
                <a:lnTo>
                  <a:pt x="2126" y="199"/>
                </a:lnTo>
                <a:lnTo>
                  <a:pt x="2128" y="199"/>
                </a:lnTo>
                <a:lnTo>
                  <a:pt x="2128" y="201"/>
                </a:lnTo>
                <a:lnTo>
                  <a:pt x="2128" y="203"/>
                </a:lnTo>
                <a:lnTo>
                  <a:pt x="2130" y="205"/>
                </a:lnTo>
                <a:lnTo>
                  <a:pt x="2132" y="205"/>
                </a:lnTo>
                <a:lnTo>
                  <a:pt x="2134" y="205"/>
                </a:lnTo>
                <a:lnTo>
                  <a:pt x="2137" y="205"/>
                </a:lnTo>
                <a:lnTo>
                  <a:pt x="2137" y="203"/>
                </a:lnTo>
                <a:lnTo>
                  <a:pt x="2139" y="203"/>
                </a:lnTo>
                <a:lnTo>
                  <a:pt x="2141" y="203"/>
                </a:lnTo>
                <a:lnTo>
                  <a:pt x="2143" y="203"/>
                </a:lnTo>
                <a:lnTo>
                  <a:pt x="2145" y="203"/>
                </a:lnTo>
                <a:lnTo>
                  <a:pt x="2145" y="205"/>
                </a:lnTo>
                <a:lnTo>
                  <a:pt x="2147" y="207"/>
                </a:lnTo>
                <a:lnTo>
                  <a:pt x="2149" y="209"/>
                </a:lnTo>
                <a:lnTo>
                  <a:pt x="2152" y="207"/>
                </a:lnTo>
                <a:lnTo>
                  <a:pt x="2154" y="205"/>
                </a:lnTo>
                <a:lnTo>
                  <a:pt x="2156" y="205"/>
                </a:lnTo>
                <a:lnTo>
                  <a:pt x="2158" y="205"/>
                </a:lnTo>
                <a:lnTo>
                  <a:pt x="2160" y="205"/>
                </a:lnTo>
                <a:lnTo>
                  <a:pt x="2162" y="205"/>
                </a:lnTo>
                <a:lnTo>
                  <a:pt x="2165" y="207"/>
                </a:lnTo>
                <a:lnTo>
                  <a:pt x="2167" y="207"/>
                </a:lnTo>
                <a:lnTo>
                  <a:pt x="2169" y="209"/>
                </a:lnTo>
                <a:lnTo>
                  <a:pt x="2171" y="209"/>
                </a:lnTo>
                <a:lnTo>
                  <a:pt x="2173" y="209"/>
                </a:lnTo>
                <a:lnTo>
                  <a:pt x="2175" y="211"/>
                </a:lnTo>
                <a:lnTo>
                  <a:pt x="2177" y="211"/>
                </a:lnTo>
                <a:lnTo>
                  <a:pt x="2180" y="213"/>
                </a:lnTo>
                <a:lnTo>
                  <a:pt x="2182" y="213"/>
                </a:lnTo>
                <a:lnTo>
                  <a:pt x="2184" y="213"/>
                </a:lnTo>
                <a:lnTo>
                  <a:pt x="2186" y="213"/>
                </a:lnTo>
                <a:lnTo>
                  <a:pt x="2188" y="213"/>
                </a:lnTo>
                <a:lnTo>
                  <a:pt x="2190" y="213"/>
                </a:lnTo>
                <a:lnTo>
                  <a:pt x="2192" y="213"/>
                </a:lnTo>
                <a:lnTo>
                  <a:pt x="2192" y="215"/>
                </a:lnTo>
                <a:lnTo>
                  <a:pt x="2192" y="217"/>
                </a:lnTo>
                <a:lnTo>
                  <a:pt x="2192" y="219"/>
                </a:lnTo>
                <a:lnTo>
                  <a:pt x="2190" y="221"/>
                </a:lnTo>
                <a:lnTo>
                  <a:pt x="2190" y="223"/>
                </a:lnTo>
                <a:lnTo>
                  <a:pt x="2190" y="225"/>
                </a:lnTo>
                <a:lnTo>
                  <a:pt x="2190" y="227"/>
                </a:lnTo>
                <a:lnTo>
                  <a:pt x="2190" y="229"/>
                </a:lnTo>
                <a:lnTo>
                  <a:pt x="2190" y="231"/>
                </a:lnTo>
                <a:lnTo>
                  <a:pt x="2188" y="233"/>
                </a:lnTo>
                <a:lnTo>
                  <a:pt x="2188" y="235"/>
                </a:lnTo>
                <a:lnTo>
                  <a:pt x="2186" y="237"/>
                </a:lnTo>
                <a:lnTo>
                  <a:pt x="2188" y="237"/>
                </a:lnTo>
                <a:lnTo>
                  <a:pt x="2188" y="239"/>
                </a:lnTo>
                <a:lnTo>
                  <a:pt x="2188" y="241"/>
                </a:lnTo>
                <a:lnTo>
                  <a:pt x="2188" y="243"/>
                </a:lnTo>
                <a:lnTo>
                  <a:pt x="2188" y="245"/>
                </a:lnTo>
                <a:lnTo>
                  <a:pt x="2186" y="247"/>
                </a:lnTo>
                <a:lnTo>
                  <a:pt x="2184" y="249"/>
                </a:lnTo>
                <a:lnTo>
                  <a:pt x="2182" y="247"/>
                </a:lnTo>
                <a:lnTo>
                  <a:pt x="2180" y="247"/>
                </a:lnTo>
                <a:lnTo>
                  <a:pt x="2177" y="247"/>
                </a:lnTo>
                <a:lnTo>
                  <a:pt x="2175" y="247"/>
                </a:lnTo>
                <a:lnTo>
                  <a:pt x="2175" y="245"/>
                </a:lnTo>
                <a:lnTo>
                  <a:pt x="2173" y="245"/>
                </a:lnTo>
                <a:lnTo>
                  <a:pt x="2171" y="247"/>
                </a:lnTo>
                <a:lnTo>
                  <a:pt x="2169" y="247"/>
                </a:lnTo>
                <a:lnTo>
                  <a:pt x="2167" y="247"/>
                </a:lnTo>
                <a:lnTo>
                  <a:pt x="2165" y="249"/>
                </a:lnTo>
                <a:lnTo>
                  <a:pt x="2162" y="249"/>
                </a:lnTo>
                <a:lnTo>
                  <a:pt x="2160" y="249"/>
                </a:lnTo>
                <a:lnTo>
                  <a:pt x="2158" y="249"/>
                </a:lnTo>
                <a:lnTo>
                  <a:pt x="2156" y="251"/>
                </a:lnTo>
                <a:lnTo>
                  <a:pt x="2154" y="253"/>
                </a:lnTo>
                <a:lnTo>
                  <a:pt x="2154" y="255"/>
                </a:lnTo>
                <a:lnTo>
                  <a:pt x="2154" y="257"/>
                </a:lnTo>
                <a:lnTo>
                  <a:pt x="2152" y="259"/>
                </a:lnTo>
                <a:lnTo>
                  <a:pt x="2154" y="261"/>
                </a:lnTo>
                <a:lnTo>
                  <a:pt x="2152" y="263"/>
                </a:lnTo>
                <a:lnTo>
                  <a:pt x="2149" y="265"/>
                </a:lnTo>
                <a:lnTo>
                  <a:pt x="2149" y="267"/>
                </a:lnTo>
                <a:lnTo>
                  <a:pt x="2147" y="267"/>
                </a:lnTo>
                <a:lnTo>
                  <a:pt x="2147" y="269"/>
                </a:lnTo>
                <a:lnTo>
                  <a:pt x="2145" y="269"/>
                </a:lnTo>
                <a:lnTo>
                  <a:pt x="2143" y="269"/>
                </a:lnTo>
                <a:lnTo>
                  <a:pt x="2143" y="271"/>
                </a:lnTo>
                <a:lnTo>
                  <a:pt x="2141" y="273"/>
                </a:lnTo>
                <a:lnTo>
                  <a:pt x="2139" y="271"/>
                </a:lnTo>
                <a:lnTo>
                  <a:pt x="2137" y="271"/>
                </a:lnTo>
                <a:lnTo>
                  <a:pt x="2134" y="273"/>
                </a:lnTo>
                <a:lnTo>
                  <a:pt x="2134" y="275"/>
                </a:lnTo>
                <a:lnTo>
                  <a:pt x="2134" y="277"/>
                </a:lnTo>
                <a:lnTo>
                  <a:pt x="2132" y="277"/>
                </a:lnTo>
                <a:lnTo>
                  <a:pt x="2130" y="277"/>
                </a:lnTo>
                <a:lnTo>
                  <a:pt x="2128" y="279"/>
                </a:lnTo>
                <a:lnTo>
                  <a:pt x="2126" y="279"/>
                </a:lnTo>
                <a:lnTo>
                  <a:pt x="2124" y="281"/>
                </a:lnTo>
                <a:lnTo>
                  <a:pt x="2124" y="283"/>
                </a:lnTo>
                <a:lnTo>
                  <a:pt x="2122" y="283"/>
                </a:lnTo>
                <a:lnTo>
                  <a:pt x="2119" y="283"/>
                </a:lnTo>
                <a:lnTo>
                  <a:pt x="2117" y="283"/>
                </a:lnTo>
                <a:lnTo>
                  <a:pt x="2115" y="283"/>
                </a:lnTo>
                <a:lnTo>
                  <a:pt x="2113" y="283"/>
                </a:lnTo>
                <a:lnTo>
                  <a:pt x="2113" y="285"/>
                </a:lnTo>
                <a:lnTo>
                  <a:pt x="2111" y="285"/>
                </a:lnTo>
                <a:lnTo>
                  <a:pt x="2111" y="287"/>
                </a:lnTo>
                <a:lnTo>
                  <a:pt x="2113" y="289"/>
                </a:lnTo>
                <a:lnTo>
                  <a:pt x="2113" y="291"/>
                </a:lnTo>
                <a:lnTo>
                  <a:pt x="2113" y="293"/>
                </a:lnTo>
                <a:lnTo>
                  <a:pt x="2115" y="293"/>
                </a:lnTo>
                <a:lnTo>
                  <a:pt x="2115" y="295"/>
                </a:lnTo>
                <a:lnTo>
                  <a:pt x="2115" y="297"/>
                </a:lnTo>
                <a:lnTo>
                  <a:pt x="2113" y="297"/>
                </a:lnTo>
                <a:lnTo>
                  <a:pt x="2113" y="299"/>
                </a:lnTo>
                <a:lnTo>
                  <a:pt x="2111" y="301"/>
                </a:lnTo>
                <a:lnTo>
                  <a:pt x="2109" y="301"/>
                </a:lnTo>
                <a:lnTo>
                  <a:pt x="2107" y="303"/>
                </a:lnTo>
                <a:lnTo>
                  <a:pt x="2107" y="305"/>
                </a:lnTo>
                <a:lnTo>
                  <a:pt x="2107" y="307"/>
                </a:lnTo>
                <a:lnTo>
                  <a:pt x="2104" y="307"/>
                </a:lnTo>
                <a:lnTo>
                  <a:pt x="2102" y="307"/>
                </a:lnTo>
                <a:lnTo>
                  <a:pt x="2102" y="309"/>
                </a:lnTo>
                <a:lnTo>
                  <a:pt x="2100" y="311"/>
                </a:lnTo>
                <a:lnTo>
                  <a:pt x="2098" y="311"/>
                </a:lnTo>
                <a:lnTo>
                  <a:pt x="2096" y="311"/>
                </a:lnTo>
                <a:lnTo>
                  <a:pt x="2094" y="311"/>
                </a:lnTo>
                <a:lnTo>
                  <a:pt x="2094" y="313"/>
                </a:lnTo>
                <a:lnTo>
                  <a:pt x="2096" y="315"/>
                </a:lnTo>
                <a:lnTo>
                  <a:pt x="2098" y="315"/>
                </a:lnTo>
                <a:lnTo>
                  <a:pt x="2098" y="317"/>
                </a:lnTo>
                <a:lnTo>
                  <a:pt x="2098" y="319"/>
                </a:lnTo>
                <a:lnTo>
                  <a:pt x="2100" y="319"/>
                </a:lnTo>
                <a:lnTo>
                  <a:pt x="2100" y="321"/>
                </a:lnTo>
                <a:lnTo>
                  <a:pt x="2100" y="323"/>
                </a:lnTo>
                <a:lnTo>
                  <a:pt x="2100" y="325"/>
                </a:lnTo>
                <a:lnTo>
                  <a:pt x="2102" y="327"/>
                </a:lnTo>
                <a:lnTo>
                  <a:pt x="2102" y="329"/>
                </a:lnTo>
                <a:lnTo>
                  <a:pt x="2104" y="331"/>
                </a:lnTo>
                <a:lnTo>
                  <a:pt x="2104" y="333"/>
                </a:lnTo>
                <a:lnTo>
                  <a:pt x="2107" y="335"/>
                </a:lnTo>
                <a:lnTo>
                  <a:pt x="2109" y="337"/>
                </a:lnTo>
                <a:lnTo>
                  <a:pt x="2109" y="339"/>
                </a:lnTo>
                <a:lnTo>
                  <a:pt x="2107" y="339"/>
                </a:lnTo>
                <a:lnTo>
                  <a:pt x="2107" y="341"/>
                </a:lnTo>
                <a:lnTo>
                  <a:pt x="2109" y="341"/>
                </a:lnTo>
                <a:lnTo>
                  <a:pt x="2109" y="343"/>
                </a:lnTo>
                <a:lnTo>
                  <a:pt x="2107" y="345"/>
                </a:lnTo>
                <a:lnTo>
                  <a:pt x="2109" y="347"/>
                </a:lnTo>
                <a:lnTo>
                  <a:pt x="2111" y="347"/>
                </a:lnTo>
                <a:lnTo>
                  <a:pt x="2113" y="347"/>
                </a:lnTo>
                <a:lnTo>
                  <a:pt x="2115" y="345"/>
                </a:lnTo>
                <a:lnTo>
                  <a:pt x="2117" y="345"/>
                </a:lnTo>
                <a:lnTo>
                  <a:pt x="2117" y="343"/>
                </a:lnTo>
                <a:lnTo>
                  <a:pt x="2117" y="341"/>
                </a:lnTo>
                <a:lnTo>
                  <a:pt x="2117" y="339"/>
                </a:lnTo>
                <a:lnTo>
                  <a:pt x="2119" y="339"/>
                </a:lnTo>
                <a:lnTo>
                  <a:pt x="2122" y="339"/>
                </a:lnTo>
                <a:lnTo>
                  <a:pt x="2124" y="341"/>
                </a:lnTo>
                <a:lnTo>
                  <a:pt x="2126" y="339"/>
                </a:lnTo>
                <a:lnTo>
                  <a:pt x="2128" y="339"/>
                </a:lnTo>
                <a:lnTo>
                  <a:pt x="2130" y="341"/>
                </a:lnTo>
                <a:lnTo>
                  <a:pt x="2132" y="341"/>
                </a:lnTo>
                <a:lnTo>
                  <a:pt x="2134" y="343"/>
                </a:lnTo>
                <a:lnTo>
                  <a:pt x="2137" y="343"/>
                </a:lnTo>
                <a:lnTo>
                  <a:pt x="2139" y="343"/>
                </a:lnTo>
                <a:lnTo>
                  <a:pt x="2141" y="343"/>
                </a:lnTo>
                <a:lnTo>
                  <a:pt x="2141" y="341"/>
                </a:lnTo>
                <a:lnTo>
                  <a:pt x="2143" y="341"/>
                </a:lnTo>
                <a:lnTo>
                  <a:pt x="2143" y="343"/>
                </a:lnTo>
                <a:lnTo>
                  <a:pt x="2145" y="343"/>
                </a:lnTo>
                <a:lnTo>
                  <a:pt x="2147" y="343"/>
                </a:lnTo>
                <a:lnTo>
                  <a:pt x="2149" y="345"/>
                </a:lnTo>
                <a:lnTo>
                  <a:pt x="2152" y="345"/>
                </a:lnTo>
                <a:lnTo>
                  <a:pt x="2154" y="347"/>
                </a:lnTo>
                <a:lnTo>
                  <a:pt x="2154" y="349"/>
                </a:lnTo>
                <a:lnTo>
                  <a:pt x="2156" y="349"/>
                </a:lnTo>
                <a:lnTo>
                  <a:pt x="2154" y="351"/>
                </a:lnTo>
                <a:lnTo>
                  <a:pt x="2154" y="353"/>
                </a:lnTo>
                <a:lnTo>
                  <a:pt x="2156" y="355"/>
                </a:lnTo>
                <a:lnTo>
                  <a:pt x="2158" y="355"/>
                </a:lnTo>
                <a:lnTo>
                  <a:pt x="2160" y="353"/>
                </a:lnTo>
                <a:lnTo>
                  <a:pt x="2162" y="353"/>
                </a:lnTo>
                <a:lnTo>
                  <a:pt x="2165" y="353"/>
                </a:lnTo>
                <a:lnTo>
                  <a:pt x="2167" y="353"/>
                </a:lnTo>
                <a:lnTo>
                  <a:pt x="2169" y="353"/>
                </a:lnTo>
                <a:lnTo>
                  <a:pt x="2171" y="353"/>
                </a:lnTo>
                <a:lnTo>
                  <a:pt x="2173" y="353"/>
                </a:lnTo>
                <a:lnTo>
                  <a:pt x="2175" y="351"/>
                </a:lnTo>
                <a:lnTo>
                  <a:pt x="2177" y="351"/>
                </a:lnTo>
                <a:lnTo>
                  <a:pt x="2180" y="351"/>
                </a:lnTo>
                <a:lnTo>
                  <a:pt x="2180" y="353"/>
                </a:lnTo>
                <a:lnTo>
                  <a:pt x="2182" y="353"/>
                </a:lnTo>
                <a:lnTo>
                  <a:pt x="2184" y="355"/>
                </a:lnTo>
                <a:lnTo>
                  <a:pt x="2186" y="355"/>
                </a:lnTo>
                <a:lnTo>
                  <a:pt x="2186" y="357"/>
                </a:lnTo>
                <a:lnTo>
                  <a:pt x="2186" y="359"/>
                </a:lnTo>
                <a:lnTo>
                  <a:pt x="2186" y="361"/>
                </a:lnTo>
                <a:lnTo>
                  <a:pt x="2184" y="361"/>
                </a:lnTo>
                <a:lnTo>
                  <a:pt x="2184" y="363"/>
                </a:lnTo>
                <a:lnTo>
                  <a:pt x="2184" y="365"/>
                </a:lnTo>
                <a:lnTo>
                  <a:pt x="2184" y="367"/>
                </a:lnTo>
                <a:lnTo>
                  <a:pt x="2182" y="369"/>
                </a:lnTo>
                <a:lnTo>
                  <a:pt x="2182" y="371"/>
                </a:lnTo>
                <a:lnTo>
                  <a:pt x="2182" y="373"/>
                </a:lnTo>
                <a:lnTo>
                  <a:pt x="2180" y="373"/>
                </a:lnTo>
                <a:lnTo>
                  <a:pt x="2177" y="375"/>
                </a:lnTo>
                <a:lnTo>
                  <a:pt x="2175" y="377"/>
                </a:lnTo>
                <a:lnTo>
                  <a:pt x="2175" y="379"/>
                </a:lnTo>
                <a:lnTo>
                  <a:pt x="2173" y="379"/>
                </a:lnTo>
                <a:lnTo>
                  <a:pt x="2173" y="381"/>
                </a:lnTo>
                <a:lnTo>
                  <a:pt x="2171" y="383"/>
                </a:lnTo>
                <a:lnTo>
                  <a:pt x="2169" y="383"/>
                </a:lnTo>
                <a:lnTo>
                  <a:pt x="2167" y="385"/>
                </a:lnTo>
                <a:lnTo>
                  <a:pt x="2167" y="387"/>
                </a:lnTo>
                <a:lnTo>
                  <a:pt x="2165" y="389"/>
                </a:lnTo>
                <a:lnTo>
                  <a:pt x="2162" y="389"/>
                </a:lnTo>
                <a:lnTo>
                  <a:pt x="2162" y="391"/>
                </a:lnTo>
                <a:lnTo>
                  <a:pt x="2160" y="393"/>
                </a:lnTo>
                <a:lnTo>
                  <a:pt x="2160" y="395"/>
                </a:lnTo>
                <a:lnTo>
                  <a:pt x="2158" y="395"/>
                </a:lnTo>
                <a:lnTo>
                  <a:pt x="2156" y="395"/>
                </a:lnTo>
                <a:lnTo>
                  <a:pt x="2156" y="397"/>
                </a:lnTo>
                <a:lnTo>
                  <a:pt x="2154" y="397"/>
                </a:lnTo>
                <a:lnTo>
                  <a:pt x="2152" y="397"/>
                </a:lnTo>
                <a:lnTo>
                  <a:pt x="2152" y="399"/>
                </a:lnTo>
                <a:lnTo>
                  <a:pt x="2149" y="399"/>
                </a:lnTo>
                <a:lnTo>
                  <a:pt x="2149" y="401"/>
                </a:lnTo>
                <a:lnTo>
                  <a:pt x="2147" y="403"/>
                </a:lnTo>
                <a:lnTo>
                  <a:pt x="2147" y="405"/>
                </a:lnTo>
                <a:lnTo>
                  <a:pt x="2145" y="405"/>
                </a:lnTo>
                <a:lnTo>
                  <a:pt x="2143" y="405"/>
                </a:lnTo>
                <a:lnTo>
                  <a:pt x="2141" y="407"/>
                </a:lnTo>
                <a:lnTo>
                  <a:pt x="2139" y="407"/>
                </a:lnTo>
                <a:lnTo>
                  <a:pt x="2137" y="407"/>
                </a:lnTo>
                <a:lnTo>
                  <a:pt x="2137" y="409"/>
                </a:lnTo>
                <a:lnTo>
                  <a:pt x="2137" y="411"/>
                </a:lnTo>
                <a:lnTo>
                  <a:pt x="2139" y="413"/>
                </a:lnTo>
                <a:lnTo>
                  <a:pt x="2141" y="413"/>
                </a:lnTo>
                <a:lnTo>
                  <a:pt x="2141" y="415"/>
                </a:lnTo>
                <a:lnTo>
                  <a:pt x="2141" y="417"/>
                </a:lnTo>
                <a:lnTo>
                  <a:pt x="2141" y="419"/>
                </a:lnTo>
                <a:lnTo>
                  <a:pt x="2141" y="421"/>
                </a:lnTo>
                <a:lnTo>
                  <a:pt x="2139" y="423"/>
                </a:lnTo>
                <a:lnTo>
                  <a:pt x="2139" y="425"/>
                </a:lnTo>
                <a:lnTo>
                  <a:pt x="2137" y="427"/>
                </a:lnTo>
                <a:lnTo>
                  <a:pt x="2134" y="427"/>
                </a:lnTo>
                <a:lnTo>
                  <a:pt x="2132" y="427"/>
                </a:lnTo>
                <a:lnTo>
                  <a:pt x="2132" y="429"/>
                </a:lnTo>
                <a:lnTo>
                  <a:pt x="2132" y="431"/>
                </a:lnTo>
                <a:lnTo>
                  <a:pt x="2134" y="431"/>
                </a:lnTo>
                <a:lnTo>
                  <a:pt x="2134" y="433"/>
                </a:lnTo>
                <a:lnTo>
                  <a:pt x="2137" y="435"/>
                </a:lnTo>
                <a:lnTo>
                  <a:pt x="2137" y="437"/>
                </a:lnTo>
                <a:lnTo>
                  <a:pt x="2139" y="437"/>
                </a:lnTo>
                <a:lnTo>
                  <a:pt x="2139" y="439"/>
                </a:lnTo>
                <a:lnTo>
                  <a:pt x="2141" y="441"/>
                </a:lnTo>
                <a:lnTo>
                  <a:pt x="2143" y="441"/>
                </a:lnTo>
                <a:lnTo>
                  <a:pt x="2145" y="441"/>
                </a:lnTo>
                <a:lnTo>
                  <a:pt x="2147" y="443"/>
                </a:lnTo>
                <a:lnTo>
                  <a:pt x="2149" y="445"/>
                </a:lnTo>
                <a:lnTo>
                  <a:pt x="2152" y="445"/>
                </a:lnTo>
                <a:lnTo>
                  <a:pt x="2154" y="445"/>
                </a:lnTo>
                <a:lnTo>
                  <a:pt x="2156" y="443"/>
                </a:lnTo>
                <a:lnTo>
                  <a:pt x="2158" y="445"/>
                </a:lnTo>
                <a:lnTo>
                  <a:pt x="2160" y="445"/>
                </a:lnTo>
                <a:lnTo>
                  <a:pt x="2162" y="443"/>
                </a:lnTo>
                <a:lnTo>
                  <a:pt x="2162" y="441"/>
                </a:lnTo>
                <a:lnTo>
                  <a:pt x="2165" y="441"/>
                </a:lnTo>
                <a:lnTo>
                  <a:pt x="2165" y="439"/>
                </a:lnTo>
                <a:lnTo>
                  <a:pt x="2165" y="437"/>
                </a:lnTo>
                <a:lnTo>
                  <a:pt x="2167" y="437"/>
                </a:lnTo>
                <a:lnTo>
                  <a:pt x="2167" y="435"/>
                </a:lnTo>
                <a:lnTo>
                  <a:pt x="2169" y="435"/>
                </a:lnTo>
                <a:lnTo>
                  <a:pt x="2171" y="435"/>
                </a:lnTo>
                <a:lnTo>
                  <a:pt x="2173" y="437"/>
                </a:lnTo>
                <a:lnTo>
                  <a:pt x="2175" y="437"/>
                </a:lnTo>
                <a:lnTo>
                  <a:pt x="2177" y="437"/>
                </a:lnTo>
                <a:lnTo>
                  <a:pt x="2180" y="435"/>
                </a:lnTo>
                <a:lnTo>
                  <a:pt x="2182" y="435"/>
                </a:lnTo>
                <a:lnTo>
                  <a:pt x="2184" y="437"/>
                </a:lnTo>
                <a:lnTo>
                  <a:pt x="2184" y="439"/>
                </a:lnTo>
                <a:lnTo>
                  <a:pt x="2184" y="441"/>
                </a:lnTo>
                <a:lnTo>
                  <a:pt x="2184" y="443"/>
                </a:lnTo>
                <a:lnTo>
                  <a:pt x="2184" y="445"/>
                </a:lnTo>
                <a:lnTo>
                  <a:pt x="2182" y="447"/>
                </a:lnTo>
                <a:lnTo>
                  <a:pt x="2182" y="449"/>
                </a:lnTo>
                <a:lnTo>
                  <a:pt x="2182" y="451"/>
                </a:lnTo>
                <a:lnTo>
                  <a:pt x="2182" y="453"/>
                </a:lnTo>
                <a:lnTo>
                  <a:pt x="2184" y="455"/>
                </a:lnTo>
                <a:lnTo>
                  <a:pt x="2184" y="457"/>
                </a:lnTo>
                <a:lnTo>
                  <a:pt x="2182" y="459"/>
                </a:lnTo>
                <a:lnTo>
                  <a:pt x="2182" y="461"/>
                </a:lnTo>
                <a:lnTo>
                  <a:pt x="2180" y="461"/>
                </a:lnTo>
                <a:lnTo>
                  <a:pt x="2180" y="463"/>
                </a:lnTo>
                <a:lnTo>
                  <a:pt x="2180" y="465"/>
                </a:lnTo>
                <a:lnTo>
                  <a:pt x="2177" y="465"/>
                </a:lnTo>
                <a:lnTo>
                  <a:pt x="2177" y="467"/>
                </a:lnTo>
                <a:lnTo>
                  <a:pt x="2177" y="469"/>
                </a:lnTo>
                <a:lnTo>
                  <a:pt x="2177" y="471"/>
                </a:lnTo>
                <a:lnTo>
                  <a:pt x="2175" y="473"/>
                </a:lnTo>
                <a:lnTo>
                  <a:pt x="2173" y="473"/>
                </a:lnTo>
                <a:lnTo>
                  <a:pt x="2173" y="475"/>
                </a:lnTo>
                <a:lnTo>
                  <a:pt x="2171" y="475"/>
                </a:lnTo>
                <a:lnTo>
                  <a:pt x="2173" y="477"/>
                </a:lnTo>
                <a:lnTo>
                  <a:pt x="2171" y="477"/>
                </a:lnTo>
                <a:lnTo>
                  <a:pt x="2171" y="479"/>
                </a:lnTo>
                <a:lnTo>
                  <a:pt x="2171" y="481"/>
                </a:lnTo>
                <a:lnTo>
                  <a:pt x="2171" y="483"/>
                </a:lnTo>
                <a:lnTo>
                  <a:pt x="2169" y="485"/>
                </a:lnTo>
                <a:lnTo>
                  <a:pt x="2169" y="487"/>
                </a:lnTo>
                <a:lnTo>
                  <a:pt x="2169" y="489"/>
                </a:lnTo>
                <a:lnTo>
                  <a:pt x="2169" y="491"/>
                </a:lnTo>
                <a:lnTo>
                  <a:pt x="2167" y="491"/>
                </a:lnTo>
                <a:lnTo>
                  <a:pt x="2167" y="489"/>
                </a:lnTo>
                <a:lnTo>
                  <a:pt x="2167" y="491"/>
                </a:lnTo>
                <a:lnTo>
                  <a:pt x="2167" y="493"/>
                </a:lnTo>
                <a:lnTo>
                  <a:pt x="2167" y="495"/>
                </a:lnTo>
                <a:lnTo>
                  <a:pt x="2167" y="497"/>
                </a:lnTo>
                <a:lnTo>
                  <a:pt x="2169" y="497"/>
                </a:lnTo>
                <a:lnTo>
                  <a:pt x="2171" y="499"/>
                </a:lnTo>
                <a:lnTo>
                  <a:pt x="2171" y="501"/>
                </a:lnTo>
                <a:lnTo>
                  <a:pt x="2171" y="503"/>
                </a:lnTo>
                <a:lnTo>
                  <a:pt x="2173" y="505"/>
                </a:lnTo>
                <a:lnTo>
                  <a:pt x="2173" y="507"/>
                </a:lnTo>
                <a:lnTo>
                  <a:pt x="2173" y="509"/>
                </a:lnTo>
                <a:lnTo>
                  <a:pt x="2175" y="511"/>
                </a:lnTo>
                <a:lnTo>
                  <a:pt x="2177" y="511"/>
                </a:lnTo>
                <a:lnTo>
                  <a:pt x="2177" y="513"/>
                </a:lnTo>
                <a:lnTo>
                  <a:pt x="2180" y="513"/>
                </a:lnTo>
                <a:lnTo>
                  <a:pt x="2182" y="513"/>
                </a:lnTo>
                <a:lnTo>
                  <a:pt x="2184" y="515"/>
                </a:lnTo>
                <a:lnTo>
                  <a:pt x="2186" y="513"/>
                </a:lnTo>
                <a:lnTo>
                  <a:pt x="2188" y="513"/>
                </a:lnTo>
                <a:lnTo>
                  <a:pt x="2190" y="513"/>
                </a:lnTo>
                <a:lnTo>
                  <a:pt x="2192" y="513"/>
                </a:lnTo>
                <a:lnTo>
                  <a:pt x="2195" y="513"/>
                </a:lnTo>
                <a:lnTo>
                  <a:pt x="2197" y="513"/>
                </a:lnTo>
                <a:lnTo>
                  <a:pt x="2199" y="515"/>
                </a:lnTo>
                <a:lnTo>
                  <a:pt x="2201" y="515"/>
                </a:lnTo>
                <a:lnTo>
                  <a:pt x="2203" y="517"/>
                </a:lnTo>
                <a:lnTo>
                  <a:pt x="2205" y="519"/>
                </a:lnTo>
                <a:lnTo>
                  <a:pt x="2207" y="519"/>
                </a:lnTo>
                <a:lnTo>
                  <a:pt x="2207" y="521"/>
                </a:lnTo>
                <a:lnTo>
                  <a:pt x="2210" y="523"/>
                </a:lnTo>
                <a:lnTo>
                  <a:pt x="2212" y="523"/>
                </a:lnTo>
                <a:lnTo>
                  <a:pt x="2214" y="523"/>
                </a:lnTo>
                <a:lnTo>
                  <a:pt x="2216" y="525"/>
                </a:lnTo>
                <a:lnTo>
                  <a:pt x="2218" y="525"/>
                </a:lnTo>
                <a:lnTo>
                  <a:pt x="2218" y="527"/>
                </a:lnTo>
                <a:lnTo>
                  <a:pt x="2220" y="527"/>
                </a:lnTo>
                <a:lnTo>
                  <a:pt x="2220" y="528"/>
                </a:lnTo>
                <a:lnTo>
                  <a:pt x="2223" y="528"/>
                </a:lnTo>
                <a:lnTo>
                  <a:pt x="2225" y="528"/>
                </a:lnTo>
                <a:lnTo>
                  <a:pt x="2227" y="528"/>
                </a:lnTo>
                <a:lnTo>
                  <a:pt x="2229" y="530"/>
                </a:lnTo>
                <a:lnTo>
                  <a:pt x="2231" y="530"/>
                </a:lnTo>
                <a:lnTo>
                  <a:pt x="2233" y="530"/>
                </a:lnTo>
                <a:lnTo>
                  <a:pt x="2235" y="532"/>
                </a:lnTo>
                <a:lnTo>
                  <a:pt x="2238" y="532"/>
                </a:lnTo>
                <a:lnTo>
                  <a:pt x="2240" y="534"/>
                </a:lnTo>
                <a:lnTo>
                  <a:pt x="2240" y="536"/>
                </a:lnTo>
                <a:lnTo>
                  <a:pt x="2242" y="538"/>
                </a:lnTo>
                <a:lnTo>
                  <a:pt x="2242" y="540"/>
                </a:lnTo>
                <a:lnTo>
                  <a:pt x="2244" y="542"/>
                </a:lnTo>
                <a:lnTo>
                  <a:pt x="2246" y="542"/>
                </a:lnTo>
                <a:lnTo>
                  <a:pt x="2248" y="544"/>
                </a:lnTo>
                <a:lnTo>
                  <a:pt x="2250" y="546"/>
                </a:lnTo>
                <a:lnTo>
                  <a:pt x="2250" y="548"/>
                </a:lnTo>
                <a:lnTo>
                  <a:pt x="2250" y="550"/>
                </a:lnTo>
                <a:lnTo>
                  <a:pt x="2250" y="552"/>
                </a:lnTo>
                <a:lnTo>
                  <a:pt x="2250" y="554"/>
                </a:lnTo>
                <a:lnTo>
                  <a:pt x="2253" y="556"/>
                </a:lnTo>
                <a:lnTo>
                  <a:pt x="2255" y="556"/>
                </a:lnTo>
                <a:lnTo>
                  <a:pt x="2255" y="558"/>
                </a:lnTo>
                <a:lnTo>
                  <a:pt x="2257" y="560"/>
                </a:lnTo>
                <a:lnTo>
                  <a:pt x="2257" y="562"/>
                </a:lnTo>
                <a:lnTo>
                  <a:pt x="2259" y="562"/>
                </a:lnTo>
                <a:lnTo>
                  <a:pt x="2259" y="564"/>
                </a:lnTo>
                <a:lnTo>
                  <a:pt x="2261" y="566"/>
                </a:lnTo>
                <a:lnTo>
                  <a:pt x="2263" y="566"/>
                </a:lnTo>
                <a:lnTo>
                  <a:pt x="2265" y="568"/>
                </a:lnTo>
                <a:lnTo>
                  <a:pt x="2268" y="570"/>
                </a:lnTo>
                <a:lnTo>
                  <a:pt x="2270" y="570"/>
                </a:lnTo>
                <a:lnTo>
                  <a:pt x="2272" y="572"/>
                </a:lnTo>
                <a:lnTo>
                  <a:pt x="2274" y="572"/>
                </a:lnTo>
                <a:lnTo>
                  <a:pt x="2276" y="574"/>
                </a:lnTo>
                <a:lnTo>
                  <a:pt x="2278" y="576"/>
                </a:lnTo>
                <a:lnTo>
                  <a:pt x="2278" y="578"/>
                </a:lnTo>
                <a:lnTo>
                  <a:pt x="2276" y="578"/>
                </a:lnTo>
                <a:lnTo>
                  <a:pt x="2274" y="580"/>
                </a:lnTo>
                <a:lnTo>
                  <a:pt x="2274" y="582"/>
                </a:lnTo>
                <a:lnTo>
                  <a:pt x="2272" y="582"/>
                </a:lnTo>
                <a:lnTo>
                  <a:pt x="2270" y="584"/>
                </a:lnTo>
                <a:lnTo>
                  <a:pt x="2268" y="584"/>
                </a:lnTo>
                <a:lnTo>
                  <a:pt x="2268" y="586"/>
                </a:lnTo>
                <a:lnTo>
                  <a:pt x="2265" y="586"/>
                </a:lnTo>
                <a:lnTo>
                  <a:pt x="2263" y="588"/>
                </a:lnTo>
                <a:lnTo>
                  <a:pt x="2263" y="590"/>
                </a:lnTo>
                <a:lnTo>
                  <a:pt x="2263" y="592"/>
                </a:lnTo>
                <a:lnTo>
                  <a:pt x="2261" y="594"/>
                </a:lnTo>
                <a:lnTo>
                  <a:pt x="2259" y="594"/>
                </a:lnTo>
                <a:lnTo>
                  <a:pt x="2259" y="596"/>
                </a:lnTo>
                <a:lnTo>
                  <a:pt x="2259" y="598"/>
                </a:lnTo>
                <a:lnTo>
                  <a:pt x="2257" y="598"/>
                </a:lnTo>
                <a:lnTo>
                  <a:pt x="2255" y="598"/>
                </a:lnTo>
                <a:lnTo>
                  <a:pt x="2253" y="598"/>
                </a:lnTo>
                <a:lnTo>
                  <a:pt x="2250" y="598"/>
                </a:lnTo>
                <a:lnTo>
                  <a:pt x="2246" y="600"/>
                </a:lnTo>
                <a:lnTo>
                  <a:pt x="2244" y="600"/>
                </a:lnTo>
                <a:lnTo>
                  <a:pt x="2244" y="598"/>
                </a:lnTo>
                <a:lnTo>
                  <a:pt x="2242" y="598"/>
                </a:lnTo>
                <a:lnTo>
                  <a:pt x="2240" y="598"/>
                </a:lnTo>
                <a:lnTo>
                  <a:pt x="2238" y="598"/>
                </a:lnTo>
                <a:lnTo>
                  <a:pt x="2235" y="598"/>
                </a:lnTo>
                <a:lnTo>
                  <a:pt x="2233" y="596"/>
                </a:lnTo>
                <a:lnTo>
                  <a:pt x="2231" y="596"/>
                </a:lnTo>
                <a:lnTo>
                  <a:pt x="2229" y="596"/>
                </a:lnTo>
                <a:lnTo>
                  <a:pt x="2229" y="594"/>
                </a:lnTo>
                <a:lnTo>
                  <a:pt x="2227" y="594"/>
                </a:lnTo>
                <a:lnTo>
                  <a:pt x="2225" y="594"/>
                </a:lnTo>
                <a:lnTo>
                  <a:pt x="2223" y="594"/>
                </a:lnTo>
                <a:lnTo>
                  <a:pt x="2220" y="594"/>
                </a:lnTo>
                <a:lnTo>
                  <a:pt x="2218" y="596"/>
                </a:lnTo>
                <a:lnTo>
                  <a:pt x="2218" y="594"/>
                </a:lnTo>
                <a:lnTo>
                  <a:pt x="2218" y="592"/>
                </a:lnTo>
                <a:lnTo>
                  <a:pt x="2218" y="590"/>
                </a:lnTo>
                <a:lnTo>
                  <a:pt x="2220" y="590"/>
                </a:lnTo>
                <a:lnTo>
                  <a:pt x="2223" y="588"/>
                </a:lnTo>
                <a:lnTo>
                  <a:pt x="2225" y="590"/>
                </a:lnTo>
                <a:lnTo>
                  <a:pt x="2227" y="588"/>
                </a:lnTo>
                <a:lnTo>
                  <a:pt x="2229" y="590"/>
                </a:lnTo>
                <a:lnTo>
                  <a:pt x="2231" y="590"/>
                </a:lnTo>
                <a:lnTo>
                  <a:pt x="2233" y="590"/>
                </a:lnTo>
                <a:lnTo>
                  <a:pt x="2235" y="592"/>
                </a:lnTo>
                <a:lnTo>
                  <a:pt x="2238" y="592"/>
                </a:lnTo>
                <a:lnTo>
                  <a:pt x="2240" y="592"/>
                </a:lnTo>
                <a:lnTo>
                  <a:pt x="2242" y="590"/>
                </a:lnTo>
                <a:lnTo>
                  <a:pt x="2244" y="588"/>
                </a:lnTo>
                <a:lnTo>
                  <a:pt x="2246" y="586"/>
                </a:lnTo>
                <a:lnTo>
                  <a:pt x="2244" y="588"/>
                </a:lnTo>
                <a:lnTo>
                  <a:pt x="2242" y="586"/>
                </a:lnTo>
                <a:lnTo>
                  <a:pt x="2240" y="586"/>
                </a:lnTo>
                <a:lnTo>
                  <a:pt x="2238" y="586"/>
                </a:lnTo>
                <a:lnTo>
                  <a:pt x="2238" y="584"/>
                </a:lnTo>
                <a:lnTo>
                  <a:pt x="2235" y="586"/>
                </a:lnTo>
                <a:lnTo>
                  <a:pt x="2235" y="584"/>
                </a:lnTo>
                <a:lnTo>
                  <a:pt x="2233" y="582"/>
                </a:lnTo>
                <a:lnTo>
                  <a:pt x="2235" y="580"/>
                </a:lnTo>
                <a:lnTo>
                  <a:pt x="2235" y="578"/>
                </a:lnTo>
                <a:lnTo>
                  <a:pt x="2233" y="578"/>
                </a:lnTo>
                <a:lnTo>
                  <a:pt x="2231" y="578"/>
                </a:lnTo>
                <a:lnTo>
                  <a:pt x="2229" y="578"/>
                </a:lnTo>
                <a:lnTo>
                  <a:pt x="2227" y="578"/>
                </a:lnTo>
                <a:lnTo>
                  <a:pt x="2227" y="576"/>
                </a:lnTo>
                <a:lnTo>
                  <a:pt x="2225" y="576"/>
                </a:lnTo>
                <a:lnTo>
                  <a:pt x="2227" y="574"/>
                </a:lnTo>
                <a:lnTo>
                  <a:pt x="2227" y="572"/>
                </a:lnTo>
                <a:lnTo>
                  <a:pt x="2229" y="572"/>
                </a:lnTo>
                <a:lnTo>
                  <a:pt x="2229" y="574"/>
                </a:lnTo>
                <a:lnTo>
                  <a:pt x="2229" y="572"/>
                </a:lnTo>
                <a:lnTo>
                  <a:pt x="2231" y="572"/>
                </a:lnTo>
                <a:lnTo>
                  <a:pt x="2231" y="570"/>
                </a:lnTo>
                <a:lnTo>
                  <a:pt x="2231" y="568"/>
                </a:lnTo>
                <a:lnTo>
                  <a:pt x="2231" y="566"/>
                </a:lnTo>
                <a:lnTo>
                  <a:pt x="2229" y="566"/>
                </a:lnTo>
                <a:lnTo>
                  <a:pt x="2229" y="564"/>
                </a:lnTo>
                <a:lnTo>
                  <a:pt x="2227" y="564"/>
                </a:lnTo>
                <a:lnTo>
                  <a:pt x="2227" y="562"/>
                </a:lnTo>
                <a:lnTo>
                  <a:pt x="2227" y="560"/>
                </a:lnTo>
                <a:lnTo>
                  <a:pt x="2225" y="560"/>
                </a:lnTo>
                <a:lnTo>
                  <a:pt x="2227" y="558"/>
                </a:lnTo>
                <a:lnTo>
                  <a:pt x="2225" y="558"/>
                </a:lnTo>
                <a:lnTo>
                  <a:pt x="2225" y="556"/>
                </a:lnTo>
                <a:lnTo>
                  <a:pt x="2223" y="556"/>
                </a:lnTo>
                <a:lnTo>
                  <a:pt x="2220" y="554"/>
                </a:lnTo>
                <a:lnTo>
                  <a:pt x="2218" y="552"/>
                </a:lnTo>
                <a:lnTo>
                  <a:pt x="2216" y="552"/>
                </a:lnTo>
                <a:lnTo>
                  <a:pt x="2214" y="552"/>
                </a:lnTo>
                <a:lnTo>
                  <a:pt x="2212" y="550"/>
                </a:lnTo>
                <a:lnTo>
                  <a:pt x="2214" y="550"/>
                </a:lnTo>
                <a:lnTo>
                  <a:pt x="2214" y="548"/>
                </a:lnTo>
                <a:lnTo>
                  <a:pt x="2212" y="546"/>
                </a:lnTo>
                <a:lnTo>
                  <a:pt x="2210" y="546"/>
                </a:lnTo>
                <a:lnTo>
                  <a:pt x="2210" y="544"/>
                </a:lnTo>
                <a:lnTo>
                  <a:pt x="2207" y="544"/>
                </a:lnTo>
                <a:lnTo>
                  <a:pt x="2205" y="542"/>
                </a:lnTo>
                <a:lnTo>
                  <a:pt x="2203" y="540"/>
                </a:lnTo>
                <a:lnTo>
                  <a:pt x="2203" y="538"/>
                </a:lnTo>
                <a:lnTo>
                  <a:pt x="2201" y="538"/>
                </a:lnTo>
                <a:lnTo>
                  <a:pt x="2199" y="536"/>
                </a:lnTo>
                <a:lnTo>
                  <a:pt x="2197" y="534"/>
                </a:lnTo>
                <a:lnTo>
                  <a:pt x="2195" y="534"/>
                </a:lnTo>
                <a:lnTo>
                  <a:pt x="2195" y="532"/>
                </a:lnTo>
                <a:lnTo>
                  <a:pt x="2192" y="530"/>
                </a:lnTo>
                <a:lnTo>
                  <a:pt x="2190" y="530"/>
                </a:lnTo>
                <a:lnTo>
                  <a:pt x="2190" y="528"/>
                </a:lnTo>
                <a:lnTo>
                  <a:pt x="2188" y="528"/>
                </a:lnTo>
                <a:lnTo>
                  <a:pt x="2186" y="527"/>
                </a:lnTo>
                <a:lnTo>
                  <a:pt x="2186" y="525"/>
                </a:lnTo>
                <a:lnTo>
                  <a:pt x="2184" y="525"/>
                </a:lnTo>
                <a:lnTo>
                  <a:pt x="2182" y="525"/>
                </a:lnTo>
                <a:lnTo>
                  <a:pt x="2180" y="525"/>
                </a:lnTo>
                <a:lnTo>
                  <a:pt x="2177" y="525"/>
                </a:lnTo>
                <a:lnTo>
                  <a:pt x="2175" y="525"/>
                </a:lnTo>
                <a:lnTo>
                  <a:pt x="2173" y="523"/>
                </a:lnTo>
                <a:lnTo>
                  <a:pt x="2171" y="521"/>
                </a:lnTo>
                <a:lnTo>
                  <a:pt x="2169" y="521"/>
                </a:lnTo>
                <a:lnTo>
                  <a:pt x="2167" y="521"/>
                </a:lnTo>
                <a:lnTo>
                  <a:pt x="2165" y="521"/>
                </a:lnTo>
                <a:lnTo>
                  <a:pt x="2162" y="521"/>
                </a:lnTo>
                <a:lnTo>
                  <a:pt x="2162" y="519"/>
                </a:lnTo>
                <a:lnTo>
                  <a:pt x="2160" y="519"/>
                </a:lnTo>
                <a:lnTo>
                  <a:pt x="2158" y="517"/>
                </a:lnTo>
                <a:lnTo>
                  <a:pt x="2158" y="519"/>
                </a:lnTo>
                <a:lnTo>
                  <a:pt x="2158" y="517"/>
                </a:lnTo>
                <a:lnTo>
                  <a:pt x="2158" y="519"/>
                </a:lnTo>
                <a:lnTo>
                  <a:pt x="2156" y="519"/>
                </a:lnTo>
                <a:lnTo>
                  <a:pt x="2154" y="519"/>
                </a:lnTo>
                <a:lnTo>
                  <a:pt x="2156" y="521"/>
                </a:lnTo>
                <a:lnTo>
                  <a:pt x="2158" y="521"/>
                </a:lnTo>
                <a:lnTo>
                  <a:pt x="2158" y="519"/>
                </a:lnTo>
                <a:lnTo>
                  <a:pt x="2160" y="519"/>
                </a:lnTo>
                <a:lnTo>
                  <a:pt x="2158" y="521"/>
                </a:lnTo>
                <a:lnTo>
                  <a:pt x="2156" y="523"/>
                </a:lnTo>
                <a:lnTo>
                  <a:pt x="2156" y="525"/>
                </a:lnTo>
                <a:lnTo>
                  <a:pt x="2154" y="525"/>
                </a:lnTo>
                <a:lnTo>
                  <a:pt x="2154" y="527"/>
                </a:lnTo>
                <a:lnTo>
                  <a:pt x="2152" y="528"/>
                </a:lnTo>
                <a:lnTo>
                  <a:pt x="2152" y="530"/>
                </a:lnTo>
                <a:lnTo>
                  <a:pt x="2154" y="532"/>
                </a:lnTo>
                <a:lnTo>
                  <a:pt x="2152" y="534"/>
                </a:lnTo>
                <a:lnTo>
                  <a:pt x="2149" y="532"/>
                </a:lnTo>
                <a:lnTo>
                  <a:pt x="2147" y="532"/>
                </a:lnTo>
                <a:lnTo>
                  <a:pt x="2147" y="530"/>
                </a:lnTo>
                <a:lnTo>
                  <a:pt x="2145" y="530"/>
                </a:lnTo>
                <a:lnTo>
                  <a:pt x="2147" y="532"/>
                </a:lnTo>
                <a:lnTo>
                  <a:pt x="2149" y="534"/>
                </a:lnTo>
                <a:lnTo>
                  <a:pt x="2152" y="534"/>
                </a:lnTo>
                <a:lnTo>
                  <a:pt x="2154" y="534"/>
                </a:lnTo>
                <a:lnTo>
                  <a:pt x="2154" y="536"/>
                </a:lnTo>
                <a:lnTo>
                  <a:pt x="2152" y="536"/>
                </a:lnTo>
                <a:lnTo>
                  <a:pt x="2152" y="534"/>
                </a:lnTo>
                <a:lnTo>
                  <a:pt x="2152" y="536"/>
                </a:lnTo>
                <a:lnTo>
                  <a:pt x="2152" y="534"/>
                </a:lnTo>
                <a:lnTo>
                  <a:pt x="2149" y="534"/>
                </a:lnTo>
                <a:lnTo>
                  <a:pt x="2149" y="536"/>
                </a:lnTo>
                <a:lnTo>
                  <a:pt x="2152" y="536"/>
                </a:lnTo>
                <a:lnTo>
                  <a:pt x="2152" y="538"/>
                </a:lnTo>
                <a:lnTo>
                  <a:pt x="2154" y="540"/>
                </a:lnTo>
                <a:lnTo>
                  <a:pt x="2156" y="540"/>
                </a:lnTo>
                <a:lnTo>
                  <a:pt x="2158" y="540"/>
                </a:lnTo>
                <a:lnTo>
                  <a:pt x="2160" y="542"/>
                </a:lnTo>
                <a:lnTo>
                  <a:pt x="2162" y="542"/>
                </a:lnTo>
                <a:lnTo>
                  <a:pt x="2162" y="544"/>
                </a:lnTo>
                <a:lnTo>
                  <a:pt x="2160" y="544"/>
                </a:lnTo>
                <a:lnTo>
                  <a:pt x="2158" y="546"/>
                </a:lnTo>
                <a:lnTo>
                  <a:pt x="2156" y="546"/>
                </a:lnTo>
                <a:lnTo>
                  <a:pt x="2154" y="546"/>
                </a:lnTo>
                <a:lnTo>
                  <a:pt x="2152" y="548"/>
                </a:lnTo>
                <a:lnTo>
                  <a:pt x="2149" y="548"/>
                </a:lnTo>
                <a:lnTo>
                  <a:pt x="2149" y="550"/>
                </a:lnTo>
                <a:lnTo>
                  <a:pt x="2147" y="552"/>
                </a:lnTo>
                <a:lnTo>
                  <a:pt x="2145" y="552"/>
                </a:lnTo>
                <a:lnTo>
                  <a:pt x="2143" y="554"/>
                </a:lnTo>
                <a:lnTo>
                  <a:pt x="2141" y="554"/>
                </a:lnTo>
                <a:lnTo>
                  <a:pt x="2139" y="554"/>
                </a:lnTo>
                <a:lnTo>
                  <a:pt x="2137" y="552"/>
                </a:lnTo>
                <a:lnTo>
                  <a:pt x="2134" y="552"/>
                </a:lnTo>
                <a:lnTo>
                  <a:pt x="2132" y="552"/>
                </a:lnTo>
                <a:lnTo>
                  <a:pt x="2132" y="550"/>
                </a:lnTo>
                <a:lnTo>
                  <a:pt x="2130" y="548"/>
                </a:lnTo>
                <a:lnTo>
                  <a:pt x="2128" y="548"/>
                </a:lnTo>
                <a:lnTo>
                  <a:pt x="2128" y="550"/>
                </a:lnTo>
                <a:lnTo>
                  <a:pt x="2126" y="550"/>
                </a:lnTo>
                <a:lnTo>
                  <a:pt x="2128" y="548"/>
                </a:lnTo>
                <a:lnTo>
                  <a:pt x="2130" y="550"/>
                </a:lnTo>
                <a:lnTo>
                  <a:pt x="2132" y="550"/>
                </a:lnTo>
                <a:lnTo>
                  <a:pt x="2130" y="552"/>
                </a:lnTo>
                <a:lnTo>
                  <a:pt x="2132" y="552"/>
                </a:lnTo>
                <a:lnTo>
                  <a:pt x="2132" y="554"/>
                </a:lnTo>
                <a:lnTo>
                  <a:pt x="2132" y="556"/>
                </a:lnTo>
                <a:lnTo>
                  <a:pt x="2134" y="554"/>
                </a:lnTo>
                <a:lnTo>
                  <a:pt x="2134" y="552"/>
                </a:lnTo>
                <a:lnTo>
                  <a:pt x="2137" y="554"/>
                </a:lnTo>
                <a:lnTo>
                  <a:pt x="2137" y="556"/>
                </a:lnTo>
                <a:lnTo>
                  <a:pt x="2134" y="558"/>
                </a:lnTo>
                <a:lnTo>
                  <a:pt x="2132" y="560"/>
                </a:lnTo>
                <a:lnTo>
                  <a:pt x="2130" y="562"/>
                </a:lnTo>
                <a:lnTo>
                  <a:pt x="2128" y="564"/>
                </a:lnTo>
                <a:lnTo>
                  <a:pt x="2126" y="564"/>
                </a:lnTo>
                <a:lnTo>
                  <a:pt x="2126" y="566"/>
                </a:lnTo>
                <a:lnTo>
                  <a:pt x="2124" y="566"/>
                </a:lnTo>
                <a:lnTo>
                  <a:pt x="2122" y="566"/>
                </a:lnTo>
                <a:lnTo>
                  <a:pt x="2119" y="566"/>
                </a:lnTo>
                <a:lnTo>
                  <a:pt x="2117" y="566"/>
                </a:lnTo>
                <a:lnTo>
                  <a:pt x="2115" y="568"/>
                </a:lnTo>
                <a:lnTo>
                  <a:pt x="2113" y="568"/>
                </a:lnTo>
                <a:lnTo>
                  <a:pt x="2111" y="568"/>
                </a:lnTo>
                <a:lnTo>
                  <a:pt x="2111" y="566"/>
                </a:lnTo>
                <a:lnTo>
                  <a:pt x="2109" y="566"/>
                </a:lnTo>
                <a:lnTo>
                  <a:pt x="2109" y="564"/>
                </a:lnTo>
                <a:lnTo>
                  <a:pt x="2109" y="562"/>
                </a:lnTo>
                <a:lnTo>
                  <a:pt x="2107" y="562"/>
                </a:lnTo>
                <a:lnTo>
                  <a:pt x="2104" y="562"/>
                </a:lnTo>
                <a:lnTo>
                  <a:pt x="2102" y="560"/>
                </a:lnTo>
                <a:lnTo>
                  <a:pt x="2102" y="562"/>
                </a:lnTo>
                <a:lnTo>
                  <a:pt x="2100" y="562"/>
                </a:lnTo>
                <a:lnTo>
                  <a:pt x="2098" y="562"/>
                </a:lnTo>
                <a:lnTo>
                  <a:pt x="2096" y="560"/>
                </a:lnTo>
                <a:lnTo>
                  <a:pt x="2094" y="560"/>
                </a:lnTo>
                <a:lnTo>
                  <a:pt x="2092" y="560"/>
                </a:lnTo>
                <a:lnTo>
                  <a:pt x="2089" y="558"/>
                </a:lnTo>
                <a:lnTo>
                  <a:pt x="2087" y="558"/>
                </a:lnTo>
                <a:lnTo>
                  <a:pt x="2087" y="556"/>
                </a:lnTo>
                <a:lnTo>
                  <a:pt x="2085" y="556"/>
                </a:lnTo>
                <a:lnTo>
                  <a:pt x="2083" y="556"/>
                </a:lnTo>
                <a:lnTo>
                  <a:pt x="2081" y="556"/>
                </a:lnTo>
                <a:lnTo>
                  <a:pt x="2079" y="554"/>
                </a:lnTo>
                <a:lnTo>
                  <a:pt x="2076" y="556"/>
                </a:lnTo>
                <a:lnTo>
                  <a:pt x="2074" y="554"/>
                </a:lnTo>
                <a:lnTo>
                  <a:pt x="2072" y="554"/>
                </a:lnTo>
                <a:lnTo>
                  <a:pt x="2070" y="552"/>
                </a:lnTo>
                <a:lnTo>
                  <a:pt x="2068" y="554"/>
                </a:lnTo>
                <a:lnTo>
                  <a:pt x="2068" y="552"/>
                </a:lnTo>
                <a:lnTo>
                  <a:pt x="2066" y="552"/>
                </a:lnTo>
                <a:lnTo>
                  <a:pt x="2066" y="554"/>
                </a:lnTo>
                <a:lnTo>
                  <a:pt x="2064" y="554"/>
                </a:lnTo>
                <a:lnTo>
                  <a:pt x="2061" y="554"/>
                </a:lnTo>
                <a:lnTo>
                  <a:pt x="2059" y="554"/>
                </a:lnTo>
                <a:lnTo>
                  <a:pt x="2057" y="554"/>
                </a:lnTo>
                <a:lnTo>
                  <a:pt x="2055" y="554"/>
                </a:lnTo>
                <a:lnTo>
                  <a:pt x="2053" y="556"/>
                </a:lnTo>
                <a:lnTo>
                  <a:pt x="2051" y="556"/>
                </a:lnTo>
                <a:lnTo>
                  <a:pt x="2049" y="556"/>
                </a:lnTo>
                <a:lnTo>
                  <a:pt x="2046" y="558"/>
                </a:lnTo>
                <a:lnTo>
                  <a:pt x="2044" y="558"/>
                </a:lnTo>
                <a:lnTo>
                  <a:pt x="2042" y="560"/>
                </a:lnTo>
                <a:lnTo>
                  <a:pt x="2040" y="560"/>
                </a:lnTo>
                <a:lnTo>
                  <a:pt x="2038" y="562"/>
                </a:lnTo>
                <a:lnTo>
                  <a:pt x="2040" y="562"/>
                </a:lnTo>
                <a:lnTo>
                  <a:pt x="2038" y="564"/>
                </a:lnTo>
                <a:lnTo>
                  <a:pt x="2038" y="566"/>
                </a:lnTo>
                <a:lnTo>
                  <a:pt x="2036" y="566"/>
                </a:lnTo>
                <a:lnTo>
                  <a:pt x="2034" y="568"/>
                </a:lnTo>
                <a:lnTo>
                  <a:pt x="2034" y="570"/>
                </a:lnTo>
                <a:lnTo>
                  <a:pt x="2031" y="570"/>
                </a:lnTo>
                <a:lnTo>
                  <a:pt x="2029" y="572"/>
                </a:lnTo>
                <a:lnTo>
                  <a:pt x="2029" y="574"/>
                </a:lnTo>
                <a:lnTo>
                  <a:pt x="2027" y="574"/>
                </a:lnTo>
                <a:lnTo>
                  <a:pt x="2027" y="576"/>
                </a:lnTo>
                <a:lnTo>
                  <a:pt x="2025" y="578"/>
                </a:lnTo>
                <a:lnTo>
                  <a:pt x="2025" y="580"/>
                </a:lnTo>
                <a:lnTo>
                  <a:pt x="2025" y="582"/>
                </a:lnTo>
                <a:lnTo>
                  <a:pt x="2025" y="584"/>
                </a:lnTo>
                <a:lnTo>
                  <a:pt x="2023" y="586"/>
                </a:lnTo>
                <a:lnTo>
                  <a:pt x="2023" y="588"/>
                </a:lnTo>
                <a:lnTo>
                  <a:pt x="2023" y="590"/>
                </a:lnTo>
                <a:lnTo>
                  <a:pt x="2021" y="590"/>
                </a:lnTo>
                <a:lnTo>
                  <a:pt x="2018" y="590"/>
                </a:lnTo>
                <a:lnTo>
                  <a:pt x="2016" y="590"/>
                </a:lnTo>
                <a:lnTo>
                  <a:pt x="2014" y="590"/>
                </a:lnTo>
                <a:lnTo>
                  <a:pt x="2012" y="590"/>
                </a:lnTo>
                <a:lnTo>
                  <a:pt x="2010" y="590"/>
                </a:lnTo>
                <a:lnTo>
                  <a:pt x="2008" y="590"/>
                </a:lnTo>
                <a:lnTo>
                  <a:pt x="2006" y="592"/>
                </a:lnTo>
                <a:lnTo>
                  <a:pt x="2003" y="592"/>
                </a:lnTo>
                <a:lnTo>
                  <a:pt x="2001" y="592"/>
                </a:lnTo>
                <a:lnTo>
                  <a:pt x="1999" y="592"/>
                </a:lnTo>
                <a:lnTo>
                  <a:pt x="1997" y="592"/>
                </a:lnTo>
                <a:lnTo>
                  <a:pt x="1995" y="592"/>
                </a:lnTo>
                <a:lnTo>
                  <a:pt x="1993" y="594"/>
                </a:lnTo>
                <a:lnTo>
                  <a:pt x="1991" y="594"/>
                </a:lnTo>
                <a:lnTo>
                  <a:pt x="1988" y="594"/>
                </a:lnTo>
                <a:lnTo>
                  <a:pt x="1986" y="594"/>
                </a:lnTo>
                <a:lnTo>
                  <a:pt x="1984" y="596"/>
                </a:lnTo>
                <a:lnTo>
                  <a:pt x="1982" y="596"/>
                </a:lnTo>
                <a:lnTo>
                  <a:pt x="1980" y="596"/>
                </a:lnTo>
                <a:lnTo>
                  <a:pt x="1978" y="596"/>
                </a:lnTo>
                <a:lnTo>
                  <a:pt x="1976" y="598"/>
                </a:lnTo>
                <a:lnTo>
                  <a:pt x="1973" y="598"/>
                </a:lnTo>
                <a:lnTo>
                  <a:pt x="1971" y="600"/>
                </a:lnTo>
                <a:lnTo>
                  <a:pt x="1969" y="600"/>
                </a:lnTo>
                <a:lnTo>
                  <a:pt x="1967" y="600"/>
                </a:lnTo>
                <a:lnTo>
                  <a:pt x="1965" y="600"/>
                </a:lnTo>
                <a:lnTo>
                  <a:pt x="1963" y="600"/>
                </a:lnTo>
                <a:lnTo>
                  <a:pt x="1963" y="602"/>
                </a:lnTo>
                <a:lnTo>
                  <a:pt x="1961" y="602"/>
                </a:lnTo>
                <a:lnTo>
                  <a:pt x="1961" y="604"/>
                </a:lnTo>
                <a:lnTo>
                  <a:pt x="1961" y="606"/>
                </a:lnTo>
                <a:lnTo>
                  <a:pt x="1958" y="608"/>
                </a:lnTo>
                <a:lnTo>
                  <a:pt x="1956" y="608"/>
                </a:lnTo>
                <a:lnTo>
                  <a:pt x="1954" y="610"/>
                </a:lnTo>
                <a:lnTo>
                  <a:pt x="1952" y="610"/>
                </a:lnTo>
                <a:lnTo>
                  <a:pt x="1952" y="612"/>
                </a:lnTo>
                <a:lnTo>
                  <a:pt x="1950" y="612"/>
                </a:lnTo>
                <a:lnTo>
                  <a:pt x="1948" y="614"/>
                </a:lnTo>
                <a:lnTo>
                  <a:pt x="1945" y="614"/>
                </a:lnTo>
                <a:lnTo>
                  <a:pt x="1943" y="616"/>
                </a:lnTo>
                <a:lnTo>
                  <a:pt x="1941" y="616"/>
                </a:lnTo>
                <a:lnTo>
                  <a:pt x="1941" y="618"/>
                </a:lnTo>
                <a:lnTo>
                  <a:pt x="1939" y="618"/>
                </a:lnTo>
                <a:lnTo>
                  <a:pt x="1937" y="620"/>
                </a:lnTo>
                <a:lnTo>
                  <a:pt x="1935" y="622"/>
                </a:lnTo>
                <a:lnTo>
                  <a:pt x="1933" y="622"/>
                </a:lnTo>
                <a:lnTo>
                  <a:pt x="1930" y="624"/>
                </a:lnTo>
                <a:lnTo>
                  <a:pt x="1928" y="626"/>
                </a:lnTo>
                <a:lnTo>
                  <a:pt x="1926" y="626"/>
                </a:lnTo>
                <a:lnTo>
                  <a:pt x="1926" y="628"/>
                </a:lnTo>
                <a:lnTo>
                  <a:pt x="1924" y="628"/>
                </a:lnTo>
                <a:lnTo>
                  <a:pt x="1922" y="630"/>
                </a:lnTo>
                <a:lnTo>
                  <a:pt x="1922" y="632"/>
                </a:lnTo>
                <a:lnTo>
                  <a:pt x="1920" y="632"/>
                </a:lnTo>
                <a:lnTo>
                  <a:pt x="1918" y="634"/>
                </a:lnTo>
                <a:lnTo>
                  <a:pt x="1915" y="634"/>
                </a:lnTo>
                <a:lnTo>
                  <a:pt x="1915" y="636"/>
                </a:lnTo>
                <a:lnTo>
                  <a:pt x="1913" y="636"/>
                </a:lnTo>
                <a:lnTo>
                  <a:pt x="1911" y="638"/>
                </a:lnTo>
                <a:lnTo>
                  <a:pt x="1909" y="636"/>
                </a:lnTo>
                <a:lnTo>
                  <a:pt x="1909" y="638"/>
                </a:lnTo>
                <a:lnTo>
                  <a:pt x="1907" y="640"/>
                </a:lnTo>
                <a:lnTo>
                  <a:pt x="1905" y="640"/>
                </a:lnTo>
                <a:lnTo>
                  <a:pt x="1907" y="640"/>
                </a:lnTo>
                <a:lnTo>
                  <a:pt x="1905" y="640"/>
                </a:lnTo>
                <a:lnTo>
                  <a:pt x="1903" y="640"/>
                </a:lnTo>
                <a:lnTo>
                  <a:pt x="1900" y="642"/>
                </a:lnTo>
                <a:lnTo>
                  <a:pt x="1898" y="642"/>
                </a:lnTo>
                <a:lnTo>
                  <a:pt x="1896" y="644"/>
                </a:lnTo>
                <a:lnTo>
                  <a:pt x="1894" y="644"/>
                </a:lnTo>
                <a:lnTo>
                  <a:pt x="1892" y="646"/>
                </a:lnTo>
                <a:lnTo>
                  <a:pt x="1890" y="648"/>
                </a:lnTo>
                <a:lnTo>
                  <a:pt x="1887" y="648"/>
                </a:lnTo>
                <a:lnTo>
                  <a:pt x="1885" y="650"/>
                </a:lnTo>
                <a:lnTo>
                  <a:pt x="1883" y="650"/>
                </a:lnTo>
                <a:lnTo>
                  <a:pt x="1881" y="650"/>
                </a:lnTo>
                <a:lnTo>
                  <a:pt x="1881" y="652"/>
                </a:lnTo>
                <a:lnTo>
                  <a:pt x="1879" y="652"/>
                </a:lnTo>
                <a:lnTo>
                  <a:pt x="1877" y="654"/>
                </a:lnTo>
                <a:lnTo>
                  <a:pt x="1875" y="654"/>
                </a:lnTo>
                <a:lnTo>
                  <a:pt x="1872" y="656"/>
                </a:lnTo>
                <a:lnTo>
                  <a:pt x="1870" y="658"/>
                </a:lnTo>
                <a:lnTo>
                  <a:pt x="1868" y="658"/>
                </a:lnTo>
                <a:lnTo>
                  <a:pt x="1866" y="660"/>
                </a:lnTo>
                <a:lnTo>
                  <a:pt x="1864" y="660"/>
                </a:lnTo>
                <a:lnTo>
                  <a:pt x="1862" y="662"/>
                </a:lnTo>
                <a:lnTo>
                  <a:pt x="1860" y="662"/>
                </a:lnTo>
                <a:lnTo>
                  <a:pt x="1857" y="664"/>
                </a:lnTo>
                <a:lnTo>
                  <a:pt x="1855" y="664"/>
                </a:lnTo>
                <a:lnTo>
                  <a:pt x="1853" y="666"/>
                </a:lnTo>
                <a:lnTo>
                  <a:pt x="1851" y="666"/>
                </a:lnTo>
                <a:lnTo>
                  <a:pt x="1849" y="668"/>
                </a:lnTo>
                <a:lnTo>
                  <a:pt x="1847" y="668"/>
                </a:lnTo>
                <a:lnTo>
                  <a:pt x="1847" y="670"/>
                </a:lnTo>
                <a:lnTo>
                  <a:pt x="1845" y="670"/>
                </a:lnTo>
                <a:lnTo>
                  <a:pt x="1842" y="670"/>
                </a:lnTo>
                <a:lnTo>
                  <a:pt x="1840" y="672"/>
                </a:lnTo>
                <a:lnTo>
                  <a:pt x="1838" y="672"/>
                </a:lnTo>
                <a:lnTo>
                  <a:pt x="1836" y="674"/>
                </a:lnTo>
                <a:lnTo>
                  <a:pt x="1834" y="674"/>
                </a:lnTo>
                <a:lnTo>
                  <a:pt x="1830" y="676"/>
                </a:lnTo>
                <a:lnTo>
                  <a:pt x="1830" y="678"/>
                </a:lnTo>
                <a:lnTo>
                  <a:pt x="1830" y="680"/>
                </a:lnTo>
                <a:lnTo>
                  <a:pt x="1830" y="682"/>
                </a:lnTo>
                <a:lnTo>
                  <a:pt x="1827" y="684"/>
                </a:lnTo>
                <a:lnTo>
                  <a:pt x="1825" y="684"/>
                </a:lnTo>
                <a:lnTo>
                  <a:pt x="1823" y="686"/>
                </a:lnTo>
                <a:lnTo>
                  <a:pt x="1821" y="686"/>
                </a:lnTo>
                <a:lnTo>
                  <a:pt x="1819" y="686"/>
                </a:lnTo>
                <a:lnTo>
                  <a:pt x="1817" y="684"/>
                </a:lnTo>
                <a:lnTo>
                  <a:pt x="1814" y="684"/>
                </a:lnTo>
                <a:lnTo>
                  <a:pt x="1812" y="686"/>
                </a:lnTo>
                <a:lnTo>
                  <a:pt x="1810" y="688"/>
                </a:lnTo>
                <a:lnTo>
                  <a:pt x="1808" y="690"/>
                </a:lnTo>
                <a:lnTo>
                  <a:pt x="1806" y="690"/>
                </a:lnTo>
                <a:lnTo>
                  <a:pt x="1804" y="690"/>
                </a:lnTo>
                <a:lnTo>
                  <a:pt x="1802" y="690"/>
                </a:lnTo>
                <a:lnTo>
                  <a:pt x="1802" y="692"/>
                </a:lnTo>
                <a:lnTo>
                  <a:pt x="1799" y="692"/>
                </a:lnTo>
                <a:lnTo>
                  <a:pt x="1797" y="694"/>
                </a:lnTo>
                <a:lnTo>
                  <a:pt x="1795" y="696"/>
                </a:lnTo>
                <a:lnTo>
                  <a:pt x="1793" y="698"/>
                </a:lnTo>
                <a:lnTo>
                  <a:pt x="1791" y="698"/>
                </a:lnTo>
                <a:lnTo>
                  <a:pt x="1791" y="700"/>
                </a:lnTo>
                <a:lnTo>
                  <a:pt x="1789" y="700"/>
                </a:lnTo>
                <a:lnTo>
                  <a:pt x="1787" y="702"/>
                </a:lnTo>
                <a:lnTo>
                  <a:pt x="1787" y="704"/>
                </a:lnTo>
                <a:lnTo>
                  <a:pt x="1784" y="706"/>
                </a:lnTo>
                <a:lnTo>
                  <a:pt x="1784" y="708"/>
                </a:lnTo>
                <a:lnTo>
                  <a:pt x="1784" y="710"/>
                </a:lnTo>
                <a:lnTo>
                  <a:pt x="1782" y="712"/>
                </a:lnTo>
                <a:lnTo>
                  <a:pt x="1782" y="714"/>
                </a:lnTo>
                <a:lnTo>
                  <a:pt x="1780" y="716"/>
                </a:lnTo>
                <a:lnTo>
                  <a:pt x="1778" y="718"/>
                </a:lnTo>
                <a:lnTo>
                  <a:pt x="1776" y="718"/>
                </a:lnTo>
                <a:lnTo>
                  <a:pt x="1774" y="720"/>
                </a:lnTo>
                <a:lnTo>
                  <a:pt x="1774" y="722"/>
                </a:lnTo>
                <a:lnTo>
                  <a:pt x="1772" y="722"/>
                </a:lnTo>
                <a:lnTo>
                  <a:pt x="1772" y="724"/>
                </a:lnTo>
                <a:lnTo>
                  <a:pt x="1772" y="726"/>
                </a:lnTo>
                <a:lnTo>
                  <a:pt x="1772" y="728"/>
                </a:lnTo>
                <a:lnTo>
                  <a:pt x="1772" y="730"/>
                </a:lnTo>
                <a:lnTo>
                  <a:pt x="1772" y="732"/>
                </a:lnTo>
                <a:lnTo>
                  <a:pt x="1772" y="734"/>
                </a:lnTo>
                <a:lnTo>
                  <a:pt x="1772" y="736"/>
                </a:lnTo>
                <a:lnTo>
                  <a:pt x="1772" y="738"/>
                </a:lnTo>
                <a:lnTo>
                  <a:pt x="1772" y="740"/>
                </a:lnTo>
                <a:lnTo>
                  <a:pt x="1772" y="742"/>
                </a:lnTo>
                <a:lnTo>
                  <a:pt x="1772" y="744"/>
                </a:lnTo>
                <a:lnTo>
                  <a:pt x="1772" y="746"/>
                </a:lnTo>
                <a:lnTo>
                  <a:pt x="1774" y="748"/>
                </a:lnTo>
                <a:lnTo>
                  <a:pt x="1774" y="750"/>
                </a:lnTo>
                <a:lnTo>
                  <a:pt x="1774" y="752"/>
                </a:lnTo>
                <a:lnTo>
                  <a:pt x="1774" y="754"/>
                </a:lnTo>
                <a:lnTo>
                  <a:pt x="1774" y="756"/>
                </a:lnTo>
                <a:lnTo>
                  <a:pt x="1774" y="758"/>
                </a:lnTo>
                <a:lnTo>
                  <a:pt x="1774" y="760"/>
                </a:lnTo>
                <a:lnTo>
                  <a:pt x="1774" y="762"/>
                </a:lnTo>
                <a:lnTo>
                  <a:pt x="1776" y="762"/>
                </a:lnTo>
                <a:lnTo>
                  <a:pt x="1776" y="764"/>
                </a:lnTo>
                <a:lnTo>
                  <a:pt x="1778" y="766"/>
                </a:lnTo>
                <a:lnTo>
                  <a:pt x="1778" y="768"/>
                </a:lnTo>
                <a:lnTo>
                  <a:pt x="1780" y="768"/>
                </a:lnTo>
                <a:lnTo>
                  <a:pt x="1780" y="770"/>
                </a:lnTo>
                <a:lnTo>
                  <a:pt x="1782" y="772"/>
                </a:lnTo>
                <a:lnTo>
                  <a:pt x="1784" y="772"/>
                </a:lnTo>
                <a:lnTo>
                  <a:pt x="1784" y="774"/>
                </a:lnTo>
                <a:lnTo>
                  <a:pt x="1784" y="776"/>
                </a:lnTo>
                <a:lnTo>
                  <a:pt x="1784" y="778"/>
                </a:lnTo>
                <a:lnTo>
                  <a:pt x="1787" y="780"/>
                </a:lnTo>
                <a:lnTo>
                  <a:pt x="1787" y="782"/>
                </a:lnTo>
                <a:lnTo>
                  <a:pt x="1787" y="784"/>
                </a:lnTo>
                <a:lnTo>
                  <a:pt x="1787" y="786"/>
                </a:lnTo>
                <a:lnTo>
                  <a:pt x="1789" y="788"/>
                </a:lnTo>
                <a:lnTo>
                  <a:pt x="1791" y="788"/>
                </a:lnTo>
                <a:lnTo>
                  <a:pt x="1791" y="790"/>
                </a:lnTo>
                <a:lnTo>
                  <a:pt x="1793" y="792"/>
                </a:lnTo>
                <a:lnTo>
                  <a:pt x="1793" y="794"/>
                </a:lnTo>
                <a:lnTo>
                  <a:pt x="1795" y="794"/>
                </a:lnTo>
                <a:lnTo>
                  <a:pt x="1793" y="796"/>
                </a:lnTo>
                <a:lnTo>
                  <a:pt x="1793" y="798"/>
                </a:lnTo>
                <a:lnTo>
                  <a:pt x="1793" y="800"/>
                </a:lnTo>
                <a:lnTo>
                  <a:pt x="1793" y="802"/>
                </a:lnTo>
                <a:lnTo>
                  <a:pt x="1793" y="804"/>
                </a:lnTo>
                <a:lnTo>
                  <a:pt x="1793" y="806"/>
                </a:lnTo>
                <a:lnTo>
                  <a:pt x="1791" y="808"/>
                </a:lnTo>
                <a:lnTo>
                  <a:pt x="1793" y="810"/>
                </a:lnTo>
                <a:lnTo>
                  <a:pt x="1793" y="812"/>
                </a:lnTo>
                <a:lnTo>
                  <a:pt x="1793" y="814"/>
                </a:lnTo>
                <a:lnTo>
                  <a:pt x="1793" y="816"/>
                </a:lnTo>
                <a:lnTo>
                  <a:pt x="1795" y="818"/>
                </a:lnTo>
                <a:lnTo>
                  <a:pt x="1795" y="820"/>
                </a:lnTo>
                <a:lnTo>
                  <a:pt x="1795" y="822"/>
                </a:lnTo>
                <a:lnTo>
                  <a:pt x="1797" y="824"/>
                </a:lnTo>
                <a:lnTo>
                  <a:pt x="1799" y="826"/>
                </a:lnTo>
                <a:lnTo>
                  <a:pt x="1802" y="828"/>
                </a:lnTo>
                <a:lnTo>
                  <a:pt x="1802" y="830"/>
                </a:lnTo>
                <a:lnTo>
                  <a:pt x="1804" y="832"/>
                </a:lnTo>
                <a:lnTo>
                  <a:pt x="1802" y="834"/>
                </a:lnTo>
                <a:lnTo>
                  <a:pt x="1804" y="834"/>
                </a:lnTo>
                <a:lnTo>
                  <a:pt x="1806" y="834"/>
                </a:lnTo>
                <a:lnTo>
                  <a:pt x="1808" y="834"/>
                </a:lnTo>
                <a:lnTo>
                  <a:pt x="1808" y="836"/>
                </a:lnTo>
                <a:lnTo>
                  <a:pt x="1810" y="836"/>
                </a:lnTo>
                <a:lnTo>
                  <a:pt x="1812" y="838"/>
                </a:lnTo>
                <a:lnTo>
                  <a:pt x="1812" y="840"/>
                </a:lnTo>
                <a:lnTo>
                  <a:pt x="1814" y="840"/>
                </a:lnTo>
                <a:lnTo>
                  <a:pt x="1817" y="842"/>
                </a:lnTo>
                <a:lnTo>
                  <a:pt x="1817" y="844"/>
                </a:lnTo>
                <a:lnTo>
                  <a:pt x="1819" y="842"/>
                </a:lnTo>
                <a:lnTo>
                  <a:pt x="1821" y="844"/>
                </a:lnTo>
                <a:lnTo>
                  <a:pt x="1821" y="846"/>
                </a:lnTo>
                <a:lnTo>
                  <a:pt x="1823" y="846"/>
                </a:lnTo>
                <a:lnTo>
                  <a:pt x="1825" y="848"/>
                </a:lnTo>
                <a:lnTo>
                  <a:pt x="1825" y="850"/>
                </a:lnTo>
                <a:lnTo>
                  <a:pt x="1827" y="850"/>
                </a:lnTo>
                <a:lnTo>
                  <a:pt x="1827" y="852"/>
                </a:lnTo>
                <a:lnTo>
                  <a:pt x="1830" y="852"/>
                </a:lnTo>
                <a:lnTo>
                  <a:pt x="1832" y="854"/>
                </a:lnTo>
                <a:lnTo>
                  <a:pt x="1834" y="854"/>
                </a:lnTo>
                <a:lnTo>
                  <a:pt x="1834" y="856"/>
                </a:lnTo>
                <a:lnTo>
                  <a:pt x="1836" y="858"/>
                </a:lnTo>
                <a:lnTo>
                  <a:pt x="1838" y="858"/>
                </a:lnTo>
                <a:lnTo>
                  <a:pt x="1838" y="860"/>
                </a:lnTo>
                <a:lnTo>
                  <a:pt x="1840" y="862"/>
                </a:lnTo>
                <a:lnTo>
                  <a:pt x="1842" y="862"/>
                </a:lnTo>
                <a:lnTo>
                  <a:pt x="1845" y="860"/>
                </a:lnTo>
                <a:lnTo>
                  <a:pt x="1847" y="860"/>
                </a:lnTo>
                <a:lnTo>
                  <a:pt x="1849" y="860"/>
                </a:lnTo>
                <a:lnTo>
                  <a:pt x="1851" y="860"/>
                </a:lnTo>
                <a:lnTo>
                  <a:pt x="1853" y="862"/>
                </a:lnTo>
                <a:lnTo>
                  <a:pt x="1853" y="864"/>
                </a:lnTo>
                <a:lnTo>
                  <a:pt x="1855" y="866"/>
                </a:lnTo>
                <a:lnTo>
                  <a:pt x="1857" y="868"/>
                </a:lnTo>
                <a:lnTo>
                  <a:pt x="1860" y="868"/>
                </a:lnTo>
                <a:lnTo>
                  <a:pt x="1862" y="870"/>
                </a:lnTo>
                <a:lnTo>
                  <a:pt x="1862" y="872"/>
                </a:lnTo>
                <a:lnTo>
                  <a:pt x="1862" y="874"/>
                </a:lnTo>
                <a:lnTo>
                  <a:pt x="1864" y="876"/>
                </a:lnTo>
                <a:lnTo>
                  <a:pt x="1862" y="876"/>
                </a:lnTo>
                <a:lnTo>
                  <a:pt x="1862" y="878"/>
                </a:lnTo>
                <a:lnTo>
                  <a:pt x="1862" y="880"/>
                </a:lnTo>
                <a:lnTo>
                  <a:pt x="1862" y="882"/>
                </a:lnTo>
                <a:lnTo>
                  <a:pt x="1860" y="884"/>
                </a:lnTo>
                <a:lnTo>
                  <a:pt x="1860" y="886"/>
                </a:lnTo>
                <a:lnTo>
                  <a:pt x="1857" y="887"/>
                </a:lnTo>
                <a:lnTo>
                  <a:pt x="1855" y="889"/>
                </a:lnTo>
                <a:lnTo>
                  <a:pt x="1855" y="891"/>
                </a:lnTo>
                <a:lnTo>
                  <a:pt x="1853" y="893"/>
                </a:lnTo>
                <a:lnTo>
                  <a:pt x="1853" y="895"/>
                </a:lnTo>
                <a:lnTo>
                  <a:pt x="1853" y="897"/>
                </a:lnTo>
                <a:lnTo>
                  <a:pt x="1853" y="899"/>
                </a:lnTo>
                <a:lnTo>
                  <a:pt x="1853" y="901"/>
                </a:lnTo>
                <a:lnTo>
                  <a:pt x="1851" y="903"/>
                </a:lnTo>
                <a:lnTo>
                  <a:pt x="1851" y="905"/>
                </a:lnTo>
                <a:lnTo>
                  <a:pt x="1849" y="907"/>
                </a:lnTo>
                <a:lnTo>
                  <a:pt x="1849" y="909"/>
                </a:lnTo>
                <a:lnTo>
                  <a:pt x="1849" y="911"/>
                </a:lnTo>
                <a:lnTo>
                  <a:pt x="1847" y="913"/>
                </a:lnTo>
                <a:lnTo>
                  <a:pt x="1847" y="915"/>
                </a:lnTo>
                <a:lnTo>
                  <a:pt x="1847" y="917"/>
                </a:lnTo>
                <a:lnTo>
                  <a:pt x="1845" y="919"/>
                </a:lnTo>
                <a:lnTo>
                  <a:pt x="1845" y="921"/>
                </a:lnTo>
                <a:lnTo>
                  <a:pt x="1845" y="923"/>
                </a:lnTo>
                <a:lnTo>
                  <a:pt x="1845" y="925"/>
                </a:lnTo>
                <a:lnTo>
                  <a:pt x="1842" y="925"/>
                </a:lnTo>
                <a:lnTo>
                  <a:pt x="1842" y="927"/>
                </a:lnTo>
                <a:lnTo>
                  <a:pt x="1840" y="927"/>
                </a:lnTo>
                <a:lnTo>
                  <a:pt x="1840" y="929"/>
                </a:lnTo>
                <a:lnTo>
                  <a:pt x="1840" y="931"/>
                </a:lnTo>
                <a:lnTo>
                  <a:pt x="1838" y="933"/>
                </a:lnTo>
                <a:lnTo>
                  <a:pt x="1836" y="933"/>
                </a:lnTo>
                <a:lnTo>
                  <a:pt x="1836" y="935"/>
                </a:lnTo>
                <a:lnTo>
                  <a:pt x="1834" y="937"/>
                </a:lnTo>
                <a:lnTo>
                  <a:pt x="1832" y="937"/>
                </a:lnTo>
                <a:lnTo>
                  <a:pt x="1832" y="939"/>
                </a:lnTo>
                <a:lnTo>
                  <a:pt x="1830" y="941"/>
                </a:lnTo>
                <a:lnTo>
                  <a:pt x="1827" y="941"/>
                </a:lnTo>
                <a:lnTo>
                  <a:pt x="1827" y="943"/>
                </a:lnTo>
                <a:lnTo>
                  <a:pt x="1825" y="943"/>
                </a:lnTo>
                <a:lnTo>
                  <a:pt x="1823" y="945"/>
                </a:lnTo>
                <a:lnTo>
                  <a:pt x="1821" y="945"/>
                </a:lnTo>
                <a:lnTo>
                  <a:pt x="1821" y="947"/>
                </a:lnTo>
                <a:lnTo>
                  <a:pt x="1819" y="949"/>
                </a:lnTo>
                <a:lnTo>
                  <a:pt x="1817" y="949"/>
                </a:lnTo>
                <a:lnTo>
                  <a:pt x="1814" y="949"/>
                </a:lnTo>
                <a:lnTo>
                  <a:pt x="1812" y="949"/>
                </a:lnTo>
                <a:lnTo>
                  <a:pt x="1810" y="947"/>
                </a:lnTo>
                <a:lnTo>
                  <a:pt x="1808" y="947"/>
                </a:lnTo>
                <a:lnTo>
                  <a:pt x="1806" y="945"/>
                </a:lnTo>
                <a:lnTo>
                  <a:pt x="1804" y="945"/>
                </a:lnTo>
                <a:lnTo>
                  <a:pt x="1802" y="945"/>
                </a:lnTo>
                <a:lnTo>
                  <a:pt x="1799" y="945"/>
                </a:lnTo>
                <a:lnTo>
                  <a:pt x="1797" y="945"/>
                </a:lnTo>
                <a:lnTo>
                  <a:pt x="1795" y="945"/>
                </a:lnTo>
                <a:lnTo>
                  <a:pt x="1793" y="943"/>
                </a:lnTo>
                <a:lnTo>
                  <a:pt x="1793" y="941"/>
                </a:lnTo>
                <a:lnTo>
                  <a:pt x="1795" y="943"/>
                </a:lnTo>
                <a:lnTo>
                  <a:pt x="1797" y="943"/>
                </a:lnTo>
                <a:lnTo>
                  <a:pt x="1799" y="943"/>
                </a:lnTo>
                <a:lnTo>
                  <a:pt x="1799" y="941"/>
                </a:lnTo>
                <a:lnTo>
                  <a:pt x="1799" y="939"/>
                </a:lnTo>
                <a:lnTo>
                  <a:pt x="1799" y="937"/>
                </a:lnTo>
                <a:lnTo>
                  <a:pt x="1802" y="937"/>
                </a:lnTo>
                <a:lnTo>
                  <a:pt x="1802" y="935"/>
                </a:lnTo>
                <a:lnTo>
                  <a:pt x="1802" y="933"/>
                </a:lnTo>
                <a:lnTo>
                  <a:pt x="1799" y="933"/>
                </a:lnTo>
                <a:lnTo>
                  <a:pt x="1799" y="931"/>
                </a:lnTo>
                <a:lnTo>
                  <a:pt x="1797" y="929"/>
                </a:lnTo>
                <a:lnTo>
                  <a:pt x="1795" y="929"/>
                </a:lnTo>
                <a:lnTo>
                  <a:pt x="1795" y="927"/>
                </a:lnTo>
                <a:lnTo>
                  <a:pt x="1793" y="927"/>
                </a:lnTo>
                <a:lnTo>
                  <a:pt x="1793" y="925"/>
                </a:lnTo>
                <a:lnTo>
                  <a:pt x="1791" y="927"/>
                </a:lnTo>
                <a:lnTo>
                  <a:pt x="1789" y="927"/>
                </a:lnTo>
                <a:lnTo>
                  <a:pt x="1787" y="927"/>
                </a:lnTo>
                <a:lnTo>
                  <a:pt x="1784" y="929"/>
                </a:lnTo>
                <a:lnTo>
                  <a:pt x="1784" y="931"/>
                </a:lnTo>
                <a:lnTo>
                  <a:pt x="1782" y="931"/>
                </a:lnTo>
                <a:lnTo>
                  <a:pt x="1782" y="933"/>
                </a:lnTo>
                <a:lnTo>
                  <a:pt x="1780" y="933"/>
                </a:lnTo>
                <a:lnTo>
                  <a:pt x="1778" y="935"/>
                </a:lnTo>
                <a:lnTo>
                  <a:pt x="1778" y="937"/>
                </a:lnTo>
                <a:lnTo>
                  <a:pt x="1776" y="937"/>
                </a:lnTo>
                <a:lnTo>
                  <a:pt x="1778" y="939"/>
                </a:lnTo>
                <a:lnTo>
                  <a:pt x="1780" y="937"/>
                </a:lnTo>
                <a:lnTo>
                  <a:pt x="1780" y="935"/>
                </a:lnTo>
                <a:lnTo>
                  <a:pt x="1782" y="935"/>
                </a:lnTo>
                <a:lnTo>
                  <a:pt x="1784" y="935"/>
                </a:lnTo>
                <a:lnTo>
                  <a:pt x="1782" y="935"/>
                </a:lnTo>
                <a:lnTo>
                  <a:pt x="1782" y="937"/>
                </a:lnTo>
                <a:lnTo>
                  <a:pt x="1782" y="939"/>
                </a:lnTo>
                <a:lnTo>
                  <a:pt x="1782" y="941"/>
                </a:lnTo>
                <a:lnTo>
                  <a:pt x="1780" y="943"/>
                </a:lnTo>
                <a:lnTo>
                  <a:pt x="1780" y="945"/>
                </a:lnTo>
                <a:lnTo>
                  <a:pt x="1778" y="947"/>
                </a:lnTo>
                <a:lnTo>
                  <a:pt x="1778" y="949"/>
                </a:lnTo>
                <a:lnTo>
                  <a:pt x="1778" y="951"/>
                </a:lnTo>
                <a:lnTo>
                  <a:pt x="1776" y="953"/>
                </a:lnTo>
                <a:lnTo>
                  <a:pt x="1776" y="955"/>
                </a:lnTo>
                <a:lnTo>
                  <a:pt x="1776" y="957"/>
                </a:lnTo>
                <a:lnTo>
                  <a:pt x="1776" y="959"/>
                </a:lnTo>
                <a:lnTo>
                  <a:pt x="1776" y="961"/>
                </a:lnTo>
                <a:lnTo>
                  <a:pt x="1774" y="963"/>
                </a:lnTo>
                <a:lnTo>
                  <a:pt x="1774" y="965"/>
                </a:lnTo>
                <a:lnTo>
                  <a:pt x="1774" y="967"/>
                </a:lnTo>
                <a:lnTo>
                  <a:pt x="1774" y="969"/>
                </a:lnTo>
                <a:lnTo>
                  <a:pt x="1774" y="971"/>
                </a:lnTo>
                <a:lnTo>
                  <a:pt x="1774" y="973"/>
                </a:lnTo>
                <a:lnTo>
                  <a:pt x="1774" y="975"/>
                </a:lnTo>
                <a:lnTo>
                  <a:pt x="1774" y="977"/>
                </a:lnTo>
                <a:lnTo>
                  <a:pt x="1774" y="979"/>
                </a:lnTo>
                <a:lnTo>
                  <a:pt x="1774" y="981"/>
                </a:lnTo>
                <a:lnTo>
                  <a:pt x="1774" y="983"/>
                </a:lnTo>
                <a:lnTo>
                  <a:pt x="1774" y="985"/>
                </a:lnTo>
                <a:lnTo>
                  <a:pt x="1774" y="987"/>
                </a:lnTo>
                <a:lnTo>
                  <a:pt x="1774" y="989"/>
                </a:lnTo>
                <a:lnTo>
                  <a:pt x="1774" y="991"/>
                </a:lnTo>
                <a:lnTo>
                  <a:pt x="1774" y="993"/>
                </a:lnTo>
                <a:lnTo>
                  <a:pt x="1774" y="995"/>
                </a:lnTo>
                <a:lnTo>
                  <a:pt x="1776" y="995"/>
                </a:lnTo>
                <a:lnTo>
                  <a:pt x="1776" y="997"/>
                </a:lnTo>
                <a:lnTo>
                  <a:pt x="1776" y="999"/>
                </a:lnTo>
                <a:lnTo>
                  <a:pt x="1776" y="1001"/>
                </a:lnTo>
                <a:lnTo>
                  <a:pt x="1776" y="1003"/>
                </a:lnTo>
                <a:lnTo>
                  <a:pt x="1776" y="1005"/>
                </a:lnTo>
                <a:lnTo>
                  <a:pt x="1778" y="1007"/>
                </a:lnTo>
                <a:lnTo>
                  <a:pt x="1778" y="1009"/>
                </a:lnTo>
                <a:lnTo>
                  <a:pt x="1778" y="1011"/>
                </a:lnTo>
                <a:lnTo>
                  <a:pt x="1780" y="1011"/>
                </a:lnTo>
                <a:lnTo>
                  <a:pt x="1782" y="1011"/>
                </a:lnTo>
                <a:lnTo>
                  <a:pt x="1782" y="1013"/>
                </a:lnTo>
                <a:lnTo>
                  <a:pt x="1784" y="1015"/>
                </a:lnTo>
                <a:lnTo>
                  <a:pt x="1787" y="1017"/>
                </a:lnTo>
                <a:lnTo>
                  <a:pt x="1787" y="1019"/>
                </a:lnTo>
                <a:lnTo>
                  <a:pt x="1789" y="1021"/>
                </a:lnTo>
                <a:lnTo>
                  <a:pt x="1789" y="1023"/>
                </a:lnTo>
                <a:lnTo>
                  <a:pt x="1789" y="1025"/>
                </a:lnTo>
                <a:lnTo>
                  <a:pt x="1789" y="1027"/>
                </a:lnTo>
                <a:lnTo>
                  <a:pt x="1791" y="1029"/>
                </a:lnTo>
                <a:lnTo>
                  <a:pt x="1791" y="1031"/>
                </a:lnTo>
                <a:lnTo>
                  <a:pt x="1791" y="1033"/>
                </a:lnTo>
                <a:lnTo>
                  <a:pt x="1791" y="1035"/>
                </a:lnTo>
                <a:lnTo>
                  <a:pt x="1791" y="1037"/>
                </a:lnTo>
                <a:lnTo>
                  <a:pt x="1791" y="1039"/>
                </a:lnTo>
                <a:lnTo>
                  <a:pt x="1789" y="1041"/>
                </a:lnTo>
                <a:lnTo>
                  <a:pt x="1789" y="1043"/>
                </a:lnTo>
                <a:lnTo>
                  <a:pt x="1789" y="1045"/>
                </a:lnTo>
                <a:lnTo>
                  <a:pt x="1789" y="1047"/>
                </a:lnTo>
                <a:lnTo>
                  <a:pt x="1789" y="1049"/>
                </a:lnTo>
                <a:lnTo>
                  <a:pt x="1789" y="1051"/>
                </a:lnTo>
                <a:lnTo>
                  <a:pt x="1789" y="1053"/>
                </a:lnTo>
                <a:lnTo>
                  <a:pt x="1789" y="1055"/>
                </a:lnTo>
                <a:lnTo>
                  <a:pt x="1789" y="1057"/>
                </a:lnTo>
                <a:lnTo>
                  <a:pt x="1789" y="1059"/>
                </a:lnTo>
                <a:lnTo>
                  <a:pt x="1789" y="1061"/>
                </a:lnTo>
                <a:lnTo>
                  <a:pt x="1789" y="1063"/>
                </a:lnTo>
                <a:lnTo>
                  <a:pt x="1789" y="1065"/>
                </a:lnTo>
                <a:lnTo>
                  <a:pt x="1789" y="1067"/>
                </a:lnTo>
                <a:lnTo>
                  <a:pt x="1789" y="1069"/>
                </a:lnTo>
                <a:lnTo>
                  <a:pt x="1791" y="1069"/>
                </a:lnTo>
                <a:lnTo>
                  <a:pt x="1793" y="1069"/>
                </a:lnTo>
                <a:lnTo>
                  <a:pt x="1795" y="1069"/>
                </a:lnTo>
                <a:lnTo>
                  <a:pt x="1797" y="1069"/>
                </a:lnTo>
                <a:lnTo>
                  <a:pt x="1799" y="1069"/>
                </a:lnTo>
                <a:lnTo>
                  <a:pt x="1797" y="1069"/>
                </a:lnTo>
                <a:lnTo>
                  <a:pt x="1795" y="1069"/>
                </a:lnTo>
                <a:lnTo>
                  <a:pt x="1793" y="1069"/>
                </a:lnTo>
                <a:lnTo>
                  <a:pt x="1791" y="1069"/>
                </a:lnTo>
                <a:lnTo>
                  <a:pt x="1789" y="1069"/>
                </a:lnTo>
                <a:lnTo>
                  <a:pt x="1791" y="1071"/>
                </a:lnTo>
                <a:lnTo>
                  <a:pt x="1793" y="1071"/>
                </a:lnTo>
                <a:lnTo>
                  <a:pt x="1791" y="1071"/>
                </a:lnTo>
                <a:lnTo>
                  <a:pt x="1791" y="1073"/>
                </a:lnTo>
                <a:lnTo>
                  <a:pt x="1793" y="1073"/>
                </a:lnTo>
                <a:lnTo>
                  <a:pt x="1795" y="1073"/>
                </a:lnTo>
                <a:lnTo>
                  <a:pt x="1795" y="1071"/>
                </a:lnTo>
                <a:lnTo>
                  <a:pt x="1797" y="1071"/>
                </a:lnTo>
                <a:lnTo>
                  <a:pt x="1799" y="1069"/>
                </a:lnTo>
                <a:lnTo>
                  <a:pt x="1799" y="1071"/>
                </a:lnTo>
                <a:lnTo>
                  <a:pt x="1797" y="1071"/>
                </a:lnTo>
                <a:lnTo>
                  <a:pt x="1795" y="1071"/>
                </a:lnTo>
                <a:lnTo>
                  <a:pt x="1793" y="1073"/>
                </a:lnTo>
                <a:lnTo>
                  <a:pt x="1791" y="1073"/>
                </a:lnTo>
                <a:lnTo>
                  <a:pt x="1791" y="1075"/>
                </a:lnTo>
                <a:lnTo>
                  <a:pt x="1791" y="1077"/>
                </a:lnTo>
                <a:lnTo>
                  <a:pt x="1791" y="1079"/>
                </a:lnTo>
                <a:lnTo>
                  <a:pt x="1791" y="1081"/>
                </a:lnTo>
                <a:lnTo>
                  <a:pt x="1793" y="1083"/>
                </a:lnTo>
                <a:lnTo>
                  <a:pt x="1793" y="1085"/>
                </a:lnTo>
                <a:lnTo>
                  <a:pt x="1793" y="1087"/>
                </a:lnTo>
                <a:lnTo>
                  <a:pt x="1795" y="1089"/>
                </a:lnTo>
                <a:lnTo>
                  <a:pt x="1795" y="1091"/>
                </a:lnTo>
                <a:lnTo>
                  <a:pt x="1795" y="1093"/>
                </a:lnTo>
                <a:lnTo>
                  <a:pt x="1797" y="1095"/>
                </a:lnTo>
                <a:lnTo>
                  <a:pt x="1797" y="1097"/>
                </a:lnTo>
                <a:lnTo>
                  <a:pt x="1799" y="1097"/>
                </a:lnTo>
                <a:lnTo>
                  <a:pt x="1799" y="1099"/>
                </a:lnTo>
                <a:lnTo>
                  <a:pt x="1799" y="1101"/>
                </a:lnTo>
                <a:lnTo>
                  <a:pt x="1802" y="1103"/>
                </a:lnTo>
                <a:lnTo>
                  <a:pt x="1802" y="1105"/>
                </a:lnTo>
                <a:lnTo>
                  <a:pt x="1804" y="1107"/>
                </a:lnTo>
                <a:lnTo>
                  <a:pt x="1804" y="1109"/>
                </a:lnTo>
                <a:lnTo>
                  <a:pt x="1804" y="1111"/>
                </a:lnTo>
                <a:lnTo>
                  <a:pt x="1804" y="1113"/>
                </a:lnTo>
                <a:lnTo>
                  <a:pt x="1804" y="1115"/>
                </a:lnTo>
                <a:lnTo>
                  <a:pt x="1804" y="1117"/>
                </a:lnTo>
                <a:lnTo>
                  <a:pt x="1804" y="1119"/>
                </a:lnTo>
                <a:lnTo>
                  <a:pt x="1804" y="1121"/>
                </a:lnTo>
                <a:lnTo>
                  <a:pt x="1804" y="1123"/>
                </a:lnTo>
                <a:lnTo>
                  <a:pt x="1806" y="1125"/>
                </a:lnTo>
                <a:lnTo>
                  <a:pt x="1806" y="1127"/>
                </a:lnTo>
                <a:lnTo>
                  <a:pt x="1806" y="1129"/>
                </a:lnTo>
                <a:lnTo>
                  <a:pt x="1808" y="1131"/>
                </a:lnTo>
                <a:lnTo>
                  <a:pt x="1808" y="1133"/>
                </a:lnTo>
                <a:lnTo>
                  <a:pt x="1810" y="1135"/>
                </a:lnTo>
                <a:lnTo>
                  <a:pt x="1810" y="1137"/>
                </a:lnTo>
                <a:lnTo>
                  <a:pt x="1810" y="1139"/>
                </a:lnTo>
                <a:lnTo>
                  <a:pt x="1812" y="1141"/>
                </a:lnTo>
                <a:lnTo>
                  <a:pt x="1812" y="1143"/>
                </a:lnTo>
                <a:lnTo>
                  <a:pt x="1814" y="1145"/>
                </a:lnTo>
                <a:lnTo>
                  <a:pt x="1814" y="1147"/>
                </a:lnTo>
                <a:lnTo>
                  <a:pt x="1814" y="1149"/>
                </a:lnTo>
                <a:lnTo>
                  <a:pt x="1814" y="1151"/>
                </a:lnTo>
                <a:lnTo>
                  <a:pt x="1814" y="1153"/>
                </a:lnTo>
                <a:lnTo>
                  <a:pt x="1814" y="1155"/>
                </a:lnTo>
                <a:lnTo>
                  <a:pt x="1817" y="1155"/>
                </a:lnTo>
                <a:lnTo>
                  <a:pt x="1817" y="1157"/>
                </a:lnTo>
                <a:lnTo>
                  <a:pt x="1817" y="1159"/>
                </a:lnTo>
                <a:lnTo>
                  <a:pt x="1817" y="1161"/>
                </a:lnTo>
                <a:lnTo>
                  <a:pt x="1819" y="1163"/>
                </a:lnTo>
                <a:lnTo>
                  <a:pt x="1819" y="1165"/>
                </a:lnTo>
                <a:lnTo>
                  <a:pt x="1819" y="1167"/>
                </a:lnTo>
                <a:lnTo>
                  <a:pt x="1821" y="1169"/>
                </a:lnTo>
                <a:lnTo>
                  <a:pt x="1821" y="1171"/>
                </a:lnTo>
                <a:lnTo>
                  <a:pt x="1823" y="1173"/>
                </a:lnTo>
                <a:lnTo>
                  <a:pt x="1823" y="1175"/>
                </a:lnTo>
                <a:lnTo>
                  <a:pt x="1825" y="1177"/>
                </a:lnTo>
                <a:lnTo>
                  <a:pt x="1825" y="1179"/>
                </a:lnTo>
                <a:lnTo>
                  <a:pt x="1827" y="1181"/>
                </a:lnTo>
                <a:lnTo>
                  <a:pt x="1827" y="1183"/>
                </a:lnTo>
                <a:lnTo>
                  <a:pt x="1830" y="1183"/>
                </a:lnTo>
                <a:lnTo>
                  <a:pt x="1830" y="1185"/>
                </a:lnTo>
                <a:lnTo>
                  <a:pt x="1832" y="1187"/>
                </a:lnTo>
                <a:lnTo>
                  <a:pt x="1832" y="1189"/>
                </a:lnTo>
                <a:lnTo>
                  <a:pt x="1834" y="1187"/>
                </a:lnTo>
                <a:lnTo>
                  <a:pt x="1834" y="1189"/>
                </a:lnTo>
                <a:lnTo>
                  <a:pt x="1836" y="1191"/>
                </a:lnTo>
                <a:lnTo>
                  <a:pt x="1836" y="1193"/>
                </a:lnTo>
                <a:lnTo>
                  <a:pt x="1838" y="1193"/>
                </a:lnTo>
                <a:lnTo>
                  <a:pt x="1838" y="1195"/>
                </a:lnTo>
                <a:lnTo>
                  <a:pt x="1840" y="1197"/>
                </a:lnTo>
                <a:lnTo>
                  <a:pt x="1842" y="1197"/>
                </a:lnTo>
                <a:lnTo>
                  <a:pt x="1842" y="1199"/>
                </a:lnTo>
                <a:lnTo>
                  <a:pt x="1845" y="1201"/>
                </a:lnTo>
                <a:lnTo>
                  <a:pt x="1847" y="1201"/>
                </a:lnTo>
                <a:lnTo>
                  <a:pt x="1847" y="1203"/>
                </a:lnTo>
                <a:lnTo>
                  <a:pt x="1849" y="1205"/>
                </a:lnTo>
                <a:lnTo>
                  <a:pt x="1851" y="1207"/>
                </a:lnTo>
                <a:lnTo>
                  <a:pt x="1853" y="1209"/>
                </a:lnTo>
                <a:lnTo>
                  <a:pt x="1855" y="1211"/>
                </a:lnTo>
                <a:lnTo>
                  <a:pt x="1855" y="1213"/>
                </a:lnTo>
                <a:lnTo>
                  <a:pt x="1857" y="1213"/>
                </a:lnTo>
                <a:lnTo>
                  <a:pt x="1860" y="1215"/>
                </a:lnTo>
                <a:lnTo>
                  <a:pt x="1860" y="1217"/>
                </a:lnTo>
                <a:lnTo>
                  <a:pt x="1862" y="1219"/>
                </a:lnTo>
                <a:lnTo>
                  <a:pt x="1864" y="1219"/>
                </a:lnTo>
                <a:lnTo>
                  <a:pt x="1864" y="1221"/>
                </a:lnTo>
                <a:lnTo>
                  <a:pt x="1866" y="1223"/>
                </a:lnTo>
                <a:lnTo>
                  <a:pt x="1868" y="1225"/>
                </a:lnTo>
                <a:lnTo>
                  <a:pt x="1870" y="1227"/>
                </a:lnTo>
                <a:lnTo>
                  <a:pt x="1872" y="1229"/>
                </a:lnTo>
                <a:lnTo>
                  <a:pt x="1875" y="1231"/>
                </a:lnTo>
                <a:lnTo>
                  <a:pt x="1877" y="1233"/>
                </a:lnTo>
                <a:lnTo>
                  <a:pt x="1879" y="1235"/>
                </a:lnTo>
                <a:lnTo>
                  <a:pt x="1881" y="1237"/>
                </a:lnTo>
                <a:lnTo>
                  <a:pt x="1883" y="1239"/>
                </a:lnTo>
                <a:lnTo>
                  <a:pt x="1885" y="1241"/>
                </a:lnTo>
                <a:lnTo>
                  <a:pt x="1887" y="1241"/>
                </a:lnTo>
                <a:lnTo>
                  <a:pt x="1890" y="1241"/>
                </a:lnTo>
                <a:lnTo>
                  <a:pt x="1890" y="1239"/>
                </a:lnTo>
                <a:lnTo>
                  <a:pt x="1892" y="1239"/>
                </a:lnTo>
                <a:lnTo>
                  <a:pt x="1892" y="1241"/>
                </a:lnTo>
                <a:lnTo>
                  <a:pt x="1894" y="1243"/>
                </a:lnTo>
                <a:lnTo>
                  <a:pt x="1896" y="1245"/>
                </a:lnTo>
                <a:lnTo>
                  <a:pt x="1896" y="1246"/>
                </a:lnTo>
                <a:lnTo>
                  <a:pt x="1898" y="1246"/>
                </a:lnTo>
                <a:lnTo>
                  <a:pt x="1898" y="1248"/>
                </a:lnTo>
                <a:lnTo>
                  <a:pt x="1900" y="1250"/>
                </a:lnTo>
                <a:lnTo>
                  <a:pt x="1903" y="1252"/>
                </a:lnTo>
                <a:lnTo>
                  <a:pt x="1905" y="1254"/>
                </a:lnTo>
                <a:lnTo>
                  <a:pt x="1905" y="1256"/>
                </a:lnTo>
                <a:lnTo>
                  <a:pt x="1907" y="1256"/>
                </a:lnTo>
                <a:lnTo>
                  <a:pt x="1909" y="1258"/>
                </a:lnTo>
                <a:lnTo>
                  <a:pt x="1909" y="1260"/>
                </a:lnTo>
                <a:lnTo>
                  <a:pt x="1913" y="1262"/>
                </a:lnTo>
                <a:lnTo>
                  <a:pt x="1913" y="1264"/>
                </a:lnTo>
                <a:lnTo>
                  <a:pt x="1915" y="1264"/>
                </a:lnTo>
                <a:lnTo>
                  <a:pt x="1918" y="1266"/>
                </a:lnTo>
                <a:lnTo>
                  <a:pt x="1920" y="1266"/>
                </a:lnTo>
                <a:lnTo>
                  <a:pt x="1920" y="1268"/>
                </a:lnTo>
                <a:lnTo>
                  <a:pt x="1922" y="1268"/>
                </a:lnTo>
                <a:lnTo>
                  <a:pt x="1922" y="1270"/>
                </a:lnTo>
                <a:lnTo>
                  <a:pt x="1924" y="1270"/>
                </a:lnTo>
                <a:lnTo>
                  <a:pt x="1926" y="1272"/>
                </a:lnTo>
                <a:lnTo>
                  <a:pt x="1928" y="1274"/>
                </a:lnTo>
                <a:lnTo>
                  <a:pt x="1930" y="1276"/>
                </a:lnTo>
                <a:lnTo>
                  <a:pt x="1933" y="1276"/>
                </a:lnTo>
                <a:lnTo>
                  <a:pt x="1935" y="1278"/>
                </a:lnTo>
                <a:lnTo>
                  <a:pt x="1937" y="1278"/>
                </a:lnTo>
                <a:lnTo>
                  <a:pt x="1939" y="1280"/>
                </a:lnTo>
                <a:lnTo>
                  <a:pt x="1941" y="1280"/>
                </a:lnTo>
                <a:lnTo>
                  <a:pt x="1943" y="1280"/>
                </a:lnTo>
                <a:lnTo>
                  <a:pt x="1943" y="1282"/>
                </a:lnTo>
                <a:lnTo>
                  <a:pt x="1948" y="1282"/>
                </a:lnTo>
                <a:lnTo>
                  <a:pt x="1950" y="1282"/>
                </a:lnTo>
                <a:lnTo>
                  <a:pt x="1950" y="1280"/>
                </a:lnTo>
                <a:lnTo>
                  <a:pt x="1952" y="1282"/>
                </a:lnTo>
                <a:lnTo>
                  <a:pt x="1954" y="1282"/>
                </a:lnTo>
                <a:lnTo>
                  <a:pt x="1956" y="1282"/>
                </a:lnTo>
                <a:lnTo>
                  <a:pt x="1958" y="1282"/>
                </a:lnTo>
                <a:lnTo>
                  <a:pt x="1961" y="1282"/>
                </a:lnTo>
                <a:lnTo>
                  <a:pt x="1963" y="1282"/>
                </a:lnTo>
                <a:lnTo>
                  <a:pt x="1965" y="1282"/>
                </a:lnTo>
                <a:lnTo>
                  <a:pt x="1967" y="1282"/>
                </a:lnTo>
                <a:lnTo>
                  <a:pt x="1969" y="1284"/>
                </a:lnTo>
                <a:lnTo>
                  <a:pt x="1971" y="1284"/>
                </a:lnTo>
                <a:lnTo>
                  <a:pt x="1973" y="1286"/>
                </a:lnTo>
                <a:lnTo>
                  <a:pt x="1976" y="1288"/>
                </a:lnTo>
                <a:lnTo>
                  <a:pt x="1978" y="1288"/>
                </a:lnTo>
                <a:lnTo>
                  <a:pt x="1980" y="1290"/>
                </a:lnTo>
                <a:lnTo>
                  <a:pt x="1982" y="1290"/>
                </a:lnTo>
                <a:lnTo>
                  <a:pt x="1984" y="1292"/>
                </a:lnTo>
                <a:lnTo>
                  <a:pt x="1986" y="1292"/>
                </a:lnTo>
                <a:lnTo>
                  <a:pt x="1988" y="1294"/>
                </a:lnTo>
                <a:lnTo>
                  <a:pt x="1991" y="1294"/>
                </a:lnTo>
                <a:lnTo>
                  <a:pt x="1991" y="1296"/>
                </a:lnTo>
                <a:lnTo>
                  <a:pt x="1993" y="1296"/>
                </a:lnTo>
                <a:lnTo>
                  <a:pt x="1995" y="1298"/>
                </a:lnTo>
                <a:lnTo>
                  <a:pt x="1997" y="1298"/>
                </a:lnTo>
                <a:lnTo>
                  <a:pt x="1999" y="1298"/>
                </a:lnTo>
                <a:lnTo>
                  <a:pt x="1999" y="1300"/>
                </a:lnTo>
                <a:lnTo>
                  <a:pt x="1999" y="1298"/>
                </a:lnTo>
                <a:lnTo>
                  <a:pt x="1999" y="1300"/>
                </a:lnTo>
                <a:lnTo>
                  <a:pt x="1999" y="1298"/>
                </a:lnTo>
                <a:lnTo>
                  <a:pt x="2001" y="1298"/>
                </a:lnTo>
                <a:lnTo>
                  <a:pt x="2003" y="1300"/>
                </a:lnTo>
                <a:lnTo>
                  <a:pt x="2006" y="1302"/>
                </a:lnTo>
                <a:lnTo>
                  <a:pt x="2008" y="1304"/>
                </a:lnTo>
                <a:lnTo>
                  <a:pt x="2010" y="1306"/>
                </a:lnTo>
                <a:lnTo>
                  <a:pt x="2012" y="1308"/>
                </a:lnTo>
                <a:lnTo>
                  <a:pt x="2014" y="1310"/>
                </a:lnTo>
                <a:lnTo>
                  <a:pt x="2016" y="1312"/>
                </a:lnTo>
                <a:lnTo>
                  <a:pt x="2018" y="1312"/>
                </a:lnTo>
                <a:lnTo>
                  <a:pt x="2018" y="1314"/>
                </a:lnTo>
                <a:lnTo>
                  <a:pt x="2021" y="1316"/>
                </a:lnTo>
                <a:lnTo>
                  <a:pt x="2023" y="1316"/>
                </a:lnTo>
                <a:lnTo>
                  <a:pt x="2023" y="1318"/>
                </a:lnTo>
                <a:lnTo>
                  <a:pt x="2025" y="1318"/>
                </a:lnTo>
                <a:lnTo>
                  <a:pt x="2027" y="1320"/>
                </a:lnTo>
                <a:lnTo>
                  <a:pt x="2029" y="1322"/>
                </a:lnTo>
                <a:lnTo>
                  <a:pt x="2031" y="1324"/>
                </a:lnTo>
                <a:lnTo>
                  <a:pt x="2034" y="1324"/>
                </a:lnTo>
                <a:lnTo>
                  <a:pt x="2036" y="1326"/>
                </a:lnTo>
                <a:lnTo>
                  <a:pt x="2038" y="1326"/>
                </a:lnTo>
                <a:lnTo>
                  <a:pt x="2038" y="1324"/>
                </a:lnTo>
                <a:lnTo>
                  <a:pt x="2038" y="1326"/>
                </a:lnTo>
                <a:lnTo>
                  <a:pt x="2040" y="1328"/>
                </a:lnTo>
                <a:lnTo>
                  <a:pt x="2042" y="1328"/>
                </a:lnTo>
                <a:lnTo>
                  <a:pt x="2044" y="1330"/>
                </a:lnTo>
                <a:lnTo>
                  <a:pt x="2046" y="1332"/>
                </a:lnTo>
                <a:lnTo>
                  <a:pt x="2049" y="1332"/>
                </a:lnTo>
                <a:lnTo>
                  <a:pt x="2051" y="1334"/>
                </a:lnTo>
                <a:lnTo>
                  <a:pt x="2053" y="1334"/>
                </a:lnTo>
                <a:lnTo>
                  <a:pt x="2053" y="1336"/>
                </a:lnTo>
                <a:lnTo>
                  <a:pt x="2055" y="1338"/>
                </a:lnTo>
                <a:lnTo>
                  <a:pt x="2057" y="1340"/>
                </a:lnTo>
                <a:lnTo>
                  <a:pt x="2059" y="1342"/>
                </a:lnTo>
                <a:lnTo>
                  <a:pt x="2061" y="1344"/>
                </a:lnTo>
                <a:lnTo>
                  <a:pt x="2064" y="1344"/>
                </a:lnTo>
                <a:lnTo>
                  <a:pt x="2064" y="1346"/>
                </a:lnTo>
                <a:lnTo>
                  <a:pt x="2066" y="1348"/>
                </a:lnTo>
                <a:lnTo>
                  <a:pt x="2068" y="1348"/>
                </a:lnTo>
                <a:lnTo>
                  <a:pt x="2070" y="1350"/>
                </a:lnTo>
                <a:lnTo>
                  <a:pt x="2070" y="1352"/>
                </a:lnTo>
                <a:lnTo>
                  <a:pt x="2072" y="1352"/>
                </a:lnTo>
                <a:lnTo>
                  <a:pt x="2074" y="1354"/>
                </a:lnTo>
                <a:lnTo>
                  <a:pt x="2076" y="1356"/>
                </a:lnTo>
                <a:lnTo>
                  <a:pt x="2079" y="1358"/>
                </a:lnTo>
                <a:lnTo>
                  <a:pt x="2081" y="1360"/>
                </a:lnTo>
                <a:lnTo>
                  <a:pt x="2083" y="1360"/>
                </a:lnTo>
                <a:lnTo>
                  <a:pt x="2085" y="1362"/>
                </a:lnTo>
                <a:lnTo>
                  <a:pt x="2087" y="1362"/>
                </a:lnTo>
                <a:lnTo>
                  <a:pt x="2087" y="1364"/>
                </a:lnTo>
                <a:lnTo>
                  <a:pt x="2089" y="1364"/>
                </a:lnTo>
                <a:lnTo>
                  <a:pt x="2092" y="1366"/>
                </a:lnTo>
                <a:lnTo>
                  <a:pt x="2094" y="1368"/>
                </a:lnTo>
                <a:lnTo>
                  <a:pt x="2096" y="1370"/>
                </a:lnTo>
                <a:lnTo>
                  <a:pt x="2098" y="1372"/>
                </a:lnTo>
                <a:lnTo>
                  <a:pt x="2100" y="1374"/>
                </a:lnTo>
                <a:lnTo>
                  <a:pt x="2102" y="1374"/>
                </a:lnTo>
                <a:lnTo>
                  <a:pt x="2102" y="1376"/>
                </a:lnTo>
                <a:lnTo>
                  <a:pt x="2104" y="1376"/>
                </a:lnTo>
                <a:lnTo>
                  <a:pt x="2107" y="1376"/>
                </a:lnTo>
                <a:lnTo>
                  <a:pt x="2107" y="1378"/>
                </a:lnTo>
                <a:lnTo>
                  <a:pt x="2109" y="1380"/>
                </a:lnTo>
                <a:lnTo>
                  <a:pt x="2111" y="1382"/>
                </a:lnTo>
                <a:lnTo>
                  <a:pt x="2113" y="1382"/>
                </a:lnTo>
                <a:lnTo>
                  <a:pt x="2113" y="1384"/>
                </a:lnTo>
                <a:lnTo>
                  <a:pt x="2115" y="1384"/>
                </a:lnTo>
                <a:lnTo>
                  <a:pt x="2117" y="1386"/>
                </a:lnTo>
                <a:lnTo>
                  <a:pt x="2119" y="1388"/>
                </a:lnTo>
                <a:lnTo>
                  <a:pt x="2122" y="1388"/>
                </a:lnTo>
                <a:lnTo>
                  <a:pt x="2124" y="1390"/>
                </a:lnTo>
                <a:lnTo>
                  <a:pt x="2126" y="1392"/>
                </a:lnTo>
                <a:lnTo>
                  <a:pt x="2128" y="1394"/>
                </a:lnTo>
                <a:lnTo>
                  <a:pt x="2130" y="1394"/>
                </a:lnTo>
                <a:lnTo>
                  <a:pt x="2132" y="1394"/>
                </a:lnTo>
                <a:lnTo>
                  <a:pt x="2132" y="1396"/>
                </a:lnTo>
                <a:lnTo>
                  <a:pt x="2134" y="1396"/>
                </a:lnTo>
                <a:lnTo>
                  <a:pt x="2137" y="1398"/>
                </a:lnTo>
                <a:lnTo>
                  <a:pt x="2139" y="1398"/>
                </a:lnTo>
                <a:lnTo>
                  <a:pt x="2141" y="1400"/>
                </a:lnTo>
                <a:lnTo>
                  <a:pt x="2143" y="1400"/>
                </a:lnTo>
                <a:lnTo>
                  <a:pt x="2143" y="1402"/>
                </a:lnTo>
                <a:lnTo>
                  <a:pt x="2145" y="1402"/>
                </a:lnTo>
                <a:lnTo>
                  <a:pt x="2147" y="1402"/>
                </a:lnTo>
                <a:lnTo>
                  <a:pt x="2149" y="1404"/>
                </a:lnTo>
                <a:lnTo>
                  <a:pt x="2152" y="1404"/>
                </a:lnTo>
                <a:lnTo>
                  <a:pt x="2154" y="1404"/>
                </a:lnTo>
                <a:lnTo>
                  <a:pt x="2156" y="1406"/>
                </a:lnTo>
                <a:lnTo>
                  <a:pt x="2158" y="1406"/>
                </a:lnTo>
                <a:lnTo>
                  <a:pt x="2160" y="1408"/>
                </a:lnTo>
                <a:lnTo>
                  <a:pt x="2162" y="1410"/>
                </a:lnTo>
                <a:lnTo>
                  <a:pt x="2165" y="1412"/>
                </a:lnTo>
                <a:lnTo>
                  <a:pt x="2167" y="1412"/>
                </a:lnTo>
                <a:lnTo>
                  <a:pt x="2169" y="1414"/>
                </a:lnTo>
                <a:lnTo>
                  <a:pt x="2171" y="1414"/>
                </a:lnTo>
                <a:lnTo>
                  <a:pt x="2173" y="1414"/>
                </a:lnTo>
                <a:lnTo>
                  <a:pt x="2173" y="1416"/>
                </a:lnTo>
                <a:lnTo>
                  <a:pt x="2175" y="1416"/>
                </a:lnTo>
                <a:lnTo>
                  <a:pt x="2177" y="1416"/>
                </a:lnTo>
                <a:lnTo>
                  <a:pt x="2180" y="1418"/>
                </a:lnTo>
                <a:lnTo>
                  <a:pt x="2182" y="1418"/>
                </a:lnTo>
                <a:lnTo>
                  <a:pt x="2184" y="1418"/>
                </a:lnTo>
                <a:lnTo>
                  <a:pt x="2186" y="1418"/>
                </a:lnTo>
                <a:lnTo>
                  <a:pt x="2188" y="1420"/>
                </a:lnTo>
                <a:lnTo>
                  <a:pt x="2190" y="1420"/>
                </a:lnTo>
                <a:lnTo>
                  <a:pt x="2192" y="1420"/>
                </a:lnTo>
                <a:lnTo>
                  <a:pt x="2195" y="1418"/>
                </a:lnTo>
                <a:lnTo>
                  <a:pt x="2197" y="1418"/>
                </a:lnTo>
                <a:lnTo>
                  <a:pt x="2197" y="1416"/>
                </a:lnTo>
                <a:lnTo>
                  <a:pt x="2199" y="1414"/>
                </a:lnTo>
                <a:lnTo>
                  <a:pt x="2199" y="1416"/>
                </a:lnTo>
                <a:lnTo>
                  <a:pt x="2201" y="1414"/>
                </a:lnTo>
                <a:lnTo>
                  <a:pt x="2201" y="1412"/>
                </a:lnTo>
                <a:lnTo>
                  <a:pt x="2199" y="1412"/>
                </a:lnTo>
                <a:lnTo>
                  <a:pt x="2197" y="1412"/>
                </a:lnTo>
                <a:lnTo>
                  <a:pt x="2199" y="1412"/>
                </a:lnTo>
                <a:lnTo>
                  <a:pt x="2201" y="1410"/>
                </a:lnTo>
                <a:lnTo>
                  <a:pt x="2201" y="1412"/>
                </a:lnTo>
                <a:lnTo>
                  <a:pt x="2203" y="1412"/>
                </a:lnTo>
                <a:lnTo>
                  <a:pt x="2205" y="1412"/>
                </a:lnTo>
                <a:lnTo>
                  <a:pt x="2207" y="1414"/>
                </a:lnTo>
                <a:lnTo>
                  <a:pt x="2210" y="1414"/>
                </a:lnTo>
                <a:lnTo>
                  <a:pt x="2210" y="1416"/>
                </a:lnTo>
                <a:lnTo>
                  <a:pt x="2212" y="1418"/>
                </a:lnTo>
                <a:lnTo>
                  <a:pt x="2214" y="1420"/>
                </a:lnTo>
                <a:lnTo>
                  <a:pt x="2216" y="1420"/>
                </a:lnTo>
                <a:lnTo>
                  <a:pt x="2216" y="1422"/>
                </a:lnTo>
                <a:lnTo>
                  <a:pt x="2218" y="1424"/>
                </a:lnTo>
                <a:lnTo>
                  <a:pt x="2220" y="1426"/>
                </a:lnTo>
                <a:lnTo>
                  <a:pt x="2220" y="1428"/>
                </a:lnTo>
                <a:lnTo>
                  <a:pt x="2223" y="1428"/>
                </a:lnTo>
                <a:lnTo>
                  <a:pt x="2220" y="1430"/>
                </a:lnTo>
                <a:lnTo>
                  <a:pt x="2220" y="1432"/>
                </a:lnTo>
                <a:lnTo>
                  <a:pt x="2223" y="1432"/>
                </a:lnTo>
                <a:lnTo>
                  <a:pt x="2225" y="1434"/>
                </a:lnTo>
                <a:lnTo>
                  <a:pt x="2227" y="1434"/>
                </a:lnTo>
                <a:lnTo>
                  <a:pt x="2227" y="1436"/>
                </a:lnTo>
                <a:lnTo>
                  <a:pt x="2229" y="1434"/>
                </a:lnTo>
                <a:lnTo>
                  <a:pt x="2231" y="1436"/>
                </a:lnTo>
                <a:lnTo>
                  <a:pt x="2233" y="1436"/>
                </a:lnTo>
                <a:lnTo>
                  <a:pt x="2233" y="1438"/>
                </a:lnTo>
                <a:lnTo>
                  <a:pt x="2235" y="1438"/>
                </a:lnTo>
                <a:lnTo>
                  <a:pt x="2238" y="1440"/>
                </a:lnTo>
                <a:lnTo>
                  <a:pt x="2240" y="1440"/>
                </a:lnTo>
                <a:lnTo>
                  <a:pt x="2242" y="1442"/>
                </a:lnTo>
                <a:lnTo>
                  <a:pt x="2242" y="1444"/>
                </a:lnTo>
                <a:lnTo>
                  <a:pt x="2240" y="1446"/>
                </a:lnTo>
                <a:lnTo>
                  <a:pt x="2240" y="1448"/>
                </a:lnTo>
                <a:lnTo>
                  <a:pt x="2240" y="1450"/>
                </a:lnTo>
                <a:lnTo>
                  <a:pt x="2240" y="1452"/>
                </a:lnTo>
                <a:lnTo>
                  <a:pt x="2240" y="1454"/>
                </a:lnTo>
                <a:lnTo>
                  <a:pt x="2242" y="1456"/>
                </a:lnTo>
                <a:lnTo>
                  <a:pt x="2242" y="1458"/>
                </a:lnTo>
                <a:lnTo>
                  <a:pt x="2240" y="1458"/>
                </a:lnTo>
                <a:lnTo>
                  <a:pt x="2240" y="1460"/>
                </a:lnTo>
                <a:lnTo>
                  <a:pt x="2242" y="1462"/>
                </a:lnTo>
                <a:lnTo>
                  <a:pt x="2242" y="1464"/>
                </a:lnTo>
                <a:lnTo>
                  <a:pt x="2244" y="1466"/>
                </a:lnTo>
                <a:lnTo>
                  <a:pt x="2246" y="1468"/>
                </a:lnTo>
                <a:lnTo>
                  <a:pt x="2246" y="1470"/>
                </a:lnTo>
                <a:lnTo>
                  <a:pt x="2248" y="1472"/>
                </a:lnTo>
                <a:lnTo>
                  <a:pt x="2248" y="1474"/>
                </a:lnTo>
                <a:lnTo>
                  <a:pt x="2250" y="1476"/>
                </a:lnTo>
                <a:lnTo>
                  <a:pt x="2250" y="1478"/>
                </a:lnTo>
                <a:lnTo>
                  <a:pt x="2250" y="1480"/>
                </a:lnTo>
                <a:lnTo>
                  <a:pt x="2253" y="1482"/>
                </a:lnTo>
                <a:lnTo>
                  <a:pt x="2255" y="1484"/>
                </a:lnTo>
                <a:lnTo>
                  <a:pt x="2255" y="1486"/>
                </a:lnTo>
                <a:lnTo>
                  <a:pt x="2257" y="1488"/>
                </a:lnTo>
                <a:lnTo>
                  <a:pt x="2257" y="1490"/>
                </a:lnTo>
                <a:lnTo>
                  <a:pt x="2259" y="1492"/>
                </a:lnTo>
                <a:lnTo>
                  <a:pt x="2259" y="1494"/>
                </a:lnTo>
                <a:lnTo>
                  <a:pt x="2259" y="1496"/>
                </a:lnTo>
                <a:lnTo>
                  <a:pt x="2261" y="1498"/>
                </a:lnTo>
                <a:lnTo>
                  <a:pt x="2261" y="1500"/>
                </a:lnTo>
                <a:lnTo>
                  <a:pt x="2261" y="1502"/>
                </a:lnTo>
                <a:lnTo>
                  <a:pt x="2263" y="1504"/>
                </a:lnTo>
                <a:lnTo>
                  <a:pt x="2263" y="1506"/>
                </a:lnTo>
                <a:lnTo>
                  <a:pt x="2265" y="1508"/>
                </a:lnTo>
                <a:lnTo>
                  <a:pt x="2265" y="1510"/>
                </a:lnTo>
                <a:lnTo>
                  <a:pt x="2265" y="1512"/>
                </a:lnTo>
                <a:lnTo>
                  <a:pt x="2268" y="1514"/>
                </a:lnTo>
                <a:lnTo>
                  <a:pt x="2268" y="1516"/>
                </a:lnTo>
                <a:lnTo>
                  <a:pt x="2270" y="1518"/>
                </a:lnTo>
                <a:lnTo>
                  <a:pt x="2270" y="1520"/>
                </a:lnTo>
                <a:lnTo>
                  <a:pt x="2270" y="1522"/>
                </a:lnTo>
                <a:lnTo>
                  <a:pt x="2270" y="1524"/>
                </a:lnTo>
                <a:lnTo>
                  <a:pt x="2270" y="1526"/>
                </a:lnTo>
                <a:lnTo>
                  <a:pt x="2270" y="1528"/>
                </a:lnTo>
                <a:lnTo>
                  <a:pt x="2272" y="1530"/>
                </a:lnTo>
                <a:lnTo>
                  <a:pt x="2274" y="1528"/>
                </a:lnTo>
                <a:lnTo>
                  <a:pt x="2274" y="1530"/>
                </a:lnTo>
                <a:lnTo>
                  <a:pt x="2276" y="1532"/>
                </a:lnTo>
                <a:lnTo>
                  <a:pt x="2276" y="1534"/>
                </a:lnTo>
                <a:lnTo>
                  <a:pt x="2278" y="1534"/>
                </a:lnTo>
                <a:lnTo>
                  <a:pt x="2278" y="1536"/>
                </a:lnTo>
                <a:lnTo>
                  <a:pt x="2280" y="1538"/>
                </a:lnTo>
                <a:lnTo>
                  <a:pt x="2283" y="1540"/>
                </a:lnTo>
                <a:lnTo>
                  <a:pt x="2283" y="1542"/>
                </a:lnTo>
                <a:lnTo>
                  <a:pt x="2285" y="1544"/>
                </a:lnTo>
                <a:lnTo>
                  <a:pt x="2287" y="1546"/>
                </a:lnTo>
                <a:lnTo>
                  <a:pt x="2287" y="1548"/>
                </a:lnTo>
                <a:lnTo>
                  <a:pt x="2287" y="1550"/>
                </a:lnTo>
                <a:lnTo>
                  <a:pt x="2289" y="1552"/>
                </a:lnTo>
                <a:lnTo>
                  <a:pt x="2289" y="1554"/>
                </a:lnTo>
                <a:lnTo>
                  <a:pt x="2291" y="1556"/>
                </a:lnTo>
                <a:lnTo>
                  <a:pt x="2291" y="1558"/>
                </a:lnTo>
                <a:lnTo>
                  <a:pt x="2293" y="1560"/>
                </a:lnTo>
                <a:lnTo>
                  <a:pt x="2293" y="1562"/>
                </a:lnTo>
                <a:lnTo>
                  <a:pt x="2293" y="1564"/>
                </a:lnTo>
                <a:lnTo>
                  <a:pt x="2296" y="1564"/>
                </a:lnTo>
                <a:lnTo>
                  <a:pt x="2296" y="1566"/>
                </a:lnTo>
                <a:lnTo>
                  <a:pt x="2298" y="1568"/>
                </a:lnTo>
                <a:lnTo>
                  <a:pt x="2298" y="1570"/>
                </a:lnTo>
                <a:lnTo>
                  <a:pt x="2300" y="1572"/>
                </a:lnTo>
                <a:lnTo>
                  <a:pt x="2300" y="1574"/>
                </a:lnTo>
                <a:lnTo>
                  <a:pt x="2300" y="1576"/>
                </a:lnTo>
                <a:lnTo>
                  <a:pt x="2302" y="1578"/>
                </a:lnTo>
                <a:lnTo>
                  <a:pt x="2302" y="1580"/>
                </a:lnTo>
                <a:lnTo>
                  <a:pt x="2302" y="1582"/>
                </a:lnTo>
                <a:lnTo>
                  <a:pt x="2302" y="1584"/>
                </a:lnTo>
                <a:lnTo>
                  <a:pt x="2304" y="1586"/>
                </a:lnTo>
                <a:lnTo>
                  <a:pt x="2304" y="1588"/>
                </a:lnTo>
                <a:lnTo>
                  <a:pt x="2306" y="1590"/>
                </a:lnTo>
                <a:lnTo>
                  <a:pt x="2306" y="1592"/>
                </a:lnTo>
                <a:lnTo>
                  <a:pt x="2308" y="1594"/>
                </a:lnTo>
                <a:lnTo>
                  <a:pt x="2308" y="1596"/>
                </a:lnTo>
                <a:lnTo>
                  <a:pt x="2311" y="1598"/>
                </a:lnTo>
                <a:lnTo>
                  <a:pt x="2311" y="1600"/>
                </a:lnTo>
                <a:lnTo>
                  <a:pt x="2311" y="1602"/>
                </a:lnTo>
                <a:lnTo>
                  <a:pt x="2313" y="1604"/>
                </a:lnTo>
                <a:lnTo>
                  <a:pt x="2315" y="1605"/>
                </a:lnTo>
                <a:lnTo>
                  <a:pt x="2315" y="1607"/>
                </a:lnTo>
                <a:lnTo>
                  <a:pt x="2315" y="1609"/>
                </a:lnTo>
                <a:lnTo>
                  <a:pt x="2317" y="1611"/>
                </a:lnTo>
                <a:lnTo>
                  <a:pt x="2317" y="1613"/>
                </a:lnTo>
                <a:lnTo>
                  <a:pt x="2319" y="1613"/>
                </a:lnTo>
                <a:lnTo>
                  <a:pt x="2319" y="1615"/>
                </a:lnTo>
                <a:lnTo>
                  <a:pt x="2319" y="1617"/>
                </a:lnTo>
                <a:lnTo>
                  <a:pt x="2321" y="1619"/>
                </a:lnTo>
                <a:lnTo>
                  <a:pt x="2321" y="1621"/>
                </a:lnTo>
                <a:lnTo>
                  <a:pt x="2323" y="1623"/>
                </a:lnTo>
                <a:lnTo>
                  <a:pt x="2323" y="1625"/>
                </a:lnTo>
                <a:lnTo>
                  <a:pt x="2323" y="1627"/>
                </a:lnTo>
                <a:lnTo>
                  <a:pt x="2323" y="1629"/>
                </a:lnTo>
                <a:lnTo>
                  <a:pt x="2323" y="1631"/>
                </a:lnTo>
                <a:lnTo>
                  <a:pt x="2326" y="1633"/>
                </a:lnTo>
                <a:lnTo>
                  <a:pt x="2326" y="1635"/>
                </a:lnTo>
                <a:lnTo>
                  <a:pt x="2326" y="1637"/>
                </a:lnTo>
                <a:lnTo>
                  <a:pt x="2326" y="1639"/>
                </a:lnTo>
                <a:lnTo>
                  <a:pt x="2326" y="1641"/>
                </a:lnTo>
                <a:lnTo>
                  <a:pt x="2328" y="1643"/>
                </a:lnTo>
                <a:lnTo>
                  <a:pt x="2328" y="1645"/>
                </a:lnTo>
                <a:lnTo>
                  <a:pt x="2328" y="1647"/>
                </a:lnTo>
                <a:lnTo>
                  <a:pt x="2330" y="1649"/>
                </a:lnTo>
                <a:lnTo>
                  <a:pt x="2330" y="1651"/>
                </a:lnTo>
                <a:lnTo>
                  <a:pt x="2330" y="1653"/>
                </a:lnTo>
                <a:lnTo>
                  <a:pt x="2330" y="1655"/>
                </a:lnTo>
                <a:lnTo>
                  <a:pt x="2332" y="1657"/>
                </a:lnTo>
                <a:lnTo>
                  <a:pt x="2332" y="1659"/>
                </a:lnTo>
                <a:lnTo>
                  <a:pt x="2332" y="1661"/>
                </a:lnTo>
                <a:lnTo>
                  <a:pt x="2334" y="1663"/>
                </a:lnTo>
                <a:lnTo>
                  <a:pt x="2334" y="1665"/>
                </a:lnTo>
                <a:lnTo>
                  <a:pt x="2334" y="1667"/>
                </a:lnTo>
                <a:lnTo>
                  <a:pt x="2334" y="1669"/>
                </a:lnTo>
                <a:lnTo>
                  <a:pt x="2336" y="1671"/>
                </a:lnTo>
                <a:lnTo>
                  <a:pt x="2336" y="1673"/>
                </a:lnTo>
                <a:lnTo>
                  <a:pt x="2336" y="1675"/>
                </a:lnTo>
                <a:lnTo>
                  <a:pt x="2338" y="1677"/>
                </a:lnTo>
                <a:lnTo>
                  <a:pt x="2338" y="1679"/>
                </a:lnTo>
                <a:lnTo>
                  <a:pt x="2341" y="1679"/>
                </a:lnTo>
                <a:lnTo>
                  <a:pt x="2338" y="1681"/>
                </a:lnTo>
                <a:lnTo>
                  <a:pt x="2341" y="1683"/>
                </a:lnTo>
                <a:lnTo>
                  <a:pt x="2341" y="1681"/>
                </a:lnTo>
                <a:lnTo>
                  <a:pt x="2343" y="1681"/>
                </a:lnTo>
                <a:lnTo>
                  <a:pt x="2341" y="1681"/>
                </a:lnTo>
                <a:lnTo>
                  <a:pt x="2341" y="1683"/>
                </a:lnTo>
                <a:lnTo>
                  <a:pt x="2341" y="1685"/>
                </a:lnTo>
                <a:lnTo>
                  <a:pt x="2341" y="1687"/>
                </a:lnTo>
                <a:lnTo>
                  <a:pt x="2343" y="1689"/>
                </a:lnTo>
                <a:lnTo>
                  <a:pt x="2345" y="1691"/>
                </a:lnTo>
                <a:lnTo>
                  <a:pt x="2345" y="1693"/>
                </a:lnTo>
                <a:lnTo>
                  <a:pt x="2345" y="1695"/>
                </a:lnTo>
                <a:lnTo>
                  <a:pt x="2347" y="1697"/>
                </a:lnTo>
                <a:lnTo>
                  <a:pt x="2349" y="1699"/>
                </a:lnTo>
                <a:lnTo>
                  <a:pt x="2349" y="1701"/>
                </a:lnTo>
                <a:lnTo>
                  <a:pt x="2351" y="1703"/>
                </a:lnTo>
                <a:lnTo>
                  <a:pt x="2351" y="1705"/>
                </a:lnTo>
                <a:lnTo>
                  <a:pt x="2354" y="1707"/>
                </a:lnTo>
                <a:lnTo>
                  <a:pt x="2354" y="1709"/>
                </a:lnTo>
                <a:lnTo>
                  <a:pt x="2354" y="1711"/>
                </a:lnTo>
                <a:lnTo>
                  <a:pt x="2354" y="1713"/>
                </a:lnTo>
                <a:lnTo>
                  <a:pt x="2356" y="1715"/>
                </a:lnTo>
                <a:lnTo>
                  <a:pt x="2356" y="1717"/>
                </a:lnTo>
                <a:lnTo>
                  <a:pt x="2356" y="1719"/>
                </a:lnTo>
                <a:lnTo>
                  <a:pt x="2356" y="1721"/>
                </a:lnTo>
                <a:lnTo>
                  <a:pt x="2358" y="1723"/>
                </a:lnTo>
                <a:lnTo>
                  <a:pt x="2358" y="1725"/>
                </a:lnTo>
                <a:lnTo>
                  <a:pt x="2358" y="1727"/>
                </a:lnTo>
                <a:lnTo>
                  <a:pt x="2358" y="1729"/>
                </a:lnTo>
                <a:lnTo>
                  <a:pt x="2358" y="1731"/>
                </a:lnTo>
                <a:lnTo>
                  <a:pt x="2360" y="1733"/>
                </a:lnTo>
                <a:lnTo>
                  <a:pt x="2360" y="1735"/>
                </a:lnTo>
                <a:lnTo>
                  <a:pt x="2360" y="1737"/>
                </a:lnTo>
                <a:lnTo>
                  <a:pt x="2360" y="1739"/>
                </a:lnTo>
                <a:lnTo>
                  <a:pt x="2362" y="1739"/>
                </a:lnTo>
                <a:lnTo>
                  <a:pt x="2362" y="1741"/>
                </a:lnTo>
                <a:lnTo>
                  <a:pt x="2362" y="1743"/>
                </a:lnTo>
                <a:lnTo>
                  <a:pt x="2364" y="1745"/>
                </a:lnTo>
                <a:lnTo>
                  <a:pt x="2364" y="1747"/>
                </a:lnTo>
                <a:lnTo>
                  <a:pt x="2364" y="1749"/>
                </a:lnTo>
                <a:lnTo>
                  <a:pt x="2366" y="1751"/>
                </a:lnTo>
                <a:lnTo>
                  <a:pt x="2369" y="1753"/>
                </a:lnTo>
                <a:lnTo>
                  <a:pt x="2369" y="1755"/>
                </a:lnTo>
                <a:lnTo>
                  <a:pt x="2369" y="1757"/>
                </a:lnTo>
                <a:lnTo>
                  <a:pt x="2371" y="1759"/>
                </a:lnTo>
                <a:lnTo>
                  <a:pt x="2371" y="1761"/>
                </a:lnTo>
                <a:lnTo>
                  <a:pt x="2373" y="1761"/>
                </a:lnTo>
                <a:lnTo>
                  <a:pt x="2373" y="1763"/>
                </a:lnTo>
                <a:lnTo>
                  <a:pt x="2375" y="1763"/>
                </a:lnTo>
                <a:lnTo>
                  <a:pt x="2373" y="1763"/>
                </a:lnTo>
                <a:lnTo>
                  <a:pt x="2375" y="1763"/>
                </a:lnTo>
                <a:lnTo>
                  <a:pt x="2375" y="1765"/>
                </a:lnTo>
                <a:lnTo>
                  <a:pt x="2375" y="1767"/>
                </a:lnTo>
                <a:lnTo>
                  <a:pt x="2377" y="1769"/>
                </a:lnTo>
                <a:lnTo>
                  <a:pt x="2377" y="1771"/>
                </a:lnTo>
                <a:lnTo>
                  <a:pt x="2379" y="1773"/>
                </a:lnTo>
                <a:lnTo>
                  <a:pt x="2379" y="1775"/>
                </a:lnTo>
                <a:lnTo>
                  <a:pt x="2379" y="1777"/>
                </a:lnTo>
                <a:lnTo>
                  <a:pt x="2381" y="1779"/>
                </a:lnTo>
                <a:lnTo>
                  <a:pt x="2384" y="1781"/>
                </a:lnTo>
                <a:lnTo>
                  <a:pt x="2384" y="1783"/>
                </a:lnTo>
                <a:lnTo>
                  <a:pt x="2384" y="1785"/>
                </a:lnTo>
                <a:lnTo>
                  <a:pt x="2386" y="1787"/>
                </a:lnTo>
                <a:lnTo>
                  <a:pt x="2388" y="1789"/>
                </a:lnTo>
                <a:lnTo>
                  <a:pt x="2388" y="1791"/>
                </a:lnTo>
                <a:lnTo>
                  <a:pt x="2390" y="1793"/>
                </a:lnTo>
                <a:lnTo>
                  <a:pt x="2390" y="1795"/>
                </a:lnTo>
                <a:lnTo>
                  <a:pt x="2392" y="1795"/>
                </a:lnTo>
                <a:lnTo>
                  <a:pt x="2392" y="1797"/>
                </a:lnTo>
                <a:lnTo>
                  <a:pt x="2394" y="1799"/>
                </a:lnTo>
                <a:lnTo>
                  <a:pt x="2396" y="1801"/>
                </a:lnTo>
                <a:lnTo>
                  <a:pt x="2399" y="1803"/>
                </a:lnTo>
                <a:lnTo>
                  <a:pt x="2399" y="1805"/>
                </a:lnTo>
                <a:lnTo>
                  <a:pt x="2401" y="1807"/>
                </a:lnTo>
                <a:lnTo>
                  <a:pt x="2401" y="1809"/>
                </a:lnTo>
                <a:lnTo>
                  <a:pt x="2403" y="1811"/>
                </a:lnTo>
                <a:lnTo>
                  <a:pt x="2403" y="1813"/>
                </a:lnTo>
                <a:lnTo>
                  <a:pt x="2405" y="1815"/>
                </a:lnTo>
                <a:lnTo>
                  <a:pt x="2407" y="1817"/>
                </a:lnTo>
                <a:lnTo>
                  <a:pt x="2407" y="1819"/>
                </a:lnTo>
                <a:lnTo>
                  <a:pt x="2409" y="1821"/>
                </a:lnTo>
                <a:lnTo>
                  <a:pt x="2409" y="1823"/>
                </a:lnTo>
                <a:lnTo>
                  <a:pt x="2411" y="1823"/>
                </a:lnTo>
                <a:lnTo>
                  <a:pt x="2411" y="1825"/>
                </a:lnTo>
                <a:lnTo>
                  <a:pt x="2414" y="1827"/>
                </a:lnTo>
                <a:lnTo>
                  <a:pt x="2416" y="1829"/>
                </a:lnTo>
                <a:lnTo>
                  <a:pt x="2416" y="1831"/>
                </a:lnTo>
                <a:lnTo>
                  <a:pt x="2418" y="1833"/>
                </a:lnTo>
                <a:lnTo>
                  <a:pt x="2420" y="1835"/>
                </a:lnTo>
                <a:lnTo>
                  <a:pt x="2420" y="1837"/>
                </a:lnTo>
                <a:lnTo>
                  <a:pt x="2422" y="1839"/>
                </a:lnTo>
                <a:lnTo>
                  <a:pt x="2424" y="1839"/>
                </a:lnTo>
                <a:lnTo>
                  <a:pt x="2424" y="1841"/>
                </a:lnTo>
                <a:lnTo>
                  <a:pt x="2427" y="1843"/>
                </a:lnTo>
                <a:lnTo>
                  <a:pt x="2429" y="1845"/>
                </a:lnTo>
                <a:lnTo>
                  <a:pt x="2431" y="1847"/>
                </a:lnTo>
                <a:lnTo>
                  <a:pt x="2433" y="1849"/>
                </a:lnTo>
                <a:lnTo>
                  <a:pt x="2435" y="1851"/>
                </a:lnTo>
                <a:lnTo>
                  <a:pt x="2437" y="1853"/>
                </a:lnTo>
                <a:lnTo>
                  <a:pt x="2439" y="1855"/>
                </a:lnTo>
                <a:lnTo>
                  <a:pt x="2442" y="1857"/>
                </a:lnTo>
                <a:lnTo>
                  <a:pt x="2444" y="1859"/>
                </a:lnTo>
                <a:lnTo>
                  <a:pt x="2446" y="1861"/>
                </a:lnTo>
                <a:lnTo>
                  <a:pt x="2446" y="1863"/>
                </a:lnTo>
                <a:lnTo>
                  <a:pt x="2448" y="1863"/>
                </a:lnTo>
                <a:lnTo>
                  <a:pt x="2448" y="1865"/>
                </a:lnTo>
                <a:lnTo>
                  <a:pt x="2450" y="1867"/>
                </a:lnTo>
                <a:lnTo>
                  <a:pt x="2452" y="1867"/>
                </a:lnTo>
                <a:lnTo>
                  <a:pt x="2452" y="1869"/>
                </a:lnTo>
                <a:lnTo>
                  <a:pt x="2454" y="1871"/>
                </a:lnTo>
                <a:lnTo>
                  <a:pt x="2457" y="1871"/>
                </a:lnTo>
                <a:lnTo>
                  <a:pt x="2457" y="1873"/>
                </a:lnTo>
                <a:lnTo>
                  <a:pt x="2459" y="1873"/>
                </a:lnTo>
                <a:lnTo>
                  <a:pt x="2461" y="1875"/>
                </a:lnTo>
                <a:lnTo>
                  <a:pt x="2463" y="1877"/>
                </a:lnTo>
                <a:lnTo>
                  <a:pt x="2465" y="1877"/>
                </a:lnTo>
                <a:lnTo>
                  <a:pt x="2465" y="1879"/>
                </a:lnTo>
                <a:lnTo>
                  <a:pt x="2467" y="1879"/>
                </a:lnTo>
                <a:lnTo>
                  <a:pt x="2467" y="1881"/>
                </a:lnTo>
                <a:lnTo>
                  <a:pt x="2469" y="1883"/>
                </a:lnTo>
                <a:lnTo>
                  <a:pt x="2472" y="1883"/>
                </a:lnTo>
                <a:lnTo>
                  <a:pt x="2474" y="1885"/>
                </a:lnTo>
                <a:lnTo>
                  <a:pt x="2476" y="1887"/>
                </a:lnTo>
                <a:lnTo>
                  <a:pt x="2478" y="1889"/>
                </a:lnTo>
                <a:lnTo>
                  <a:pt x="2480" y="1891"/>
                </a:lnTo>
                <a:lnTo>
                  <a:pt x="2482" y="1891"/>
                </a:lnTo>
                <a:lnTo>
                  <a:pt x="2485" y="1893"/>
                </a:lnTo>
                <a:lnTo>
                  <a:pt x="2487" y="1895"/>
                </a:lnTo>
                <a:lnTo>
                  <a:pt x="2489" y="1895"/>
                </a:lnTo>
                <a:lnTo>
                  <a:pt x="2491" y="1897"/>
                </a:lnTo>
                <a:lnTo>
                  <a:pt x="2493" y="1899"/>
                </a:lnTo>
                <a:lnTo>
                  <a:pt x="2495" y="1899"/>
                </a:lnTo>
                <a:lnTo>
                  <a:pt x="2497" y="1901"/>
                </a:lnTo>
                <a:lnTo>
                  <a:pt x="2500" y="1901"/>
                </a:lnTo>
                <a:lnTo>
                  <a:pt x="2500" y="1903"/>
                </a:lnTo>
                <a:lnTo>
                  <a:pt x="2502" y="1903"/>
                </a:lnTo>
                <a:lnTo>
                  <a:pt x="2504" y="1905"/>
                </a:lnTo>
                <a:lnTo>
                  <a:pt x="2506" y="1905"/>
                </a:lnTo>
                <a:lnTo>
                  <a:pt x="2508" y="1907"/>
                </a:lnTo>
                <a:lnTo>
                  <a:pt x="2510" y="1909"/>
                </a:lnTo>
                <a:lnTo>
                  <a:pt x="2512" y="1909"/>
                </a:lnTo>
                <a:lnTo>
                  <a:pt x="2515" y="1911"/>
                </a:lnTo>
                <a:lnTo>
                  <a:pt x="2517" y="1911"/>
                </a:lnTo>
                <a:lnTo>
                  <a:pt x="2519" y="1913"/>
                </a:lnTo>
                <a:lnTo>
                  <a:pt x="2521" y="1913"/>
                </a:lnTo>
                <a:lnTo>
                  <a:pt x="2523" y="1913"/>
                </a:lnTo>
                <a:lnTo>
                  <a:pt x="2523" y="1915"/>
                </a:lnTo>
                <a:lnTo>
                  <a:pt x="2525" y="1917"/>
                </a:lnTo>
                <a:lnTo>
                  <a:pt x="2527" y="1919"/>
                </a:lnTo>
                <a:lnTo>
                  <a:pt x="2530" y="1919"/>
                </a:lnTo>
                <a:lnTo>
                  <a:pt x="2532" y="1921"/>
                </a:lnTo>
                <a:lnTo>
                  <a:pt x="2532" y="1919"/>
                </a:lnTo>
                <a:lnTo>
                  <a:pt x="2530" y="1919"/>
                </a:lnTo>
                <a:lnTo>
                  <a:pt x="2527" y="1919"/>
                </a:lnTo>
                <a:lnTo>
                  <a:pt x="2527" y="1921"/>
                </a:lnTo>
                <a:lnTo>
                  <a:pt x="2527" y="1923"/>
                </a:lnTo>
                <a:lnTo>
                  <a:pt x="2530" y="1923"/>
                </a:lnTo>
                <a:lnTo>
                  <a:pt x="2532" y="1923"/>
                </a:lnTo>
                <a:lnTo>
                  <a:pt x="2530" y="1923"/>
                </a:lnTo>
                <a:lnTo>
                  <a:pt x="2530" y="1925"/>
                </a:lnTo>
                <a:lnTo>
                  <a:pt x="2532" y="1927"/>
                </a:lnTo>
                <a:lnTo>
                  <a:pt x="2534" y="1927"/>
                </a:lnTo>
                <a:lnTo>
                  <a:pt x="2534" y="1929"/>
                </a:lnTo>
                <a:lnTo>
                  <a:pt x="2534" y="1931"/>
                </a:lnTo>
                <a:lnTo>
                  <a:pt x="2534" y="1933"/>
                </a:lnTo>
                <a:lnTo>
                  <a:pt x="2536" y="1933"/>
                </a:lnTo>
                <a:lnTo>
                  <a:pt x="2538" y="1935"/>
                </a:lnTo>
                <a:lnTo>
                  <a:pt x="2538" y="1937"/>
                </a:lnTo>
                <a:lnTo>
                  <a:pt x="2540" y="1937"/>
                </a:lnTo>
                <a:lnTo>
                  <a:pt x="2543" y="1937"/>
                </a:lnTo>
                <a:lnTo>
                  <a:pt x="2543" y="1939"/>
                </a:lnTo>
                <a:lnTo>
                  <a:pt x="2545" y="1941"/>
                </a:lnTo>
                <a:lnTo>
                  <a:pt x="2547" y="1941"/>
                </a:lnTo>
                <a:lnTo>
                  <a:pt x="2549" y="1943"/>
                </a:lnTo>
                <a:lnTo>
                  <a:pt x="2551" y="1945"/>
                </a:lnTo>
                <a:lnTo>
                  <a:pt x="2553" y="1947"/>
                </a:lnTo>
                <a:lnTo>
                  <a:pt x="2555" y="1947"/>
                </a:lnTo>
                <a:lnTo>
                  <a:pt x="2555" y="1949"/>
                </a:lnTo>
                <a:lnTo>
                  <a:pt x="2558" y="1949"/>
                </a:lnTo>
                <a:lnTo>
                  <a:pt x="2560" y="1951"/>
                </a:lnTo>
                <a:lnTo>
                  <a:pt x="2560" y="1953"/>
                </a:lnTo>
                <a:lnTo>
                  <a:pt x="2562" y="1953"/>
                </a:lnTo>
                <a:lnTo>
                  <a:pt x="2560" y="1955"/>
                </a:lnTo>
                <a:lnTo>
                  <a:pt x="2562" y="1957"/>
                </a:lnTo>
                <a:lnTo>
                  <a:pt x="2562" y="1959"/>
                </a:lnTo>
                <a:lnTo>
                  <a:pt x="2564" y="1961"/>
                </a:lnTo>
                <a:lnTo>
                  <a:pt x="2566" y="1963"/>
                </a:lnTo>
                <a:lnTo>
                  <a:pt x="2568" y="1963"/>
                </a:lnTo>
                <a:lnTo>
                  <a:pt x="2570" y="1964"/>
                </a:lnTo>
                <a:lnTo>
                  <a:pt x="2573" y="1964"/>
                </a:lnTo>
                <a:lnTo>
                  <a:pt x="2575" y="1966"/>
                </a:lnTo>
                <a:lnTo>
                  <a:pt x="2577" y="1966"/>
                </a:lnTo>
                <a:lnTo>
                  <a:pt x="2575" y="1966"/>
                </a:lnTo>
                <a:lnTo>
                  <a:pt x="2577" y="1966"/>
                </a:lnTo>
                <a:lnTo>
                  <a:pt x="2579" y="1968"/>
                </a:lnTo>
                <a:lnTo>
                  <a:pt x="2581" y="1970"/>
                </a:lnTo>
                <a:lnTo>
                  <a:pt x="2583" y="1970"/>
                </a:lnTo>
                <a:lnTo>
                  <a:pt x="2585" y="1972"/>
                </a:lnTo>
                <a:lnTo>
                  <a:pt x="2588" y="1972"/>
                </a:lnTo>
                <a:lnTo>
                  <a:pt x="2590" y="1974"/>
                </a:lnTo>
                <a:lnTo>
                  <a:pt x="2592" y="1974"/>
                </a:lnTo>
                <a:lnTo>
                  <a:pt x="2594" y="1976"/>
                </a:lnTo>
                <a:lnTo>
                  <a:pt x="2596" y="1976"/>
                </a:lnTo>
                <a:lnTo>
                  <a:pt x="2598" y="1978"/>
                </a:lnTo>
                <a:lnTo>
                  <a:pt x="2600" y="1978"/>
                </a:lnTo>
                <a:lnTo>
                  <a:pt x="2603" y="1980"/>
                </a:lnTo>
                <a:lnTo>
                  <a:pt x="2605" y="1980"/>
                </a:lnTo>
                <a:lnTo>
                  <a:pt x="2607" y="1980"/>
                </a:lnTo>
                <a:lnTo>
                  <a:pt x="2609" y="1982"/>
                </a:lnTo>
                <a:lnTo>
                  <a:pt x="2611" y="1982"/>
                </a:lnTo>
                <a:lnTo>
                  <a:pt x="2613" y="1982"/>
                </a:lnTo>
                <a:lnTo>
                  <a:pt x="2616" y="1984"/>
                </a:lnTo>
                <a:lnTo>
                  <a:pt x="2618" y="1984"/>
                </a:lnTo>
                <a:lnTo>
                  <a:pt x="2620" y="1984"/>
                </a:lnTo>
                <a:lnTo>
                  <a:pt x="2622" y="1986"/>
                </a:lnTo>
                <a:lnTo>
                  <a:pt x="2624" y="1986"/>
                </a:lnTo>
                <a:lnTo>
                  <a:pt x="2626" y="1986"/>
                </a:lnTo>
                <a:lnTo>
                  <a:pt x="2626" y="1988"/>
                </a:lnTo>
                <a:lnTo>
                  <a:pt x="2628" y="1988"/>
                </a:lnTo>
                <a:lnTo>
                  <a:pt x="2631" y="1988"/>
                </a:lnTo>
                <a:lnTo>
                  <a:pt x="2633" y="1988"/>
                </a:lnTo>
                <a:lnTo>
                  <a:pt x="2633" y="1986"/>
                </a:lnTo>
                <a:lnTo>
                  <a:pt x="2633" y="1988"/>
                </a:lnTo>
                <a:lnTo>
                  <a:pt x="2635" y="1988"/>
                </a:lnTo>
                <a:lnTo>
                  <a:pt x="2635" y="1990"/>
                </a:lnTo>
                <a:lnTo>
                  <a:pt x="2635" y="1992"/>
                </a:lnTo>
                <a:lnTo>
                  <a:pt x="2637" y="1996"/>
                </a:lnTo>
                <a:lnTo>
                  <a:pt x="2635" y="1996"/>
                </a:lnTo>
                <a:lnTo>
                  <a:pt x="2635" y="1998"/>
                </a:lnTo>
                <a:lnTo>
                  <a:pt x="2637" y="2000"/>
                </a:lnTo>
                <a:lnTo>
                  <a:pt x="2637" y="2002"/>
                </a:lnTo>
                <a:lnTo>
                  <a:pt x="2637" y="2004"/>
                </a:lnTo>
                <a:lnTo>
                  <a:pt x="2637" y="2006"/>
                </a:lnTo>
                <a:lnTo>
                  <a:pt x="2637" y="2008"/>
                </a:lnTo>
                <a:lnTo>
                  <a:pt x="2637" y="2010"/>
                </a:lnTo>
                <a:lnTo>
                  <a:pt x="2637" y="2012"/>
                </a:lnTo>
                <a:lnTo>
                  <a:pt x="2637" y="2014"/>
                </a:lnTo>
                <a:lnTo>
                  <a:pt x="2637" y="2016"/>
                </a:lnTo>
                <a:lnTo>
                  <a:pt x="2637" y="2018"/>
                </a:lnTo>
                <a:lnTo>
                  <a:pt x="2639" y="2018"/>
                </a:lnTo>
                <a:lnTo>
                  <a:pt x="2639" y="2020"/>
                </a:lnTo>
                <a:lnTo>
                  <a:pt x="2641" y="2020"/>
                </a:lnTo>
                <a:lnTo>
                  <a:pt x="2643" y="2022"/>
                </a:lnTo>
                <a:lnTo>
                  <a:pt x="2646" y="2024"/>
                </a:lnTo>
                <a:lnTo>
                  <a:pt x="2648" y="2026"/>
                </a:lnTo>
                <a:lnTo>
                  <a:pt x="2650" y="2026"/>
                </a:lnTo>
                <a:lnTo>
                  <a:pt x="2652" y="2026"/>
                </a:lnTo>
                <a:lnTo>
                  <a:pt x="2654" y="2028"/>
                </a:lnTo>
                <a:lnTo>
                  <a:pt x="2656" y="2028"/>
                </a:lnTo>
                <a:lnTo>
                  <a:pt x="2658" y="2030"/>
                </a:lnTo>
                <a:lnTo>
                  <a:pt x="2661" y="2030"/>
                </a:lnTo>
                <a:lnTo>
                  <a:pt x="2663" y="2030"/>
                </a:lnTo>
                <a:lnTo>
                  <a:pt x="2663" y="2032"/>
                </a:lnTo>
                <a:lnTo>
                  <a:pt x="2665" y="2032"/>
                </a:lnTo>
                <a:lnTo>
                  <a:pt x="2667" y="2032"/>
                </a:lnTo>
                <a:lnTo>
                  <a:pt x="2669" y="2034"/>
                </a:lnTo>
                <a:lnTo>
                  <a:pt x="2671" y="2034"/>
                </a:lnTo>
                <a:lnTo>
                  <a:pt x="2671" y="2036"/>
                </a:lnTo>
                <a:lnTo>
                  <a:pt x="2674" y="2036"/>
                </a:lnTo>
                <a:lnTo>
                  <a:pt x="2676" y="2038"/>
                </a:lnTo>
                <a:lnTo>
                  <a:pt x="2678" y="2038"/>
                </a:lnTo>
                <a:lnTo>
                  <a:pt x="2680" y="2040"/>
                </a:lnTo>
                <a:lnTo>
                  <a:pt x="2682" y="2042"/>
                </a:lnTo>
                <a:lnTo>
                  <a:pt x="2684" y="2042"/>
                </a:lnTo>
                <a:lnTo>
                  <a:pt x="2686" y="2042"/>
                </a:lnTo>
                <a:lnTo>
                  <a:pt x="2689" y="2044"/>
                </a:lnTo>
                <a:lnTo>
                  <a:pt x="2691" y="2044"/>
                </a:lnTo>
                <a:lnTo>
                  <a:pt x="2693" y="2044"/>
                </a:lnTo>
                <a:lnTo>
                  <a:pt x="2693" y="2046"/>
                </a:lnTo>
                <a:lnTo>
                  <a:pt x="2695" y="2046"/>
                </a:lnTo>
                <a:lnTo>
                  <a:pt x="2697" y="2046"/>
                </a:lnTo>
                <a:lnTo>
                  <a:pt x="2699" y="2046"/>
                </a:lnTo>
                <a:lnTo>
                  <a:pt x="2701" y="2048"/>
                </a:lnTo>
                <a:lnTo>
                  <a:pt x="2704" y="2048"/>
                </a:lnTo>
                <a:lnTo>
                  <a:pt x="2706" y="2048"/>
                </a:lnTo>
                <a:lnTo>
                  <a:pt x="2708" y="2048"/>
                </a:lnTo>
                <a:lnTo>
                  <a:pt x="2710" y="2048"/>
                </a:lnTo>
                <a:lnTo>
                  <a:pt x="2712" y="2048"/>
                </a:lnTo>
                <a:lnTo>
                  <a:pt x="2712" y="2050"/>
                </a:lnTo>
                <a:lnTo>
                  <a:pt x="2714" y="2050"/>
                </a:lnTo>
                <a:lnTo>
                  <a:pt x="2716" y="2050"/>
                </a:lnTo>
                <a:lnTo>
                  <a:pt x="2719" y="2050"/>
                </a:lnTo>
                <a:lnTo>
                  <a:pt x="2721" y="2050"/>
                </a:lnTo>
                <a:lnTo>
                  <a:pt x="2723" y="2050"/>
                </a:lnTo>
                <a:lnTo>
                  <a:pt x="2725" y="2052"/>
                </a:lnTo>
                <a:lnTo>
                  <a:pt x="2727" y="2052"/>
                </a:lnTo>
                <a:lnTo>
                  <a:pt x="2729" y="2052"/>
                </a:lnTo>
                <a:lnTo>
                  <a:pt x="2731" y="2052"/>
                </a:lnTo>
                <a:lnTo>
                  <a:pt x="2734" y="2052"/>
                </a:lnTo>
                <a:lnTo>
                  <a:pt x="2734" y="2054"/>
                </a:lnTo>
                <a:lnTo>
                  <a:pt x="2734" y="2056"/>
                </a:lnTo>
                <a:lnTo>
                  <a:pt x="2736" y="2056"/>
                </a:lnTo>
                <a:lnTo>
                  <a:pt x="2736" y="2058"/>
                </a:lnTo>
                <a:lnTo>
                  <a:pt x="2738" y="2058"/>
                </a:lnTo>
                <a:lnTo>
                  <a:pt x="2740" y="2060"/>
                </a:lnTo>
                <a:lnTo>
                  <a:pt x="2742" y="2060"/>
                </a:lnTo>
                <a:lnTo>
                  <a:pt x="2744" y="2062"/>
                </a:lnTo>
                <a:lnTo>
                  <a:pt x="2747" y="2062"/>
                </a:lnTo>
                <a:lnTo>
                  <a:pt x="2749" y="2064"/>
                </a:lnTo>
                <a:lnTo>
                  <a:pt x="2751" y="2066"/>
                </a:lnTo>
                <a:lnTo>
                  <a:pt x="2753" y="2068"/>
                </a:lnTo>
                <a:lnTo>
                  <a:pt x="2755" y="2070"/>
                </a:lnTo>
                <a:lnTo>
                  <a:pt x="2757" y="2072"/>
                </a:lnTo>
                <a:lnTo>
                  <a:pt x="2759" y="2074"/>
                </a:lnTo>
                <a:lnTo>
                  <a:pt x="2762" y="2076"/>
                </a:lnTo>
                <a:lnTo>
                  <a:pt x="2764" y="2076"/>
                </a:lnTo>
                <a:lnTo>
                  <a:pt x="2766" y="2078"/>
                </a:lnTo>
                <a:lnTo>
                  <a:pt x="2768" y="2078"/>
                </a:lnTo>
                <a:lnTo>
                  <a:pt x="2770" y="2078"/>
                </a:lnTo>
                <a:lnTo>
                  <a:pt x="2772" y="2080"/>
                </a:lnTo>
                <a:lnTo>
                  <a:pt x="2774" y="2080"/>
                </a:lnTo>
                <a:lnTo>
                  <a:pt x="2777" y="2080"/>
                </a:lnTo>
                <a:lnTo>
                  <a:pt x="2779" y="2080"/>
                </a:lnTo>
                <a:lnTo>
                  <a:pt x="2781" y="2080"/>
                </a:lnTo>
                <a:lnTo>
                  <a:pt x="2783" y="2082"/>
                </a:lnTo>
                <a:lnTo>
                  <a:pt x="2785" y="2082"/>
                </a:lnTo>
                <a:lnTo>
                  <a:pt x="2787" y="2082"/>
                </a:lnTo>
                <a:lnTo>
                  <a:pt x="2789" y="2082"/>
                </a:lnTo>
                <a:lnTo>
                  <a:pt x="2792" y="2082"/>
                </a:lnTo>
                <a:lnTo>
                  <a:pt x="2794" y="2082"/>
                </a:lnTo>
                <a:lnTo>
                  <a:pt x="2796" y="2082"/>
                </a:lnTo>
                <a:lnTo>
                  <a:pt x="2798" y="2082"/>
                </a:lnTo>
                <a:lnTo>
                  <a:pt x="2800" y="2082"/>
                </a:lnTo>
                <a:lnTo>
                  <a:pt x="2802" y="2082"/>
                </a:lnTo>
                <a:lnTo>
                  <a:pt x="2805" y="2082"/>
                </a:lnTo>
                <a:lnTo>
                  <a:pt x="2807" y="2082"/>
                </a:lnTo>
                <a:lnTo>
                  <a:pt x="2809" y="2082"/>
                </a:lnTo>
                <a:lnTo>
                  <a:pt x="2811" y="2082"/>
                </a:lnTo>
                <a:lnTo>
                  <a:pt x="2813" y="2082"/>
                </a:lnTo>
                <a:lnTo>
                  <a:pt x="2815" y="2082"/>
                </a:lnTo>
                <a:lnTo>
                  <a:pt x="2817" y="2082"/>
                </a:lnTo>
                <a:lnTo>
                  <a:pt x="2820" y="2082"/>
                </a:lnTo>
                <a:lnTo>
                  <a:pt x="2822" y="2080"/>
                </a:lnTo>
                <a:lnTo>
                  <a:pt x="2824" y="2080"/>
                </a:lnTo>
                <a:lnTo>
                  <a:pt x="2826" y="2080"/>
                </a:lnTo>
                <a:lnTo>
                  <a:pt x="2828" y="2080"/>
                </a:lnTo>
                <a:lnTo>
                  <a:pt x="2830" y="2080"/>
                </a:lnTo>
                <a:lnTo>
                  <a:pt x="2832" y="2080"/>
                </a:lnTo>
                <a:lnTo>
                  <a:pt x="2835" y="2080"/>
                </a:lnTo>
                <a:lnTo>
                  <a:pt x="2837" y="2080"/>
                </a:lnTo>
                <a:lnTo>
                  <a:pt x="2839" y="2080"/>
                </a:lnTo>
                <a:lnTo>
                  <a:pt x="2841" y="2080"/>
                </a:lnTo>
                <a:lnTo>
                  <a:pt x="2843" y="2080"/>
                </a:lnTo>
                <a:lnTo>
                  <a:pt x="2845" y="2080"/>
                </a:lnTo>
                <a:lnTo>
                  <a:pt x="2847" y="2080"/>
                </a:lnTo>
                <a:lnTo>
                  <a:pt x="2850" y="2080"/>
                </a:lnTo>
                <a:lnTo>
                  <a:pt x="2852" y="2082"/>
                </a:lnTo>
                <a:lnTo>
                  <a:pt x="2852" y="2084"/>
                </a:lnTo>
                <a:lnTo>
                  <a:pt x="2854" y="2084"/>
                </a:lnTo>
                <a:lnTo>
                  <a:pt x="2856" y="2086"/>
                </a:lnTo>
                <a:lnTo>
                  <a:pt x="2858" y="2086"/>
                </a:lnTo>
                <a:lnTo>
                  <a:pt x="2860" y="2086"/>
                </a:lnTo>
                <a:lnTo>
                  <a:pt x="2862" y="2086"/>
                </a:lnTo>
                <a:lnTo>
                  <a:pt x="2865" y="2086"/>
                </a:lnTo>
                <a:lnTo>
                  <a:pt x="2867" y="2086"/>
                </a:lnTo>
                <a:lnTo>
                  <a:pt x="2869" y="2086"/>
                </a:lnTo>
                <a:lnTo>
                  <a:pt x="2871" y="2086"/>
                </a:lnTo>
                <a:lnTo>
                  <a:pt x="2873" y="2086"/>
                </a:lnTo>
                <a:lnTo>
                  <a:pt x="2875" y="2086"/>
                </a:lnTo>
                <a:lnTo>
                  <a:pt x="2878" y="2084"/>
                </a:lnTo>
                <a:lnTo>
                  <a:pt x="2880" y="2084"/>
                </a:lnTo>
                <a:lnTo>
                  <a:pt x="2882" y="2084"/>
                </a:lnTo>
                <a:lnTo>
                  <a:pt x="2884" y="2084"/>
                </a:lnTo>
                <a:lnTo>
                  <a:pt x="2886" y="2084"/>
                </a:lnTo>
                <a:lnTo>
                  <a:pt x="2888" y="2084"/>
                </a:lnTo>
                <a:lnTo>
                  <a:pt x="2890" y="2082"/>
                </a:lnTo>
                <a:lnTo>
                  <a:pt x="2893" y="2082"/>
                </a:lnTo>
                <a:lnTo>
                  <a:pt x="2895" y="2082"/>
                </a:lnTo>
                <a:lnTo>
                  <a:pt x="2897" y="2082"/>
                </a:lnTo>
                <a:lnTo>
                  <a:pt x="2899" y="2080"/>
                </a:lnTo>
                <a:lnTo>
                  <a:pt x="2901" y="2080"/>
                </a:lnTo>
                <a:lnTo>
                  <a:pt x="2903" y="2080"/>
                </a:lnTo>
                <a:lnTo>
                  <a:pt x="2905" y="2080"/>
                </a:lnTo>
                <a:lnTo>
                  <a:pt x="2908" y="2080"/>
                </a:lnTo>
                <a:lnTo>
                  <a:pt x="2910" y="2078"/>
                </a:lnTo>
                <a:lnTo>
                  <a:pt x="2912" y="2078"/>
                </a:lnTo>
                <a:lnTo>
                  <a:pt x="2914" y="2076"/>
                </a:lnTo>
                <a:lnTo>
                  <a:pt x="2916" y="2076"/>
                </a:lnTo>
                <a:lnTo>
                  <a:pt x="2918" y="2076"/>
                </a:lnTo>
                <a:lnTo>
                  <a:pt x="2920" y="2076"/>
                </a:lnTo>
                <a:lnTo>
                  <a:pt x="2923" y="2076"/>
                </a:lnTo>
                <a:lnTo>
                  <a:pt x="2925" y="2074"/>
                </a:lnTo>
                <a:lnTo>
                  <a:pt x="2927" y="2074"/>
                </a:lnTo>
                <a:lnTo>
                  <a:pt x="2929" y="2074"/>
                </a:lnTo>
                <a:lnTo>
                  <a:pt x="2929" y="2072"/>
                </a:lnTo>
                <a:lnTo>
                  <a:pt x="2931" y="2072"/>
                </a:lnTo>
                <a:lnTo>
                  <a:pt x="2933" y="2072"/>
                </a:lnTo>
                <a:lnTo>
                  <a:pt x="2936" y="2072"/>
                </a:lnTo>
                <a:lnTo>
                  <a:pt x="2938" y="2070"/>
                </a:lnTo>
                <a:lnTo>
                  <a:pt x="2940" y="2070"/>
                </a:lnTo>
                <a:lnTo>
                  <a:pt x="2942" y="2070"/>
                </a:lnTo>
                <a:lnTo>
                  <a:pt x="2944" y="2070"/>
                </a:lnTo>
                <a:lnTo>
                  <a:pt x="2946" y="2070"/>
                </a:lnTo>
                <a:lnTo>
                  <a:pt x="2948" y="2070"/>
                </a:lnTo>
                <a:lnTo>
                  <a:pt x="2951" y="2070"/>
                </a:lnTo>
                <a:lnTo>
                  <a:pt x="2953" y="2072"/>
                </a:lnTo>
                <a:lnTo>
                  <a:pt x="2955" y="2070"/>
                </a:lnTo>
                <a:lnTo>
                  <a:pt x="2957" y="2072"/>
                </a:lnTo>
                <a:lnTo>
                  <a:pt x="2959" y="2072"/>
                </a:lnTo>
                <a:lnTo>
                  <a:pt x="2959" y="2074"/>
                </a:lnTo>
                <a:lnTo>
                  <a:pt x="2959" y="2072"/>
                </a:lnTo>
                <a:lnTo>
                  <a:pt x="2961" y="2074"/>
                </a:lnTo>
                <a:lnTo>
                  <a:pt x="2963" y="2074"/>
                </a:lnTo>
                <a:lnTo>
                  <a:pt x="2966" y="2074"/>
                </a:lnTo>
                <a:lnTo>
                  <a:pt x="2968" y="2072"/>
                </a:lnTo>
                <a:lnTo>
                  <a:pt x="2970" y="2072"/>
                </a:lnTo>
                <a:lnTo>
                  <a:pt x="2972" y="2072"/>
                </a:lnTo>
                <a:lnTo>
                  <a:pt x="2974" y="2072"/>
                </a:lnTo>
                <a:lnTo>
                  <a:pt x="2976" y="2072"/>
                </a:lnTo>
                <a:lnTo>
                  <a:pt x="2978" y="2072"/>
                </a:lnTo>
                <a:lnTo>
                  <a:pt x="2981" y="2072"/>
                </a:lnTo>
                <a:lnTo>
                  <a:pt x="2983" y="2070"/>
                </a:lnTo>
                <a:lnTo>
                  <a:pt x="2985" y="2070"/>
                </a:lnTo>
                <a:lnTo>
                  <a:pt x="2987" y="2070"/>
                </a:lnTo>
                <a:lnTo>
                  <a:pt x="2989" y="2070"/>
                </a:lnTo>
                <a:lnTo>
                  <a:pt x="2991" y="2070"/>
                </a:lnTo>
                <a:lnTo>
                  <a:pt x="2993" y="2070"/>
                </a:lnTo>
                <a:lnTo>
                  <a:pt x="2996" y="2070"/>
                </a:lnTo>
                <a:lnTo>
                  <a:pt x="2998" y="2068"/>
                </a:lnTo>
                <a:lnTo>
                  <a:pt x="3000" y="2068"/>
                </a:lnTo>
                <a:lnTo>
                  <a:pt x="3002" y="2068"/>
                </a:lnTo>
                <a:lnTo>
                  <a:pt x="3004" y="2068"/>
                </a:lnTo>
                <a:lnTo>
                  <a:pt x="3006" y="2066"/>
                </a:lnTo>
                <a:lnTo>
                  <a:pt x="3009" y="2066"/>
                </a:lnTo>
                <a:lnTo>
                  <a:pt x="3011" y="2066"/>
                </a:lnTo>
                <a:lnTo>
                  <a:pt x="3013" y="2066"/>
                </a:lnTo>
                <a:lnTo>
                  <a:pt x="3015" y="2064"/>
                </a:lnTo>
                <a:lnTo>
                  <a:pt x="3017" y="2064"/>
                </a:lnTo>
                <a:lnTo>
                  <a:pt x="3019" y="2064"/>
                </a:lnTo>
                <a:lnTo>
                  <a:pt x="3021" y="2064"/>
                </a:lnTo>
                <a:lnTo>
                  <a:pt x="3024" y="2064"/>
                </a:lnTo>
                <a:lnTo>
                  <a:pt x="3026" y="2062"/>
                </a:lnTo>
                <a:lnTo>
                  <a:pt x="3028" y="2062"/>
                </a:lnTo>
                <a:lnTo>
                  <a:pt x="3030" y="2062"/>
                </a:lnTo>
                <a:lnTo>
                  <a:pt x="3032" y="2062"/>
                </a:lnTo>
                <a:lnTo>
                  <a:pt x="3034" y="2062"/>
                </a:lnTo>
                <a:lnTo>
                  <a:pt x="3036" y="2062"/>
                </a:lnTo>
                <a:lnTo>
                  <a:pt x="3039" y="2060"/>
                </a:lnTo>
                <a:lnTo>
                  <a:pt x="3041" y="2060"/>
                </a:lnTo>
                <a:lnTo>
                  <a:pt x="3043" y="2060"/>
                </a:lnTo>
                <a:lnTo>
                  <a:pt x="3045" y="2058"/>
                </a:lnTo>
                <a:lnTo>
                  <a:pt x="3047" y="2058"/>
                </a:lnTo>
                <a:lnTo>
                  <a:pt x="3049" y="2058"/>
                </a:lnTo>
                <a:lnTo>
                  <a:pt x="3051" y="2058"/>
                </a:lnTo>
                <a:lnTo>
                  <a:pt x="3054" y="2056"/>
                </a:lnTo>
                <a:lnTo>
                  <a:pt x="3056" y="2056"/>
                </a:lnTo>
                <a:lnTo>
                  <a:pt x="3058" y="2056"/>
                </a:lnTo>
                <a:lnTo>
                  <a:pt x="3058" y="2054"/>
                </a:lnTo>
                <a:lnTo>
                  <a:pt x="3060" y="2054"/>
                </a:lnTo>
                <a:lnTo>
                  <a:pt x="3062" y="2054"/>
                </a:lnTo>
                <a:lnTo>
                  <a:pt x="3064" y="2052"/>
                </a:lnTo>
                <a:lnTo>
                  <a:pt x="3067" y="2052"/>
                </a:lnTo>
                <a:lnTo>
                  <a:pt x="3069" y="2052"/>
                </a:lnTo>
                <a:lnTo>
                  <a:pt x="3071" y="2052"/>
                </a:lnTo>
                <a:lnTo>
                  <a:pt x="3071" y="2050"/>
                </a:lnTo>
                <a:lnTo>
                  <a:pt x="3073" y="2050"/>
                </a:lnTo>
                <a:lnTo>
                  <a:pt x="3075" y="2050"/>
                </a:lnTo>
                <a:lnTo>
                  <a:pt x="3075" y="2052"/>
                </a:lnTo>
                <a:lnTo>
                  <a:pt x="3077" y="2050"/>
                </a:lnTo>
                <a:lnTo>
                  <a:pt x="3077" y="2052"/>
                </a:lnTo>
                <a:lnTo>
                  <a:pt x="3079" y="2052"/>
                </a:lnTo>
                <a:lnTo>
                  <a:pt x="3082" y="2050"/>
                </a:lnTo>
                <a:lnTo>
                  <a:pt x="3084" y="2050"/>
                </a:lnTo>
                <a:lnTo>
                  <a:pt x="3086" y="2050"/>
                </a:lnTo>
                <a:lnTo>
                  <a:pt x="3086" y="2052"/>
                </a:lnTo>
                <a:lnTo>
                  <a:pt x="3086" y="2050"/>
                </a:lnTo>
                <a:lnTo>
                  <a:pt x="3088" y="2052"/>
                </a:lnTo>
                <a:lnTo>
                  <a:pt x="3090" y="2052"/>
                </a:lnTo>
                <a:lnTo>
                  <a:pt x="3092" y="2052"/>
                </a:lnTo>
                <a:lnTo>
                  <a:pt x="3094" y="2052"/>
                </a:lnTo>
                <a:lnTo>
                  <a:pt x="3097" y="2054"/>
                </a:lnTo>
                <a:lnTo>
                  <a:pt x="3099" y="2056"/>
                </a:lnTo>
                <a:lnTo>
                  <a:pt x="3101" y="2056"/>
                </a:lnTo>
                <a:lnTo>
                  <a:pt x="3103" y="2056"/>
                </a:lnTo>
                <a:lnTo>
                  <a:pt x="3103" y="2058"/>
                </a:lnTo>
                <a:lnTo>
                  <a:pt x="3105" y="2060"/>
                </a:lnTo>
                <a:lnTo>
                  <a:pt x="3107" y="2062"/>
                </a:lnTo>
                <a:lnTo>
                  <a:pt x="3109" y="2062"/>
                </a:lnTo>
                <a:lnTo>
                  <a:pt x="3112" y="2062"/>
                </a:lnTo>
                <a:lnTo>
                  <a:pt x="3114" y="2062"/>
                </a:lnTo>
                <a:lnTo>
                  <a:pt x="3116" y="2062"/>
                </a:lnTo>
                <a:lnTo>
                  <a:pt x="3118" y="2064"/>
                </a:lnTo>
                <a:lnTo>
                  <a:pt x="3118" y="2066"/>
                </a:lnTo>
                <a:lnTo>
                  <a:pt x="3120" y="2066"/>
                </a:lnTo>
                <a:lnTo>
                  <a:pt x="3120" y="2068"/>
                </a:lnTo>
                <a:lnTo>
                  <a:pt x="3120" y="2070"/>
                </a:lnTo>
                <a:lnTo>
                  <a:pt x="3122" y="2070"/>
                </a:lnTo>
                <a:lnTo>
                  <a:pt x="3124" y="2072"/>
                </a:lnTo>
                <a:lnTo>
                  <a:pt x="3127" y="2072"/>
                </a:lnTo>
                <a:lnTo>
                  <a:pt x="3127" y="2074"/>
                </a:lnTo>
                <a:lnTo>
                  <a:pt x="3129" y="2072"/>
                </a:lnTo>
                <a:lnTo>
                  <a:pt x="3131" y="2074"/>
                </a:lnTo>
                <a:lnTo>
                  <a:pt x="3129" y="2074"/>
                </a:lnTo>
                <a:lnTo>
                  <a:pt x="3129" y="2076"/>
                </a:lnTo>
                <a:lnTo>
                  <a:pt x="3129" y="2078"/>
                </a:lnTo>
                <a:lnTo>
                  <a:pt x="3129" y="2080"/>
                </a:lnTo>
                <a:lnTo>
                  <a:pt x="3129" y="2082"/>
                </a:lnTo>
                <a:lnTo>
                  <a:pt x="3129" y="2084"/>
                </a:lnTo>
                <a:lnTo>
                  <a:pt x="3129" y="2086"/>
                </a:lnTo>
                <a:lnTo>
                  <a:pt x="3129" y="2088"/>
                </a:lnTo>
                <a:lnTo>
                  <a:pt x="3131" y="2090"/>
                </a:lnTo>
                <a:lnTo>
                  <a:pt x="3133" y="2092"/>
                </a:lnTo>
                <a:lnTo>
                  <a:pt x="3135" y="2092"/>
                </a:lnTo>
                <a:lnTo>
                  <a:pt x="3133" y="2094"/>
                </a:lnTo>
                <a:lnTo>
                  <a:pt x="3135" y="2096"/>
                </a:lnTo>
                <a:lnTo>
                  <a:pt x="3133" y="2096"/>
                </a:lnTo>
                <a:lnTo>
                  <a:pt x="3135" y="2096"/>
                </a:lnTo>
                <a:lnTo>
                  <a:pt x="3137" y="2096"/>
                </a:lnTo>
                <a:lnTo>
                  <a:pt x="3137" y="2098"/>
                </a:lnTo>
                <a:lnTo>
                  <a:pt x="3135" y="2098"/>
                </a:lnTo>
                <a:lnTo>
                  <a:pt x="3135" y="2100"/>
                </a:lnTo>
                <a:lnTo>
                  <a:pt x="3135" y="2102"/>
                </a:lnTo>
                <a:lnTo>
                  <a:pt x="3137" y="2102"/>
                </a:lnTo>
                <a:lnTo>
                  <a:pt x="3135" y="2104"/>
                </a:lnTo>
                <a:lnTo>
                  <a:pt x="3137" y="2104"/>
                </a:lnTo>
                <a:lnTo>
                  <a:pt x="3137" y="2106"/>
                </a:lnTo>
                <a:lnTo>
                  <a:pt x="3137" y="2108"/>
                </a:lnTo>
                <a:lnTo>
                  <a:pt x="3137" y="2110"/>
                </a:lnTo>
                <a:lnTo>
                  <a:pt x="3137" y="2112"/>
                </a:lnTo>
                <a:lnTo>
                  <a:pt x="3135" y="2114"/>
                </a:lnTo>
                <a:lnTo>
                  <a:pt x="3137" y="2116"/>
                </a:lnTo>
                <a:lnTo>
                  <a:pt x="3135" y="2116"/>
                </a:lnTo>
                <a:lnTo>
                  <a:pt x="3135" y="2118"/>
                </a:lnTo>
                <a:lnTo>
                  <a:pt x="3135" y="2120"/>
                </a:lnTo>
                <a:lnTo>
                  <a:pt x="3133" y="2120"/>
                </a:lnTo>
                <a:lnTo>
                  <a:pt x="3133" y="2122"/>
                </a:lnTo>
                <a:lnTo>
                  <a:pt x="3131" y="2122"/>
                </a:lnTo>
                <a:lnTo>
                  <a:pt x="3129" y="2122"/>
                </a:lnTo>
                <a:lnTo>
                  <a:pt x="3129" y="2124"/>
                </a:lnTo>
                <a:lnTo>
                  <a:pt x="3129" y="2126"/>
                </a:lnTo>
                <a:lnTo>
                  <a:pt x="3129" y="2128"/>
                </a:lnTo>
                <a:lnTo>
                  <a:pt x="3127" y="2128"/>
                </a:lnTo>
                <a:lnTo>
                  <a:pt x="3124" y="2128"/>
                </a:lnTo>
                <a:lnTo>
                  <a:pt x="3124" y="2130"/>
                </a:lnTo>
                <a:lnTo>
                  <a:pt x="3122" y="2130"/>
                </a:lnTo>
                <a:lnTo>
                  <a:pt x="3122" y="2132"/>
                </a:lnTo>
                <a:lnTo>
                  <a:pt x="3120" y="2134"/>
                </a:lnTo>
                <a:lnTo>
                  <a:pt x="3118" y="2134"/>
                </a:lnTo>
                <a:lnTo>
                  <a:pt x="3114" y="2134"/>
                </a:lnTo>
                <a:lnTo>
                  <a:pt x="3114" y="2136"/>
                </a:lnTo>
                <a:lnTo>
                  <a:pt x="3114" y="2138"/>
                </a:lnTo>
                <a:lnTo>
                  <a:pt x="3112" y="2138"/>
                </a:lnTo>
                <a:lnTo>
                  <a:pt x="3109" y="2140"/>
                </a:lnTo>
                <a:lnTo>
                  <a:pt x="3107" y="2142"/>
                </a:lnTo>
                <a:lnTo>
                  <a:pt x="3107" y="2144"/>
                </a:lnTo>
                <a:lnTo>
                  <a:pt x="3105" y="2144"/>
                </a:lnTo>
                <a:lnTo>
                  <a:pt x="3105" y="2146"/>
                </a:lnTo>
                <a:lnTo>
                  <a:pt x="3103" y="2146"/>
                </a:lnTo>
                <a:lnTo>
                  <a:pt x="3101" y="2148"/>
                </a:lnTo>
                <a:lnTo>
                  <a:pt x="3099" y="2148"/>
                </a:lnTo>
                <a:lnTo>
                  <a:pt x="3099" y="2150"/>
                </a:lnTo>
                <a:lnTo>
                  <a:pt x="3099" y="2152"/>
                </a:lnTo>
                <a:lnTo>
                  <a:pt x="3099" y="2154"/>
                </a:lnTo>
                <a:lnTo>
                  <a:pt x="3097" y="2156"/>
                </a:lnTo>
                <a:lnTo>
                  <a:pt x="3094" y="2156"/>
                </a:lnTo>
                <a:lnTo>
                  <a:pt x="3092" y="2158"/>
                </a:lnTo>
                <a:lnTo>
                  <a:pt x="3092" y="2160"/>
                </a:lnTo>
                <a:lnTo>
                  <a:pt x="3090" y="2160"/>
                </a:lnTo>
                <a:lnTo>
                  <a:pt x="3088" y="2162"/>
                </a:lnTo>
                <a:lnTo>
                  <a:pt x="3086" y="2164"/>
                </a:lnTo>
                <a:lnTo>
                  <a:pt x="3084" y="2164"/>
                </a:lnTo>
                <a:lnTo>
                  <a:pt x="3084" y="2166"/>
                </a:lnTo>
                <a:lnTo>
                  <a:pt x="3082" y="2166"/>
                </a:lnTo>
                <a:lnTo>
                  <a:pt x="3079" y="2168"/>
                </a:lnTo>
                <a:lnTo>
                  <a:pt x="3077" y="2168"/>
                </a:lnTo>
                <a:lnTo>
                  <a:pt x="3075" y="2170"/>
                </a:lnTo>
                <a:lnTo>
                  <a:pt x="3073" y="2170"/>
                </a:lnTo>
                <a:lnTo>
                  <a:pt x="3071" y="2172"/>
                </a:lnTo>
                <a:lnTo>
                  <a:pt x="3071" y="2174"/>
                </a:lnTo>
                <a:lnTo>
                  <a:pt x="3069" y="2174"/>
                </a:lnTo>
                <a:lnTo>
                  <a:pt x="3067" y="2174"/>
                </a:lnTo>
                <a:lnTo>
                  <a:pt x="3067" y="2176"/>
                </a:lnTo>
                <a:lnTo>
                  <a:pt x="3064" y="2176"/>
                </a:lnTo>
                <a:lnTo>
                  <a:pt x="3062" y="2178"/>
                </a:lnTo>
                <a:lnTo>
                  <a:pt x="3060" y="2178"/>
                </a:lnTo>
                <a:lnTo>
                  <a:pt x="3058" y="2180"/>
                </a:lnTo>
                <a:lnTo>
                  <a:pt x="3056" y="2182"/>
                </a:lnTo>
                <a:lnTo>
                  <a:pt x="3054" y="2184"/>
                </a:lnTo>
                <a:lnTo>
                  <a:pt x="3054" y="2186"/>
                </a:lnTo>
                <a:lnTo>
                  <a:pt x="3054" y="2188"/>
                </a:lnTo>
                <a:lnTo>
                  <a:pt x="3054" y="2186"/>
                </a:lnTo>
                <a:lnTo>
                  <a:pt x="3051" y="2186"/>
                </a:lnTo>
                <a:lnTo>
                  <a:pt x="3051" y="2188"/>
                </a:lnTo>
                <a:lnTo>
                  <a:pt x="3049" y="2188"/>
                </a:lnTo>
                <a:lnTo>
                  <a:pt x="3051" y="2188"/>
                </a:lnTo>
                <a:lnTo>
                  <a:pt x="3054" y="2188"/>
                </a:lnTo>
                <a:lnTo>
                  <a:pt x="3051" y="2188"/>
                </a:lnTo>
                <a:lnTo>
                  <a:pt x="3049" y="2188"/>
                </a:lnTo>
                <a:lnTo>
                  <a:pt x="3047" y="2190"/>
                </a:lnTo>
                <a:lnTo>
                  <a:pt x="3045" y="2192"/>
                </a:lnTo>
                <a:lnTo>
                  <a:pt x="3045" y="2194"/>
                </a:lnTo>
                <a:lnTo>
                  <a:pt x="3045" y="2196"/>
                </a:lnTo>
                <a:lnTo>
                  <a:pt x="3045" y="2198"/>
                </a:lnTo>
                <a:lnTo>
                  <a:pt x="3045" y="2200"/>
                </a:lnTo>
                <a:lnTo>
                  <a:pt x="3045" y="2202"/>
                </a:lnTo>
                <a:lnTo>
                  <a:pt x="3045" y="2204"/>
                </a:lnTo>
                <a:lnTo>
                  <a:pt x="3045" y="2206"/>
                </a:lnTo>
                <a:lnTo>
                  <a:pt x="3045" y="2208"/>
                </a:lnTo>
                <a:lnTo>
                  <a:pt x="3045" y="2210"/>
                </a:lnTo>
                <a:lnTo>
                  <a:pt x="3045" y="2212"/>
                </a:lnTo>
                <a:lnTo>
                  <a:pt x="3047" y="2214"/>
                </a:lnTo>
                <a:lnTo>
                  <a:pt x="3047" y="2216"/>
                </a:lnTo>
                <a:lnTo>
                  <a:pt x="3047" y="2218"/>
                </a:lnTo>
                <a:lnTo>
                  <a:pt x="3047" y="2220"/>
                </a:lnTo>
                <a:lnTo>
                  <a:pt x="3049" y="2222"/>
                </a:lnTo>
                <a:lnTo>
                  <a:pt x="3049" y="2224"/>
                </a:lnTo>
                <a:lnTo>
                  <a:pt x="3049" y="2226"/>
                </a:lnTo>
                <a:lnTo>
                  <a:pt x="3051" y="2228"/>
                </a:lnTo>
                <a:lnTo>
                  <a:pt x="3051" y="2230"/>
                </a:lnTo>
                <a:lnTo>
                  <a:pt x="3054" y="2230"/>
                </a:lnTo>
                <a:lnTo>
                  <a:pt x="3054" y="2232"/>
                </a:lnTo>
                <a:lnTo>
                  <a:pt x="3054" y="2234"/>
                </a:lnTo>
                <a:lnTo>
                  <a:pt x="3056" y="2236"/>
                </a:lnTo>
                <a:lnTo>
                  <a:pt x="3056" y="2238"/>
                </a:lnTo>
                <a:lnTo>
                  <a:pt x="3058" y="2240"/>
                </a:lnTo>
                <a:lnTo>
                  <a:pt x="3060" y="2242"/>
                </a:lnTo>
                <a:lnTo>
                  <a:pt x="3060" y="2244"/>
                </a:lnTo>
                <a:lnTo>
                  <a:pt x="3062" y="2246"/>
                </a:lnTo>
                <a:lnTo>
                  <a:pt x="3064" y="2248"/>
                </a:lnTo>
                <a:lnTo>
                  <a:pt x="3064" y="2250"/>
                </a:lnTo>
                <a:lnTo>
                  <a:pt x="3067" y="2250"/>
                </a:lnTo>
                <a:lnTo>
                  <a:pt x="3069" y="2252"/>
                </a:lnTo>
                <a:lnTo>
                  <a:pt x="3069" y="2254"/>
                </a:lnTo>
                <a:lnTo>
                  <a:pt x="3071" y="2254"/>
                </a:lnTo>
                <a:lnTo>
                  <a:pt x="3073" y="2256"/>
                </a:lnTo>
                <a:lnTo>
                  <a:pt x="3075" y="2258"/>
                </a:lnTo>
                <a:lnTo>
                  <a:pt x="3077" y="2258"/>
                </a:lnTo>
                <a:lnTo>
                  <a:pt x="3079" y="2260"/>
                </a:lnTo>
                <a:lnTo>
                  <a:pt x="3082" y="2262"/>
                </a:lnTo>
                <a:lnTo>
                  <a:pt x="3084" y="2264"/>
                </a:lnTo>
                <a:lnTo>
                  <a:pt x="3086" y="2264"/>
                </a:lnTo>
                <a:lnTo>
                  <a:pt x="3088" y="2264"/>
                </a:lnTo>
                <a:lnTo>
                  <a:pt x="3090" y="2266"/>
                </a:lnTo>
                <a:lnTo>
                  <a:pt x="3092" y="2266"/>
                </a:lnTo>
                <a:lnTo>
                  <a:pt x="3094" y="2266"/>
                </a:lnTo>
                <a:lnTo>
                  <a:pt x="3094" y="2268"/>
                </a:lnTo>
                <a:lnTo>
                  <a:pt x="3097" y="2268"/>
                </a:lnTo>
                <a:lnTo>
                  <a:pt x="3099" y="2268"/>
                </a:lnTo>
                <a:lnTo>
                  <a:pt x="3101" y="2268"/>
                </a:lnTo>
                <a:lnTo>
                  <a:pt x="3103" y="2270"/>
                </a:lnTo>
                <a:lnTo>
                  <a:pt x="3105" y="2270"/>
                </a:lnTo>
                <a:lnTo>
                  <a:pt x="3107" y="2272"/>
                </a:lnTo>
                <a:lnTo>
                  <a:pt x="3109" y="2272"/>
                </a:lnTo>
                <a:lnTo>
                  <a:pt x="3112" y="2272"/>
                </a:lnTo>
                <a:lnTo>
                  <a:pt x="3114" y="2274"/>
                </a:lnTo>
                <a:lnTo>
                  <a:pt x="3116" y="2274"/>
                </a:lnTo>
                <a:lnTo>
                  <a:pt x="3118" y="2276"/>
                </a:lnTo>
                <a:lnTo>
                  <a:pt x="3120" y="2276"/>
                </a:lnTo>
                <a:lnTo>
                  <a:pt x="3122" y="2278"/>
                </a:lnTo>
                <a:lnTo>
                  <a:pt x="3124" y="2278"/>
                </a:lnTo>
                <a:lnTo>
                  <a:pt x="3127" y="2278"/>
                </a:lnTo>
                <a:lnTo>
                  <a:pt x="3129" y="2280"/>
                </a:lnTo>
                <a:lnTo>
                  <a:pt x="3131" y="2280"/>
                </a:lnTo>
                <a:lnTo>
                  <a:pt x="3133" y="2282"/>
                </a:lnTo>
                <a:lnTo>
                  <a:pt x="3135" y="2282"/>
                </a:lnTo>
                <a:lnTo>
                  <a:pt x="3137" y="2284"/>
                </a:lnTo>
                <a:lnTo>
                  <a:pt x="3140" y="2286"/>
                </a:lnTo>
                <a:lnTo>
                  <a:pt x="3142" y="2286"/>
                </a:lnTo>
                <a:lnTo>
                  <a:pt x="3144" y="2286"/>
                </a:lnTo>
                <a:lnTo>
                  <a:pt x="3146" y="2288"/>
                </a:lnTo>
                <a:lnTo>
                  <a:pt x="3148" y="2288"/>
                </a:lnTo>
                <a:lnTo>
                  <a:pt x="3150" y="2288"/>
                </a:lnTo>
                <a:lnTo>
                  <a:pt x="3152" y="2288"/>
                </a:lnTo>
                <a:lnTo>
                  <a:pt x="3155" y="2288"/>
                </a:lnTo>
                <a:lnTo>
                  <a:pt x="3152" y="2290"/>
                </a:lnTo>
                <a:lnTo>
                  <a:pt x="3155" y="2288"/>
                </a:lnTo>
                <a:lnTo>
                  <a:pt x="3157" y="2288"/>
                </a:lnTo>
                <a:lnTo>
                  <a:pt x="3159" y="2290"/>
                </a:lnTo>
                <a:lnTo>
                  <a:pt x="3161" y="2292"/>
                </a:lnTo>
                <a:lnTo>
                  <a:pt x="3163" y="2292"/>
                </a:lnTo>
                <a:lnTo>
                  <a:pt x="3163" y="2294"/>
                </a:lnTo>
                <a:lnTo>
                  <a:pt x="3165" y="2294"/>
                </a:lnTo>
                <a:lnTo>
                  <a:pt x="3167" y="2296"/>
                </a:lnTo>
                <a:lnTo>
                  <a:pt x="3170" y="2298"/>
                </a:lnTo>
                <a:lnTo>
                  <a:pt x="3172" y="2298"/>
                </a:lnTo>
                <a:lnTo>
                  <a:pt x="3174" y="2300"/>
                </a:lnTo>
                <a:lnTo>
                  <a:pt x="3176" y="2300"/>
                </a:lnTo>
                <a:lnTo>
                  <a:pt x="3176" y="2302"/>
                </a:lnTo>
                <a:lnTo>
                  <a:pt x="3178" y="2302"/>
                </a:lnTo>
                <a:lnTo>
                  <a:pt x="3180" y="2302"/>
                </a:lnTo>
                <a:lnTo>
                  <a:pt x="3182" y="2302"/>
                </a:lnTo>
                <a:lnTo>
                  <a:pt x="3185" y="2302"/>
                </a:lnTo>
                <a:lnTo>
                  <a:pt x="3185" y="2300"/>
                </a:lnTo>
                <a:lnTo>
                  <a:pt x="3187" y="2300"/>
                </a:lnTo>
                <a:lnTo>
                  <a:pt x="3185" y="2300"/>
                </a:lnTo>
                <a:lnTo>
                  <a:pt x="3185" y="2302"/>
                </a:lnTo>
                <a:lnTo>
                  <a:pt x="3187" y="2304"/>
                </a:lnTo>
                <a:lnTo>
                  <a:pt x="3189" y="2302"/>
                </a:lnTo>
                <a:lnTo>
                  <a:pt x="3189" y="2300"/>
                </a:lnTo>
                <a:lnTo>
                  <a:pt x="3189" y="2302"/>
                </a:lnTo>
                <a:lnTo>
                  <a:pt x="3189" y="2304"/>
                </a:lnTo>
                <a:lnTo>
                  <a:pt x="3191" y="2304"/>
                </a:lnTo>
                <a:lnTo>
                  <a:pt x="3193" y="2304"/>
                </a:lnTo>
                <a:lnTo>
                  <a:pt x="3195" y="2304"/>
                </a:lnTo>
                <a:lnTo>
                  <a:pt x="3195" y="2306"/>
                </a:lnTo>
                <a:lnTo>
                  <a:pt x="3198" y="2306"/>
                </a:lnTo>
                <a:lnTo>
                  <a:pt x="3200" y="2306"/>
                </a:lnTo>
                <a:lnTo>
                  <a:pt x="3202" y="2306"/>
                </a:lnTo>
                <a:lnTo>
                  <a:pt x="3204" y="2306"/>
                </a:lnTo>
                <a:lnTo>
                  <a:pt x="3206" y="2306"/>
                </a:lnTo>
                <a:lnTo>
                  <a:pt x="3208" y="2308"/>
                </a:lnTo>
                <a:lnTo>
                  <a:pt x="3210" y="2308"/>
                </a:lnTo>
                <a:lnTo>
                  <a:pt x="3213" y="2310"/>
                </a:lnTo>
                <a:lnTo>
                  <a:pt x="3215" y="2310"/>
                </a:lnTo>
                <a:lnTo>
                  <a:pt x="3217" y="2312"/>
                </a:lnTo>
                <a:lnTo>
                  <a:pt x="3219" y="2312"/>
                </a:lnTo>
                <a:lnTo>
                  <a:pt x="3219" y="2314"/>
                </a:lnTo>
                <a:lnTo>
                  <a:pt x="3221" y="2314"/>
                </a:lnTo>
                <a:lnTo>
                  <a:pt x="3223" y="2316"/>
                </a:lnTo>
                <a:lnTo>
                  <a:pt x="3225" y="2316"/>
                </a:lnTo>
                <a:lnTo>
                  <a:pt x="3228" y="2316"/>
                </a:lnTo>
                <a:lnTo>
                  <a:pt x="3230" y="2316"/>
                </a:lnTo>
                <a:lnTo>
                  <a:pt x="3232" y="2316"/>
                </a:lnTo>
                <a:lnTo>
                  <a:pt x="3232" y="2318"/>
                </a:lnTo>
                <a:lnTo>
                  <a:pt x="3232" y="2316"/>
                </a:lnTo>
                <a:lnTo>
                  <a:pt x="3234" y="2318"/>
                </a:lnTo>
                <a:lnTo>
                  <a:pt x="3234" y="2320"/>
                </a:lnTo>
                <a:lnTo>
                  <a:pt x="3236" y="2320"/>
                </a:lnTo>
                <a:lnTo>
                  <a:pt x="3238" y="2320"/>
                </a:lnTo>
                <a:lnTo>
                  <a:pt x="3238" y="2321"/>
                </a:lnTo>
                <a:lnTo>
                  <a:pt x="3240" y="2321"/>
                </a:lnTo>
                <a:lnTo>
                  <a:pt x="3243" y="2323"/>
                </a:lnTo>
                <a:lnTo>
                  <a:pt x="3245" y="2323"/>
                </a:lnTo>
                <a:lnTo>
                  <a:pt x="3247" y="2325"/>
                </a:lnTo>
                <a:lnTo>
                  <a:pt x="3249" y="2325"/>
                </a:lnTo>
                <a:lnTo>
                  <a:pt x="3251" y="2325"/>
                </a:lnTo>
                <a:lnTo>
                  <a:pt x="3253" y="2325"/>
                </a:lnTo>
                <a:lnTo>
                  <a:pt x="3255" y="2327"/>
                </a:lnTo>
                <a:lnTo>
                  <a:pt x="3258" y="2327"/>
                </a:lnTo>
                <a:lnTo>
                  <a:pt x="3260" y="2327"/>
                </a:lnTo>
                <a:lnTo>
                  <a:pt x="3262" y="2329"/>
                </a:lnTo>
                <a:lnTo>
                  <a:pt x="3264" y="2329"/>
                </a:lnTo>
                <a:lnTo>
                  <a:pt x="3266" y="2329"/>
                </a:lnTo>
                <a:lnTo>
                  <a:pt x="3268" y="2329"/>
                </a:lnTo>
                <a:lnTo>
                  <a:pt x="3271" y="2331"/>
                </a:lnTo>
                <a:lnTo>
                  <a:pt x="3273" y="2331"/>
                </a:lnTo>
                <a:lnTo>
                  <a:pt x="3273" y="2333"/>
                </a:lnTo>
                <a:lnTo>
                  <a:pt x="3275" y="2333"/>
                </a:lnTo>
                <a:lnTo>
                  <a:pt x="3277" y="2335"/>
                </a:lnTo>
                <a:lnTo>
                  <a:pt x="3279" y="2335"/>
                </a:lnTo>
                <a:lnTo>
                  <a:pt x="3281" y="2335"/>
                </a:lnTo>
                <a:lnTo>
                  <a:pt x="3281" y="2337"/>
                </a:lnTo>
                <a:lnTo>
                  <a:pt x="3283" y="2337"/>
                </a:lnTo>
                <a:lnTo>
                  <a:pt x="3286" y="2337"/>
                </a:lnTo>
                <a:lnTo>
                  <a:pt x="3286" y="2339"/>
                </a:lnTo>
                <a:lnTo>
                  <a:pt x="3288" y="2339"/>
                </a:lnTo>
                <a:lnTo>
                  <a:pt x="3288" y="2341"/>
                </a:lnTo>
                <a:lnTo>
                  <a:pt x="3290" y="2341"/>
                </a:lnTo>
                <a:lnTo>
                  <a:pt x="3292" y="2341"/>
                </a:lnTo>
                <a:lnTo>
                  <a:pt x="3292" y="2343"/>
                </a:lnTo>
                <a:lnTo>
                  <a:pt x="3294" y="2341"/>
                </a:lnTo>
                <a:lnTo>
                  <a:pt x="3292" y="2341"/>
                </a:lnTo>
                <a:lnTo>
                  <a:pt x="3292" y="2339"/>
                </a:lnTo>
                <a:lnTo>
                  <a:pt x="3294" y="2341"/>
                </a:lnTo>
                <a:lnTo>
                  <a:pt x="3296" y="2343"/>
                </a:lnTo>
                <a:lnTo>
                  <a:pt x="3298" y="2343"/>
                </a:lnTo>
                <a:lnTo>
                  <a:pt x="3301" y="2345"/>
                </a:lnTo>
                <a:lnTo>
                  <a:pt x="3303" y="2345"/>
                </a:lnTo>
                <a:lnTo>
                  <a:pt x="3305" y="2345"/>
                </a:lnTo>
                <a:lnTo>
                  <a:pt x="3307" y="2347"/>
                </a:lnTo>
                <a:lnTo>
                  <a:pt x="3309" y="2345"/>
                </a:lnTo>
                <a:lnTo>
                  <a:pt x="3311" y="2347"/>
                </a:lnTo>
                <a:lnTo>
                  <a:pt x="3313" y="2347"/>
                </a:lnTo>
                <a:lnTo>
                  <a:pt x="3316" y="2347"/>
                </a:lnTo>
                <a:lnTo>
                  <a:pt x="3318" y="2347"/>
                </a:lnTo>
                <a:lnTo>
                  <a:pt x="3320" y="2347"/>
                </a:lnTo>
                <a:lnTo>
                  <a:pt x="3322" y="2349"/>
                </a:lnTo>
                <a:lnTo>
                  <a:pt x="3324" y="2349"/>
                </a:lnTo>
                <a:lnTo>
                  <a:pt x="3326" y="2351"/>
                </a:lnTo>
                <a:lnTo>
                  <a:pt x="3329" y="2351"/>
                </a:lnTo>
                <a:lnTo>
                  <a:pt x="3331" y="2351"/>
                </a:lnTo>
                <a:lnTo>
                  <a:pt x="3333" y="2351"/>
                </a:lnTo>
                <a:lnTo>
                  <a:pt x="3335" y="2353"/>
                </a:lnTo>
                <a:lnTo>
                  <a:pt x="3337" y="2353"/>
                </a:lnTo>
                <a:lnTo>
                  <a:pt x="3339" y="2353"/>
                </a:lnTo>
                <a:lnTo>
                  <a:pt x="3341" y="2353"/>
                </a:lnTo>
                <a:lnTo>
                  <a:pt x="3344" y="2353"/>
                </a:lnTo>
                <a:lnTo>
                  <a:pt x="3346" y="2353"/>
                </a:lnTo>
                <a:lnTo>
                  <a:pt x="3346" y="2355"/>
                </a:lnTo>
                <a:lnTo>
                  <a:pt x="3348" y="2355"/>
                </a:lnTo>
                <a:lnTo>
                  <a:pt x="3350" y="2355"/>
                </a:lnTo>
                <a:lnTo>
                  <a:pt x="3352" y="2357"/>
                </a:lnTo>
                <a:lnTo>
                  <a:pt x="3354" y="2355"/>
                </a:lnTo>
                <a:lnTo>
                  <a:pt x="3356" y="2355"/>
                </a:lnTo>
                <a:lnTo>
                  <a:pt x="3359" y="2357"/>
                </a:lnTo>
                <a:lnTo>
                  <a:pt x="3361" y="2359"/>
                </a:lnTo>
                <a:lnTo>
                  <a:pt x="3361" y="2361"/>
                </a:lnTo>
                <a:lnTo>
                  <a:pt x="3363" y="2361"/>
                </a:lnTo>
                <a:lnTo>
                  <a:pt x="3365" y="2363"/>
                </a:lnTo>
                <a:lnTo>
                  <a:pt x="3367" y="2363"/>
                </a:lnTo>
                <a:lnTo>
                  <a:pt x="3369" y="2363"/>
                </a:lnTo>
                <a:lnTo>
                  <a:pt x="3371" y="2363"/>
                </a:lnTo>
                <a:lnTo>
                  <a:pt x="3374" y="2365"/>
                </a:lnTo>
                <a:lnTo>
                  <a:pt x="3376" y="2363"/>
                </a:lnTo>
                <a:lnTo>
                  <a:pt x="3378" y="2363"/>
                </a:lnTo>
                <a:lnTo>
                  <a:pt x="3380" y="2363"/>
                </a:lnTo>
                <a:lnTo>
                  <a:pt x="3382" y="2361"/>
                </a:lnTo>
                <a:lnTo>
                  <a:pt x="3380" y="2363"/>
                </a:lnTo>
                <a:lnTo>
                  <a:pt x="3380" y="2365"/>
                </a:lnTo>
                <a:lnTo>
                  <a:pt x="3382" y="2365"/>
                </a:lnTo>
                <a:lnTo>
                  <a:pt x="3384" y="2367"/>
                </a:lnTo>
                <a:lnTo>
                  <a:pt x="3386" y="2367"/>
                </a:lnTo>
                <a:lnTo>
                  <a:pt x="3386" y="2365"/>
                </a:lnTo>
                <a:lnTo>
                  <a:pt x="3386" y="2367"/>
                </a:lnTo>
                <a:lnTo>
                  <a:pt x="3386" y="2365"/>
                </a:lnTo>
                <a:lnTo>
                  <a:pt x="3389" y="2363"/>
                </a:lnTo>
                <a:lnTo>
                  <a:pt x="3386" y="2363"/>
                </a:lnTo>
                <a:lnTo>
                  <a:pt x="3389" y="2363"/>
                </a:lnTo>
                <a:lnTo>
                  <a:pt x="3389" y="2361"/>
                </a:lnTo>
                <a:lnTo>
                  <a:pt x="3386" y="2361"/>
                </a:lnTo>
                <a:lnTo>
                  <a:pt x="3384" y="2361"/>
                </a:lnTo>
                <a:lnTo>
                  <a:pt x="3382" y="2361"/>
                </a:lnTo>
                <a:lnTo>
                  <a:pt x="3384" y="2361"/>
                </a:lnTo>
                <a:lnTo>
                  <a:pt x="3386" y="2361"/>
                </a:lnTo>
                <a:lnTo>
                  <a:pt x="3389" y="2361"/>
                </a:lnTo>
                <a:lnTo>
                  <a:pt x="3389" y="2363"/>
                </a:lnTo>
                <a:lnTo>
                  <a:pt x="3389" y="2365"/>
                </a:lnTo>
                <a:lnTo>
                  <a:pt x="3391" y="2367"/>
                </a:lnTo>
                <a:lnTo>
                  <a:pt x="3389" y="2367"/>
                </a:lnTo>
                <a:lnTo>
                  <a:pt x="3391" y="2367"/>
                </a:lnTo>
                <a:lnTo>
                  <a:pt x="3391" y="2369"/>
                </a:lnTo>
                <a:lnTo>
                  <a:pt x="3393" y="2369"/>
                </a:lnTo>
                <a:lnTo>
                  <a:pt x="3395" y="2369"/>
                </a:lnTo>
                <a:lnTo>
                  <a:pt x="3397" y="2369"/>
                </a:lnTo>
                <a:lnTo>
                  <a:pt x="3399" y="2369"/>
                </a:lnTo>
                <a:lnTo>
                  <a:pt x="3402" y="2371"/>
                </a:lnTo>
                <a:lnTo>
                  <a:pt x="3404" y="2371"/>
                </a:lnTo>
                <a:lnTo>
                  <a:pt x="3406" y="2371"/>
                </a:lnTo>
                <a:lnTo>
                  <a:pt x="3408" y="2371"/>
                </a:lnTo>
                <a:lnTo>
                  <a:pt x="3410" y="2373"/>
                </a:lnTo>
                <a:lnTo>
                  <a:pt x="3412" y="2373"/>
                </a:lnTo>
                <a:lnTo>
                  <a:pt x="3414" y="2375"/>
                </a:lnTo>
                <a:lnTo>
                  <a:pt x="3417" y="2375"/>
                </a:lnTo>
                <a:lnTo>
                  <a:pt x="3419" y="2375"/>
                </a:lnTo>
                <a:lnTo>
                  <a:pt x="3419" y="2377"/>
                </a:lnTo>
                <a:lnTo>
                  <a:pt x="3421" y="2377"/>
                </a:lnTo>
                <a:lnTo>
                  <a:pt x="3423" y="2377"/>
                </a:lnTo>
                <a:lnTo>
                  <a:pt x="3425" y="2377"/>
                </a:lnTo>
                <a:lnTo>
                  <a:pt x="3427" y="2377"/>
                </a:lnTo>
                <a:lnTo>
                  <a:pt x="3429" y="2377"/>
                </a:lnTo>
                <a:lnTo>
                  <a:pt x="3432" y="2379"/>
                </a:lnTo>
                <a:lnTo>
                  <a:pt x="3434" y="2379"/>
                </a:lnTo>
                <a:lnTo>
                  <a:pt x="3436" y="2379"/>
                </a:lnTo>
                <a:lnTo>
                  <a:pt x="3438" y="2381"/>
                </a:lnTo>
                <a:lnTo>
                  <a:pt x="3440" y="2381"/>
                </a:lnTo>
                <a:lnTo>
                  <a:pt x="3442" y="2381"/>
                </a:lnTo>
                <a:lnTo>
                  <a:pt x="3444" y="2381"/>
                </a:lnTo>
                <a:lnTo>
                  <a:pt x="3447" y="2381"/>
                </a:lnTo>
                <a:lnTo>
                  <a:pt x="3449" y="2381"/>
                </a:lnTo>
                <a:lnTo>
                  <a:pt x="3451" y="2381"/>
                </a:lnTo>
                <a:lnTo>
                  <a:pt x="3453" y="2383"/>
                </a:lnTo>
                <a:lnTo>
                  <a:pt x="3455" y="2383"/>
                </a:lnTo>
                <a:lnTo>
                  <a:pt x="3457" y="2385"/>
                </a:lnTo>
                <a:lnTo>
                  <a:pt x="3460" y="2385"/>
                </a:lnTo>
                <a:lnTo>
                  <a:pt x="3462" y="2385"/>
                </a:lnTo>
                <a:lnTo>
                  <a:pt x="3464" y="2387"/>
                </a:lnTo>
                <a:lnTo>
                  <a:pt x="3466" y="2387"/>
                </a:lnTo>
                <a:lnTo>
                  <a:pt x="3468" y="2387"/>
                </a:lnTo>
                <a:lnTo>
                  <a:pt x="3468" y="2389"/>
                </a:lnTo>
                <a:lnTo>
                  <a:pt x="3470" y="2389"/>
                </a:lnTo>
                <a:lnTo>
                  <a:pt x="3472" y="2391"/>
                </a:lnTo>
                <a:lnTo>
                  <a:pt x="3475" y="2391"/>
                </a:lnTo>
                <a:lnTo>
                  <a:pt x="3477" y="2393"/>
                </a:lnTo>
                <a:lnTo>
                  <a:pt x="3479" y="2393"/>
                </a:lnTo>
                <a:lnTo>
                  <a:pt x="3481" y="2395"/>
                </a:lnTo>
                <a:lnTo>
                  <a:pt x="3483" y="2395"/>
                </a:lnTo>
                <a:lnTo>
                  <a:pt x="3485" y="2397"/>
                </a:lnTo>
                <a:lnTo>
                  <a:pt x="3487" y="2397"/>
                </a:lnTo>
                <a:lnTo>
                  <a:pt x="3490" y="2397"/>
                </a:lnTo>
                <a:lnTo>
                  <a:pt x="3492" y="2399"/>
                </a:lnTo>
                <a:lnTo>
                  <a:pt x="3494" y="2397"/>
                </a:lnTo>
                <a:lnTo>
                  <a:pt x="3494" y="2399"/>
                </a:lnTo>
                <a:lnTo>
                  <a:pt x="3496" y="2399"/>
                </a:lnTo>
                <a:lnTo>
                  <a:pt x="3498" y="2401"/>
                </a:lnTo>
                <a:lnTo>
                  <a:pt x="3500" y="2403"/>
                </a:lnTo>
                <a:lnTo>
                  <a:pt x="3502" y="2403"/>
                </a:lnTo>
                <a:lnTo>
                  <a:pt x="3502" y="2405"/>
                </a:lnTo>
                <a:lnTo>
                  <a:pt x="3505" y="2405"/>
                </a:lnTo>
                <a:lnTo>
                  <a:pt x="3505" y="2407"/>
                </a:lnTo>
                <a:lnTo>
                  <a:pt x="3505" y="2409"/>
                </a:lnTo>
                <a:lnTo>
                  <a:pt x="3507" y="2409"/>
                </a:lnTo>
                <a:lnTo>
                  <a:pt x="3509" y="2409"/>
                </a:lnTo>
                <a:lnTo>
                  <a:pt x="3511" y="2411"/>
                </a:lnTo>
                <a:lnTo>
                  <a:pt x="3513" y="2411"/>
                </a:lnTo>
                <a:lnTo>
                  <a:pt x="3515" y="2411"/>
                </a:lnTo>
                <a:lnTo>
                  <a:pt x="3518" y="2411"/>
                </a:lnTo>
                <a:lnTo>
                  <a:pt x="3518" y="2413"/>
                </a:lnTo>
                <a:lnTo>
                  <a:pt x="3520" y="2413"/>
                </a:lnTo>
                <a:lnTo>
                  <a:pt x="3522" y="2415"/>
                </a:lnTo>
                <a:lnTo>
                  <a:pt x="3524" y="2415"/>
                </a:lnTo>
                <a:lnTo>
                  <a:pt x="3526" y="2417"/>
                </a:lnTo>
                <a:lnTo>
                  <a:pt x="3528" y="2419"/>
                </a:lnTo>
                <a:lnTo>
                  <a:pt x="3530" y="2419"/>
                </a:lnTo>
                <a:lnTo>
                  <a:pt x="3533" y="2419"/>
                </a:lnTo>
                <a:lnTo>
                  <a:pt x="3535" y="2421"/>
                </a:lnTo>
                <a:lnTo>
                  <a:pt x="3535" y="2423"/>
                </a:lnTo>
                <a:lnTo>
                  <a:pt x="3537" y="2423"/>
                </a:lnTo>
                <a:lnTo>
                  <a:pt x="3539" y="2423"/>
                </a:lnTo>
                <a:lnTo>
                  <a:pt x="3541" y="2423"/>
                </a:lnTo>
                <a:lnTo>
                  <a:pt x="3543" y="2425"/>
                </a:lnTo>
                <a:lnTo>
                  <a:pt x="3541" y="2425"/>
                </a:lnTo>
                <a:lnTo>
                  <a:pt x="3543" y="2425"/>
                </a:lnTo>
                <a:lnTo>
                  <a:pt x="3543" y="2427"/>
                </a:lnTo>
                <a:lnTo>
                  <a:pt x="3543" y="2429"/>
                </a:lnTo>
                <a:lnTo>
                  <a:pt x="3545" y="2429"/>
                </a:lnTo>
                <a:lnTo>
                  <a:pt x="3548" y="2431"/>
                </a:lnTo>
                <a:lnTo>
                  <a:pt x="3550" y="2433"/>
                </a:lnTo>
                <a:lnTo>
                  <a:pt x="3552" y="2433"/>
                </a:lnTo>
                <a:lnTo>
                  <a:pt x="3552" y="2435"/>
                </a:lnTo>
                <a:lnTo>
                  <a:pt x="3554" y="2435"/>
                </a:lnTo>
                <a:lnTo>
                  <a:pt x="3554" y="2437"/>
                </a:lnTo>
                <a:lnTo>
                  <a:pt x="3556" y="2437"/>
                </a:lnTo>
                <a:lnTo>
                  <a:pt x="3556" y="2439"/>
                </a:lnTo>
                <a:lnTo>
                  <a:pt x="3556" y="2441"/>
                </a:lnTo>
                <a:lnTo>
                  <a:pt x="3558" y="2443"/>
                </a:lnTo>
                <a:lnTo>
                  <a:pt x="3560" y="2445"/>
                </a:lnTo>
                <a:lnTo>
                  <a:pt x="3563" y="2445"/>
                </a:lnTo>
                <a:lnTo>
                  <a:pt x="3563" y="2447"/>
                </a:lnTo>
                <a:lnTo>
                  <a:pt x="3565" y="2447"/>
                </a:lnTo>
                <a:lnTo>
                  <a:pt x="3567" y="2447"/>
                </a:lnTo>
                <a:lnTo>
                  <a:pt x="3569" y="2447"/>
                </a:lnTo>
                <a:lnTo>
                  <a:pt x="3571" y="2447"/>
                </a:lnTo>
                <a:lnTo>
                  <a:pt x="3573" y="2449"/>
                </a:lnTo>
                <a:lnTo>
                  <a:pt x="3575" y="2451"/>
                </a:lnTo>
                <a:lnTo>
                  <a:pt x="3578" y="2451"/>
                </a:lnTo>
                <a:lnTo>
                  <a:pt x="3578" y="2453"/>
                </a:lnTo>
                <a:lnTo>
                  <a:pt x="3580" y="2453"/>
                </a:lnTo>
                <a:lnTo>
                  <a:pt x="3580" y="2455"/>
                </a:lnTo>
                <a:lnTo>
                  <a:pt x="3582" y="2455"/>
                </a:lnTo>
                <a:lnTo>
                  <a:pt x="3582" y="2457"/>
                </a:lnTo>
                <a:lnTo>
                  <a:pt x="3584" y="2457"/>
                </a:lnTo>
                <a:lnTo>
                  <a:pt x="3584" y="2459"/>
                </a:lnTo>
                <a:lnTo>
                  <a:pt x="3586" y="2459"/>
                </a:lnTo>
                <a:lnTo>
                  <a:pt x="3588" y="2459"/>
                </a:lnTo>
                <a:lnTo>
                  <a:pt x="3588" y="2461"/>
                </a:lnTo>
                <a:lnTo>
                  <a:pt x="3591" y="2461"/>
                </a:lnTo>
                <a:lnTo>
                  <a:pt x="3593" y="2461"/>
                </a:lnTo>
                <a:lnTo>
                  <a:pt x="3593" y="2463"/>
                </a:lnTo>
                <a:lnTo>
                  <a:pt x="3595" y="2463"/>
                </a:lnTo>
                <a:lnTo>
                  <a:pt x="3597" y="2465"/>
                </a:lnTo>
                <a:lnTo>
                  <a:pt x="3599" y="2465"/>
                </a:lnTo>
                <a:lnTo>
                  <a:pt x="3601" y="2467"/>
                </a:lnTo>
                <a:lnTo>
                  <a:pt x="3603" y="2467"/>
                </a:lnTo>
                <a:lnTo>
                  <a:pt x="3601" y="2469"/>
                </a:lnTo>
                <a:lnTo>
                  <a:pt x="3603" y="2471"/>
                </a:lnTo>
                <a:lnTo>
                  <a:pt x="3606" y="2471"/>
                </a:lnTo>
                <a:lnTo>
                  <a:pt x="3606" y="2473"/>
                </a:lnTo>
                <a:lnTo>
                  <a:pt x="3608" y="2473"/>
                </a:lnTo>
                <a:lnTo>
                  <a:pt x="3610" y="2473"/>
                </a:lnTo>
                <a:lnTo>
                  <a:pt x="3612" y="2475"/>
                </a:lnTo>
                <a:lnTo>
                  <a:pt x="3614" y="2475"/>
                </a:lnTo>
                <a:lnTo>
                  <a:pt x="3616" y="2475"/>
                </a:lnTo>
                <a:lnTo>
                  <a:pt x="3616" y="2477"/>
                </a:lnTo>
                <a:lnTo>
                  <a:pt x="3618" y="2477"/>
                </a:lnTo>
                <a:lnTo>
                  <a:pt x="3621" y="2477"/>
                </a:lnTo>
                <a:lnTo>
                  <a:pt x="3623" y="2479"/>
                </a:lnTo>
                <a:lnTo>
                  <a:pt x="3625" y="2479"/>
                </a:lnTo>
                <a:lnTo>
                  <a:pt x="3627" y="2479"/>
                </a:lnTo>
                <a:lnTo>
                  <a:pt x="3629" y="2481"/>
                </a:lnTo>
                <a:lnTo>
                  <a:pt x="3631" y="2481"/>
                </a:lnTo>
                <a:lnTo>
                  <a:pt x="3633" y="2483"/>
                </a:lnTo>
                <a:lnTo>
                  <a:pt x="3636" y="2483"/>
                </a:lnTo>
                <a:lnTo>
                  <a:pt x="3638" y="2483"/>
                </a:lnTo>
                <a:lnTo>
                  <a:pt x="3640" y="2483"/>
                </a:lnTo>
                <a:lnTo>
                  <a:pt x="3642" y="2483"/>
                </a:lnTo>
                <a:lnTo>
                  <a:pt x="3644" y="2485"/>
                </a:lnTo>
                <a:lnTo>
                  <a:pt x="3646" y="2485"/>
                </a:lnTo>
                <a:lnTo>
                  <a:pt x="3649" y="2485"/>
                </a:lnTo>
                <a:lnTo>
                  <a:pt x="3651" y="2485"/>
                </a:lnTo>
                <a:lnTo>
                  <a:pt x="3651" y="2487"/>
                </a:lnTo>
                <a:lnTo>
                  <a:pt x="3653" y="2487"/>
                </a:lnTo>
                <a:lnTo>
                  <a:pt x="3653" y="2485"/>
                </a:lnTo>
                <a:lnTo>
                  <a:pt x="3655" y="2487"/>
                </a:lnTo>
                <a:lnTo>
                  <a:pt x="3657" y="2487"/>
                </a:lnTo>
                <a:lnTo>
                  <a:pt x="3659" y="2487"/>
                </a:lnTo>
                <a:lnTo>
                  <a:pt x="3661" y="2487"/>
                </a:lnTo>
                <a:lnTo>
                  <a:pt x="3664" y="2489"/>
                </a:lnTo>
                <a:lnTo>
                  <a:pt x="3666" y="2489"/>
                </a:lnTo>
                <a:lnTo>
                  <a:pt x="3668" y="2489"/>
                </a:lnTo>
                <a:lnTo>
                  <a:pt x="3670" y="2491"/>
                </a:lnTo>
                <a:lnTo>
                  <a:pt x="3672" y="2491"/>
                </a:lnTo>
                <a:lnTo>
                  <a:pt x="3674" y="2491"/>
                </a:lnTo>
                <a:lnTo>
                  <a:pt x="3676" y="2491"/>
                </a:lnTo>
                <a:lnTo>
                  <a:pt x="3679" y="2491"/>
                </a:lnTo>
                <a:lnTo>
                  <a:pt x="3679" y="2493"/>
                </a:lnTo>
                <a:lnTo>
                  <a:pt x="3681" y="2493"/>
                </a:lnTo>
                <a:lnTo>
                  <a:pt x="3683" y="2493"/>
                </a:lnTo>
                <a:lnTo>
                  <a:pt x="3683" y="2495"/>
                </a:lnTo>
                <a:lnTo>
                  <a:pt x="3685" y="2493"/>
                </a:lnTo>
                <a:lnTo>
                  <a:pt x="3685" y="2495"/>
                </a:lnTo>
                <a:lnTo>
                  <a:pt x="3687" y="2495"/>
                </a:lnTo>
                <a:lnTo>
                  <a:pt x="3689" y="2495"/>
                </a:lnTo>
                <a:lnTo>
                  <a:pt x="3691" y="2497"/>
                </a:lnTo>
                <a:lnTo>
                  <a:pt x="3694" y="2497"/>
                </a:lnTo>
                <a:lnTo>
                  <a:pt x="3696" y="2499"/>
                </a:lnTo>
                <a:lnTo>
                  <a:pt x="3698" y="2501"/>
                </a:lnTo>
                <a:lnTo>
                  <a:pt x="3700" y="2501"/>
                </a:lnTo>
                <a:lnTo>
                  <a:pt x="3700" y="2503"/>
                </a:lnTo>
                <a:lnTo>
                  <a:pt x="3702" y="2503"/>
                </a:lnTo>
                <a:lnTo>
                  <a:pt x="3704" y="2505"/>
                </a:lnTo>
                <a:lnTo>
                  <a:pt x="3706" y="2505"/>
                </a:lnTo>
                <a:lnTo>
                  <a:pt x="3709" y="2507"/>
                </a:lnTo>
                <a:lnTo>
                  <a:pt x="3711" y="2507"/>
                </a:lnTo>
                <a:lnTo>
                  <a:pt x="3711" y="2509"/>
                </a:lnTo>
                <a:lnTo>
                  <a:pt x="3713" y="2509"/>
                </a:lnTo>
                <a:lnTo>
                  <a:pt x="3715" y="2509"/>
                </a:lnTo>
                <a:lnTo>
                  <a:pt x="3717" y="2509"/>
                </a:lnTo>
                <a:lnTo>
                  <a:pt x="3719" y="2509"/>
                </a:lnTo>
                <a:lnTo>
                  <a:pt x="3719" y="2511"/>
                </a:lnTo>
                <a:lnTo>
                  <a:pt x="3722" y="2513"/>
                </a:lnTo>
                <a:lnTo>
                  <a:pt x="3724" y="2513"/>
                </a:lnTo>
                <a:lnTo>
                  <a:pt x="3726" y="2515"/>
                </a:lnTo>
                <a:lnTo>
                  <a:pt x="3728" y="2515"/>
                </a:lnTo>
                <a:lnTo>
                  <a:pt x="3730" y="2517"/>
                </a:lnTo>
                <a:lnTo>
                  <a:pt x="3732" y="2517"/>
                </a:lnTo>
                <a:lnTo>
                  <a:pt x="3734" y="2519"/>
                </a:lnTo>
                <a:lnTo>
                  <a:pt x="3737" y="2519"/>
                </a:lnTo>
                <a:lnTo>
                  <a:pt x="3739" y="2519"/>
                </a:lnTo>
                <a:lnTo>
                  <a:pt x="3741" y="2519"/>
                </a:lnTo>
                <a:lnTo>
                  <a:pt x="3743" y="2519"/>
                </a:lnTo>
                <a:lnTo>
                  <a:pt x="3745" y="2519"/>
                </a:lnTo>
                <a:lnTo>
                  <a:pt x="3747" y="2519"/>
                </a:lnTo>
                <a:lnTo>
                  <a:pt x="3749" y="2519"/>
                </a:lnTo>
                <a:lnTo>
                  <a:pt x="3752" y="2519"/>
                </a:lnTo>
                <a:lnTo>
                  <a:pt x="3754" y="2521"/>
                </a:lnTo>
                <a:lnTo>
                  <a:pt x="3756" y="2519"/>
                </a:lnTo>
                <a:lnTo>
                  <a:pt x="3758" y="2519"/>
                </a:lnTo>
                <a:lnTo>
                  <a:pt x="3760" y="2519"/>
                </a:lnTo>
                <a:lnTo>
                  <a:pt x="3760" y="2521"/>
                </a:lnTo>
                <a:lnTo>
                  <a:pt x="3762" y="2519"/>
                </a:lnTo>
                <a:lnTo>
                  <a:pt x="3764" y="2521"/>
                </a:lnTo>
                <a:lnTo>
                  <a:pt x="3767" y="2519"/>
                </a:lnTo>
                <a:lnTo>
                  <a:pt x="3767" y="2517"/>
                </a:lnTo>
                <a:lnTo>
                  <a:pt x="3769" y="2519"/>
                </a:lnTo>
                <a:lnTo>
                  <a:pt x="3771" y="2521"/>
                </a:lnTo>
                <a:lnTo>
                  <a:pt x="3771" y="2523"/>
                </a:lnTo>
                <a:lnTo>
                  <a:pt x="3773" y="2523"/>
                </a:lnTo>
                <a:lnTo>
                  <a:pt x="3773" y="2525"/>
                </a:lnTo>
                <a:lnTo>
                  <a:pt x="3775" y="2525"/>
                </a:lnTo>
                <a:lnTo>
                  <a:pt x="3775" y="2527"/>
                </a:lnTo>
                <a:lnTo>
                  <a:pt x="3777" y="2525"/>
                </a:lnTo>
                <a:lnTo>
                  <a:pt x="3780" y="2525"/>
                </a:lnTo>
                <a:lnTo>
                  <a:pt x="3780" y="2527"/>
                </a:lnTo>
                <a:lnTo>
                  <a:pt x="3780" y="2529"/>
                </a:lnTo>
                <a:lnTo>
                  <a:pt x="3780" y="2527"/>
                </a:lnTo>
                <a:lnTo>
                  <a:pt x="3777" y="2525"/>
                </a:lnTo>
                <a:lnTo>
                  <a:pt x="3777" y="2527"/>
                </a:lnTo>
                <a:lnTo>
                  <a:pt x="3777" y="2529"/>
                </a:lnTo>
                <a:lnTo>
                  <a:pt x="3775" y="2529"/>
                </a:lnTo>
                <a:lnTo>
                  <a:pt x="3775" y="2531"/>
                </a:lnTo>
                <a:lnTo>
                  <a:pt x="3775" y="2533"/>
                </a:lnTo>
                <a:lnTo>
                  <a:pt x="3773" y="2535"/>
                </a:lnTo>
                <a:lnTo>
                  <a:pt x="3771" y="2533"/>
                </a:lnTo>
                <a:lnTo>
                  <a:pt x="3771" y="2535"/>
                </a:lnTo>
                <a:lnTo>
                  <a:pt x="3769" y="2535"/>
                </a:lnTo>
                <a:lnTo>
                  <a:pt x="3767" y="2537"/>
                </a:lnTo>
                <a:lnTo>
                  <a:pt x="3769" y="2537"/>
                </a:lnTo>
                <a:lnTo>
                  <a:pt x="3769" y="2535"/>
                </a:lnTo>
                <a:lnTo>
                  <a:pt x="3771" y="2535"/>
                </a:lnTo>
                <a:lnTo>
                  <a:pt x="3773" y="2535"/>
                </a:lnTo>
                <a:lnTo>
                  <a:pt x="3775" y="2537"/>
                </a:lnTo>
                <a:lnTo>
                  <a:pt x="3775" y="2539"/>
                </a:lnTo>
                <a:lnTo>
                  <a:pt x="3775" y="2537"/>
                </a:lnTo>
                <a:lnTo>
                  <a:pt x="3775" y="2535"/>
                </a:lnTo>
                <a:lnTo>
                  <a:pt x="3775" y="2533"/>
                </a:lnTo>
                <a:lnTo>
                  <a:pt x="3777" y="2533"/>
                </a:lnTo>
                <a:lnTo>
                  <a:pt x="3780" y="2533"/>
                </a:lnTo>
                <a:lnTo>
                  <a:pt x="3782" y="2533"/>
                </a:lnTo>
                <a:lnTo>
                  <a:pt x="3784" y="2533"/>
                </a:lnTo>
                <a:lnTo>
                  <a:pt x="3786" y="2533"/>
                </a:lnTo>
                <a:lnTo>
                  <a:pt x="3788" y="2531"/>
                </a:lnTo>
                <a:lnTo>
                  <a:pt x="3790" y="2531"/>
                </a:lnTo>
                <a:lnTo>
                  <a:pt x="3790" y="2529"/>
                </a:lnTo>
                <a:lnTo>
                  <a:pt x="3790" y="2527"/>
                </a:lnTo>
                <a:lnTo>
                  <a:pt x="3790" y="2529"/>
                </a:lnTo>
                <a:lnTo>
                  <a:pt x="3790" y="2531"/>
                </a:lnTo>
                <a:lnTo>
                  <a:pt x="3792" y="2533"/>
                </a:lnTo>
                <a:lnTo>
                  <a:pt x="3795" y="2533"/>
                </a:lnTo>
                <a:lnTo>
                  <a:pt x="3797" y="2533"/>
                </a:lnTo>
                <a:lnTo>
                  <a:pt x="3799" y="2533"/>
                </a:lnTo>
                <a:lnTo>
                  <a:pt x="3797" y="2533"/>
                </a:lnTo>
                <a:lnTo>
                  <a:pt x="3797" y="2535"/>
                </a:lnTo>
                <a:lnTo>
                  <a:pt x="3797" y="2537"/>
                </a:lnTo>
                <a:lnTo>
                  <a:pt x="3797" y="2539"/>
                </a:lnTo>
                <a:lnTo>
                  <a:pt x="3799" y="2541"/>
                </a:lnTo>
                <a:lnTo>
                  <a:pt x="3799" y="2543"/>
                </a:lnTo>
                <a:lnTo>
                  <a:pt x="3801" y="2543"/>
                </a:lnTo>
                <a:lnTo>
                  <a:pt x="3801" y="2545"/>
                </a:lnTo>
                <a:lnTo>
                  <a:pt x="3803" y="2547"/>
                </a:lnTo>
                <a:lnTo>
                  <a:pt x="3805" y="2547"/>
                </a:lnTo>
                <a:lnTo>
                  <a:pt x="3805" y="2549"/>
                </a:lnTo>
                <a:lnTo>
                  <a:pt x="3807" y="2549"/>
                </a:lnTo>
                <a:lnTo>
                  <a:pt x="3807" y="2551"/>
                </a:lnTo>
                <a:lnTo>
                  <a:pt x="3807" y="2553"/>
                </a:lnTo>
                <a:lnTo>
                  <a:pt x="3807" y="2555"/>
                </a:lnTo>
                <a:lnTo>
                  <a:pt x="3807" y="2557"/>
                </a:lnTo>
                <a:lnTo>
                  <a:pt x="3807" y="2559"/>
                </a:lnTo>
                <a:lnTo>
                  <a:pt x="3805" y="2559"/>
                </a:lnTo>
                <a:lnTo>
                  <a:pt x="3805" y="2561"/>
                </a:lnTo>
                <a:lnTo>
                  <a:pt x="3807" y="2563"/>
                </a:lnTo>
                <a:lnTo>
                  <a:pt x="3807" y="2565"/>
                </a:lnTo>
                <a:lnTo>
                  <a:pt x="3810" y="2567"/>
                </a:lnTo>
                <a:lnTo>
                  <a:pt x="3812" y="2569"/>
                </a:lnTo>
                <a:lnTo>
                  <a:pt x="3814" y="2569"/>
                </a:lnTo>
                <a:lnTo>
                  <a:pt x="3816" y="2571"/>
                </a:lnTo>
                <a:lnTo>
                  <a:pt x="3818" y="2573"/>
                </a:lnTo>
                <a:lnTo>
                  <a:pt x="3820" y="2573"/>
                </a:lnTo>
                <a:lnTo>
                  <a:pt x="3822" y="2575"/>
                </a:lnTo>
                <a:lnTo>
                  <a:pt x="3822" y="2577"/>
                </a:lnTo>
                <a:lnTo>
                  <a:pt x="3825" y="2579"/>
                </a:lnTo>
                <a:lnTo>
                  <a:pt x="3825" y="2581"/>
                </a:lnTo>
                <a:lnTo>
                  <a:pt x="3827" y="2581"/>
                </a:lnTo>
                <a:lnTo>
                  <a:pt x="3829" y="2581"/>
                </a:lnTo>
                <a:lnTo>
                  <a:pt x="3831" y="2583"/>
                </a:lnTo>
                <a:lnTo>
                  <a:pt x="3833" y="2585"/>
                </a:lnTo>
                <a:lnTo>
                  <a:pt x="3835" y="2585"/>
                </a:lnTo>
                <a:lnTo>
                  <a:pt x="3837" y="2587"/>
                </a:lnTo>
                <a:lnTo>
                  <a:pt x="3840" y="2589"/>
                </a:lnTo>
                <a:lnTo>
                  <a:pt x="3842" y="2591"/>
                </a:lnTo>
                <a:lnTo>
                  <a:pt x="3844" y="2591"/>
                </a:lnTo>
                <a:lnTo>
                  <a:pt x="3846" y="2593"/>
                </a:lnTo>
                <a:lnTo>
                  <a:pt x="3848" y="2593"/>
                </a:lnTo>
                <a:lnTo>
                  <a:pt x="3850" y="2593"/>
                </a:lnTo>
                <a:lnTo>
                  <a:pt x="3853" y="2595"/>
                </a:lnTo>
                <a:lnTo>
                  <a:pt x="3855" y="2595"/>
                </a:lnTo>
                <a:lnTo>
                  <a:pt x="3857" y="2595"/>
                </a:lnTo>
                <a:lnTo>
                  <a:pt x="3859" y="2597"/>
                </a:lnTo>
                <a:lnTo>
                  <a:pt x="3861" y="2597"/>
                </a:lnTo>
                <a:lnTo>
                  <a:pt x="3863" y="2599"/>
                </a:lnTo>
                <a:lnTo>
                  <a:pt x="3865" y="2599"/>
                </a:lnTo>
                <a:lnTo>
                  <a:pt x="3868" y="2599"/>
                </a:lnTo>
                <a:lnTo>
                  <a:pt x="3870" y="2599"/>
                </a:lnTo>
                <a:lnTo>
                  <a:pt x="3872" y="2601"/>
                </a:lnTo>
                <a:lnTo>
                  <a:pt x="3874" y="2603"/>
                </a:lnTo>
                <a:lnTo>
                  <a:pt x="3876" y="2605"/>
                </a:lnTo>
                <a:lnTo>
                  <a:pt x="3878" y="2605"/>
                </a:lnTo>
                <a:lnTo>
                  <a:pt x="3880" y="2607"/>
                </a:lnTo>
                <a:lnTo>
                  <a:pt x="3883" y="2607"/>
                </a:lnTo>
                <a:lnTo>
                  <a:pt x="3885" y="2609"/>
                </a:lnTo>
                <a:lnTo>
                  <a:pt x="3885" y="2611"/>
                </a:lnTo>
                <a:lnTo>
                  <a:pt x="3887" y="2613"/>
                </a:lnTo>
                <a:lnTo>
                  <a:pt x="3889" y="2613"/>
                </a:lnTo>
                <a:lnTo>
                  <a:pt x="3889" y="2615"/>
                </a:lnTo>
                <a:lnTo>
                  <a:pt x="3891" y="2617"/>
                </a:lnTo>
                <a:lnTo>
                  <a:pt x="3893" y="2617"/>
                </a:lnTo>
                <a:lnTo>
                  <a:pt x="3893" y="2619"/>
                </a:lnTo>
                <a:lnTo>
                  <a:pt x="3895" y="2619"/>
                </a:lnTo>
                <a:lnTo>
                  <a:pt x="3895" y="2621"/>
                </a:lnTo>
                <a:lnTo>
                  <a:pt x="3898" y="2621"/>
                </a:lnTo>
                <a:lnTo>
                  <a:pt x="3900" y="2623"/>
                </a:lnTo>
                <a:lnTo>
                  <a:pt x="3902" y="2623"/>
                </a:lnTo>
                <a:lnTo>
                  <a:pt x="3904" y="2625"/>
                </a:lnTo>
                <a:lnTo>
                  <a:pt x="3906" y="2627"/>
                </a:lnTo>
                <a:lnTo>
                  <a:pt x="3906" y="2629"/>
                </a:lnTo>
                <a:lnTo>
                  <a:pt x="3906" y="2631"/>
                </a:lnTo>
                <a:lnTo>
                  <a:pt x="3908" y="2631"/>
                </a:lnTo>
                <a:lnTo>
                  <a:pt x="3908" y="2633"/>
                </a:lnTo>
                <a:lnTo>
                  <a:pt x="3911" y="2633"/>
                </a:lnTo>
                <a:lnTo>
                  <a:pt x="3913" y="2635"/>
                </a:lnTo>
                <a:lnTo>
                  <a:pt x="3915" y="2635"/>
                </a:lnTo>
                <a:lnTo>
                  <a:pt x="3915" y="2637"/>
                </a:lnTo>
                <a:lnTo>
                  <a:pt x="3917" y="2637"/>
                </a:lnTo>
                <a:lnTo>
                  <a:pt x="3919" y="2639"/>
                </a:lnTo>
                <a:lnTo>
                  <a:pt x="3921" y="2639"/>
                </a:lnTo>
                <a:lnTo>
                  <a:pt x="3921" y="2641"/>
                </a:lnTo>
                <a:lnTo>
                  <a:pt x="3923" y="2641"/>
                </a:lnTo>
                <a:lnTo>
                  <a:pt x="3926" y="2643"/>
                </a:lnTo>
                <a:lnTo>
                  <a:pt x="3928" y="2645"/>
                </a:lnTo>
                <a:lnTo>
                  <a:pt x="3930" y="2647"/>
                </a:lnTo>
                <a:lnTo>
                  <a:pt x="3930" y="2649"/>
                </a:lnTo>
                <a:lnTo>
                  <a:pt x="3932" y="2649"/>
                </a:lnTo>
                <a:lnTo>
                  <a:pt x="3932" y="2651"/>
                </a:lnTo>
                <a:lnTo>
                  <a:pt x="3934" y="2653"/>
                </a:lnTo>
                <a:lnTo>
                  <a:pt x="3936" y="2655"/>
                </a:lnTo>
                <a:lnTo>
                  <a:pt x="3938" y="2657"/>
                </a:lnTo>
                <a:lnTo>
                  <a:pt x="3941" y="2657"/>
                </a:lnTo>
                <a:lnTo>
                  <a:pt x="3941" y="2659"/>
                </a:lnTo>
                <a:lnTo>
                  <a:pt x="3943" y="2659"/>
                </a:lnTo>
                <a:lnTo>
                  <a:pt x="3945" y="2661"/>
                </a:lnTo>
                <a:lnTo>
                  <a:pt x="3947" y="2663"/>
                </a:lnTo>
                <a:lnTo>
                  <a:pt x="3949" y="2663"/>
                </a:lnTo>
                <a:lnTo>
                  <a:pt x="3951" y="2663"/>
                </a:lnTo>
                <a:lnTo>
                  <a:pt x="3951" y="2665"/>
                </a:lnTo>
                <a:lnTo>
                  <a:pt x="3953" y="2665"/>
                </a:lnTo>
                <a:lnTo>
                  <a:pt x="3953" y="2667"/>
                </a:lnTo>
                <a:lnTo>
                  <a:pt x="3953" y="2669"/>
                </a:lnTo>
                <a:lnTo>
                  <a:pt x="3953" y="2671"/>
                </a:lnTo>
                <a:lnTo>
                  <a:pt x="3956" y="2673"/>
                </a:lnTo>
                <a:lnTo>
                  <a:pt x="3958" y="2673"/>
                </a:lnTo>
                <a:lnTo>
                  <a:pt x="3960" y="2675"/>
                </a:lnTo>
                <a:lnTo>
                  <a:pt x="3960" y="2677"/>
                </a:lnTo>
                <a:lnTo>
                  <a:pt x="3960" y="2679"/>
                </a:lnTo>
                <a:lnTo>
                  <a:pt x="3962" y="2680"/>
                </a:lnTo>
                <a:lnTo>
                  <a:pt x="3962" y="2682"/>
                </a:lnTo>
                <a:lnTo>
                  <a:pt x="3964" y="2682"/>
                </a:lnTo>
                <a:lnTo>
                  <a:pt x="3964" y="2684"/>
                </a:lnTo>
                <a:lnTo>
                  <a:pt x="3966" y="2686"/>
                </a:lnTo>
                <a:lnTo>
                  <a:pt x="3966" y="2688"/>
                </a:lnTo>
                <a:lnTo>
                  <a:pt x="3968" y="2688"/>
                </a:lnTo>
                <a:lnTo>
                  <a:pt x="3968" y="2690"/>
                </a:lnTo>
                <a:lnTo>
                  <a:pt x="3968" y="2692"/>
                </a:lnTo>
                <a:lnTo>
                  <a:pt x="3966" y="2694"/>
                </a:lnTo>
                <a:lnTo>
                  <a:pt x="3966" y="2696"/>
                </a:lnTo>
                <a:lnTo>
                  <a:pt x="3966" y="2698"/>
                </a:lnTo>
                <a:lnTo>
                  <a:pt x="3968" y="2700"/>
                </a:lnTo>
                <a:lnTo>
                  <a:pt x="3968" y="2702"/>
                </a:lnTo>
                <a:lnTo>
                  <a:pt x="3971" y="2704"/>
                </a:lnTo>
                <a:lnTo>
                  <a:pt x="3973" y="2704"/>
                </a:lnTo>
                <a:lnTo>
                  <a:pt x="3973" y="2706"/>
                </a:lnTo>
                <a:lnTo>
                  <a:pt x="3975" y="2708"/>
                </a:lnTo>
                <a:lnTo>
                  <a:pt x="3975" y="2710"/>
                </a:lnTo>
                <a:lnTo>
                  <a:pt x="3977" y="2710"/>
                </a:lnTo>
                <a:lnTo>
                  <a:pt x="3977" y="2712"/>
                </a:lnTo>
                <a:lnTo>
                  <a:pt x="3977" y="2714"/>
                </a:lnTo>
                <a:lnTo>
                  <a:pt x="3979" y="2714"/>
                </a:lnTo>
                <a:lnTo>
                  <a:pt x="3979" y="2716"/>
                </a:lnTo>
                <a:lnTo>
                  <a:pt x="3979" y="2718"/>
                </a:lnTo>
                <a:lnTo>
                  <a:pt x="3981" y="2718"/>
                </a:lnTo>
                <a:lnTo>
                  <a:pt x="3979" y="2720"/>
                </a:lnTo>
                <a:lnTo>
                  <a:pt x="3981" y="2722"/>
                </a:lnTo>
                <a:lnTo>
                  <a:pt x="3984" y="2720"/>
                </a:lnTo>
                <a:lnTo>
                  <a:pt x="3986" y="2720"/>
                </a:lnTo>
                <a:lnTo>
                  <a:pt x="3986" y="2722"/>
                </a:lnTo>
                <a:lnTo>
                  <a:pt x="3988" y="2724"/>
                </a:lnTo>
                <a:lnTo>
                  <a:pt x="3990" y="2724"/>
                </a:lnTo>
                <a:lnTo>
                  <a:pt x="3990" y="2726"/>
                </a:lnTo>
                <a:lnTo>
                  <a:pt x="3988" y="2726"/>
                </a:lnTo>
                <a:lnTo>
                  <a:pt x="3988" y="2728"/>
                </a:lnTo>
                <a:lnTo>
                  <a:pt x="3988" y="2730"/>
                </a:lnTo>
                <a:lnTo>
                  <a:pt x="3988" y="2732"/>
                </a:lnTo>
                <a:lnTo>
                  <a:pt x="3990" y="2732"/>
                </a:lnTo>
                <a:lnTo>
                  <a:pt x="3992" y="2734"/>
                </a:lnTo>
                <a:lnTo>
                  <a:pt x="3992" y="2736"/>
                </a:lnTo>
                <a:lnTo>
                  <a:pt x="3992" y="2738"/>
                </a:lnTo>
                <a:lnTo>
                  <a:pt x="3990" y="2740"/>
                </a:lnTo>
                <a:lnTo>
                  <a:pt x="3990" y="2742"/>
                </a:lnTo>
                <a:lnTo>
                  <a:pt x="3988" y="2742"/>
                </a:lnTo>
                <a:lnTo>
                  <a:pt x="3988" y="2744"/>
                </a:lnTo>
                <a:lnTo>
                  <a:pt x="3986" y="2744"/>
                </a:lnTo>
                <a:lnTo>
                  <a:pt x="3986" y="2746"/>
                </a:lnTo>
                <a:lnTo>
                  <a:pt x="3984" y="2748"/>
                </a:lnTo>
                <a:lnTo>
                  <a:pt x="3981" y="2748"/>
                </a:lnTo>
                <a:lnTo>
                  <a:pt x="3981" y="2750"/>
                </a:lnTo>
                <a:lnTo>
                  <a:pt x="3981" y="2752"/>
                </a:lnTo>
                <a:lnTo>
                  <a:pt x="3981" y="2754"/>
                </a:lnTo>
                <a:lnTo>
                  <a:pt x="3981" y="2756"/>
                </a:lnTo>
                <a:lnTo>
                  <a:pt x="3981" y="2758"/>
                </a:lnTo>
                <a:lnTo>
                  <a:pt x="3981" y="2760"/>
                </a:lnTo>
                <a:lnTo>
                  <a:pt x="3981" y="2762"/>
                </a:lnTo>
                <a:lnTo>
                  <a:pt x="3979" y="2764"/>
                </a:lnTo>
                <a:lnTo>
                  <a:pt x="3979" y="2766"/>
                </a:lnTo>
                <a:lnTo>
                  <a:pt x="3977" y="2766"/>
                </a:lnTo>
                <a:lnTo>
                  <a:pt x="3977" y="2768"/>
                </a:lnTo>
                <a:lnTo>
                  <a:pt x="3975" y="2768"/>
                </a:lnTo>
                <a:lnTo>
                  <a:pt x="3975" y="2770"/>
                </a:lnTo>
                <a:lnTo>
                  <a:pt x="3973" y="2770"/>
                </a:lnTo>
                <a:lnTo>
                  <a:pt x="3971" y="2770"/>
                </a:lnTo>
                <a:lnTo>
                  <a:pt x="3971" y="2772"/>
                </a:lnTo>
                <a:lnTo>
                  <a:pt x="3968" y="2774"/>
                </a:lnTo>
                <a:lnTo>
                  <a:pt x="3968" y="2776"/>
                </a:lnTo>
                <a:lnTo>
                  <a:pt x="3968" y="2778"/>
                </a:lnTo>
                <a:lnTo>
                  <a:pt x="3966" y="2780"/>
                </a:lnTo>
                <a:lnTo>
                  <a:pt x="3968" y="2782"/>
                </a:lnTo>
                <a:lnTo>
                  <a:pt x="3968" y="2784"/>
                </a:lnTo>
                <a:lnTo>
                  <a:pt x="3966" y="2784"/>
                </a:lnTo>
                <a:lnTo>
                  <a:pt x="3964" y="2784"/>
                </a:lnTo>
                <a:lnTo>
                  <a:pt x="3964" y="2786"/>
                </a:lnTo>
                <a:lnTo>
                  <a:pt x="3962" y="2788"/>
                </a:lnTo>
                <a:lnTo>
                  <a:pt x="3962" y="2790"/>
                </a:lnTo>
                <a:lnTo>
                  <a:pt x="3962" y="2792"/>
                </a:lnTo>
                <a:lnTo>
                  <a:pt x="3960" y="2794"/>
                </a:lnTo>
                <a:lnTo>
                  <a:pt x="3962" y="2796"/>
                </a:lnTo>
                <a:lnTo>
                  <a:pt x="3960" y="2798"/>
                </a:lnTo>
                <a:lnTo>
                  <a:pt x="3960" y="2800"/>
                </a:lnTo>
                <a:lnTo>
                  <a:pt x="3960" y="2802"/>
                </a:lnTo>
                <a:lnTo>
                  <a:pt x="3960" y="2804"/>
                </a:lnTo>
                <a:lnTo>
                  <a:pt x="3960" y="2806"/>
                </a:lnTo>
                <a:lnTo>
                  <a:pt x="3960" y="2808"/>
                </a:lnTo>
                <a:lnTo>
                  <a:pt x="3960" y="2810"/>
                </a:lnTo>
                <a:lnTo>
                  <a:pt x="3960" y="2812"/>
                </a:lnTo>
                <a:lnTo>
                  <a:pt x="3960" y="2814"/>
                </a:lnTo>
                <a:lnTo>
                  <a:pt x="3958" y="2816"/>
                </a:lnTo>
                <a:lnTo>
                  <a:pt x="3960" y="2816"/>
                </a:lnTo>
                <a:lnTo>
                  <a:pt x="3958" y="2818"/>
                </a:lnTo>
                <a:lnTo>
                  <a:pt x="3958" y="2820"/>
                </a:lnTo>
                <a:lnTo>
                  <a:pt x="3960" y="2820"/>
                </a:lnTo>
                <a:lnTo>
                  <a:pt x="3958" y="2822"/>
                </a:lnTo>
                <a:lnTo>
                  <a:pt x="3958" y="2824"/>
                </a:lnTo>
                <a:lnTo>
                  <a:pt x="3960" y="2826"/>
                </a:lnTo>
                <a:lnTo>
                  <a:pt x="3960" y="2828"/>
                </a:lnTo>
                <a:lnTo>
                  <a:pt x="3962" y="2830"/>
                </a:lnTo>
                <a:lnTo>
                  <a:pt x="3962" y="2832"/>
                </a:lnTo>
                <a:lnTo>
                  <a:pt x="3962" y="2834"/>
                </a:lnTo>
                <a:lnTo>
                  <a:pt x="3962" y="2836"/>
                </a:lnTo>
                <a:lnTo>
                  <a:pt x="3962" y="2838"/>
                </a:lnTo>
                <a:lnTo>
                  <a:pt x="3962" y="2840"/>
                </a:lnTo>
                <a:lnTo>
                  <a:pt x="3962" y="2842"/>
                </a:lnTo>
                <a:lnTo>
                  <a:pt x="3960" y="2842"/>
                </a:lnTo>
                <a:lnTo>
                  <a:pt x="3960" y="2844"/>
                </a:lnTo>
                <a:lnTo>
                  <a:pt x="3960" y="2846"/>
                </a:lnTo>
                <a:lnTo>
                  <a:pt x="3960" y="2848"/>
                </a:lnTo>
                <a:lnTo>
                  <a:pt x="3960" y="2850"/>
                </a:lnTo>
                <a:lnTo>
                  <a:pt x="3960" y="2852"/>
                </a:lnTo>
                <a:lnTo>
                  <a:pt x="3960" y="2854"/>
                </a:lnTo>
                <a:lnTo>
                  <a:pt x="3960" y="2856"/>
                </a:lnTo>
                <a:lnTo>
                  <a:pt x="3962" y="2856"/>
                </a:lnTo>
                <a:lnTo>
                  <a:pt x="3962" y="2858"/>
                </a:lnTo>
                <a:lnTo>
                  <a:pt x="3962" y="2860"/>
                </a:lnTo>
                <a:lnTo>
                  <a:pt x="3962" y="2862"/>
                </a:lnTo>
                <a:lnTo>
                  <a:pt x="3960" y="2862"/>
                </a:lnTo>
                <a:lnTo>
                  <a:pt x="3960" y="2864"/>
                </a:lnTo>
                <a:lnTo>
                  <a:pt x="3960" y="2866"/>
                </a:lnTo>
                <a:lnTo>
                  <a:pt x="3958" y="2866"/>
                </a:lnTo>
                <a:lnTo>
                  <a:pt x="3958" y="2868"/>
                </a:lnTo>
                <a:lnTo>
                  <a:pt x="3958" y="2870"/>
                </a:lnTo>
                <a:lnTo>
                  <a:pt x="3956" y="2872"/>
                </a:lnTo>
                <a:lnTo>
                  <a:pt x="3953" y="2870"/>
                </a:lnTo>
                <a:lnTo>
                  <a:pt x="3951" y="2872"/>
                </a:lnTo>
                <a:lnTo>
                  <a:pt x="3949" y="2872"/>
                </a:lnTo>
                <a:lnTo>
                  <a:pt x="3949" y="2874"/>
                </a:lnTo>
                <a:lnTo>
                  <a:pt x="3947" y="2872"/>
                </a:lnTo>
                <a:lnTo>
                  <a:pt x="3945" y="2872"/>
                </a:lnTo>
                <a:lnTo>
                  <a:pt x="3943" y="2870"/>
                </a:lnTo>
                <a:lnTo>
                  <a:pt x="3941" y="2868"/>
                </a:lnTo>
                <a:lnTo>
                  <a:pt x="3938" y="2866"/>
                </a:lnTo>
                <a:lnTo>
                  <a:pt x="3936" y="2868"/>
                </a:lnTo>
                <a:lnTo>
                  <a:pt x="3936" y="2866"/>
                </a:lnTo>
                <a:lnTo>
                  <a:pt x="3934" y="2866"/>
                </a:lnTo>
                <a:lnTo>
                  <a:pt x="3934" y="2864"/>
                </a:lnTo>
                <a:lnTo>
                  <a:pt x="3932" y="2864"/>
                </a:lnTo>
                <a:lnTo>
                  <a:pt x="3930" y="2862"/>
                </a:lnTo>
                <a:lnTo>
                  <a:pt x="3928" y="2862"/>
                </a:lnTo>
                <a:lnTo>
                  <a:pt x="3926" y="2860"/>
                </a:lnTo>
                <a:lnTo>
                  <a:pt x="3923" y="2860"/>
                </a:lnTo>
                <a:lnTo>
                  <a:pt x="3921" y="2858"/>
                </a:lnTo>
                <a:lnTo>
                  <a:pt x="3919" y="2858"/>
                </a:lnTo>
                <a:lnTo>
                  <a:pt x="3917" y="2858"/>
                </a:lnTo>
                <a:lnTo>
                  <a:pt x="3915" y="2858"/>
                </a:lnTo>
                <a:lnTo>
                  <a:pt x="3913" y="2858"/>
                </a:lnTo>
                <a:lnTo>
                  <a:pt x="3911" y="2858"/>
                </a:lnTo>
                <a:lnTo>
                  <a:pt x="3908" y="2858"/>
                </a:lnTo>
                <a:lnTo>
                  <a:pt x="3906" y="2858"/>
                </a:lnTo>
                <a:lnTo>
                  <a:pt x="3904" y="2858"/>
                </a:lnTo>
                <a:lnTo>
                  <a:pt x="3902" y="2858"/>
                </a:lnTo>
                <a:lnTo>
                  <a:pt x="3900" y="2858"/>
                </a:lnTo>
                <a:lnTo>
                  <a:pt x="3898" y="2858"/>
                </a:lnTo>
                <a:lnTo>
                  <a:pt x="3895" y="2858"/>
                </a:lnTo>
                <a:lnTo>
                  <a:pt x="3893" y="2856"/>
                </a:lnTo>
                <a:lnTo>
                  <a:pt x="3891" y="2856"/>
                </a:lnTo>
                <a:lnTo>
                  <a:pt x="3891" y="2854"/>
                </a:lnTo>
                <a:lnTo>
                  <a:pt x="3889" y="2854"/>
                </a:lnTo>
                <a:lnTo>
                  <a:pt x="3887" y="2854"/>
                </a:lnTo>
                <a:lnTo>
                  <a:pt x="3885" y="2854"/>
                </a:lnTo>
                <a:lnTo>
                  <a:pt x="3885" y="2852"/>
                </a:lnTo>
                <a:lnTo>
                  <a:pt x="3883" y="2852"/>
                </a:lnTo>
                <a:lnTo>
                  <a:pt x="3880" y="2852"/>
                </a:lnTo>
                <a:lnTo>
                  <a:pt x="3878" y="2852"/>
                </a:lnTo>
                <a:lnTo>
                  <a:pt x="3876" y="2850"/>
                </a:lnTo>
                <a:lnTo>
                  <a:pt x="3874" y="2848"/>
                </a:lnTo>
                <a:lnTo>
                  <a:pt x="3872" y="2846"/>
                </a:lnTo>
                <a:lnTo>
                  <a:pt x="3870" y="2844"/>
                </a:lnTo>
                <a:lnTo>
                  <a:pt x="3868" y="2844"/>
                </a:lnTo>
                <a:lnTo>
                  <a:pt x="3868" y="2842"/>
                </a:lnTo>
                <a:lnTo>
                  <a:pt x="3865" y="2842"/>
                </a:lnTo>
                <a:lnTo>
                  <a:pt x="3863" y="2842"/>
                </a:lnTo>
                <a:lnTo>
                  <a:pt x="3863" y="2840"/>
                </a:lnTo>
                <a:lnTo>
                  <a:pt x="3861" y="2840"/>
                </a:lnTo>
                <a:lnTo>
                  <a:pt x="3859" y="2838"/>
                </a:lnTo>
                <a:lnTo>
                  <a:pt x="3857" y="2838"/>
                </a:lnTo>
                <a:lnTo>
                  <a:pt x="3855" y="2838"/>
                </a:lnTo>
                <a:lnTo>
                  <a:pt x="3853" y="2836"/>
                </a:lnTo>
                <a:lnTo>
                  <a:pt x="3853" y="2834"/>
                </a:lnTo>
                <a:lnTo>
                  <a:pt x="3850" y="2834"/>
                </a:lnTo>
                <a:lnTo>
                  <a:pt x="3850" y="2832"/>
                </a:lnTo>
                <a:lnTo>
                  <a:pt x="3848" y="2832"/>
                </a:lnTo>
                <a:lnTo>
                  <a:pt x="3848" y="2830"/>
                </a:lnTo>
                <a:lnTo>
                  <a:pt x="3846" y="2828"/>
                </a:lnTo>
                <a:lnTo>
                  <a:pt x="3844" y="2828"/>
                </a:lnTo>
                <a:lnTo>
                  <a:pt x="3842" y="2828"/>
                </a:lnTo>
                <a:lnTo>
                  <a:pt x="3842" y="2826"/>
                </a:lnTo>
                <a:lnTo>
                  <a:pt x="3840" y="2826"/>
                </a:lnTo>
                <a:lnTo>
                  <a:pt x="3840" y="2824"/>
                </a:lnTo>
                <a:lnTo>
                  <a:pt x="3837" y="2824"/>
                </a:lnTo>
                <a:lnTo>
                  <a:pt x="3835" y="2822"/>
                </a:lnTo>
                <a:lnTo>
                  <a:pt x="3835" y="2820"/>
                </a:lnTo>
                <a:lnTo>
                  <a:pt x="3833" y="2818"/>
                </a:lnTo>
                <a:lnTo>
                  <a:pt x="3833" y="2816"/>
                </a:lnTo>
                <a:lnTo>
                  <a:pt x="3831" y="2814"/>
                </a:lnTo>
                <a:lnTo>
                  <a:pt x="3831" y="2812"/>
                </a:lnTo>
                <a:lnTo>
                  <a:pt x="3829" y="2812"/>
                </a:lnTo>
                <a:lnTo>
                  <a:pt x="3827" y="2810"/>
                </a:lnTo>
                <a:lnTo>
                  <a:pt x="3825" y="2808"/>
                </a:lnTo>
                <a:lnTo>
                  <a:pt x="3822" y="2806"/>
                </a:lnTo>
                <a:lnTo>
                  <a:pt x="3822" y="2804"/>
                </a:lnTo>
                <a:lnTo>
                  <a:pt x="3820" y="2802"/>
                </a:lnTo>
                <a:lnTo>
                  <a:pt x="3818" y="2802"/>
                </a:lnTo>
                <a:lnTo>
                  <a:pt x="3818" y="2800"/>
                </a:lnTo>
                <a:lnTo>
                  <a:pt x="3818" y="2798"/>
                </a:lnTo>
                <a:lnTo>
                  <a:pt x="3820" y="2800"/>
                </a:lnTo>
                <a:lnTo>
                  <a:pt x="3822" y="2800"/>
                </a:lnTo>
                <a:lnTo>
                  <a:pt x="3825" y="2798"/>
                </a:lnTo>
                <a:lnTo>
                  <a:pt x="3825" y="2796"/>
                </a:lnTo>
                <a:lnTo>
                  <a:pt x="3827" y="2794"/>
                </a:lnTo>
                <a:lnTo>
                  <a:pt x="3827" y="2792"/>
                </a:lnTo>
                <a:lnTo>
                  <a:pt x="3827" y="2790"/>
                </a:lnTo>
                <a:lnTo>
                  <a:pt x="3827" y="2788"/>
                </a:lnTo>
                <a:lnTo>
                  <a:pt x="3825" y="2788"/>
                </a:lnTo>
                <a:lnTo>
                  <a:pt x="3825" y="2786"/>
                </a:lnTo>
                <a:lnTo>
                  <a:pt x="3825" y="2784"/>
                </a:lnTo>
                <a:lnTo>
                  <a:pt x="3822" y="2782"/>
                </a:lnTo>
                <a:lnTo>
                  <a:pt x="3822" y="2780"/>
                </a:lnTo>
                <a:lnTo>
                  <a:pt x="3820" y="2780"/>
                </a:lnTo>
                <a:lnTo>
                  <a:pt x="3818" y="2778"/>
                </a:lnTo>
                <a:lnTo>
                  <a:pt x="3816" y="2776"/>
                </a:lnTo>
                <a:lnTo>
                  <a:pt x="3814" y="2776"/>
                </a:lnTo>
                <a:lnTo>
                  <a:pt x="3812" y="2776"/>
                </a:lnTo>
                <a:lnTo>
                  <a:pt x="3810" y="2776"/>
                </a:lnTo>
                <a:lnTo>
                  <a:pt x="3810" y="2778"/>
                </a:lnTo>
                <a:lnTo>
                  <a:pt x="3807" y="2776"/>
                </a:lnTo>
                <a:lnTo>
                  <a:pt x="3810" y="2774"/>
                </a:lnTo>
                <a:lnTo>
                  <a:pt x="3810" y="2776"/>
                </a:lnTo>
                <a:lnTo>
                  <a:pt x="3812" y="2776"/>
                </a:lnTo>
                <a:lnTo>
                  <a:pt x="3814" y="2774"/>
                </a:lnTo>
                <a:lnTo>
                  <a:pt x="3816" y="2772"/>
                </a:lnTo>
                <a:lnTo>
                  <a:pt x="3818" y="2770"/>
                </a:lnTo>
                <a:lnTo>
                  <a:pt x="3818" y="2768"/>
                </a:lnTo>
                <a:lnTo>
                  <a:pt x="3818" y="2766"/>
                </a:lnTo>
                <a:lnTo>
                  <a:pt x="3818" y="2764"/>
                </a:lnTo>
                <a:lnTo>
                  <a:pt x="3820" y="2762"/>
                </a:lnTo>
                <a:lnTo>
                  <a:pt x="3820" y="2760"/>
                </a:lnTo>
                <a:lnTo>
                  <a:pt x="3820" y="2758"/>
                </a:lnTo>
                <a:lnTo>
                  <a:pt x="3820" y="2756"/>
                </a:lnTo>
                <a:lnTo>
                  <a:pt x="3818" y="2754"/>
                </a:lnTo>
                <a:lnTo>
                  <a:pt x="3818" y="2752"/>
                </a:lnTo>
                <a:lnTo>
                  <a:pt x="3816" y="2752"/>
                </a:lnTo>
                <a:lnTo>
                  <a:pt x="3816" y="2750"/>
                </a:lnTo>
                <a:lnTo>
                  <a:pt x="3814" y="2748"/>
                </a:lnTo>
                <a:lnTo>
                  <a:pt x="3814" y="2746"/>
                </a:lnTo>
                <a:lnTo>
                  <a:pt x="3812" y="2746"/>
                </a:lnTo>
                <a:lnTo>
                  <a:pt x="3812" y="2744"/>
                </a:lnTo>
                <a:lnTo>
                  <a:pt x="3814" y="2744"/>
                </a:lnTo>
                <a:lnTo>
                  <a:pt x="3812" y="2742"/>
                </a:lnTo>
                <a:lnTo>
                  <a:pt x="3810" y="2744"/>
                </a:lnTo>
                <a:lnTo>
                  <a:pt x="3810" y="2742"/>
                </a:lnTo>
                <a:lnTo>
                  <a:pt x="3810" y="2740"/>
                </a:lnTo>
                <a:lnTo>
                  <a:pt x="3807" y="2740"/>
                </a:lnTo>
                <a:lnTo>
                  <a:pt x="3807" y="2742"/>
                </a:lnTo>
                <a:lnTo>
                  <a:pt x="3807" y="2740"/>
                </a:lnTo>
                <a:lnTo>
                  <a:pt x="3805" y="2740"/>
                </a:lnTo>
                <a:lnTo>
                  <a:pt x="3805" y="2738"/>
                </a:lnTo>
                <a:lnTo>
                  <a:pt x="3803" y="2738"/>
                </a:lnTo>
                <a:lnTo>
                  <a:pt x="3801" y="2738"/>
                </a:lnTo>
                <a:lnTo>
                  <a:pt x="3801" y="2736"/>
                </a:lnTo>
                <a:lnTo>
                  <a:pt x="3799" y="2734"/>
                </a:lnTo>
                <a:lnTo>
                  <a:pt x="3797" y="2734"/>
                </a:lnTo>
                <a:lnTo>
                  <a:pt x="3797" y="2732"/>
                </a:lnTo>
                <a:lnTo>
                  <a:pt x="3795" y="2732"/>
                </a:lnTo>
                <a:lnTo>
                  <a:pt x="3795" y="2730"/>
                </a:lnTo>
                <a:lnTo>
                  <a:pt x="3792" y="2730"/>
                </a:lnTo>
                <a:lnTo>
                  <a:pt x="3790" y="2730"/>
                </a:lnTo>
                <a:lnTo>
                  <a:pt x="3790" y="2728"/>
                </a:lnTo>
                <a:lnTo>
                  <a:pt x="3788" y="2726"/>
                </a:lnTo>
                <a:lnTo>
                  <a:pt x="3786" y="2724"/>
                </a:lnTo>
                <a:lnTo>
                  <a:pt x="3786" y="2722"/>
                </a:lnTo>
                <a:lnTo>
                  <a:pt x="3784" y="2722"/>
                </a:lnTo>
                <a:lnTo>
                  <a:pt x="3784" y="2720"/>
                </a:lnTo>
                <a:lnTo>
                  <a:pt x="3784" y="2718"/>
                </a:lnTo>
                <a:lnTo>
                  <a:pt x="3784" y="2716"/>
                </a:lnTo>
                <a:lnTo>
                  <a:pt x="3784" y="2714"/>
                </a:lnTo>
                <a:lnTo>
                  <a:pt x="3784" y="2712"/>
                </a:lnTo>
                <a:lnTo>
                  <a:pt x="3784" y="2710"/>
                </a:lnTo>
                <a:lnTo>
                  <a:pt x="3784" y="2708"/>
                </a:lnTo>
                <a:lnTo>
                  <a:pt x="3782" y="2706"/>
                </a:lnTo>
                <a:lnTo>
                  <a:pt x="3780" y="2706"/>
                </a:lnTo>
                <a:lnTo>
                  <a:pt x="3780" y="2704"/>
                </a:lnTo>
                <a:lnTo>
                  <a:pt x="3780" y="2702"/>
                </a:lnTo>
                <a:lnTo>
                  <a:pt x="3777" y="2702"/>
                </a:lnTo>
                <a:lnTo>
                  <a:pt x="3775" y="2700"/>
                </a:lnTo>
                <a:lnTo>
                  <a:pt x="3773" y="2700"/>
                </a:lnTo>
                <a:lnTo>
                  <a:pt x="3773" y="2698"/>
                </a:lnTo>
                <a:lnTo>
                  <a:pt x="3775" y="2698"/>
                </a:lnTo>
                <a:lnTo>
                  <a:pt x="3775" y="2700"/>
                </a:lnTo>
                <a:lnTo>
                  <a:pt x="3777" y="2700"/>
                </a:lnTo>
                <a:lnTo>
                  <a:pt x="3780" y="2702"/>
                </a:lnTo>
                <a:lnTo>
                  <a:pt x="3780" y="2700"/>
                </a:lnTo>
                <a:lnTo>
                  <a:pt x="3777" y="2698"/>
                </a:lnTo>
                <a:lnTo>
                  <a:pt x="3777" y="2696"/>
                </a:lnTo>
                <a:lnTo>
                  <a:pt x="3775" y="2694"/>
                </a:lnTo>
                <a:lnTo>
                  <a:pt x="3773" y="2694"/>
                </a:lnTo>
                <a:lnTo>
                  <a:pt x="3771" y="2694"/>
                </a:lnTo>
                <a:lnTo>
                  <a:pt x="3769" y="2692"/>
                </a:lnTo>
                <a:lnTo>
                  <a:pt x="3769" y="2690"/>
                </a:lnTo>
                <a:lnTo>
                  <a:pt x="3767" y="2690"/>
                </a:lnTo>
                <a:lnTo>
                  <a:pt x="3764" y="2690"/>
                </a:lnTo>
                <a:lnTo>
                  <a:pt x="3762" y="2690"/>
                </a:lnTo>
                <a:lnTo>
                  <a:pt x="3762" y="2688"/>
                </a:lnTo>
                <a:lnTo>
                  <a:pt x="3762" y="2686"/>
                </a:lnTo>
                <a:lnTo>
                  <a:pt x="3760" y="2686"/>
                </a:lnTo>
                <a:lnTo>
                  <a:pt x="3758" y="2684"/>
                </a:lnTo>
                <a:lnTo>
                  <a:pt x="3756" y="2684"/>
                </a:lnTo>
                <a:lnTo>
                  <a:pt x="3754" y="2684"/>
                </a:lnTo>
                <a:lnTo>
                  <a:pt x="3754" y="2686"/>
                </a:lnTo>
                <a:lnTo>
                  <a:pt x="3752" y="2686"/>
                </a:lnTo>
                <a:lnTo>
                  <a:pt x="3749" y="2686"/>
                </a:lnTo>
                <a:lnTo>
                  <a:pt x="3747" y="2686"/>
                </a:lnTo>
                <a:lnTo>
                  <a:pt x="3745" y="2684"/>
                </a:lnTo>
                <a:lnTo>
                  <a:pt x="3743" y="2684"/>
                </a:lnTo>
                <a:lnTo>
                  <a:pt x="3741" y="2684"/>
                </a:lnTo>
                <a:lnTo>
                  <a:pt x="3739" y="2684"/>
                </a:lnTo>
                <a:lnTo>
                  <a:pt x="3737" y="2684"/>
                </a:lnTo>
                <a:lnTo>
                  <a:pt x="3734" y="2684"/>
                </a:lnTo>
                <a:lnTo>
                  <a:pt x="3732" y="2684"/>
                </a:lnTo>
                <a:lnTo>
                  <a:pt x="3730" y="2684"/>
                </a:lnTo>
                <a:lnTo>
                  <a:pt x="3728" y="2684"/>
                </a:lnTo>
                <a:lnTo>
                  <a:pt x="3726" y="2686"/>
                </a:lnTo>
                <a:lnTo>
                  <a:pt x="3726" y="2684"/>
                </a:lnTo>
                <a:lnTo>
                  <a:pt x="3726" y="2682"/>
                </a:lnTo>
                <a:lnTo>
                  <a:pt x="3724" y="2682"/>
                </a:lnTo>
                <a:lnTo>
                  <a:pt x="3724" y="2684"/>
                </a:lnTo>
                <a:lnTo>
                  <a:pt x="3722" y="2684"/>
                </a:lnTo>
                <a:lnTo>
                  <a:pt x="3719" y="2684"/>
                </a:lnTo>
                <a:lnTo>
                  <a:pt x="3717" y="2684"/>
                </a:lnTo>
                <a:lnTo>
                  <a:pt x="3715" y="2682"/>
                </a:lnTo>
                <a:lnTo>
                  <a:pt x="3713" y="2682"/>
                </a:lnTo>
                <a:lnTo>
                  <a:pt x="3711" y="2682"/>
                </a:lnTo>
                <a:lnTo>
                  <a:pt x="3709" y="2682"/>
                </a:lnTo>
                <a:lnTo>
                  <a:pt x="3706" y="2682"/>
                </a:lnTo>
                <a:lnTo>
                  <a:pt x="3704" y="2682"/>
                </a:lnTo>
                <a:lnTo>
                  <a:pt x="3702" y="2682"/>
                </a:lnTo>
                <a:lnTo>
                  <a:pt x="3700" y="2682"/>
                </a:lnTo>
                <a:lnTo>
                  <a:pt x="3698" y="2682"/>
                </a:lnTo>
                <a:lnTo>
                  <a:pt x="3696" y="2682"/>
                </a:lnTo>
                <a:lnTo>
                  <a:pt x="3694" y="2682"/>
                </a:lnTo>
                <a:lnTo>
                  <a:pt x="3691" y="2682"/>
                </a:lnTo>
                <a:lnTo>
                  <a:pt x="3689" y="2682"/>
                </a:lnTo>
                <a:lnTo>
                  <a:pt x="3687" y="2684"/>
                </a:lnTo>
                <a:lnTo>
                  <a:pt x="3685" y="2684"/>
                </a:lnTo>
                <a:lnTo>
                  <a:pt x="3683" y="2684"/>
                </a:lnTo>
                <a:lnTo>
                  <a:pt x="3681" y="2684"/>
                </a:lnTo>
                <a:lnTo>
                  <a:pt x="3679" y="2684"/>
                </a:lnTo>
                <a:lnTo>
                  <a:pt x="3676" y="2686"/>
                </a:lnTo>
                <a:lnTo>
                  <a:pt x="3674" y="2686"/>
                </a:lnTo>
                <a:lnTo>
                  <a:pt x="3672" y="2686"/>
                </a:lnTo>
                <a:lnTo>
                  <a:pt x="3670" y="2686"/>
                </a:lnTo>
                <a:lnTo>
                  <a:pt x="3668" y="2688"/>
                </a:lnTo>
                <a:lnTo>
                  <a:pt x="3666" y="2688"/>
                </a:lnTo>
                <a:lnTo>
                  <a:pt x="3664" y="2688"/>
                </a:lnTo>
                <a:lnTo>
                  <a:pt x="3661" y="2688"/>
                </a:lnTo>
                <a:lnTo>
                  <a:pt x="3659" y="2688"/>
                </a:lnTo>
                <a:lnTo>
                  <a:pt x="3657" y="2688"/>
                </a:lnTo>
                <a:lnTo>
                  <a:pt x="3655" y="2690"/>
                </a:lnTo>
                <a:lnTo>
                  <a:pt x="3653" y="2690"/>
                </a:lnTo>
                <a:lnTo>
                  <a:pt x="3651" y="2690"/>
                </a:lnTo>
                <a:lnTo>
                  <a:pt x="3649" y="2690"/>
                </a:lnTo>
                <a:lnTo>
                  <a:pt x="3646" y="2690"/>
                </a:lnTo>
                <a:lnTo>
                  <a:pt x="3644" y="2692"/>
                </a:lnTo>
                <a:lnTo>
                  <a:pt x="3642" y="2692"/>
                </a:lnTo>
                <a:lnTo>
                  <a:pt x="3640" y="2692"/>
                </a:lnTo>
                <a:lnTo>
                  <a:pt x="3638" y="2690"/>
                </a:lnTo>
                <a:lnTo>
                  <a:pt x="3638" y="2688"/>
                </a:lnTo>
                <a:lnTo>
                  <a:pt x="3636" y="2688"/>
                </a:lnTo>
                <a:lnTo>
                  <a:pt x="3636" y="2686"/>
                </a:lnTo>
                <a:lnTo>
                  <a:pt x="3633" y="2686"/>
                </a:lnTo>
                <a:lnTo>
                  <a:pt x="3631" y="2686"/>
                </a:lnTo>
                <a:lnTo>
                  <a:pt x="3629" y="2686"/>
                </a:lnTo>
                <a:lnTo>
                  <a:pt x="3627" y="2684"/>
                </a:lnTo>
                <a:lnTo>
                  <a:pt x="3625" y="2684"/>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458" name="Freeform 461"/>
          <p:cNvSpPr>
            <a:spLocks/>
          </p:cNvSpPr>
          <p:nvPr/>
        </p:nvSpPr>
        <p:spPr bwMode="auto">
          <a:xfrm>
            <a:off x="5264347" y="2970144"/>
            <a:ext cx="590476" cy="1127296"/>
          </a:xfrm>
          <a:custGeom>
            <a:avLst/>
            <a:gdLst>
              <a:gd name="T0" fmla="*/ 2147483647 w 573"/>
              <a:gd name="T1" fmla="*/ 2147483647 h 987"/>
              <a:gd name="T2" fmla="*/ 2147483647 w 573"/>
              <a:gd name="T3" fmla="*/ 2147483647 h 987"/>
              <a:gd name="T4" fmla="*/ 2147483647 w 573"/>
              <a:gd name="T5" fmla="*/ 2147483647 h 987"/>
              <a:gd name="T6" fmla="*/ 2147483647 w 573"/>
              <a:gd name="T7" fmla="*/ 2147483647 h 987"/>
              <a:gd name="T8" fmla="*/ 2147483647 w 573"/>
              <a:gd name="T9" fmla="*/ 2147483647 h 987"/>
              <a:gd name="T10" fmla="*/ 2147483647 w 573"/>
              <a:gd name="T11" fmla="*/ 2147483647 h 987"/>
              <a:gd name="T12" fmla="*/ 2147483647 w 573"/>
              <a:gd name="T13" fmla="*/ 2147483647 h 987"/>
              <a:gd name="T14" fmla="*/ 2147483647 w 573"/>
              <a:gd name="T15" fmla="*/ 2147483647 h 987"/>
              <a:gd name="T16" fmla="*/ 2147483647 w 573"/>
              <a:gd name="T17" fmla="*/ 2147483647 h 987"/>
              <a:gd name="T18" fmla="*/ 2147483647 w 573"/>
              <a:gd name="T19" fmla="*/ 2147483647 h 987"/>
              <a:gd name="T20" fmla="*/ 2147483647 w 573"/>
              <a:gd name="T21" fmla="*/ 2147483647 h 987"/>
              <a:gd name="T22" fmla="*/ 2147483647 w 573"/>
              <a:gd name="T23" fmla="*/ 2147483647 h 987"/>
              <a:gd name="T24" fmla="*/ 2147483647 w 573"/>
              <a:gd name="T25" fmla="*/ 2147483647 h 987"/>
              <a:gd name="T26" fmla="*/ 2147483647 w 573"/>
              <a:gd name="T27" fmla="*/ 2147483647 h 987"/>
              <a:gd name="T28" fmla="*/ 2147483647 w 573"/>
              <a:gd name="T29" fmla="*/ 2147483647 h 987"/>
              <a:gd name="T30" fmla="*/ 2147483647 w 573"/>
              <a:gd name="T31" fmla="*/ 2147483647 h 987"/>
              <a:gd name="T32" fmla="*/ 2147483647 w 573"/>
              <a:gd name="T33" fmla="*/ 2147483647 h 987"/>
              <a:gd name="T34" fmla="*/ 2147483647 w 573"/>
              <a:gd name="T35" fmla="*/ 2147483647 h 987"/>
              <a:gd name="T36" fmla="*/ 2147483647 w 573"/>
              <a:gd name="T37" fmla="*/ 2147483647 h 987"/>
              <a:gd name="T38" fmla="*/ 2147483647 w 573"/>
              <a:gd name="T39" fmla="*/ 2147483647 h 987"/>
              <a:gd name="T40" fmla="*/ 2147483647 w 573"/>
              <a:gd name="T41" fmla="*/ 2147483647 h 987"/>
              <a:gd name="T42" fmla="*/ 2147483647 w 573"/>
              <a:gd name="T43" fmla="*/ 2147483647 h 987"/>
              <a:gd name="T44" fmla="*/ 2147483647 w 573"/>
              <a:gd name="T45" fmla="*/ 2147483647 h 987"/>
              <a:gd name="T46" fmla="*/ 2147483647 w 573"/>
              <a:gd name="T47" fmla="*/ 2147483647 h 987"/>
              <a:gd name="T48" fmla="*/ 2147483647 w 573"/>
              <a:gd name="T49" fmla="*/ 2147483647 h 987"/>
              <a:gd name="T50" fmla="*/ 2147483647 w 573"/>
              <a:gd name="T51" fmla="*/ 2147483647 h 987"/>
              <a:gd name="T52" fmla="*/ 2147483647 w 573"/>
              <a:gd name="T53" fmla="*/ 2147483647 h 987"/>
              <a:gd name="T54" fmla="*/ 2147483647 w 573"/>
              <a:gd name="T55" fmla="*/ 2147483647 h 987"/>
              <a:gd name="T56" fmla="*/ 2147483647 w 573"/>
              <a:gd name="T57" fmla="*/ 2147483647 h 987"/>
              <a:gd name="T58" fmla="*/ 2147483647 w 573"/>
              <a:gd name="T59" fmla="*/ 2147483647 h 987"/>
              <a:gd name="T60" fmla="*/ 2147483647 w 573"/>
              <a:gd name="T61" fmla="*/ 2147483647 h 987"/>
              <a:gd name="T62" fmla="*/ 2147483647 w 573"/>
              <a:gd name="T63" fmla="*/ 2147483647 h 987"/>
              <a:gd name="T64" fmla="*/ 2147483647 w 573"/>
              <a:gd name="T65" fmla="*/ 2147483647 h 987"/>
              <a:gd name="T66" fmla="*/ 2147483647 w 573"/>
              <a:gd name="T67" fmla="*/ 2147483647 h 987"/>
              <a:gd name="T68" fmla="*/ 2147483647 w 573"/>
              <a:gd name="T69" fmla="*/ 2147483647 h 987"/>
              <a:gd name="T70" fmla="*/ 2147483647 w 573"/>
              <a:gd name="T71" fmla="*/ 2147483647 h 987"/>
              <a:gd name="T72" fmla="*/ 2147483647 w 573"/>
              <a:gd name="T73" fmla="*/ 2147483647 h 987"/>
              <a:gd name="T74" fmla="*/ 2147483647 w 573"/>
              <a:gd name="T75" fmla="*/ 2147483647 h 987"/>
              <a:gd name="T76" fmla="*/ 2147483647 w 573"/>
              <a:gd name="T77" fmla="*/ 2147483647 h 987"/>
              <a:gd name="T78" fmla="*/ 2147483647 w 573"/>
              <a:gd name="T79" fmla="*/ 2147483647 h 987"/>
              <a:gd name="T80" fmla="*/ 2147483647 w 573"/>
              <a:gd name="T81" fmla="*/ 2147483647 h 987"/>
              <a:gd name="T82" fmla="*/ 2147483647 w 573"/>
              <a:gd name="T83" fmla="*/ 2147483647 h 987"/>
              <a:gd name="T84" fmla="*/ 2147483647 w 573"/>
              <a:gd name="T85" fmla="*/ 2147483647 h 987"/>
              <a:gd name="T86" fmla="*/ 2147483647 w 573"/>
              <a:gd name="T87" fmla="*/ 2147483647 h 987"/>
              <a:gd name="T88" fmla="*/ 2147483647 w 573"/>
              <a:gd name="T89" fmla="*/ 2147483647 h 987"/>
              <a:gd name="T90" fmla="*/ 2147483647 w 573"/>
              <a:gd name="T91" fmla="*/ 2147483647 h 987"/>
              <a:gd name="T92" fmla="*/ 2147483647 w 573"/>
              <a:gd name="T93" fmla="*/ 2147483647 h 987"/>
              <a:gd name="T94" fmla="*/ 2147483647 w 573"/>
              <a:gd name="T95" fmla="*/ 2147483647 h 987"/>
              <a:gd name="T96" fmla="*/ 2147483647 w 573"/>
              <a:gd name="T97" fmla="*/ 2147483647 h 987"/>
              <a:gd name="T98" fmla="*/ 2147483647 w 573"/>
              <a:gd name="T99" fmla="*/ 2147483647 h 987"/>
              <a:gd name="T100" fmla="*/ 2147483647 w 573"/>
              <a:gd name="T101" fmla="*/ 2147483647 h 987"/>
              <a:gd name="T102" fmla="*/ 2147483647 w 573"/>
              <a:gd name="T103" fmla="*/ 2147483647 h 987"/>
              <a:gd name="T104" fmla="*/ 2147483647 w 573"/>
              <a:gd name="T105" fmla="*/ 2147483647 h 987"/>
              <a:gd name="T106" fmla="*/ 2147483647 w 573"/>
              <a:gd name="T107" fmla="*/ 2147483647 h 987"/>
              <a:gd name="T108" fmla="*/ 2147483647 w 573"/>
              <a:gd name="T109" fmla="*/ 2147483647 h 987"/>
              <a:gd name="T110" fmla="*/ 2147483647 w 573"/>
              <a:gd name="T111" fmla="*/ 2147483647 h 987"/>
              <a:gd name="T112" fmla="*/ 2147483647 w 573"/>
              <a:gd name="T113" fmla="*/ 2147483647 h 987"/>
              <a:gd name="T114" fmla="*/ 2147483647 w 573"/>
              <a:gd name="T115" fmla="*/ 2147483647 h 987"/>
              <a:gd name="T116" fmla="*/ 2147483647 w 573"/>
              <a:gd name="T117" fmla="*/ 2147483647 h 987"/>
              <a:gd name="T118" fmla="*/ 2147483647 w 573"/>
              <a:gd name="T119" fmla="*/ 2147483647 h 987"/>
              <a:gd name="T120" fmla="*/ 2147483647 w 573"/>
              <a:gd name="T121" fmla="*/ 2147483647 h 987"/>
              <a:gd name="T122" fmla="*/ 2147483647 w 573"/>
              <a:gd name="T123" fmla="*/ 2147483647 h 987"/>
              <a:gd name="T124" fmla="*/ 2147483647 w 573"/>
              <a:gd name="T125" fmla="*/ 2147483647 h 9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987"/>
              <a:gd name="T191" fmla="*/ 573 w 573"/>
              <a:gd name="T192" fmla="*/ 987 h 9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987">
                <a:moveTo>
                  <a:pt x="425" y="866"/>
                </a:moveTo>
                <a:lnTo>
                  <a:pt x="427" y="866"/>
                </a:lnTo>
                <a:lnTo>
                  <a:pt x="425" y="864"/>
                </a:lnTo>
                <a:lnTo>
                  <a:pt x="423" y="862"/>
                </a:lnTo>
                <a:lnTo>
                  <a:pt x="421" y="862"/>
                </a:lnTo>
                <a:lnTo>
                  <a:pt x="421" y="860"/>
                </a:lnTo>
                <a:lnTo>
                  <a:pt x="419" y="860"/>
                </a:lnTo>
                <a:lnTo>
                  <a:pt x="417" y="858"/>
                </a:lnTo>
                <a:lnTo>
                  <a:pt x="414" y="860"/>
                </a:lnTo>
                <a:lnTo>
                  <a:pt x="414" y="858"/>
                </a:lnTo>
                <a:lnTo>
                  <a:pt x="412" y="856"/>
                </a:lnTo>
                <a:lnTo>
                  <a:pt x="410" y="856"/>
                </a:lnTo>
                <a:lnTo>
                  <a:pt x="410" y="854"/>
                </a:lnTo>
                <a:lnTo>
                  <a:pt x="410" y="852"/>
                </a:lnTo>
                <a:lnTo>
                  <a:pt x="408" y="852"/>
                </a:lnTo>
                <a:lnTo>
                  <a:pt x="406" y="850"/>
                </a:lnTo>
                <a:lnTo>
                  <a:pt x="404" y="848"/>
                </a:lnTo>
                <a:lnTo>
                  <a:pt x="402" y="848"/>
                </a:lnTo>
                <a:lnTo>
                  <a:pt x="399" y="848"/>
                </a:lnTo>
                <a:lnTo>
                  <a:pt x="397" y="846"/>
                </a:lnTo>
                <a:lnTo>
                  <a:pt x="397" y="844"/>
                </a:lnTo>
                <a:lnTo>
                  <a:pt x="395" y="844"/>
                </a:lnTo>
                <a:lnTo>
                  <a:pt x="393" y="844"/>
                </a:lnTo>
                <a:lnTo>
                  <a:pt x="391" y="844"/>
                </a:lnTo>
                <a:lnTo>
                  <a:pt x="389" y="844"/>
                </a:lnTo>
                <a:lnTo>
                  <a:pt x="386" y="844"/>
                </a:lnTo>
                <a:lnTo>
                  <a:pt x="384" y="842"/>
                </a:lnTo>
                <a:lnTo>
                  <a:pt x="382" y="844"/>
                </a:lnTo>
                <a:lnTo>
                  <a:pt x="380" y="844"/>
                </a:lnTo>
                <a:lnTo>
                  <a:pt x="378" y="842"/>
                </a:lnTo>
                <a:lnTo>
                  <a:pt x="376" y="842"/>
                </a:lnTo>
                <a:lnTo>
                  <a:pt x="376" y="840"/>
                </a:lnTo>
                <a:lnTo>
                  <a:pt x="374" y="838"/>
                </a:lnTo>
                <a:lnTo>
                  <a:pt x="371" y="838"/>
                </a:lnTo>
                <a:lnTo>
                  <a:pt x="369" y="838"/>
                </a:lnTo>
                <a:lnTo>
                  <a:pt x="367" y="838"/>
                </a:lnTo>
                <a:lnTo>
                  <a:pt x="365" y="840"/>
                </a:lnTo>
                <a:lnTo>
                  <a:pt x="363" y="840"/>
                </a:lnTo>
                <a:lnTo>
                  <a:pt x="361" y="840"/>
                </a:lnTo>
                <a:lnTo>
                  <a:pt x="359" y="842"/>
                </a:lnTo>
                <a:lnTo>
                  <a:pt x="356" y="842"/>
                </a:lnTo>
                <a:lnTo>
                  <a:pt x="356" y="844"/>
                </a:lnTo>
                <a:lnTo>
                  <a:pt x="354" y="844"/>
                </a:lnTo>
                <a:lnTo>
                  <a:pt x="352" y="846"/>
                </a:lnTo>
                <a:lnTo>
                  <a:pt x="352" y="848"/>
                </a:lnTo>
                <a:lnTo>
                  <a:pt x="350" y="848"/>
                </a:lnTo>
                <a:lnTo>
                  <a:pt x="350" y="850"/>
                </a:lnTo>
                <a:lnTo>
                  <a:pt x="348" y="852"/>
                </a:lnTo>
                <a:lnTo>
                  <a:pt x="350" y="854"/>
                </a:lnTo>
                <a:lnTo>
                  <a:pt x="352" y="854"/>
                </a:lnTo>
                <a:lnTo>
                  <a:pt x="352" y="856"/>
                </a:lnTo>
                <a:lnTo>
                  <a:pt x="350" y="856"/>
                </a:lnTo>
                <a:lnTo>
                  <a:pt x="348" y="858"/>
                </a:lnTo>
                <a:lnTo>
                  <a:pt x="348" y="856"/>
                </a:lnTo>
                <a:lnTo>
                  <a:pt x="346" y="856"/>
                </a:lnTo>
                <a:lnTo>
                  <a:pt x="344" y="858"/>
                </a:lnTo>
                <a:lnTo>
                  <a:pt x="344" y="856"/>
                </a:lnTo>
                <a:lnTo>
                  <a:pt x="341" y="854"/>
                </a:lnTo>
                <a:lnTo>
                  <a:pt x="339" y="852"/>
                </a:lnTo>
                <a:lnTo>
                  <a:pt x="337" y="850"/>
                </a:lnTo>
                <a:lnTo>
                  <a:pt x="337" y="848"/>
                </a:lnTo>
                <a:lnTo>
                  <a:pt x="335" y="846"/>
                </a:lnTo>
                <a:lnTo>
                  <a:pt x="333" y="846"/>
                </a:lnTo>
                <a:lnTo>
                  <a:pt x="331" y="844"/>
                </a:lnTo>
                <a:lnTo>
                  <a:pt x="331" y="846"/>
                </a:lnTo>
                <a:lnTo>
                  <a:pt x="328" y="844"/>
                </a:lnTo>
                <a:lnTo>
                  <a:pt x="326" y="844"/>
                </a:lnTo>
                <a:lnTo>
                  <a:pt x="324" y="844"/>
                </a:lnTo>
                <a:lnTo>
                  <a:pt x="324" y="846"/>
                </a:lnTo>
                <a:lnTo>
                  <a:pt x="322" y="848"/>
                </a:lnTo>
                <a:lnTo>
                  <a:pt x="320" y="848"/>
                </a:lnTo>
                <a:lnTo>
                  <a:pt x="318" y="850"/>
                </a:lnTo>
                <a:lnTo>
                  <a:pt x="316" y="852"/>
                </a:lnTo>
                <a:lnTo>
                  <a:pt x="313" y="852"/>
                </a:lnTo>
                <a:lnTo>
                  <a:pt x="313" y="854"/>
                </a:lnTo>
                <a:lnTo>
                  <a:pt x="311" y="856"/>
                </a:lnTo>
                <a:lnTo>
                  <a:pt x="311" y="858"/>
                </a:lnTo>
                <a:lnTo>
                  <a:pt x="309" y="858"/>
                </a:lnTo>
                <a:lnTo>
                  <a:pt x="307" y="860"/>
                </a:lnTo>
                <a:lnTo>
                  <a:pt x="307" y="862"/>
                </a:lnTo>
                <a:lnTo>
                  <a:pt x="305" y="862"/>
                </a:lnTo>
                <a:lnTo>
                  <a:pt x="305" y="864"/>
                </a:lnTo>
                <a:lnTo>
                  <a:pt x="303" y="866"/>
                </a:lnTo>
                <a:lnTo>
                  <a:pt x="303" y="868"/>
                </a:lnTo>
                <a:lnTo>
                  <a:pt x="301" y="870"/>
                </a:lnTo>
                <a:lnTo>
                  <a:pt x="301" y="872"/>
                </a:lnTo>
                <a:lnTo>
                  <a:pt x="298" y="874"/>
                </a:lnTo>
                <a:lnTo>
                  <a:pt x="298" y="876"/>
                </a:lnTo>
                <a:lnTo>
                  <a:pt x="298" y="878"/>
                </a:lnTo>
                <a:lnTo>
                  <a:pt x="296" y="880"/>
                </a:lnTo>
                <a:lnTo>
                  <a:pt x="296" y="882"/>
                </a:lnTo>
                <a:lnTo>
                  <a:pt x="296" y="884"/>
                </a:lnTo>
                <a:lnTo>
                  <a:pt x="298" y="886"/>
                </a:lnTo>
                <a:lnTo>
                  <a:pt x="298" y="888"/>
                </a:lnTo>
                <a:lnTo>
                  <a:pt x="298" y="890"/>
                </a:lnTo>
                <a:lnTo>
                  <a:pt x="298" y="892"/>
                </a:lnTo>
                <a:lnTo>
                  <a:pt x="298" y="894"/>
                </a:lnTo>
                <a:lnTo>
                  <a:pt x="298" y="896"/>
                </a:lnTo>
                <a:lnTo>
                  <a:pt x="301" y="898"/>
                </a:lnTo>
                <a:lnTo>
                  <a:pt x="301" y="900"/>
                </a:lnTo>
                <a:lnTo>
                  <a:pt x="303" y="900"/>
                </a:lnTo>
                <a:lnTo>
                  <a:pt x="303" y="902"/>
                </a:lnTo>
                <a:lnTo>
                  <a:pt x="305" y="904"/>
                </a:lnTo>
                <a:lnTo>
                  <a:pt x="305" y="906"/>
                </a:lnTo>
                <a:lnTo>
                  <a:pt x="307" y="906"/>
                </a:lnTo>
                <a:lnTo>
                  <a:pt x="309" y="908"/>
                </a:lnTo>
                <a:lnTo>
                  <a:pt x="309" y="910"/>
                </a:lnTo>
                <a:lnTo>
                  <a:pt x="309" y="912"/>
                </a:lnTo>
                <a:lnTo>
                  <a:pt x="307" y="914"/>
                </a:lnTo>
                <a:lnTo>
                  <a:pt x="307" y="916"/>
                </a:lnTo>
                <a:lnTo>
                  <a:pt x="305" y="918"/>
                </a:lnTo>
                <a:lnTo>
                  <a:pt x="305" y="920"/>
                </a:lnTo>
                <a:lnTo>
                  <a:pt x="303" y="920"/>
                </a:lnTo>
                <a:lnTo>
                  <a:pt x="303" y="922"/>
                </a:lnTo>
                <a:lnTo>
                  <a:pt x="303" y="924"/>
                </a:lnTo>
                <a:lnTo>
                  <a:pt x="303" y="926"/>
                </a:lnTo>
                <a:lnTo>
                  <a:pt x="303" y="928"/>
                </a:lnTo>
                <a:lnTo>
                  <a:pt x="301" y="930"/>
                </a:lnTo>
                <a:lnTo>
                  <a:pt x="301" y="932"/>
                </a:lnTo>
                <a:lnTo>
                  <a:pt x="303" y="932"/>
                </a:lnTo>
                <a:lnTo>
                  <a:pt x="301" y="934"/>
                </a:lnTo>
                <a:lnTo>
                  <a:pt x="298" y="934"/>
                </a:lnTo>
                <a:lnTo>
                  <a:pt x="298" y="936"/>
                </a:lnTo>
                <a:lnTo>
                  <a:pt x="298" y="938"/>
                </a:lnTo>
                <a:lnTo>
                  <a:pt x="301" y="940"/>
                </a:lnTo>
                <a:lnTo>
                  <a:pt x="298" y="940"/>
                </a:lnTo>
                <a:lnTo>
                  <a:pt x="298" y="938"/>
                </a:lnTo>
                <a:lnTo>
                  <a:pt x="296" y="938"/>
                </a:lnTo>
                <a:lnTo>
                  <a:pt x="294" y="938"/>
                </a:lnTo>
                <a:lnTo>
                  <a:pt x="292" y="940"/>
                </a:lnTo>
                <a:lnTo>
                  <a:pt x="292" y="942"/>
                </a:lnTo>
                <a:lnTo>
                  <a:pt x="290" y="944"/>
                </a:lnTo>
                <a:lnTo>
                  <a:pt x="288" y="946"/>
                </a:lnTo>
                <a:lnTo>
                  <a:pt x="286" y="948"/>
                </a:lnTo>
                <a:lnTo>
                  <a:pt x="283" y="950"/>
                </a:lnTo>
                <a:lnTo>
                  <a:pt x="281" y="952"/>
                </a:lnTo>
                <a:lnTo>
                  <a:pt x="279" y="954"/>
                </a:lnTo>
                <a:lnTo>
                  <a:pt x="277" y="954"/>
                </a:lnTo>
                <a:lnTo>
                  <a:pt x="275" y="956"/>
                </a:lnTo>
                <a:lnTo>
                  <a:pt x="273" y="958"/>
                </a:lnTo>
                <a:lnTo>
                  <a:pt x="273" y="960"/>
                </a:lnTo>
                <a:lnTo>
                  <a:pt x="271" y="960"/>
                </a:lnTo>
                <a:lnTo>
                  <a:pt x="268" y="962"/>
                </a:lnTo>
                <a:lnTo>
                  <a:pt x="266" y="962"/>
                </a:lnTo>
                <a:lnTo>
                  <a:pt x="266" y="964"/>
                </a:lnTo>
                <a:lnTo>
                  <a:pt x="264" y="966"/>
                </a:lnTo>
                <a:lnTo>
                  <a:pt x="262" y="966"/>
                </a:lnTo>
                <a:lnTo>
                  <a:pt x="262" y="968"/>
                </a:lnTo>
                <a:lnTo>
                  <a:pt x="262" y="970"/>
                </a:lnTo>
                <a:lnTo>
                  <a:pt x="260" y="972"/>
                </a:lnTo>
                <a:lnTo>
                  <a:pt x="258" y="972"/>
                </a:lnTo>
                <a:lnTo>
                  <a:pt x="258" y="974"/>
                </a:lnTo>
                <a:lnTo>
                  <a:pt x="255" y="974"/>
                </a:lnTo>
                <a:lnTo>
                  <a:pt x="253" y="975"/>
                </a:lnTo>
                <a:lnTo>
                  <a:pt x="251" y="975"/>
                </a:lnTo>
                <a:lnTo>
                  <a:pt x="249" y="977"/>
                </a:lnTo>
                <a:lnTo>
                  <a:pt x="247" y="979"/>
                </a:lnTo>
                <a:lnTo>
                  <a:pt x="245" y="981"/>
                </a:lnTo>
                <a:lnTo>
                  <a:pt x="245" y="983"/>
                </a:lnTo>
                <a:lnTo>
                  <a:pt x="243" y="983"/>
                </a:lnTo>
                <a:lnTo>
                  <a:pt x="240" y="983"/>
                </a:lnTo>
                <a:lnTo>
                  <a:pt x="238" y="983"/>
                </a:lnTo>
                <a:lnTo>
                  <a:pt x="238" y="981"/>
                </a:lnTo>
                <a:lnTo>
                  <a:pt x="236" y="983"/>
                </a:lnTo>
                <a:lnTo>
                  <a:pt x="236" y="981"/>
                </a:lnTo>
                <a:lnTo>
                  <a:pt x="234" y="981"/>
                </a:lnTo>
                <a:lnTo>
                  <a:pt x="234" y="979"/>
                </a:lnTo>
                <a:lnTo>
                  <a:pt x="234" y="977"/>
                </a:lnTo>
                <a:lnTo>
                  <a:pt x="232" y="977"/>
                </a:lnTo>
                <a:lnTo>
                  <a:pt x="232" y="975"/>
                </a:lnTo>
                <a:lnTo>
                  <a:pt x="230" y="975"/>
                </a:lnTo>
                <a:lnTo>
                  <a:pt x="228" y="975"/>
                </a:lnTo>
                <a:lnTo>
                  <a:pt x="225" y="975"/>
                </a:lnTo>
                <a:lnTo>
                  <a:pt x="225" y="974"/>
                </a:lnTo>
                <a:lnTo>
                  <a:pt x="225" y="972"/>
                </a:lnTo>
                <a:lnTo>
                  <a:pt x="225" y="974"/>
                </a:lnTo>
                <a:lnTo>
                  <a:pt x="223" y="975"/>
                </a:lnTo>
                <a:lnTo>
                  <a:pt x="223" y="977"/>
                </a:lnTo>
                <a:lnTo>
                  <a:pt x="225" y="979"/>
                </a:lnTo>
                <a:lnTo>
                  <a:pt x="223" y="979"/>
                </a:lnTo>
                <a:lnTo>
                  <a:pt x="223" y="977"/>
                </a:lnTo>
                <a:lnTo>
                  <a:pt x="221" y="977"/>
                </a:lnTo>
                <a:lnTo>
                  <a:pt x="221" y="975"/>
                </a:lnTo>
                <a:lnTo>
                  <a:pt x="219" y="975"/>
                </a:lnTo>
                <a:lnTo>
                  <a:pt x="219" y="974"/>
                </a:lnTo>
                <a:lnTo>
                  <a:pt x="217" y="974"/>
                </a:lnTo>
                <a:lnTo>
                  <a:pt x="217" y="972"/>
                </a:lnTo>
                <a:lnTo>
                  <a:pt x="217" y="970"/>
                </a:lnTo>
                <a:lnTo>
                  <a:pt x="217" y="968"/>
                </a:lnTo>
                <a:lnTo>
                  <a:pt x="215" y="968"/>
                </a:lnTo>
                <a:lnTo>
                  <a:pt x="213" y="968"/>
                </a:lnTo>
                <a:lnTo>
                  <a:pt x="210" y="966"/>
                </a:lnTo>
                <a:lnTo>
                  <a:pt x="208" y="964"/>
                </a:lnTo>
                <a:lnTo>
                  <a:pt x="206" y="964"/>
                </a:lnTo>
                <a:lnTo>
                  <a:pt x="204" y="964"/>
                </a:lnTo>
                <a:lnTo>
                  <a:pt x="204" y="962"/>
                </a:lnTo>
                <a:lnTo>
                  <a:pt x="202" y="962"/>
                </a:lnTo>
                <a:lnTo>
                  <a:pt x="200" y="960"/>
                </a:lnTo>
                <a:lnTo>
                  <a:pt x="197" y="958"/>
                </a:lnTo>
                <a:lnTo>
                  <a:pt x="197" y="960"/>
                </a:lnTo>
                <a:lnTo>
                  <a:pt x="195" y="962"/>
                </a:lnTo>
                <a:lnTo>
                  <a:pt x="195" y="964"/>
                </a:lnTo>
                <a:lnTo>
                  <a:pt x="193" y="964"/>
                </a:lnTo>
                <a:lnTo>
                  <a:pt x="193" y="966"/>
                </a:lnTo>
                <a:lnTo>
                  <a:pt x="191" y="966"/>
                </a:lnTo>
                <a:lnTo>
                  <a:pt x="189" y="966"/>
                </a:lnTo>
                <a:lnTo>
                  <a:pt x="187" y="966"/>
                </a:lnTo>
                <a:lnTo>
                  <a:pt x="185" y="968"/>
                </a:lnTo>
                <a:lnTo>
                  <a:pt x="182" y="970"/>
                </a:lnTo>
                <a:lnTo>
                  <a:pt x="180" y="970"/>
                </a:lnTo>
                <a:lnTo>
                  <a:pt x="178" y="970"/>
                </a:lnTo>
                <a:lnTo>
                  <a:pt x="176" y="970"/>
                </a:lnTo>
                <a:lnTo>
                  <a:pt x="178" y="972"/>
                </a:lnTo>
                <a:lnTo>
                  <a:pt x="178" y="974"/>
                </a:lnTo>
                <a:lnTo>
                  <a:pt x="178" y="975"/>
                </a:lnTo>
                <a:lnTo>
                  <a:pt x="176" y="975"/>
                </a:lnTo>
                <a:lnTo>
                  <a:pt x="174" y="975"/>
                </a:lnTo>
                <a:lnTo>
                  <a:pt x="174" y="974"/>
                </a:lnTo>
                <a:lnTo>
                  <a:pt x="172" y="975"/>
                </a:lnTo>
                <a:lnTo>
                  <a:pt x="172" y="977"/>
                </a:lnTo>
                <a:lnTo>
                  <a:pt x="172" y="979"/>
                </a:lnTo>
                <a:lnTo>
                  <a:pt x="174" y="979"/>
                </a:lnTo>
                <a:lnTo>
                  <a:pt x="176" y="981"/>
                </a:lnTo>
                <a:lnTo>
                  <a:pt x="174" y="981"/>
                </a:lnTo>
                <a:lnTo>
                  <a:pt x="174" y="983"/>
                </a:lnTo>
                <a:lnTo>
                  <a:pt x="174" y="985"/>
                </a:lnTo>
                <a:lnTo>
                  <a:pt x="172" y="987"/>
                </a:lnTo>
                <a:lnTo>
                  <a:pt x="170" y="987"/>
                </a:lnTo>
                <a:lnTo>
                  <a:pt x="167" y="987"/>
                </a:lnTo>
                <a:lnTo>
                  <a:pt x="167" y="985"/>
                </a:lnTo>
                <a:lnTo>
                  <a:pt x="170" y="985"/>
                </a:lnTo>
                <a:lnTo>
                  <a:pt x="172" y="983"/>
                </a:lnTo>
                <a:lnTo>
                  <a:pt x="170" y="983"/>
                </a:lnTo>
                <a:lnTo>
                  <a:pt x="170" y="981"/>
                </a:lnTo>
                <a:lnTo>
                  <a:pt x="170" y="979"/>
                </a:lnTo>
                <a:lnTo>
                  <a:pt x="170" y="977"/>
                </a:lnTo>
                <a:lnTo>
                  <a:pt x="172" y="977"/>
                </a:lnTo>
                <a:lnTo>
                  <a:pt x="170" y="975"/>
                </a:lnTo>
                <a:lnTo>
                  <a:pt x="167" y="975"/>
                </a:lnTo>
                <a:lnTo>
                  <a:pt x="165" y="975"/>
                </a:lnTo>
                <a:lnTo>
                  <a:pt x="163" y="975"/>
                </a:lnTo>
                <a:lnTo>
                  <a:pt x="163" y="977"/>
                </a:lnTo>
                <a:lnTo>
                  <a:pt x="161" y="977"/>
                </a:lnTo>
                <a:lnTo>
                  <a:pt x="159" y="977"/>
                </a:lnTo>
                <a:lnTo>
                  <a:pt x="157" y="975"/>
                </a:lnTo>
                <a:lnTo>
                  <a:pt x="157" y="974"/>
                </a:lnTo>
                <a:lnTo>
                  <a:pt x="157" y="972"/>
                </a:lnTo>
                <a:lnTo>
                  <a:pt x="159" y="970"/>
                </a:lnTo>
                <a:lnTo>
                  <a:pt x="159" y="968"/>
                </a:lnTo>
                <a:lnTo>
                  <a:pt x="161" y="968"/>
                </a:lnTo>
                <a:lnTo>
                  <a:pt x="163" y="966"/>
                </a:lnTo>
                <a:lnTo>
                  <a:pt x="161" y="964"/>
                </a:lnTo>
                <a:lnTo>
                  <a:pt x="161" y="962"/>
                </a:lnTo>
                <a:lnTo>
                  <a:pt x="163" y="960"/>
                </a:lnTo>
                <a:lnTo>
                  <a:pt x="163" y="958"/>
                </a:lnTo>
                <a:lnTo>
                  <a:pt x="163" y="956"/>
                </a:lnTo>
                <a:lnTo>
                  <a:pt x="161" y="954"/>
                </a:lnTo>
                <a:lnTo>
                  <a:pt x="161" y="952"/>
                </a:lnTo>
                <a:lnTo>
                  <a:pt x="159" y="950"/>
                </a:lnTo>
                <a:lnTo>
                  <a:pt x="157" y="948"/>
                </a:lnTo>
                <a:lnTo>
                  <a:pt x="155" y="948"/>
                </a:lnTo>
                <a:lnTo>
                  <a:pt x="152" y="948"/>
                </a:lnTo>
                <a:lnTo>
                  <a:pt x="152" y="950"/>
                </a:lnTo>
                <a:lnTo>
                  <a:pt x="150" y="950"/>
                </a:lnTo>
                <a:lnTo>
                  <a:pt x="150" y="948"/>
                </a:lnTo>
                <a:lnTo>
                  <a:pt x="150" y="946"/>
                </a:lnTo>
                <a:lnTo>
                  <a:pt x="150" y="944"/>
                </a:lnTo>
                <a:lnTo>
                  <a:pt x="148" y="944"/>
                </a:lnTo>
                <a:lnTo>
                  <a:pt x="146" y="942"/>
                </a:lnTo>
                <a:lnTo>
                  <a:pt x="146" y="940"/>
                </a:lnTo>
                <a:lnTo>
                  <a:pt x="146" y="938"/>
                </a:lnTo>
                <a:lnTo>
                  <a:pt x="146" y="936"/>
                </a:lnTo>
                <a:lnTo>
                  <a:pt x="144" y="936"/>
                </a:lnTo>
                <a:lnTo>
                  <a:pt x="144" y="934"/>
                </a:lnTo>
                <a:lnTo>
                  <a:pt x="144" y="932"/>
                </a:lnTo>
                <a:lnTo>
                  <a:pt x="144" y="930"/>
                </a:lnTo>
                <a:lnTo>
                  <a:pt x="144" y="928"/>
                </a:lnTo>
                <a:lnTo>
                  <a:pt x="144" y="926"/>
                </a:lnTo>
                <a:lnTo>
                  <a:pt x="146" y="926"/>
                </a:lnTo>
                <a:lnTo>
                  <a:pt x="146" y="924"/>
                </a:lnTo>
                <a:lnTo>
                  <a:pt x="146" y="922"/>
                </a:lnTo>
                <a:lnTo>
                  <a:pt x="146" y="920"/>
                </a:lnTo>
                <a:lnTo>
                  <a:pt x="146" y="918"/>
                </a:lnTo>
                <a:lnTo>
                  <a:pt x="146" y="916"/>
                </a:lnTo>
                <a:lnTo>
                  <a:pt x="144" y="916"/>
                </a:lnTo>
                <a:lnTo>
                  <a:pt x="144" y="914"/>
                </a:lnTo>
                <a:lnTo>
                  <a:pt x="142" y="914"/>
                </a:lnTo>
                <a:lnTo>
                  <a:pt x="140" y="912"/>
                </a:lnTo>
                <a:lnTo>
                  <a:pt x="137" y="914"/>
                </a:lnTo>
                <a:lnTo>
                  <a:pt x="135" y="914"/>
                </a:lnTo>
                <a:lnTo>
                  <a:pt x="135" y="912"/>
                </a:lnTo>
                <a:lnTo>
                  <a:pt x="133" y="912"/>
                </a:lnTo>
                <a:lnTo>
                  <a:pt x="133" y="910"/>
                </a:lnTo>
                <a:lnTo>
                  <a:pt x="133" y="908"/>
                </a:lnTo>
                <a:lnTo>
                  <a:pt x="131" y="908"/>
                </a:lnTo>
                <a:lnTo>
                  <a:pt x="129" y="908"/>
                </a:lnTo>
                <a:lnTo>
                  <a:pt x="127" y="906"/>
                </a:lnTo>
                <a:lnTo>
                  <a:pt x="124" y="906"/>
                </a:lnTo>
                <a:lnTo>
                  <a:pt x="122" y="906"/>
                </a:lnTo>
                <a:lnTo>
                  <a:pt x="120" y="906"/>
                </a:lnTo>
                <a:lnTo>
                  <a:pt x="118" y="906"/>
                </a:lnTo>
                <a:lnTo>
                  <a:pt x="116" y="908"/>
                </a:lnTo>
                <a:lnTo>
                  <a:pt x="114" y="908"/>
                </a:lnTo>
                <a:lnTo>
                  <a:pt x="112" y="908"/>
                </a:lnTo>
                <a:lnTo>
                  <a:pt x="109" y="908"/>
                </a:lnTo>
                <a:lnTo>
                  <a:pt x="109" y="910"/>
                </a:lnTo>
                <a:lnTo>
                  <a:pt x="109" y="908"/>
                </a:lnTo>
                <a:lnTo>
                  <a:pt x="109" y="910"/>
                </a:lnTo>
                <a:lnTo>
                  <a:pt x="107" y="910"/>
                </a:lnTo>
                <a:lnTo>
                  <a:pt x="105" y="912"/>
                </a:lnTo>
                <a:lnTo>
                  <a:pt x="105" y="914"/>
                </a:lnTo>
                <a:lnTo>
                  <a:pt x="105" y="916"/>
                </a:lnTo>
                <a:lnTo>
                  <a:pt x="107" y="916"/>
                </a:lnTo>
                <a:lnTo>
                  <a:pt x="107" y="914"/>
                </a:lnTo>
                <a:lnTo>
                  <a:pt x="107" y="912"/>
                </a:lnTo>
                <a:lnTo>
                  <a:pt x="109" y="912"/>
                </a:lnTo>
                <a:lnTo>
                  <a:pt x="107" y="914"/>
                </a:lnTo>
                <a:lnTo>
                  <a:pt x="107" y="916"/>
                </a:lnTo>
                <a:lnTo>
                  <a:pt x="107" y="918"/>
                </a:lnTo>
                <a:lnTo>
                  <a:pt x="105" y="920"/>
                </a:lnTo>
                <a:lnTo>
                  <a:pt x="105" y="922"/>
                </a:lnTo>
                <a:lnTo>
                  <a:pt x="103" y="922"/>
                </a:lnTo>
                <a:lnTo>
                  <a:pt x="103" y="924"/>
                </a:lnTo>
                <a:lnTo>
                  <a:pt x="103" y="926"/>
                </a:lnTo>
                <a:lnTo>
                  <a:pt x="103" y="928"/>
                </a:lnTo>
                <a:lnTo>
                  <a:pt x="103" y="930"/>
                </a:lnTo>
                <a:lnTo>
                  <a:pt x="103" y="932"/>
                </a:lnTo>
                <a:lnTo>
                  <a:pt x="103" y="934"/>
                </a:lnTo>
                <a:lnTo>
                  <a:pt x="103" y="936"/>
                </a:lnTo>
                <a:lnTo>
                  <a:pt x="103" y="938"/>
                </a:lnTo>
                <a:lnTo>
                  <a:pt x="101" y="940"/>
                </a:lnTo>
                <a:lnTo>
                  <a:pt x="101" y="942"/>
                </a:lnTo>
                <a:lnTo>
                  <a:pt x="101" y="944"/>
                </a:lnTo>
                <a:lnTo>
                  <a:pt x="99" y="946"/>
                </a:lnTo>
                <a:lnTo>
                  <a:pt x="99" y="948"/>
                </a:lnTo>
                <a:lnTo>
                  <a:pt x="97" y="948"/>
                </a:lnTo>
                <a:lnTo>
                  <a:pt x="94" y="948"/>
                </a:lnTo>
                <a:lnTo>
                  <a:pt x="92" y="948"/>
                </a:lnTo>
                <a:lnTo>
                  <a:pt x="90" y="950"/>
                </a:lnTo>
                <a:lnTo>
                  <a:pt x="88" y="950"/>
                </a:lnTo>
                <a:lnTo>
                  <a:pt x="88" y="948"/>
                </a:lnTo>
                <a:lnTo>
                  <a:pt x="86" y="946"/>
                </a:lnTo>
                <a:lnTo>
                  <a:pt x="86" y="944"/>
                </a:lnTo>
                <a:lnTo>
                  <a:pt x="86" y="942"/>
                </a:lnTo>
                <a:lnTo>
                  <a:pt x="84" y="942"/>
                </a:lnTo>
                <a:lnTo>
                  <a:pt x="84" y="940"/>
                </a:lnTo>
                <a:lnTo>
                  <a:pt x="84" y="938"/>
                </a:lnTo>
                <a:lnTo>
                  <a:pt x="84" y="936"/>
                </a:lnTo>
                <a:lnTo>
                  <a:pt x="82" y="936"/>
                </a:lnTo>
                <a:lnTo>
                  <a:pt x="82" y="934"/>
                </a:lnTo>
                <a:lnTo>
                  <a:pt x="82" y="932"/>
                </a:lnTo>
                <a:lnTo>
                  <a:pt x="79" y="932"/>
                </a:lnTo>
                <a:lnTo>
                  <a:pt x="79" y="930"/>
                </a:lnTo>
                <a:lnTo>
                  <a:pt x="79" y="928"/>
                </a:lnTo>
                <a:lnTo>
                  <a:pt x="77" y="928"/>
                </a:lnTo>
                <a:lnTo>
                  <a:pt x="77" y="926"/>
                </a:lnTo>
                <a:lnTo>
                  <a:pt x="75" y="924"/>
                </a:lnTo>
                <a:lnTo>
                  <a:pt x="77" y="922"/>
                </a:lnTo>
                <a:lnTo>
                  <a:pt x="75" y="922"/>
                </a:lnTo>
                <a:lnTo>
                  <a:pt x="73" y="920"/>
                </a:lnTo>
                <a:lnTo>
                  <a:pt x="73" y="918"/>
                </a:lnTo>
                <a:lnTo>
                  <a:pt x="73" y="916"/>
                </a:lnTo>
                <a:lnTo>
                  <a:pt x="73" y="914"/>
                </a:lnTo>
                <a:lnTo>
                  <a:pt x="71" y="912"/>
                </a:lnTo>
                <a:lnTo>
                  <a:pt x="73" y="912"/>
                </a:lnTo>
                <a:lnTo>
                  <a:pt x="71" y="910"/>
                </a:lnTo>
                <a:lnTo>
                  <a:pt x="71" y="908"/>
                </a:lnTo>
                <a:lnTo>
                  <a:pt x="71" y="906"/>
                </a:lnTo>
                <a:lnTo>
                  <a:pt x="71" y="904"/>
                </a:lnTo>
                <a:lnTo>
                  <a:pt x="69" y="902"/>
                </a:lnTo>
                <a:lnTo>
                  <a:pt x="69" y="900"/>
                </a:lnTo>
                <a:lnTo>
                  <a:pt x="69" y="898"/>
                </a:lnTo>
                <a:lnTo>
                  <a:pt x="71" y="898"/>
                </a:lnTo>
                <a:lnTo>
                  <a:pt x="71" y="896"/>
                </a:lnTo>
                <a:lnTo>
                  <a:pt x="71" y="894"/>
                </a:lnTo>
                <a:lnTo>
                  <a:pt x="69" y="892"/>
                </a:lnTo>
                <a:lnTo>
                  <a:pt x="71" y="890"/>
                </a:lnTo>
                <a:lnTo>
                  <a:pt x="71" y="892"/>
                </a:lnTo>
                <a:lnTo>
                  <a:pt x="73" y="890"/>
                </a:lnTo>
                <a:lnTo>
                  <a:pt x="73" y="888"/>
                </a:lnTo>
                <a:lnTo>
                  <a:pt x="75" y="886"/>
                </a:lnTo>
                <a:lnTo>
                  <a:pt x="77" y="886"/>
                </a:lnTo>
                <a:lnTo>
                  <a:pt x="77" y="888"/>
                </a:lnTo>
                <a:lnTo>
                  <a:pt x="77" y="890"/>
                </a:lnTo>
                <a:lnTo>
                  <a:pt x="79" y="890"/>
                </a:lnTo>
                <a:lnTo>
                  <a:pt x="82" y="892"/>
                </a:lnTo>
                <a:lnTo>
                  <a:pt x="82" y="890"/>
                </a:lnTo>
                <a:lnTo>
                  <a:pt x="84" y="890"/>
                </a:lnTo>
                <a:lnTo>
                  <a:pt x="86" y="890"/>
                </a:lnTo>
                <a:lnTo>
                  <a:pt x="88" y="890"/>
                </a:lnTo>
                <a:lnTo>
                  <a:pt x="90" y="890"/>
                </a:lnTo>
                <a:lnTo>
                  <a:pt x="92" y="888"/>
                </a:lnTo>
                <a:lnTo>
                  <a:pt x="94" y="888"/>
                </a:lnTo>
                <a:lnTo>
                  <a:pt x="94" y="890"/>
                </a:lnTo>
                <a:lnTo>
                  <a:pt x="97" y="890"/>
                </a:lnTo>
                <a:lnTo>
                  <a:pt x="97" y="892"/>
                </a:lnTo>
                <a:lnTo>
                  <a:pt x="99" y="894"/>
                </a:lnTo>
                <a:lnTo>
                  <a:pt x="101" y="894"/>
                </a:lnTo>
                <a:lnTo>
                  <a:pt x="101" y="896"/>
                </a:lnTo>
                <a:lnTo>
                  <a:pt x="103" y="896"/>
                </a:lnTo>
                <a:lnTo>
                  <a:pt x="105" y="898"/>
                </a:lnTo>
                <a:lnTo>
                  <a:pt x="105" y="900"/>
                </a:lnTo>
                <a:lnTo>
                  <a:pt x="105" y="902"/>
                </a:lnTo>
                <a:lnTo>
                  <a:pt x="107" y="904"/>
                </a:lnTo>
                <a:lnTo>
                  <a:pt x="105" y="904"/>
                </a:lnTo>
                <a:lnTo>
                  <a:pt x="107" y="906"/>
                </a:lnTo>
                <a:lnTo>
                  <a:pt x="107" y="908"/>
                </a:lnTo>
                <a:lnTo>
                  <a:pt x="109" y="908"/>
                </a:lnTo>
                <a:lnTo>
                  <a:pt x="114" y="906"/>
                </a:lnTo>
                <a:lnTo>
                  <a:pt x="114" y="904"/>
                </a:lnTo>
                <a:lnTo>
                  <a:pt x="114" y="902"/>
                </a:lnTo>
                <a:lnTo>
                  <a:pt x="116" y="900"/>
                </a:lnTo>
                <a:lnTo>
                  <a:pt x="116" y="898"/>
                </a:lnTo>
                <a:lnTo>
                  <a:pt x="116" y="896"/>
                </a:lnTo>
                <a:lnTo>
                  <a:pt x="114" y="898"/>
                </a:lnTo>
                <a:lnTo>
                  <a:pt x="116" y="896"/>
                </a:lnTo>
                <a:lnTo>
                  <a:pt x="114" y="894"/>
                </a:lnTo>
                <a:lnTo>
                  <a:pt x="112" y="894"/>
                </a:lnTo>
                <a:lnTo>
                  <a:pt x="114" y="892"/>
                </a:lnTo>
                <a:lnTo>
                  <a:pt x="112" y="892"/>
                </a:lnTo>
                <a:lnTo>
                  <a:pt x="112" y="890"/>
                </a:lnTo>
                <a:lnTo>
                  <a:pt x="112" y="888"/>
                </a:lnTo>
                <a:lnTo>
                  <a:pt x="112" y="886"/>
                </a:lnTo>
                <a:lnTo>
                  <a:pt x="109" y="884"/>
                </a:lnTo>
                <a:lnTo>
                  <a:pt x="107" y="882"/>
                </a:lnTo>
                <a:lnTo>
                  <a:pt x="105" y="884"/>
                </a:lnTo>
                <a:lnTo>
                  <a:pt x="103" y="884"/>
                </a:lnTo>
                <a:lnTo>
                  <a:pt x="101" y="884"/>
                </a:lnTo>
                <a:lnTo>
                  <a:pt x="99" y="884"/>
                </a:lnTo>
                <a:lnTo>
                  <a:pt x="99" y="886"/>
                </a:lnTo>
                <a:lnTo>
                  <a:pt x="99" y="884"/>
                </a:lnTo>
                <a:lnTo>
                  <a:pt x="99" y="882"/>
                </a:lnTo>
                <a:lnTo>
                  <a:pt x="99" y="880"/>
                </a:lnTo>
                <a:lnTo>
                  <a:pt x="97" y="878"/>
                </a:lnTo>
                <a:lnTo>
                  <a:pt x="99" y="876"/>
                </a:lnTo>
                <a:lnTo>
                  <a:pt x="99" y="874"/>
                </a:lnTo>
                <a:lnTo>
                  <a:pt x="99" y="872"/>
                </a:lnTo>
                <a:lnTo>
                  <a:pt x="99" y="870"/>
                </a:lnTo>
                <a:lnTo>
                  <a:pt x="99" y="868"/>
                </a:lnTo>
                <a:lnTo>
                  <a:pt x="97" y="866"/>
                </a:lnTo>
                <a:lnTo>
                  <a:pt x="97" y="864"/>
                </a:lnTo>
                <a:lnTo>
                  <a:pt x="94" y="864"/>
                </a:lnTo>
                <a:lnTo>
                  <a:pt x="92" y="862"/>
                </a:lnTo>
                <a:lnTo>
                  <a:pt x="90" y="860"/>
                </a:lnTo>
                <a:lnTo>
                  <a:pt x="90" y="862"/>
                </a:lnTo>
                <a:lnTo>
                  <a:pt x="90" y="864"/>
                </a:lnTo>
                <a:lnTo>
                  <a:pt x="88" y="862"/>
                </a:lnTo>
                <a:lnTo>
                  <a:pt x="88" y="864"/>
                </a:lnTo>
                <a:lnTo>
                  <a:pt x="90" y="866"/>
                </a:lnTo>
                <a:lnTo>
                  <a:pt x="90" y="868"/>
                </a:lnTo>
                <a:lnTo>
                  <a:pt x="90" y="866"/>
                </a:lnTo>
                <a:lnTo>
                  <a:pt x="88" y="864"/>
                </a:lnTo>
                <a:lnTo>
                  <a:pt x="88" y="862"/>
                </a:lnTo>
                <a:lnTo>
                  <a:pt x="88" y="860"/>
                </a:lnTo>
                <a:lnTo>
                  <a:pt x="88" y="858"/>
                </a:lnTo>
                <a:lnTo>
                  <a:pt x="86" y="856"/>
                </a:lnTo>
                <a:lnTo>
                  <a:pt x="86" y="854"/>
                </a:lnTo>
                <a:lnTo>
                  <a:pt x="86" y="852"/>
                </a:lnTo>
                <a:lnTo>
                  <a:pt x="86" y="850"/>
                </a:lnTo>
                <a:lnTo>
                  <a:pt x="84" y="850"/>
                </a:lnTo>
                <a:lnTo>
                  <a:pt x="84" y="848"/>
                </a:lnTo>
                <a:lnTo>
                  <a:pt x="84" y="850"/>
                </a:lnTo>
                <a:lnTo>
                  <a:pt x="82" y="850"/>
                </a:lnTo>
                <a:lnTo>
                  <a:pt x="79" y="850"/>
                </a:lnTo>
                <a:lnTo>
                  <a:pt x="79" y="848"/>
                </a:lnTo>
                <a:lnTo>
                  <a:pt x="77" y="848"/>
                </a:lnTo>
                <a:lnTo>
                  <a:pt x="77" y="846"/>
                </a:lnTo>
                <a:lnTo>
                  <a:pt x="75" y="844"/>
                </a:lnTo>
                <a:lnTo>
                  <a:pt x="75" y="842"/>
                </a:lnTo>
                <a:lnTo>
                  <a:pt x="75" y="840"/>
                </a:lnTo>
                <a:lnTo>
                  <a:pt x="75" y="838"/>
                </a:lnTo>
                <a:lnTo>
                  <a:pt x="77" y="836"/>
                </a:lnTo>
                <a:lnTo>
                  <a:pt x="79" y="834"/>
                </a:lnTo>
                <a:lnTo>
                  <a:pt x="79" y="832"/>
                </a:lnTo>
                <a:lnTo>
                  <a:pt x="82" y="832"/>
                </a:lnTo>
                <a:lnTo>
                  <a:pt x="84" y="830"/>
                </a:lnTo>
                <a:lnTo>
                  <a:pt x="86" y="828"/>
                </a:lnTo>
                <a:lnTo>
                  <a:pt x="86" y="826"/>
                </a:lnTo>
                <a:lnTo>
                  <a:pt x="88" y="826"/>
                </a:lnTo>
                <a:lnTo>
                  <a:pt x="90" y="824"/>
                </a:lnTo>
                <a:lnTo>
                  <a:pt x="90" y="822"/>
                </a:lnTo>
                <a:lnTo>
                  <a:pt x="92" y="822"/>
                </a:lnTo>
                <a:lnTo>
                  <a:pt x="94" y="822"/>
                </a:lnTo>
                <a:lnTo>
                  <a:pt x="94" y="820"/>
                </a:lnTo>
                <a:lnTo>
                  <a:pt x="97" y="818"/>
                </a:lnTo>
                <a:lnTo>
                  <a:pt x="97" y="816"/>
                </a:lnTo>
                <a:lnTo>
                  <a:pt x="99" y="816"/>
                </a:lnTo>
                <a:lnTo>
                  <a:pt x="99" y="814"/>
                </a:lnTo>
                <a:lnTo>
                  <a:pt x="99" y="812"/>
                </a:lnTo>
                <a:lnTo>
                  <a:pt x="99" y="810"/>
                </a:lnTo>
                <a:lnTo>
                  <a:pt x="99" y="808"/>
                </a:lnTo>
                <a:lnTo>
                  <a:pt x="99" y="806"/>
                </a:lnTo>
                <a:lnTo>
                  <a:pt x="99" y="804"/>
                </a:lnTo>
                <a:lnTo>
                  <a:pt x="97" y="804"/>
                </a:lnTo>
                <a:lnTo>
                  <a:pt x="97" y="802"/>
                </a:lnTo>
                <a:lnTo>
                  <a:pt x="97" y="800"/>
                </a:lnTo>
                <a:lnTo>
                  <a:pt x="94" y="800"/>
                </a:lnTo>
                <a:lnTo>
                  <a:pt x="92" y="798"/>
                </a:lnTo>
                <a:lnTo>
                  <a:pt x="94" y="796"/>
                </a:lnTo>
                <a:lnTo>
                  <a:pt x="94" y="794"/>
                </a:lnTo>
                <a:lnTo>
                  <a:pt x="92" y="794"/>
                </a:lnTo>
                <a:lnTo>
                  <a:pt x="90" y="792"/>
                </a:lnTo>
                <a:lnTo>
                  <a:pt x="88" y="792"/>
                </a:lnTo>
                <a:lnTo>
                  <a:pt x="86" y="792"/>
                </a:lnTo>
                <a:lnTo>
                  <a:pt x="84" y="790"/>
                </a:lnTo>
                <a:lnTo>
                  <a:pt x="86" y="788"/>
                </a:lnTo>
                <a:lnTo>
                  <a:pt x="84" y="788"/>
                </a:lnTo>
                <a:lnTo>
                  <a:pt x="82" y="786"/>
                </a:lnTo>
                <a:lnTo>
                  <a:pt x="82" y="784"/>
                </a:lnTo>
                <a:lnTo>
                  <a:pt x="82" y="782"/>
                </a:lnTo>
                <a:lnTo>
                  <a:pt x="84" y="782"/>
                </a:lnTo>
                <a:lnTo>
                  <a:pt x="82" y="780"/>
                </a:lnTo>
                <a:lnTo>
                  <a:pt x="79" y="780"/>
                </a:lnTo>
                <a:lnTo>
                  <a:pt x="77" y="778"/>
                </a:lnTo>
                <a:lnTo>
                  <a:pt x="79" y="776"/>
                </a:lnTo>
                <a:lnTo>
                  <a:pt x="79" y="778"/>
                </a:lnTo>
                <a:lnTo>
                  <a:pt x="79" y="776"/>
                </a:lnTo>
                <a:lnTo>
                  <a:pt x="79" y="774"/>
                </a:lnTo>
                <a:lnTo>
                  <a:pt x="82" y="772"/>
                </a:lnTo>
                <a:lnTo>
                  <a:pt x="82" y="770"/>
                </a:lnTo>
                <a:lnTo>
                  <a:pt x="82" y="768"/>
                </a:lnTo>
                <a:lnTo>
                  <a:pt x="84" y="768"/>
                </a:lnTo>
                <a:lnTo>
                  <a:pt x="86" y="766"/>
                </a:lnTo>
                <a:lnTo>
                  <a:pt x="88" y="764"/>
                </a:lnTo>
                <a:lnTo>
                  <a:pt x="88" y="762"/>
                </a:lnTo>
                <a:lnTo>
                  <a:pt x="90" y="760"/>
                </a:lnTo>
                <a:lnTo>
                  <a:pt x="90" y="758"/>
                </a:lnTo>
                <a:lnTo>
                  <a:pt x="92" y="756"/>
                </a:lnTo>
                <a:lnTo>
                  <a:pt x="92" y="754"/>
                </a:lnTo>
                <a:lnTo>
                  <a:pt x="90" y="752"/>
                </a:lnTo>
                <a:lnTo>
                  <a:pt x="90" y="750"/>
                </a:lnTo>
                <a:lnTo>
                  <a:pt x="88" y="748"/>
                </a:lnTo>
                <a:lnTo>
                  <a:pt x="84" y="748"/>
                </a:lnTo>
                <a:lnTo>
                  <a:pt x="84" y="746"/>
                </a:lnTo>
                <a:lnTo>
                  <a:pt x="84" y="744"/>
                </a:lnTo>
                <a:lnTo>
                  <a:pt x="82" y="744"/>
                </a:lnTo>
                <a:lnTo>
                  <a:pt x="79" y="744"/>
                </a:lnTo>
                <a:lnTo>
                  <a:pt x="82" y="744"/>
                </a:lnTo>
                <a:lnTo>
                  <a:pt x="82" y="742"/>
                </a:lnTo>
                <a:lnTo>
                  <a:pt x="82" y="740"/>
                </a:lnTo>
                <a:lnTo>
                  <a:pt x="82" y="738"/>
                </a:lnTo>
                <a:lnTo>
                  <a:pt x="82" y="736"/>
                </a:lnTo>
                <a:lnTo>
                  <a:pt x="84" y="736"/>
                </a:lnTo>
                <a:lnTo>
                  <a:pt x="84" y="734"/>
                </a:lnTo>
                <a:lnTo>
                  <a:pt x="86" y="734"/>
                </a:lnTo>
                <a:lnTo>
                  <a:pt x="86" y="732"/>
                </a:lnTo>
                <a:lnTo>
                  <a:pt x="88" y="730"/>
                </a:lnTo>
                <a:lnTo>
                  <a:pt x="90" y="730"/>
                </a:lnTo>
                <a:lnTo>
                  <a:pt x="90" y="728"/>
                </a:lnTo>
                <a:lnTo>
                  <a:pt x="92" y="726"/>
                </a:lnTo>
                <a:lnTo>
                  <a:pt x="92" y="724"/>
                </a:lnTo>
                <a:lnTo>
                  <a:pt x="94" y="724"/>
                </a:lnTo>
                <a:lnTo>
                  <a:pt x="94" y="722"/>
                </a:lnTo>
                <a:lnTo>
                  <a:pt x="97" y="720"/>
                </a:lnTo>
                <a:lnTo>
                  <a:pt x="97" y="718"/>
                </a:lnTo>
                <a:lnTo>
                  <a:pt x="99" y="718"/>
                </a:lnTo>
                <a:lnTo>
                  <a:pt x="99" y="716"/>
                </a:lnTo>
                <a:lnTo>
                  <a:pt x="101" y="714"/>
                </a:lnTo>
                <a:lnTo>
                  <a:pt x="101" y="712"/>
                </a:lnTo>
                <a:lnTo>
                  <a:pt x="103" y="710"/>
                </a:lnTo>
                <a:lnTo>
                  <a:pt x="105" y="708"/>
                </a:lnTo>
                <a:lnTo>
                  <a:pt x="105" y="706"/>
                </a:lnTo>
                <a:lnTo>
                  <a:pt x="105" y="704"/>
                </a:lnTo>
                <a:lnTo>
                  <a:pt x="105" y="702"/>
                </a:lnTo>
                <a:lnTo>
                  <a:pt x="105" y="700"/>
                </a:lnTo>
                <a:lnTo>
                  <a:pt x="107" y="698"/>
                </a:lnTo>
                <a:lnTo>
                  <a:pt x="107" y="696"/>
                </a:lnTo>
                <a:lnTo>
                  <a:pt x="109" y="694"/>
                </a:lnTo>
                <a:lnTo>
                  <a:pt x="109" y="692"/>
                </a:lnTo>
                <a:lnTo>
                  <a:pt x="109" y="690"/>
                </a:lnTo>
                <a:lnTo>
                  <a:pt x="109" y="688"/>
                </a:lnTo>
                <a:lnTo>
                  <a:pt x="112" y="686"/>
                </a:lnTo>
                <a:lnTo>
                  <a:pt x="112" y="684"/>
                </a:lnTo>
                <a:lnTo>
                  <a:pt x="112" y="682"/>
                </a:lnTo>
                <a:lnTo>
                  <a:pt x="109" y="682"/>
                </a:lnTo>
                <a:lnTo>
                  <a:pt x="109" y="680"/>
                </a:lnTo>
                <a:lnTo>
                  <a:pt x="109" y="678"/>
                </a:lnTo>
                <a:lnTo>
                  <a:pt x="107" y="676"/>
                </a:lnTo>
                <a:lnTo>
                  <a:pt x="105" y="676"/>
                </a:lnTo>
                <a:lnTo>
                  <a:pt x="105" y="674"/>
                </a:lnTo>
                <a:lnTo>
                  <a:pt x="105" y="672"/>
                </a:lnTo>
                <a:lnTo>
                  <a:pt x="105" y="670"/>
                </a:lnTo>
                <a:lnTo>
                  <a:pt x="105" y="668"/>
                </a:lnTo>
                <a:lnTo>
                  <a:pt x="105" y="666"/>
                </a:lnTo>
                <a:lnTo>
                  <a:pt x="105" y="664"/>
                </a:lnTo>
                <a:lnTo>
                  <a:pt x="105" y="662"/>
                </a:lnTo>
                <a:lnTo>
                  <a:pt x="105" y="660"/>
                </a:lnTo>
                <a:lnTo>
                  <a:pt x="107" y="658"/>
                </a:lnTo>
                <a:lnTo>
                  <a:pt x="107" y="656"/>
                </a:lnTo>
                <a:lnTo>
                  <a:pt x="105" y="654"/>
                </a:lnTo>
                <a:lnTo>
                  <a:pt x="103" y="652"/>
                </a:lnTo>
                <a:lnTo>
                  <a:pt x="103" y="650"/>
                </a:lnTo>
                <a:lnTo>
                  <a:pt x="103" y="648"/>
                </a:lnTo>
                <a:lnTo>
                  <a:pt x="105" y="648"/>
                </a:lnTo>
                <a:lnTo>
                  <a:pt x="105" y="646"/>
                </a:lnTo>
                <a:lnTo>
                  <a:pt x="105" y="644"/>
                </a:lnTo>
                <a:lnTo>
                  <a:pt x="107" y="642"/>
                </a:lnTo>
                <a:lnTo>
                  <a:pt x="107" y="640"/>
                </a:lnTo>
                <a:lnTo>
                  <a:pt x="107" y="638"/>
                </a:lnTo>
                <a:lnTo>
                  <a:pt x="105" y="638"/>
                </a:lnTo>
                <a:lnTo>
                  <a:pt x="103" y="638"/>
                </a:lnTo>
                <a:lnTo>
                  <a:pt x="103" y="636"/>
                </a:lnTo>
                <a:lnTo>
                  <a:pt x="105" y="634"/>
                </a:lnTo>
                <a:lnTo>
                  <a:pt x="105" y="632"/>
                </a:lnTo>
                <a:lnTo>
                  <a:pt x="105" y="630"/>
                </a:lnTo>
                <a:lnTo>
                  <a:pt x="103" y="630"/>
                </a:lnTo>
                <a:lnTo>
                  <a:pt x="103" y="628"/>
                </a:lnTo>
                <a:lnTo>
                  <a:pt x="105" y="628"/>
                </a:lnTo>
                <a:lnTo>
                  <a:pt x="105" y="626"/>
                </a:lnTo>
                <a:lnTo>
                  <a:pt x="103" y="626"/>
                </a:lnTo>
                <a:lnTo>
                  <a:pt x="103" y="624"/>
                </a:lnTo>
                <a:lnTo>
                  <a:pt x="103" y="622"/>
                </a:lnTo>
                <a:lnTo>
                  <a:pt x="103" y="620"/>
                </a:lnTo>
                <a:lnTo>
                  <a:pt x="103" y="618"/>
                </a:lnTo>
                <a:lnTo>
                  <a:pt x="105" y="618"/>
                </a:lnTo>
                <a:lnTo>
                  <a:pt x="105" y="616"/>
                </a:lnTo>
                <a:lnTo>
                  <a:pt x="105" y="615"/>
                </a:lnTo>
                <a:lnTo>
                  <a:pt x="107" y="615"/>
                </a:lnTo>
                <a:lnTo>
                  <a:pt x="109" y="616"/>
                </a:lnTo>
                <a:lnTo>
                  <a:pt x="109" y="618"/>
                </a:lnTo>
                <a:lnTo>
                  <a:pt x="112" y="620"/>
                </a:lnTo>
                <a:lnTo>
                  <a:pt x="112" y="622"/>
                </a:lnTo>
                <a:lnTo>
                  <a:pt x="114" y="624"/>
                </a:lnTo>
                <a:lnTo>
                  <a:pt x="114" y="626"/>
                </a:lnTo>
                <a:lnTo>
                  <a:pt x="116" y="628"/>
                </a:lnTo>
                <a:lnTo>
                  <a:pt x="118" y="630"/>
                </a:lnTo>
                <a:lnTo>
                  <a:pt x="118" y="632"/>
                </a:lnTo>
                <a:lnTo>
                  <a:pt x="120" y="632"/>
                </a:lnTo>
                <a:lnTo>
                  <a:pt x="122" y="632"/>
                </a:lnTo>
                <a:lnTo>
                  <a:pt x="124" y="630"/>
                </a:lnTo>
                <a:lnTo>
                  <a:pt x="127" y="628"/>
                </a:lnTo>
                <a:lnTo>
                  <a:pt x="129" y="626"/>
                </a:lnTo>
                <a:lnTo>
                  <a:pt x="129" y="624"/>
                </a:lnTo>
                <a:lnTo>
                  <a:pt x="131" y="622"/>
                </a:lnTo>
                <a:lnTo>
                  <a:pt x="133" y="620"/>
                </a:lnTo>
                <a:lnTo>
                  <a:pt x="133" y="618"/>
                </a:lnTo>
                <a:lnTo>
                  <a:pt x="135" y="616"/>
                </a:lnTo>
                <a:lnTo>
                  <a:pt x="135" y="615"/>
                </a:lnTo>
                <a:lnTo>
                  <a:pt x="137" y="615"/>
                </a:lnTo>
                <a:lnTo>
                  <a:pt x="135" y="613"/>
                </a:lnTo>
                <a:lnTo>
                  <a:pt x="133" y="615"/>
                </a:lnTo>
                <a:lnTo>
                  <a:pt x="133" y="616"/>
                </a:lnTo>
                <a:lnTo>
                  <a:pt x="131" y="618"/>
                </a:lnTo>
                <a:lnTo>
                  <a:pt x="129" y="620"/>
                </a:lnTo>
                <a:lnTo>
                  <a:pt x="127" y="620"/>
                </a:lnTo>
                <a:lnTo>
                  <a:pt x="129" y="620"/>
                </a:lnTo>
                <a:lnTo>
                  <a:pt x="129" y="618"/>
                </a:lnTo>
                <a:lnTo>
                  <a:pt x="131" y="616"/>
                </a:lnTo>
                <a:lnTo>
                  <a:pt x="133" y="616"/>
                </a:lnTo>
                <a:lnTo>
                  <a:pt x="133" y="615"/>
                </a:lnTo>
                <a:lnTo>
                  <a:pt x="133" y="613"/>
                </a:lnTo>
                <a:lnTo>
                  <a:pt x="135" y="611"/>
                </a:lnTo>
                <a:lnTo>
                  <a:pt x="135" y="609"/>
                </a:lnTo>
                <a:lnTo>
                  <a:pt x="137" y="607"/>
                </a:lnTo>
                <a:lnTo>
                  <a:pt x="137" y="605"/>
                </a:lnTo>
                <a:lnTo>
                  <a:pt x="137" y="603"/>
                </a:lnTo>
                <a:lnTo>
                  <a:pt x="140" y="601"/>
                </a:lnTo>
                <a:lnTo>
                  <a:pt x="140" y="599"/>
                </a:lnTo>
                <a:lnTo>
                  <a:pt x="140" y="597"/>
                </a:lnTo>
                <a:lnTo>
                  <a:pt x="140" y="595"/>
                </a:lnTo>
                <a:lnTo>
                  <a:pt x="140" y="593"/>
                </a:lnTo>
                <a:lnTo>
                  <a:pt x="140" y="591"/>
                </a:lnTo>
                <a:lnTo>
                  <a:pt x="140" y="589"/>
                </a:lnTo>
                <a:lnTo>
                  <a:pt x="142" y="587"/>
                </a:lnTo>
                <a:lnTo>
                  <a:pt x="142" y="585"/>
                </a:lnTo>
                <a:lnTo>
                  <a:pt x="142" y="583"/>
                </a:lnTo>
                <a:lnTo>
                  <a:pt x="142" y="581"/>
                </a:lnTo>
                <a:lnTo>
                  <a:pt x="142" y="579"/>
                </a:lnTo>
                <a:lnTo>
                  <a:pt x="140" y="577"/>
                </a:lnTo>
                <a:lnTo>
                  <a:pt x="140" y="575"/>
                </a:lnTo>
                <a:lnTo>
                  <a:pt x="140" y="573"/>
                </a:lnTo>
                <a:lnTo>
                  <a:pt x="137" y="571"/>
                </a:lnTo>
                <a:lnTo>
                  <a:pt x="137" y="569"/>
                </a:lnTo>
                <a:lnTo>
                  <a:pt x="135" y="569"/>
                </a:lnTo>
                <a:lnTo>
                  <a:pt x="137" y="567"/>
                </a:lnTo>
                <a:lnTo>
                  <a:pt x="135" y="567"/>
                </a:lnTo>
                <a:lnTo>
                  <a:pt x="135" y="565"/>
                </a:lnTo>
                <a:lnTo>
                  <a:pt x="133" y="563"/>
                </a:lnTo>
                <a:lnTo>
                  <a:pt x="133" y="561"/>
                </a:lnTo>
                <a:lnTo>
                  <a:pt x="131" y="561"/>
                </a:lnTo>
                <a:lnTo>
                  <a:pt x="129" y="559"/>
                </a:lnTo>
                <a:lnTo>
                  <a:pt x="127" y="559"/>
                </a:lnTo>
                <a:lnTo>
                  <a:pt x="124" y="559"/>
                </a:lnTo>
                <a:lnTo>
                  <a:pt x="122" y="559"/>
                </a:lnTo>
                <a:lnTo>
                  <a:pt x="120" y="559"/>
                </a:lnTo>
                <a:lnTo>
                  <a:pt x="120" y="557"/>
                </a:lnTo>
                <a:lnTo>
                  <a:pt x="120" y="555"/>
                </a:lnTo>
                <a:lnTo>
                  <a:pt x="122" y="555"/>
                </a:lnTo>
                <a:lnTo>
                  <a:pt x="120" y="555"/>
                </a:lnTo>
                <a:lnTo>
                  <a:pt x="118" y="555"/>
                </a:lnTo>
                <a:lnTo>
                  <a:pt x="120" y="557"/>
                </a:lnTo>
                <a:lnTo>
                  <a:pt x="120" y="559"/>
                </a:lnTo>
                <a:lnTo>
                  <a:pt x="118" y="559"/>
                </a:lnTo>
                <a:lnTo>
                  <a:pt x="116" y="559"/>
                </a:lnTo>
                <a:lnTo>
                  <a:pt x="114" y="559"/>
                </a:lnTo>
                <a:lnTo>
                  <a:pt x="112" y="559"/>
                </a:lnTo>
                <a:lnTo>
                  <a:pt x="109" y="559"/>
                </a:lnTo>
                <a:lnTo>
                  <a:pt x="112" y="559"/>
                </a:lnTo>
                <a:lnTo>
                  <a:pt x="114" y="559"/>
                </a:lnTo>
                <a:lnTo>
                  <a:pt x="114" y="557"/>
                </a:lnTo>
                <a:lnTo>
                  <a:pt x="116" y="557"/>
                </a:lnTo>
                <a:lnTo>
                  <a:pt x="116" y="559"/>
                </a:lnTo>
                <a:lnTo>
                  <a:pt x="118" y="557"/>
                </a:lnTo>
                <a:lnTo>
                  <a:pt x="116" y="555"/>
                </a:lnTo>
                <a:lnTo>
                  <a:pt x="114" y="555"/>
                </a:lnTo>
                <a:lnTo>
                  <a:pt x="114" y="557"/>
                </a:lnTo>
                <a:lnTo>
                  <a:pt x="112" y="557"/>
                </a:lnTo>
                <a:lnTo>
                  <a:pt x="109" y="557"/>
                </a:lnTo>
                <a:lnTo>
                  <a:pt x="107" y="557"/>
                </a:lnTo>
                <a:lnTo>
                  <a:pt x="105" y="559"/>
                </a:lnTo>
                <a:lnTo>
                  <a:pt x="103" y="559"/>
                </a:lnTo>
                <a:lnTo>
                  <a:pt x="103" y="561"/>
                </a:lnTo>
                <a:lnTo>
                  <a:pt x="101" y="563"/>
                </a:lnTo>
                <a:lnTo>
                  <a:pt x="101" y="565"/>
                </a:lnTo>
                <a:lnTo>
                  <a:pt x="103" y="565"/>
                </a:lnTo>
                <a:lnTo>
                  <a:pt x="105" y="563"/>
                </a:lnTo>
                <a:lnTo>
                  <a:pt x="105" y="565"/>
                </a:lnTo>
                <a:lnTo>
                  <a:pt x="107" y="563"/>
                </a:lnTo>
                <a:lnTo>
                  <a:pt x="109" y="563"/>
                </a:lnTo>
                <a:lnTo>
                  <a:pt x="109" y="561"/>
                </a:lnTo>
                <a:lnTo>
                  <a:pt x="112" y="561"/>
                </a:lnTo>
                <a:lnTo>
                  <a:pt x="109" y="563"/>
                </a:lnTo>
                <a:lnTo>
                  <a:pt x="107" y="565"/>
                </a:lnTo>
                <a:lnTo>
                  <a:pt x="105" y="565"/>
                </a:lnTo>
                <a:lnTo>
                  <a:pt x="105" y="567"/>
                </a:lnTo>
                <a:lnTo>
                  <a:pt x="103" y="569"/>
                </a:lnTo>
                <a:lnTo>
                  <a:pt x="103" y="571"/>
                </a:lnTo>
                <a:lnTo>
                  <a:pt x="103" y="573"/>
                </a:lnTo>
                <a:lnTo>
                  <a:pt x="101" y="573"/>
                </a:lnTo>
                <a:lnTo>
                  <a:pt x="103" y="575"/>
                </a:lnTo>
                <a:lnTo>
                  <a:pt x="101" y="577"/>
                </a:lnTo>
                <a:lnTo>
                  <a:pt x="101" y="579"/>
                </a:lnTo>
                <a:lnTo>
                  <a:pt x="99" y="577"/>
                </a:lnTo>
                <a:lnTo>
                  <a:pt x="99" y="575"/>
                </a:lnTo>
                <a:lnTo>
                  <a:pt x="101" y="575"/>
                </a:lnTo>
                <a:lnTo>
                  <a:pt x="101" y="573"/>
                </a:lnTo>
                <a:lnTo>
                  <a:pt x="101" y="571"/>
                </a:lnTo>
                <a:lnTo>
                  <a:pt x="101" y="569"/>
                </a:lnTo>
                <a:lnTo>
                  <a:pt x="99" y="567"/>
                </a:lnTo>
                <a:lnTo>
                  <a:pt x="99" y="565"/>
                </a:lnTo>
                <a:lnTo>
                  <a:pt x="97" y="563"/>
                </a:lnTo>
                <a:lnTo>
                  <a:pt x="94" y="563"/>
                </a:lnTo>
                <a:lnTo>
                  <a:pt x="92" y="561"/>
                </a:lnTo>
                <a:lnTo>
                  <a:pt x="90" y="561"/>
                </a:lnTo>
                <a:lnTo>
                  <a:pt x="88" y="561"/>
                </a:lnTo>
                <a:lnTo>
                  <a:pt x="88" y="559"/>
                </a:lnTo>
                <a:lnTo>
                  <a:pt x="88" y="557"/>
                </a:lnTo>
                <a:lnTo>
                  <a:pt x="88" y="555"/>
                </a:lnTo>
                <a:lnTo>
                  <a:pt x="88" y="553"/>
                </a:lnTo>
                <a:lnTo>
                  <a:pt x="88" y="551"/>
                </a:lnTo>
                <a:lnTo>
                  <a:pt x="88" y="549"/>
                </a:lnTo>
                <a:lnTo>
                  <a:pt x="88" y="547"/>
                </a:lnTo>
                <a:lnTo>
                  <a:pt x="88" y="545"/>
                </a:lnTo>
                <a:lnTo>
                  <a:pt x="88" y="543"/>
                </a:lnTo>
                <a:lnTo>
                  <a:pt x="88" y="541"/>
                </a:lnTo>
                <a:lnTo>
                  <a:pt x="88" y="539"/>
                </a:lnTo>
                <a:lnTo>
                  <a:pt x="88" y="537"/>
                </a:lnTo>
                <a:lnTo>
                  <a:pt x="88" y="535"/>
                </a:lnTo>
                <a:lnTo>
                  <a:pt x="88" y="533"/>
                </a:lnTo>
                <a:lnTo>
                  <a:pt x="88" y="531"/>
                </a:lnTo>
                <a:lnTo>
                  <a:pt x="86" y="531"/>
                </a:lnTo>
                <a:lnTo>
                  <a:pt x="86" y="529"/>
                </a:lnTo>
                <a:lnTo>
                  <a:pt x="88" y="527"/>
                </a:lnTo>
                <a:lnTo>
                  <a:pt x="88" y="525"/>
                </a:lnTo>
                <a:lnTo>
                  <a:pt x="90" y="523"/>
                </a:lnTo>
                <a:lnTo>
                  <a:pt x="92" y="521"/>
                </a:lnTo>
                <a:lnTo>
                  <a:pt x="92" y="519"/>
                </a:lnTo>
                <a:lnTo>
                  <a:pt x="92" y="517"/>
                </a:lnTo>
                <a:lnTo>
                  <a:pt x="92" y="515"/>
                </a:lnTo>
                <a:lnTo>
                  <a:pt x="94" y="513"/>
                </a:lnTo>
                <a:lnTo>
                  <a:pt x="92" y="511"/>
                </a:lnTo>
                <a:lnTo>
                  <a:pt x="92" y="509"/>
                </a:lnTo>
                <a:lnTo>
                  <a:pt x="90" y="507"/>
                </a:lnTo>
                <a:lnTo>
                  <a:pt x="88" y="507"/>
                </a:lnTo>
                <a:lnTo>
                  <a:pt x="86" y="507"/>
                </a:lnTo>
                <a:lnTo>
                  <a:pt x="84" y="507"/>
                </a:lnTo>
                <a:lnTo>
                  <a:pt x="82" y="507"/>
                </a:lnTo>
                <a:lnTo>
                  <a:pt x="82" y="505"/>
                </a:lnTo>
                <a:lnTo>
                  <a:pt x="82" y="503"/>
                </a:lnTo>
                <a:lnTo>
                  <a:pt x="84" y="501"/>
                </a:lnTo>
                <a:lnTo>
                  <a:pt x="86" y="503"/>
                </a:lnTo>
                <a:lnTo>
                  <a:pt x="88" y="501"/>
                </a:lnTo>
                <a:lnTo>
                  <a:pt x="88" y="499"/>
                </a:lnTo>
                <a:lnTo>
                  <a:pt x="90" y="499"/>
                </a:lnTo>
                <a:lnTo>
                  <a:pt x="90" y="501"/>
                </a:lnTo>
                <a:lnTo>
                  <a:pt x="92" y="503"/>
                </a:lnTo>
                <a:lnTo>
                  <a:pt x="94" y="503"/>
                </a:lnTo>
                <a:lnTo>
                  <a:pt x="97" y="501"/>
                </a:lnTo>
                <a:lnTo>
                  <a:pt x="99" y="501"/>
                </a:lnTo>
                <a:lnTo>
                  <a:pt x="101" y="499"/>
                </a:lnTo>
                <a:lnTo>
                  <a:pt x="103" y="499"/>
                </a:lnTo>
                <a:lnTo>
                  <a:pt x="105" y="499"/>
                </a:lnTo>
                <a:lnTo>
                  <a:pt x="107" y="499"/>
                </a:lnTo>
                <a:lnTo>
                  <a:pt x="109" y="497"/>
                </a:lnTo>
                <a:lnTo>
                  <a:pt x="112" y="495"/>
                </a:lnTo>
                <a:lnTo>
                  <a:pt x="114" y="493"/>
                </a:lnTo>
                <a:lnTo>
                  <a:pt x="116" y="491"/>
                </a:lnTo>
                <a:lnTo>
                  <a:pt x="116" y="489"/>
                </a:lnTo>
                <a:lnTo>
                  <a:pt x="118" y="489"/>
                </a:lnTo>
                <a:lnTo>
                  <a:pt x="120" y="487"/>
                </a:lnTo>
                <a:lnTo>
                  <a:pt x="120" y="485"/>
                </a:lnTo>
                <a:lnTo>
                  <a:pt x="120" y="483"/>
                </a:lnTo>
                <a:lnTo>
                  <a:pt x="120" y="481"/>
                </a:lnTo>
                <a:lnTo>
                  <a:pt x="118" y="481"/>
                </a:lnTo>
                <a:lnTo>
                  <a:pt x="118" y="479"/>
                </a:lnTo>
                <a:lnTo>
                  <a:pt x="120" y="477"/>
                </a:lnTo>
                <a:lnTo>
                  <a:pt x="118" y="477"/>
                </a:lnTo>
                <a:lnTo>
                  <a:pt x="118" y="475"/>
                </a:lnTo>
                <a:lnTo>
                  <a:pt x="118" y="473"/>
                </a:lnTo>
                <a:lnTo>
                  <a:pt x="118" y="471"/>
                </a:lnTo>
                <a:lnTo>
                  <a:pt x="116" y="469"/>
                </a:lnTo>
                <a:lnTo>
                  <a:pt x="116" y="467"/>
                </a:lnTo>
                <a:lnTo>
                  <a:pt x="114" y="467"/>
                </a:lnTo>
                <a:lnTo>
                  <a:pt x="114" y="465"/>
                </a:lnTo>
                <a:lnTo>
                  <a:pt x="112" y="463"/>
                </a:lnTo>
                <a:lnTo>
                  <a:pt x="112" y="461"/>
                </a:lnTo>
                <a:lnTo>
                  <a:pt x="112" y="459"/>
                </a:lnTo>
                <a:lnTo>
                  <a:pt x="109" y="459"/>
                </a:lnTo>
                <a:lnTo>
                  <a:pt x="109" y="457"/>
                </a:lnTo>
                <a:lnTo>
                  <a:pt x="109" y="455"/>
                </a:lnTo>
                <a:lnTo>
                  <a:pt x="109" y="453"/>
                </a:lnTo>
                <a:lnTo>
                  <a:pt x="109" y="451"/>
                </a:lnTo>
                <a:lnTo>
                  <a:pt x="109" y="449"/>
                </a:lnTo>
                <a:lnTo>
                  <a:pt x="109" y="447"/>
                </a:lnTo>
                <a:lnTo>
                  <a:pt x="107" y="447"/>
                </a:lnTo>
                <a:lnTo>
                  <a:pt x="109" y="445"/>
                </a:lnTo>
                <a:lnTo>
                  <a:pt x="109" y="443"/>
                </a:lnTo>
                <a:lnTo>
                  <a:pt x="112" y="441"/>
                </a:lnTo>
                <a:lnTo>
                  <a:pt x="112" y="439"/>
                </a:lnTo>
                <a:lnTo>
                  <a:pt x="112" y="437"/>
                </a:lnTo>
                <a:lnTo>
                  <a:pt x="112" y="435"/>
                </a:lnTo>
                <a:lnTo>
                  <a:pt x="109" y="433"/>
                </a:lnTo>
                <a:lnTo>
                  <a:pt x="109" y="431"/>
                </a:lnTo>
                <a:lnTo>
                  <a:pt x="112" y="431"/>
                </a:lnTo>
                <a:lnTo>
                  <a:pt x="112" y="429"/>
                </a:lnTo>
                <a:lnTo>
                  <a:pt x="112" y="427"/>
                </a:lnTo>
                <a:lnTo>
                  <a:pt x="112" y="425"/>
                </a:lnTo>
                <a:lnTo>
                  <a:pt x="109" y="425"/>
                </a:lnTo>
                <a:lnTo>
                  <a:pt x="112" y="425"/>
                </a:lnTo>
                <a:lnTo>
                  <a:pt x="112" y="423"/>
                </a:lnTo>
                <a:lnTo>
                  <a:pt x="114" y="421"/>
                </a:lnTo>
                <a:lnTo>
                  <a:pt x="114" y="419"/>
                </a:lnTo>
                <a:lnTo>
                  <a:pt x="114" y="417"/>
                </a:lnTo>
                <a:lnTo>
                  <a:pt x="116" y="415"/>
                </a:lnTo>
                <a:lnTo>
                  <a:pt x="116" y="413"/>
                </a:lnTo>
                <a:lnTo>
                  <a:pt x="116" y="411"/>
                </a:lnTo>
                <a:lnTo>
                  <a:pt x="116" y="409"/>
                </a:lnTo>
                <a:lnTo>
                  <a:pt x="118" y="407"/>
                </a:lnTo>
                <a:lnTo>
                  <a:pt x="118" y="405"/>
                </a:lnTo>
                <a:lnTo>
                  <a:pt x="118" y="403"/>
                </a:lnTo>
                <a:lnTo>
                  <a:pt x="118" y="401"/>
                </a:lnTo>
                <a:lnTo>
                  <a:pt x="116" y="401"/>
                </a:lnTo>
                <a:lnTo>
                  <a:pt x="114" y="401"/>
                </a:lnTo>
                <a:lnTo>
                  <a:pt x="114" y="399"/>
                </a:lnTo>
                <a:lnTo>
                  <a:pt x="114" y="397"/>
                </a:lnTo>
                <a:lnTo>
                  <a:pt x="112" y="397"/>
                </a:lnTo>
                <a:lnTo>
                  <a:pt x="112" y="395"/>
                </a:lnTo>
                <a:lnTo>
                  <a:pt x="112" y="393"/>
                </a:lnTo>
                <a:lnTo>
                  <a:pt x="112" y="391"/>
                </a:lnTo>
                <a:lnTo>
                  <a:pt x="112" y="389"/>
                </a:lnTo>
                <a:lnTo>
                  <a:pt x="109" y="389"/>
                </a:lnTo>
                <a:lnTo>
                  <a:pt x="109" y="387"/>
                </a:lnTo>
                <a:lnTo>
                  <a:pt x="107" y="387"/>
                </a:lnTo>
                <a:lnTo>
                  <a:pt x="105" y="387"/>
                </a:lnTo>
                <a:lnTo>
                  <a:pt x="103" y="387"/>
                </a:lnTo>
                <a:lnTo>
                  <a:pt x="101" y="385"/>
                </a:lnTo>
                <a:lnTo>
                  <a:pt x="101" y="383"/>
                </a:lnTo>
                <a:lnTo>
                  <a:pt x="99" y="381"/>
                </a:lnTo>
                <a:lnTo>
                  <a:pt x="97" y="381"/>
                </a:lnTo>
                <a:lnTo>
                  <a:pt x="94" y="381"/>
                </a:lnTo>
                <a:lnTo>
                  <a:pt x="92" y="381"/>
                </a:lnTo>
                <a:lnTo>
                  <a:pt x="90" y="381"/>
                </a:lnTo>
                <a:lnTo>
                  <a:pt x="88" y="379"/>
                </a:lnTo>
                <a:lnTo>
                  <a:pt x="86" y="379"/>
                </a:lnTo>
                <a:lnTo>
                  <a:pt x="86" y="381"/>
                </a:lnTo>
                <a:lnTo>
                  <a:pt x="84" y="379"/>
                </a:lnTo>
                <a:lnTo>
                  <a:pt x="84" y="377"/>
                </a:lnTo>
                <a:lnTo>
                  <a:pt x="86" y="377"/>
                </a:lnTo>
                <a:lnTo>
                  <a:pt x="84" y="375"/>
                </a:lnTo>
                <a:lnTo>
                  <a:pt x="84" y="373"/>
                </a:lnTo>
                <a:lnTo>
                  <a:pt x="84" y="371"/>
                </a:lnTo>
                <a:lnTo>
                  <a:pt x="84" y="369"/>
                </a:lnTo>
                <a:lnTo>
                  <a:pt x="86" y="369"/>
                </a:lnTo>
                <a:lnTo>
                  <a:pt x="86" y="367"/>
                </a:lnTo>
                <a:lnTo>
                  <a:pt x="86" y="365"/>
                </a:lnTo>
                <a:lnTo>
                  <a:pt x="86" y="363"/>
                </a:lnTo>
                <a:lnTo>
                  <a:pt x="88" y="361"/>
                </a:lnTo>
                <a:lnTo>
                  <a:pt x="88" y="359"/>
                </a:lnTo>
                <a:lnTo>
                  <a:pt x="88" y="357"/>
                </a:lnTo>
                <a:lnTo>
                  <a:pt x="90" y="355"/>
                </a:lnTo>
                <a:lnTo>
                  <a:pt x="90" y="353"/>
                </a:lnTo>
                <a:lnTo>
                  <a:pt x="90" y="351"/>
                </a:lnTo>
                <a:lnTo>
                  <a:pt x="90" y="349"/>
                </a:lnTo>
                <a:lnTo>
                  <a:pt x="90" y="347"/>
                </a:lnTo>
                <a:lnTo>
                  <a:pt x="90" y="345"/>
                </a:lnTo>
                <a:lnTo>
                  <a:pt x="90" y="343"/>
                </a:lnTo>
                <a:lnTo>
                  <a:pt x="88" y="341"/>
                </a:lnTo>
                <a:lnTo>
                  <a:pt x="88" y="339"/>
                </a:lnTo>
                <a:lnTo>
                  <a:pt x="88" y="337"/>
                </a:lnTo>
                <a:lnTo>
                  <a:pt x="86" y="335"/>
                </a:lnTo>
                <a:lnTo>
                  <a:pt x="86" y="333"/>
                </a:lnTo>
                <a:lnTo>
                  <a:pt x="86" y="331"/>
                </a:lnTo>
                <a:lnTo>
                  <a:pt x="84" y="329"/>
                </a:lnTo>
                <a:lnTo>
                  <a:pt x="84" y="327"/>
                </a:lnTo>
                <a:lnTo>
                  <a:pt x="84" y="325"/>
                </a:lnTo>
                <a:lnTo>
                  <a:pt x="84" y="323"/>
                </a:lnTo>
                <a:lnTo>
                  <a:pt x="82" y="321"/>
                </a:lnTo>
                <a:lnTo>
                  <a:pt x="82" y="319"/>
                </a:lnTo>
                <a:lnTo>
                  <a:pt x="82" y="317"/>
                </a:lnTo>
                <a:lnTo>
                  <a:pt x="79" y="315"/>
                </a:lnTo>
                <a:lnTo>
                  <a:pt x="77" y="315"/>
                </a:lnTo>
                <a:lnTo>
                  <a:pt x="77" y="313"/>
                </a:lnTo>
                <a:lnTo>
                  <a:pt x="75" y="313"/>
                </a:lnTo>
                <a:lnTo>
                  <a:pt x="73" y="313"/>
                </a:lnTo>
                <a:lnTo>
                  <a:pt x="73" y="311"/>
                </a:lnTo>
                <a:lnTo>
                  <a:pt x="71" y="313"/>
                </a:lnTo>
                <a:lnTo>
                  <a:pt x="69" y="313"/>
                </a:lnTo>
                <a:lnTo>
                  <a:pt x="69" y="311"/>
                </a:lnTo>
                <a:lnTo>
                  <a:pt x="69" y="309"/>
                </a:lnTo>
                <a:lnTo>
                  <a:pt x="69" y="307"/>
                </a:lnTo>
                <a:lnTo>
                  <a:pt x="66" y="305"/>
                </a:lnTo>
                <a:lnTo>
                  <a:pt x="66" y="303"/>
                </a:lnTo>
                <a:lnTo>
                  <a:pt x="66" y="301"/>
                </a:lnTo>
                <a:lnTo>
                  <a:pt x="64" y="299"/>
                </a:lnTo>
                <a:lnTo>
                  <a:pt x="64" y="297"/>
                </a:lnTo>
                <a:lnTo>
                  <a:pt x="64" y="295"/>
                </a:lnTo>
                <a:lnTo>
                  <a:pt x="62" y="293"/>
                </a:lnTo>
                <a:lnTo>
                  <a:pt x="62" y="291"/>
                </a:lnTo>
                <a:lnTo>
                  <a:pt x="62" y="289"/>
                </a:lnTo>
                <a:lnTo>
                  <a:pt x="60" y="289"/>
                </a:lnTo>
                <a:lnTo>
                  <a:pt x="60" y="287"/>
                </a:lnTo>
                <a:lnTo>
                  <a:pt x="62" y="287"/>
                </a:lnTo>
                <a:lnTo>
                  <a:pt x="62" y="285"/>
                </a:lnTo>
                <a:lnTo>
                  <a:pt x="62" y="283"/>
                </a:lnTo>
                <a:lnTo>
                  <a:pt x="62" y="281"/>
                </a:lnTo>
                <a:lnTo>
                  <a:pt x="60" y="281"/>
                </a:lnTo>
                <a:lnTo>
                  <a:pt x="60" y="279"/>
                </a:lnTo>
                <a:lnTo>
                  <a:pt x="58" y="277"/>
                </a:lnTo>
                <a:lnTo>
                  <a:pt x="58" y="275"/>
                </a:lnTo>
                <a:lnTo>
                  <a:pt x="56" y="275"/>
                </a:lnTo>
                <a:lnTo>
                  <a:pt x="54" y="273"/>
                </a:lnTo>
                <a:lnTo>
                  <a:pt x="51" y="273"/>
                </a:lnTo>
                <a:lnTo>
                  <a:pt x="54" y="273"/>
                </a:lnTo>
                <a:lnTo>
                  <a:pt x="56" y="273"/>
                </a:lnTo>
                <a:lnTo>
                  <a:pt x="58" y="275"/>
                </a:lnTo>
                <a:lnTo>
                  <a:pt x="60" y="275"/>
                </a:lnTo>
                <a:lnTo>
                  <a:pt x="60" y="277"/>
                </a:lnTo>
                <a:lnTo>
                  <a:pt x="60" y="275"/>
                </a:lnTo>
                <a:lnTo>
                  <a:pt x="58" y="275"/>
                </a:lnTo>
                <a:lnTo>
                  <a:pt x="58" y="273"/>
                </a:lnTo>
                <a:lnTo>
                  <a:pt x="58" y="271"/>
                </a:lnTo>
                <a:lnTo>
                  <a:pt x="56" y="273"/>
                </a:lnTo>
                <a:lnTo>
                  <a:pt x="56" y="271"/>
                </a:lnTo>
                <a:lnTo>
                  <a:pt x="54" y="271"/>
                </a:lnTo>
                <a:lnTo>
                  <a:pt x="54" y="269"/>
                </a:lnTo>
                <a:lnTo>
                  <a:pt x="54" y="271"/>
                </a:lnTo>
                <a:lnTo>
                  <a:pt x="51" y="273"/>
                </a:lnTo>
                <a:lnTo>
                  <a:pt x="51" y="275"/>
                </a:lnTo>
                <a:lnTo>
                  <a:pt x="49" y="275"/>
                </a:lnTo>
                <a:lnTo>
                  <a:pt x="47" y="275"/>
                </a:lnTo>
                <a:lnTo>
                  <a:pt x="45" y="275"/>
                </a:lnTo>
                <a:lnTo>
                  <a:pt x="45" y="277"/>
                </a:lnTo>
                <a:lnTo>
                  <a:pt x="45" y="279"/>
                </a:lnTo>
                <a:lnTo>
                  <a:pt x="43" y="279"/>
                </a:lnTo>
                <a:lnTo>
                  <a:pt x="43" y="277"/>
                </a:lnTo>
                <a:lnTo>
                  <a:pt x="41" y="279"/>
                </a:lnTo>
                <a:lnTo>
                  <a:pt x="39" y="279"/>
                </a:lnTo>
                <a:lnTo>
                  <a:pt x="39" y="281"/>
                </a:lnTo>
                <a:lnTo>
                  <a:pt x="39" y="283"/>
                </a:lnTo>
                <a:lnTo>
                  <a:pt x="36" y="283"/>
                </a:lnTo>
                <a:lnTo>
                  <a:pt x="34" y="283"/>
                </a:lnTo>
                <a:lnTo>
                  <a:pt x="32" y="283"/>
                </a:lnTo>
                <a:lnTo>
                  <a:pt x="30" y="283"/>
                </a:lnTo>
                <a:lnTo>
                  <a:pt x="28" y="283"/>
                </a:lnTo>
                <a:lnTo>
                  <a:pt x="26" y="283"/>
                </a:lnTo>
                <a:lnTo>
                  <a:pt x="24" y="285"/>
                </a:lnTo>
                <a:lnTo>
                  <a:pt x="24" y="283"/>
                </a:lnTo>
                <a:lnTo>
                  <a:pt x="21" y="283"/>
                </a:lnTo>
                <a:lnTo>
                  <a:pt x="21" y="281"/>
                </a:lnTo>
                <a:lnTo>
                  <a:pt x="24" y="279"/>
                </a:lnTo>
                <a:lnTo>
                  <a:pt x="26" y="277"/>
                </a:lnTo>
                <a:lnTo>
                  <a:pt x="26" y="275"/>
                </a:lnTo>
                <a:lnTo>
                  <a:pt x="24" y="275"/>
                </a:lnTo>
                <a:lnTo>
                  <a:pt x="26" y="273"/>
                </a:lnTo>
                <a:lnTo>
                  <a:pt x="28" y="275"/>
                </a:lnTo>
                <a:lnTo>
                  <a:pt x="28" y="273"/>
                </a:lnTo>
                <a:lnTo>
                  <a:pt x="30" y="271"/>
                </a:lnTo>
                <a:lnTo>
                  <a:pt x="30" y="269"/>
                </a:lnTo>
                <a:lnTo>
                  <a:pt x="28" y="269"/>
                </a:lnTo>
                <a:lnTo>
                  <a:pt x="28" y="267"/>
                </a:lnTo>
                <a:lnTo>
                  <a:pt x="26" y="265"/>
                </a:lnTo>
                <a:lnTo>
                  <a:pt x="24" y="265"/>
                </a:lnTo>
                <a:lnTo>
                  <a:pt x="24" y="263"/>
                </a:lnTo>
                <a:lnTo>
                  <a:pt x="21" y="263"/>
                </a:lnTo>
                <a:lnTo>
                  <a:pt x="19" y="265"/>
                </a:lnTo>
                <a:lnTo>
                  <a:pt x="19" y="267"/>
                </a:lnTo>
                <a:lnTo>
                  <a:pt x="19" y="269"/>
                </a:lnTo>
                <a:lnTo>
                  <a:pt x="17" y="269"/>
                </a:lnTo>
                <a:lnTo>
                  <a:pt x="17" y="271"/>
                </a:lnTo>
                <a:lnTo>
                  <a:pt x="17" y="273"/>
                </a:lnTo>
                <a:lnTo>
                  <a:pt x="15" y="273"/>
                </a:lnTo>
                <a:lnTo>
                  <a:pt x="13" y="273"/>
                </a:lnTo>
                <a:lnTo>
                  <a:pt x="13" y="275"/>
                </a:lnTo>
                <a:lnTo>
                  <a:pt x="13" y="277"/>
                </a:lnTo>
                <a:lnTo>
                  <a:pt x="13" y="279"/>
                </a:lnTo>
                <a:lnTo>
                  <a:pt x="11" y="277"/>
                </a:lnTo>
                <a:lnTo>
                  <a:pt x="11" y="279"/>
                </a:lnTo>
                <a:lnTo>
                  <a:pt x="11" y="281"/>
                </a:lnTo>
                <a:lnTo>
                  <a:pt x="11" y="283"/>
                </a:lnTo>
                <a:lnTo>
                  <a:pt x="11" y="285"/>
                </a:lnTo>
                <a:lnTo>
                  <a:pt x="11" y="287"/>
                </a:lnTo>
                <a:lnTo>
                  <a:pt x="8" y="285"/>
                </a:lnTo>
                <a:lnTo>
                  <a:pt x="8" y="283"/>
                </a:lnTo>
                <a:lnTo>
                  <a:pt x="8" y="281"/>
                </a:lnTo>
                <a:lnTo>
                  <a:pt x="6" y="279"/>
                </a:lnTo>
                <a:lnTo>
                  <a:pt x="6" y="277"/>
                </a:lnTo>
                <a:lnTo>
                  <a:pt x="6" y="275"/>
                </a:lnTo>
                <a:lnTo>
                  <a:pt x="4" y="273"/>
                </a:lnTo>
                <a:lnTo>
                  <a:pt x="4" y="271"/>
                </a:lnTo>
                <a:lnTo>
                  <a:pt x="4" y="269"/>
                </a:lnTo>
                <a:lnTo>
                  <a:pt x="4" y="267"/>
                </a:lnTo>
                <a:lnTo>
                  <a:pt x="4" y="265"/>
                </a:lnTo>
                <a:lnTo>
                  <a:pt x="4" y="263"/>
                </a:lnTo>
                <a:lnTo>
                  <a:pt x="4" y="261"/>
                </a:lnTo>
                <a:lnTo>
                  <a:pt x="6" y="261"/>
                </a:lnTo>
                <a:lnTo>
                  <a:pt x="8" y="261"/>
                </a:lnTo>
                <a:lnTo>
                  <a:pt x="11" y="259"/>
                </a:lnTo>
                <a:lnTo>
                  <a:pt x="11" y="257"/>
                </a:lnTo>
                <a:lnTo>
                  <a:pt x="13" y="257"/>
                </a:lnTo>
                <a:lnTo>
                  <a:pt x="15" y="257"/>
                </a:lnTo>
                <a:lnTo>
                  <a:pt x="17" y="257"/>
                </a:lnTo>
                <a:lnTo>
                  <a:pt x="17" y="256"/>
                </a:lnTo>
                <a:lnTo>
                  <a:pt x="19" y="254"/>
                </a:lnTo>
                <a:lnTo>
                  <a:pt x="19" y="252"/>
                </a:lnTo>
                <a:lnTo>
                  <a:pt x="19" y="250"/>
                </a:lnTo>
                <a:lnTo>
                  <a:pt x="19" y="248"/>
                </a:lnTo>
                <a:lnTo>
                  <a:pt x="21" y="246"/>
                </a:lnTo>
                <a:lnTo>
                  <a:pt x="21" y="244"/>
                </a:lnTo>
                <a:lnTo>
                  <a:pt x="21" y="242"/>
                </a:lnTo>
                <a:lnTo>
                  <a:pt x="21" y="240"/>
                </a:lnTo>
                <a:lnTo>
                  <a:pt x="24" y="240"/>
                </a:lnTo>
                <a:lnTo>
                  <a:pt x="26" y="238"/>
                </a:lnTo>
                <a:lnTo>
                  <a:pt x="24" y="236"/>
                </a:lnTo>
                <a:lnTo>
                  <a:pt x="21" y="236"/>
                </a:lnTo>
                <a:lnTo>
                  <a:pt x="21" y="234"/>
                </a:lnTo>
                <a:lnTo>
                  <a:pt x="19" y="234"/>
                </a:lnTo>
                <a:lnTo>
                  <a:pt x="17" y="234"/>
                </a:lnTo>
                <a:lnTo>
                  <a:pt x="15" y="234"/>
                </a:lnTo>
                <a:lnTo>
                  <a:pt x="15" y="232"/>
                </a:lnTo>
                <a:lnTo>
                  <a:pt x="15" y="230"/>
                </a:lnTo>
                <a:lnTo>
                  <a:pt x="13" y="228"/>
                </a:lnTo>
                <a:lnTo>
                  <a:pt x="11" y="226"/>
                </a:lnTo>
                <a:lnTo>
                  <a:pt x="11" y="224"/>
                </a:lnTo>
                <a:lnTo>
                  <a:pt x="8" y="224"/>
                </a:lnTo>
                <a:lnTo>
                  <a:pt x="6" y="222"/>
                </a:lnTo>
                <a:lnTo>
                  <a:pt x="4" y="220"/>
                </a:lnTo>
                <a:lnTo>
                  <a:pt x="2" y="220"/>
                </a:lnTo>
                <a:lnTo>
                  <a:pt x="2" y="218"/>
                </a:lnTo>
                <a:lnTo>
                  <a:pt x="0" y="218"/>
                </a:lnTo>
                <a:lnTo>
                  <a:pt x="2" y="216"/>
                </a:lnTo>
                <a:lnTo>
                  <a:pt x="4" y="214"/>
                </a:lnTo>
                <a:lnTo>
                  <a:pt x="6" y="214"/>
                </a:lnTo>
                <a:lnTo>
                  <a:pt x="4" y="212"/>
                </a:lnTo>
                <a:lnTo>
                  <a:pt x="6" y="212"/>
                </a:lnTo>
                <a:lnTo>
                  <a:pt x="8" y="210"/>
                </a:lnTo>
                <a:lnTo>
                  <a:pt x="8" y="208"/>
                </a:lnTo>
                <a:lnTo>
                  <a:pt x="8" y="206"/>
                </a:lnTo>
                <a:lnTo>
                  <a:pt x="11" y="206"/>
                </a:lnTo>
                <a:lnTo>
                  <a:pt x="11" y="204"/>
                </a:lnTo>
                <a:lnTo>
                  <a:pt x="13" y="204"/>
                </a:lnTo>
                <a:lnTo>
                  <a:pt x="11" y="202"/>
                </a:lnTo>
                <a:lnTo>
                  <a:pt x="13" y="200"/>
                </a:lnTo>
                <a:lnTo>
                  <a:pt x="11" y="200"/>
                </a:lnTo>
                <a:lnTo>
                  <a:pt x="13" y="198"/>
                </a:lnTo>
                <a:lnTo>
                  <a:pt x="11" y="196"/>
                </a:lnTo>
                <a:lnTo>
                  <a:pt x="11" y="194"/>
                </a:lnTo>
                <a:lnTo>
                  <a:pt x="11" y="192"/>
                </a:lnTo>
                <a:lnTo>
                  <a:pt x="13" y="192"/>
                </a:lnTo>
                <a:lnTo>
                  <a:pt x="13" y="190"/>
                </a:lnTo>
                <a:lnTo>
                  <a:pt x="15" y="188"/>
                </a:lnTo>
                <a:lnTo>
                  <a:pt x="17" y="188"/>
                </a:lnTo>
                <a:lnTo>
                  <a:pt x="17" y="186"/>
                </a:lnTo>
                <a:lnTo>
                  <a:pt x="17" y="184"/>
                </a:lnTo>
                <a:lnTo>
                  <a:pt x="19" y="184"/>
                </a:lnTo>
                <a:lnTo>
                  <a:pt x="19" y="182"/>
                </a:lnTo>
                <a:lnTo>
                  <a:pt x="21" y="180"/>
                </a:lnTo>
                <a:lnTo>
                  <a:pt x="21" y="178"/>
                </a:lnTo>
                <a:lnTo>
                  <a:pt x="21" y="176"/>
                </a:lnTo>
                <a:lnTo>
                  <a:pt x="24" y="174"/>
                </a:lnTo>
                <a:lnTo>
                  <a:pt x="24" y="172"/>
                </a:lnTo>
                <a:lnTo>
                  <a:pt x="26" y="170"/>
                </a:lnTo>
                <a:lnTo>
                  <a:pt x="26" y="168"/>
                </a:lnTo>
                <a:lnTo>
                  <a:pt x="28" y="168"/>
                </a:lnTo>
                <a:lnTo>
                  <a:pt x="28" y="166"/>
                </a:lnTo>
                <a:lnTo>
                  <a:pt x="28" y="164"/>
                </a:lnTo>
                <a:lnTo>
                  <a:pt x="30" y="162"/>
                </a:lnTo>
                <a:lnTo>
                  <a:pt x="30" y="160"/>
                </a:lnTo>
                <a:lnTo>
                  <a:pt x="30" y="158"/>
                </a:lnTo>
                <a:lnTo>
                  <a:pt x="30" y="156"/>
                </a:lnTo>
                <a:lnTo>
                  <a:pt x="32" y="154"/>
                </a:lnTo>
                <a:lnTo>
                  <a:pt x="32" y="152"/>
                </a:lnTo>
                <a:lnTo>
                  <a:pt x="30" y="150"/>
                </a:lnTo>
                <a:lnTo>
                  <a:pt x="30" y="148"/>
                </a:lnTo>
                <a:lnTo>
                  <a:pt x="28" y="148"/>
                </a:lnTo>
                <a:lnTo>
                  <a:pt x="28" y="146"/>
                </a:lnTo>
                <a:lnTo>
                  <a:pt x="26" y="146"/>
                </a:lnTo>
                <a:lnTo>
                  <a:pt x="26" y="144"/>
                </a:lnTo>
                <a:lnTo>
                  <a:pt x="24" y="144"/>
                </a:lnTo>
                <a:lnTo>
                  <a:pt x="21" y="142"/>
                </a:lnTo>
                <a:lnTo>
                  <a:pt x="19" y="140"/>
                </a:lnTo>
                <a:lnTo>
                  <a:pt x="21" y="140"/>
                </a:lnTo>
                <a:lnTo>
                  <a:pt x="21" y="138"/>
                </a:lnTo>
                <a:lnTo>
                  <a:pt x="19" y="138"/>
                </a:lnTo>
                <a:lnTo>
                  <a:pt x="19" y="136"/>
                </a:lnTo>
                <a:lnTo>
                  <a:pt x="17" y="136"/>
                </a:lnTo>
                <a:lnTo>
                  <a:pt x="17" y="134"/>
                </a:lnTo>
                <a:lnTo>
                  <a:pt x="17" y="132"/>
                </a:lnTo>
                <a:lnTo>
                  <a:pt x="19" y="132"/>
                </a:lnTo>
                <a:lnTo>
                  <a:pt x="19" y="130"/>
                </a:lnTo>
                <a:lnTo>
                  <a:pt x="19" y="128"/>
                </a:lnTo>
                <a:lnTo>
                  <a:pt x="19" y="126"/>
                </a:lnTo>
                <a:lnTo>
                  <a:pt x="21" y="126"/>
                </a:lnTo>
                <a:lnTo>
                  <a:pt x="21" y="124"/>
                </a:lnTo>
                <a:lnTo>
                  <a:pt x="24" y="124"/>
                </a:lnTo>
                <a:lnTo>
                  <a:pt x="24" y="122"/>
                </a:lnTo>
                <a:lnTo>
                  <a:pt x="24" y="120"/>
                </a:lnTo>
                <a:lnTo>
                  <a:pt x="26" y="120"/>
                </a:lnTo>
                <a:lnTo>
                  <a:pt x="26" y="118"/>
                </a:lnTo>
                <a:lnTo>
                  <a:pt x="26" y="120"/>
                </a:lnTo>
                <a:lnTo>
                  <a:pt x="28" y="120"/>
                </a:lnTo>
                <a:lnTo>
                  <a:pt x="28" y="122"/>
                </a:lnTo>
                <a:lnTo>
                  <a:pt x="30" y="124"/>
                </a:lnTo>
                <a:lnTo>
                  <a:pt x="32" y="126"/>
                </a:lnTo>
                <a:lnTo>
                  <a:pt x="34" y="126"/>
                </a:lnTo>
                <a:lnTo>
                  <a:pt x="36" y="126"/>
                </a:lnTo>
                <a:lnTo>
                  <a:pt x="36" y="128"/>
                </a:lnTo>
                <a:lnTo>
                  <a:pt x="36" y="130"/>
                </a:lnTo>
                <a:lnTo>
                  <a:pt x="34" y="130"/>
                </a:lnTo>
                <a:lnTo>
                  <a:pt x="34" y="132"/>
                </a:lnTo>
                <a:lnTo>
                  <a:pt x="32" y="132"/>
                </a:lnTo>
                <a:lnTo>
                  <a:pt x="34" y="134"/>
                </a:lnTo>
                <a:lnTo>
                  <a:pt x="32" y="134"/>
                </a:lnTo>
                <a:lnTo>
                  <a:pt x="34" y="134"/>
                </a:lnTo>
                <a:lnTo>
                  <a:pt x="34" y="136"/>
                </a:lnTo>
                <a:lnTo>
                  <a:pt x="34" y="138"/>
                </a:lnTo>
                <a:lnTo>
                  <a:pt x="34" y="140"/>
                </a:lnTo>
                <a:lnTo>
                  <a:pt x="36" y="142"/>
                </a:lnTo>
                <a:lnTo>
                  <a:pt x="34" y="142"/>
                </a:lnTo>
                <a:lnTo>
                  <a:pt x="36" y="144"/>
                </a:lnTo>
                <a:lnTo>
                  <a:pt x="36" y="146"/>
                </a:lnTo>
                <a:lnTo>
                  <a:pt x="39" y="148"/>
                </a:lnTo>
                <a:lnTo>
                  <a:pt x="39" y="150"/>
                </a:lnTo>
                <a:lnTo>
                  <a:pt x="41" y="150"/>
                </a:lnTo>
                <a:lnTo>
                  <a:pt x="41" y="152"/>
                </a:lnTo>
                <a:lnTo>
                  <a:pt x="43" y="154"/>
                </a:lnTo>
                <a:lnTo>
                  <a:pt x="43" y="156"/>
                </a:lnTo>
                <a:lnTo>
                  <a:pt x="45" y="156"/>
                </a:lnTo>
                <a:lnTo>
                  <a:pt x="45" y="158"/>
                </a:lnTo>
                <a:lnTo>
                  <a:pt x="47" y="160"/>
                </a:lnTo>
                <a:lnTo>
                  <a:pt x="49" y="160"/>
                </a:lnTo>
                <a:lnTo>
                  <a:pt x="49" y="162"/>
                </a:lnTo>
                <a:lnTo>
                  <a:pt x="51" y="164"/>
                </a:lnTo>
                <a:lnTo>
                  <a:pt x="54" y="164"/>
                </a:lnTo>
                <a:lnTo>
                  <a:pt x="54" y="166"/>
                </a:lnTo>
                <a:lnTo>
                  <a:pt x="56" y="168"/>
                </a:lnTo>
                <a:lnTo>
                  <a:pt x="58" y="168"/>
                </a:lnTo>
                <a:lnTo>
                  <a:pt x="60" y="170"/>
                </a:lnTo>
                <a:lnTo>
                  <a:pt x="62" y="172"/>
                </a:lnTo>
                <a:lnTo>
                  <a:pt x="64" y="172"/>
                </a:lnTo>
                <a:lnTo>
                  <a:pt x="66" y="172"/>
                </a:lnTo>
                <a:lnTo>
                  <a:pt x="69" y="172"/>
                </a:lnTo>
                <a:lnTo>
                  <a:pt x="71" y="172"/>
                </a:lnTo>
                <a:lnTo>
                  <a:pt x="73" y="174"/>
                </a:lnTo>
                <a:lnTo>
                  <a:pt x="75" y="174"/>
                </a:lnTo>
                <a:lnTo>
                  <a:pt x="77" y="174"/>
                </a:lnTo>
                <a:lnTo>
                  <a:pt x="79" y="174"/>
                </a:lnTo>
                <a:lnTo>
                  <a:pt x="82" y="174"/>
                </a:lnTo>
                <a:lnTo>
                  <a:pt x="84" y="174"/>
                </a:lnTo>
                <a:lnTo>
                  <a:pt x="86" y="174"/>
                </a:lnTo>
                <a:lnTo>
                  <a:pt x="88" y="174"/>
                </a:lnTo>
                <a:lnTo>
                  <a:pt x="90" y="174"/>
                </a:lnTo>
                <a:lnTo>
                  <a:pt x="92" y="174"/>
                </a:lnTo>
                <a:lnTo>
                  <a:pt x="94" y="174"/>
                </a:lnTo>
                <a:lnTo>
                  <a:pt x="97" y="174"/>
                </a:lnTo>
                <a:lnTo>
                  <a:pt x="99" y="176"/>
                </a:lnTo>
                <a:lnTo>
                  <a:pt x="101" y="176"/>
                </a:lnTo>
                <a:lnTo>
                  <a:pt x="103" y="178"/>
                </a:lnTo>
                <a:lnTo>
                  <a:pt x="105" y="180"/>
                </a:lnTo>
                <a:lnTo>
                  <a:pt x="107" y="182"/>
                </a:lnTo>
                <a:lnTo>
                  <a:pt x="109" y="182"/>
                </a:lnTo>
                <a:lnTo>
                  <a:pt x="112" y="182"/>
                </a:lnTo>
                <a:lnTo>
                  <a:pt x="114" y="182"/>
                </a:lnTo>
                <a:lnTo>
                  <a:pt x="116" y="182"/>
                </a:lnTo>
                <a:lnTo>
                  <a:pt x="118" y="182"/>
                </a:lnTo>
                <a:lnTo>
                  <a:pt x="120" y="182"/>
                </a:lnTo>
                <a:lnTo>
                  <a:pt x="122" y="182"/>
                </a:lnTo>
                <a:lnTo>
                  <a:pt x="124" y="182"/>
                </a:lnTo>
                <a:lnTo>
                  <a:pt x="127" y="182"/>
                </a:lnTo>
                <a:lnTo>
                  <a:pt x="129" y="180"/>
                </a:lnTo>
                <a:lnTo>
                  <a:pt x="131" y="180"/>
                </a:lnTo>
                <a:lnTo>
                  <a:pt x="133" y="180"/>
                </a:lnTo>
                <a:lnTo>
                  <a:pt x="135" y="180"/>
                </a:lnTo>
                <a:lnTo>
                  <a:pt x="137" y="180"/>
                </a:lnTo>
                <a:lnTo>
                  <a:pt x="140" y="180"/>
                </a:lnTo>
                <a:lnTo>
                  <a:pt x="142" y="178"/>
                </a:lnTo>
                <a:lnTo>
                  <a:pt x="144" y="178"/>
                </a:lnTo>
                <a:lnTo>
                  <a:pt x="146" y="178"/>
                </a:lnTo>
                <a:lnTo>
                  <a:pt x="146" y="176"/>
                </a:lnTo>
                <a:lnTo>
                  <a:pt x="148" y="176"/>
                </a:lnTo>
                <a:lnTo>
                  <a:pt x="150" y="176"/>
                </a:lnTo>
                <a:lnTo>
                  <a:pt x="152" y="174"/>
                </a:lnTo>
                <a:lnTo>
                  <a:pt x="155" y="174"/>
                </a:lnTo>
                <a:lnTo>
                  <a:pt x="157" y="172"/>
                </a:lnTo>
                <a:lnTo>
                  <a:pt x="159" y="170"/>
                </a:lnTo>
                <a:lnTo>
                  <a:pt x="161" y="170"/>
                </a:lnTo>
                <a:lnTo>
                  <a:pt x="161" y="168"/>
                </a:lnTo>
                <a:lnTo>
                  <a:pt x="163" y="168"/>
                </a:lnTo>
                <a:lnTo>
                  <a:pt x="165" y="166"/>
                </a:lnTo>
                <a:lnTo>
                  <a:pt x="167" y="164"/>
                </a:lnTo>
                <a:lnTo>
                  <a:pt x="167" y="162"/>
                </a:lnTo>
                <a:lnTo>
                  <a:pt x="167" y="160"/>
                </a:lnTo>
                <a:lnTo>
                  <a:pt x="170" y="158"/>
                </a:lnTo>
                <a:lnTo>
                  <a:pt x="170" y="156"/>
                </a:lnTo>
                <a:lnTo>
                  <a:pt x="172" y="156"/>
                </a:lnTo>
                <a:lnTo>
                  <a:pt x="174" y="154"/>
                </a:lnTo>
                <a:lnTo>
                  <a:pt x="176" y="152"/>
                </a:lnTo>
                <a:lnTo>
                  <a:pt x="178" y="152"/>
                </a:lnTo>
                <a:lnTo>
                  <a:pt x="180" y="152"/>
                </a:lnTo>
                <a:lnTo>
                  <a:pt x="180" y="150"/>
                </a:lnTo>
                <a:lnTo>
                  <a:pt x="182" y="150"/>
                </a:lnTo>
                <a:lnTo>
                  <a:pt x="185" y="148"/>
                </a:lnTo>
                <a:lnTo>
                  <a:pt x="187" y="148"/>
                </a:lnTo>
                <a:lnTo>
                  <a:pt x="189" y="146"/>
                </a:lnTo>
                <a:lnTo>
                  <a:pt x="191" y="144"/>
                </a:lnTo>
                <a:lnTo>
                  <a:pt x="193" y="144"/>
                </a:lnTo>
                <a:lnTo>
                  <a:pt x="195" y="144"/>
                </a:lnTo>
                <a:lnTo>
                  <a:pt x="195" y="142"/>
                </a:lnTo>
                <a:lnTo>
                  <a:pt x="197" y="142"/>
                </a:lnTo>
                <a:lnTo>
                  <a:pt x="200" y="144"/>
                </a:lnTo>
                <a:lnTo>
                  <a:pt x="202" y="144"/>
                </a:lnTo>
                <a:lnTo>
                  <a:pt x="204" y="142"/>
                </a:lnTo>
                <a:lnTo>
                  <a:pt x="206" y="142"/>
                </a:lnTo>
                <a:lnTo>
                  <a:pt x="208" y="142"/>
                </a:lnTo>
                <a:lnTo>
                  <a:pt x="210" y="142"/>
                </a:lnTo>
                <a:lnTo>
                  <a:pt x="213" y="142"/>
                </a:lnTo>
                <a:lnTo>
                  <a:pt x="215" y="142"/>
                </a:lnTo>
                <a:lnTo>
                  <a:pt x="217" y="142"/>
                </a:lnTo>
                <a:lnTo>
                  <a:pt x="219" y="142"/>
                </a:lnTo>
                <a:lnTo>
                  <a:pt x="221" y="140"/>
                </a:lnTo>
                <a:lnTo>
                  <a:pt x="223" y="140"/>
                </a:lnTo>
                <a:lnTo>
                  <a:pt x="225" y="138"/>
                </a:lnTo>
                <a:lnTo>
                  <a:pt x="228" y="136"/>
                </a:lnTo>
                <a:lnTo>
                  <a:pt x="230" y="134"/>
                </a:lnTo>
                <a:lnTo>
                  <a:pt x="232" y="132"/>
                </a:lnTo>
                <a:lnTo>
                  <a:pt x="234" y="130"/>
                </a:lnTo>
                <a:lnTo>
                  <a:pt x="236" y="128"/>
                </a:lnTo>
                <a:lnTo>
                  <a:pt x="236" y="126"/>
                </a:lnTo>
                <a:lnTo>
                  <a:pt x="238" y="126"/>
                </a:lnTo>
                <a:lnTo>
                  <a:pt x="240" y="124"/>
                </a:lnTo>
                <a:lnTo>
                  <a:pt x="240" y="122"/>
                </a:lnTo>
                <a:lnTo>
                  <a:pt x="243" y="120"/>
                </a:lnTo>
                <a:lnTo>
                  <a:pt x="245" y="118"/>
                </a:lnTo>
                <a:lnTo>
                  <a:pt x="245" y="116"/>
                </a:lnTo>
                <a:lnTo>
                  <a:pt x="247" y="116"/>
                </a:lnTo>
                <a:lnTo>
                  <a:pt x="249" y="114"/>
                </a:lnTo>
                <a:lnTo>
                  <a:pt x="249" y="112"/>
                </a:lnTo>
                <a:lnTo>
                  <a:pt x="251" y="110"/>
                </a:lnTo>
                <a:lnTo>
                  <a:pt x="251" y="108"/>
                </a:lnTo>
                <a:lnTo>
                  <a:pt x="251" y="106"/>
                </a:lnTo>
                <a:lnTo>
                  <a:pt x="251" y="104"/>
                </a:lnTo>
                <a:lnTo>
                  <a:pt x="251" y="102"/>
                </a:lnTo>
                <a:lnTo>
                  <a:pt x="249" y="102"/>
                </a:lnTo>
                <a:lnTo>
                  <a:pt x="251" y="102"/>
                </a:lnTo>
                <a:lnTo>
                  <a:pt x="253" y="100"/>
                </a:lnTo>
                <a:lnTo>
                  <a:pt x="253" y="102"/>
                </a:lnTo>
                <a:lnTo>
                  <a:pt x="255" y="102"/>
                </a:lnTo>
                <a:lnTo>
                  <a:pt x="255" y="100"/>
                </a:lnTo>
                <a:lnTo>
                  <a:pt x="253" y="98"/>
                </a:lnTo>
                <a:lnTo>
                  <a:pt x="253" y="96"/>
                </a:lnTo>
                <a:lnTo>
                  <a:pt x="255" y="96"/>
                </a:lnTo>
                <a:lnTo>
                  <a:pt x="258" y="98"/>
                </a:lnTo>
                <a:lnTo>
                  <a:pt x="258" y="96"/>
                </a:lnTo>
                <a:lnTo>
                  <a:pt x="260" y="96"/>
                </a:lnTo>
                <a:lnTo>
                  <a:pt x="260" y="94"/>
                </a:lnTo>
                <a:lnTo>
                  <a:pt x="262" y="94"/>
                </a:lnTo>
                <a:lnTo>
                  <a:pt x="264" y="94"/>
                </a:lnTo>
                <a:lnTo>
                  <a:pt x="266" y="94"/>
                </a:lnTo>
                <a:lnTo>
                  <a:pt x="266" y="92"/>
                </a:lnTo>
                <a:lnTo>
                  <a:pt x="268" y="92"/>
                </a:lnTo>
                <a:lnTo>
                  <a:pt x="268" y="90"/>
                </a:lnTo>
                <a:lnTo>
                  <a:pt x="271" y="90"/>
                </a:lnTo>
                <a:lnTo>
                  <a:pt x="271" y="88"/>
                </a:lnTo>
                <a:lnTo>
                  <a:pt x="273" y="88"/>
                </a:lnTo>
                <a:lnTo>
                  <a:pt x="273" y="86"/>
                </a:lnTo>
                <a:lnTo>
                  <a:pt x="275" y="86"/>
                </a:lnTo>
                <a:lnTo>
                  <a:pt x="275" y="84"/>
                </a:lnTo>
                <a:lnTo>
                  <a:pt x="277" y="84"/>
                </a:lnTo>
                <a:lnTo>
                  <a:pt x="277" y="82"/>
                </a:lnTo>
                <a:lnTo>
                  <a:pt x="279" y="80"/>
                </a:lnTo>
                <a:lnTo>
                  <a:pt x="281" y="78"/>
                </a:lnTo>
                <a:lnTo>
                  <a:pt x="281" y="76"/>
                </a:lnTo>
                <a:lnTo>
                  <a:pt x="283" y="76"/>
                </a:lnTo>
                <a:lnTo>
                  <a:pt x="286" y="74"/>
                </a:lnTo>
                <a:lnTo>
                  <a:pt x="286" y="72"/>
                </a:lnTo>
                <a:lnTo>
                  <a:pt x="288" y="72"/>
                </a:lnTo>
                <a:lnTo>
                  <a:pt x="286" y="72"/>
                </a:lnTo>
                <a:lnTo>
                  <a:pt x="288" y="70"/>
                </a:lnTo>
                <a:lnTo>
                  <a:pt x="290" y="68"/>
                </a:lnTo>
                <a:lnTo>
                  <a:pt x="290" y="66"/>
                </a:lnTo>
                <a:lnTo>
                  <a:pt x="292" y="64"/>
                </a:lnTo>
                <a:lnTo>
                  <a:pt x="294" y="64"/>
                </a:lnTo>
                <a:lnTo>
                  <a:pt x="292" y="64"/>
                </a:lnTo>
                <a:lnTo>
                  <a:pt x="294" y="62"/>
                </a:lnTo>
                <a:lnTo>
                  <a:pt x="294" y="60"/>
                </a:lnTo>
                <a:lnTo>
                  <a:pt x="296" y="58"/>
                </a:lnTo>
                <a:lnTo>
                  <a:pt x="296" y="56"/>
                </a:lnTo>
                <a:lnTo>
                  <a:pt x="298" y="56"/>
                </a:lnTo>
                <a:lnTo>
                  <a:pt x="301" y="56"/>
                </a:lnTo>
                <a:lnTo>
                  <a:pt x="303" y="56"/>
                </a:lnTo>
                <a:lnTo>
                  <a:pt x="303" y="54"/>
                </a:lnTo>
                <a:lnTo>
                  <a:pt x="305" y="54"/>
                </a:lnTo>
                <a:lnTo>
                  <a:pt x="305" y="52"/>
                </a:lnTo>
                <a:lnTo>
                  <a:pt x="307" y="52"/>
                </a:lnTo>
                <a:lnTo>
                  <a:pt x="309" y="52"/>
                </a:lnTo>
                <a:lnTo>
                  <a:pt x="311" y="52"/>
                </a:lnTo>
                <a:lnTo>
                  <a:pt x="311" y="54"/>
                </a:lnTo>
                <a:lnTo>
                  <a:pt x="313" y="54"/>
                </a:lnTo>
                <a:lnTo>
                  <a:pt x="313" y="56"/>
                </a:lnTo>
                <a:lnTo>
                  <a:pt x="316" y="56"/>
                </a:lnTo>
                <a:lnTo>
                  <a:pt x="318" y="54"/>
                </a:lnTo>
                <a:lnTo>
                  <a:pt x="320" y="56"/>
                </a:lnTo>
                <a:lnTo>
                  <a:pt x="322" y="54"/>
                </a:lnTo>
                <a:lnTo>
                  <a:pt x="324" y="54"/>
                </a:lnTo>
                <a:lnTo>
                  <a:pt x="326" y="52"/>
                </a:lnTo>
                <a:lnTo>
                  <a:pt x="328" y="52"/>
                </a:lnTo>
                <a:lnTo>
                  <a:pt x="331" y="52"/>
                </a:lnTo>
                <a:lnTo>
                  <a:pt x="331" y="50"/>
                </a:lnTo>
                <a:lnTo>
                  <a:pt x="333" y="50"/>
                </a:lnTo>
                <a:lnTo>
                  <a:pt x="335" y="48"/>
                </a:lnTo>
                <a:lnTo>
                  <a:pt x="335" y="46"/>
                </a:lnTo>
                <a:lnTo>
                  <a:pt x="333" y="46"/>
                </a:lnTo>
                <a:lnTo>
                  <a:pt x="333" y="44"/>
                </a:lnTo>
                <a:lnTo>
                  <a:pt x="335" y="44"/>
                </a:lnTo>
                <a:lnTo>
                  <a:pt x="337" y="44"/>
                </a:lnTo>
                <a:lnTo>
                  <a:pt x="339" y="44"/>
                </a:lnTo>
                <a:lnTo>
                  <a:pt x="341" y="44"/>
                </a:lnTo>
                <a:lnTo>
                  <a:pt x="344" y="44"/>
                </a:lnTo>
                <a:lnTo>
                  <a:pt x="346" y="44"/>
                </a:lnTo>
                <a:lnTo>
                  <a:pt x="346" y="42"/>
                </a:lnTo>
                <a:lnTo>
                  <a:pt x="348" y="42"/>
                </a:lnTo>
                <a:lnTo>
                  <a:pt x="348" y="40"/>
                </a:lnTo>
                <a:lnTo>
                  <a:pt x="350" y="38"/>
                </a:lnTo>
                <a:lnTo>
                  <a:pt x="350" y="36"/>
                </a:lnTo>
                <a:lnTo>
                  <a:pt x="350" y="34"/>
                </a:lnTo>
                <a:lnTo>
                  <a:pt x="348" y="32"/>
                </a:lnTo>
                <a:lnTo>
                  <a:pt x="346" y="32"/>
                </a:lnTo>
                <a:lnTo>
                  <a:pt x="348" y="30"/>
                </a:lnTo>
                <a:lnTo>
                  <a:pt x="346" y="28"/>
                </a:lnTo>
                <a:lnTo>
                  <a:pt x="346" y="26"/>
                </a:lnTo>
                <a:lnTo>
                  <a:pt x="346" y="24"/>
                </a:lnTo>
                <a:lnTo>
                  <a:pt x="348" y="24"/>
                </a:lnTo>
                <a:lnTo>
                  <a:pt x="348" y="22"/>
                </a:lnTo>
                <a:lnTo>
                  <a:pt x="348" y="20"/>
                </a:lnTo>
                <a:lnTo>
                  <a:pt x="348" y="18"/>
                </a:lnTo>
                <a:lnTo>
                  <a:pt x="350" y="18"/>
                </a:lnTo>
                <a:lnTo>
                  <a:pt x="348" y="16"/>
                </a:lnTo>
                <a:lnTo>
                  <a:pt x="350" y="14"/>
                </a:lnTo>
                <a:lnTo>
                  <a:pt x="350" y="12"/>
                </a:lnTo>
                <a:lnTo>
                  <a:pt x="348" y="12"/>
                </a:lnTo>
                <a:lnTo>
                  <a:pt x="346" y="10"/>
                </a:lnTo>
                <a:lnTo>
                  <a:pt x="346" y="12"/>
                </a:lnTo>
                <a:lnTo>
                  <a:pt x="344" y="12"/>
                </a:lnTo>
                <a:lnTo>
                  <a:pt x="341" y="12"/>
                </a:lnTo>
                <a:lnTo>
                  <a:pt x="341" y="10"/>
                </a:lnTo>
                <a:lnTo>
                  <a:pt x="339" y="10"/>
                </a:lnTo>
                <a:lnTo>
                  <a:pt x="339" y="8"/>
                </a:lnTo>
                <a:lnTo>
                  <a:pt x="341" y="8"/>
                </a:lnTo>
                <a:lnTo>
                  <a:pt x="341" y="6"/>
                </a:lnTo>
                <a:lnTo>
                  <a:pt x="344" y="8"/>
                </a:lnTo>
                <a:lnTo>
                  <a:pt x="344" y="6"/>
                </a:lnTo>
                <a:lnTo>
                  <a:pt x="346" y="8"/>
                </a:lnTo>
                <a:lnTo>
                  <a:pt x="348" y="8"/>
                </a:lnTo>
                <a:lnTo>
                  <a:pt x="346" y="10"/>
                </a:lnTo>
                <a:lnTo>
                  <a:pt x="348" y="10"/>
                </a:lnTo>
                <a:lnTo>
                  <a:pt x="350" y="10"/>
                </a:lnTo>
                <a:lnTo>
                  <a:pt x="350" y="8"/>
                </a:lnTo>
                <a:lnTo>
                  <a:pt x="352" y="8"/>
                </a:lnTo>
                <a:lnTo>
                  <a:pt x="352" y="6"/>
                </a:lnTo>
                <a:lnTo>
                  <a:pt x="354" y="6"/>
                </a:lnTo>
                <a:lnTo>
                  <a:pt x="356" y="6"/>
                </a:lnTo>
                <a:lnTo>
                  <a:pt x="359" y="6"/>
                </a:lnTo>
                <a:lnTo>
                  <a:pt x="359" y="8"/>
                </a:lnTo>
                <a:lnTo>
                  <a:pt x="359" y="10"/>
                </a:lnTo>
                <a:lnTo>
                  <a:pt x="359" y="8"/>
                </a:lnTo>
                <a:lnTo>
                  <a:pt x="361" y="8"/>
                </a:lnTo>
                <a:lnTo>
                  <a:pt x="361" y="6"/>
                </a:lnTo>
                <a:lnTo>
                  <a:pt x="363" y="4"/>
                </a:lnTo>
                <a:lnTo>
                  <a:pt x="365" y="6"/>
                </a:lnTo>
                <a:lnTo>
                  <a:pt x="365" y="4"/>
                </a:lnTo>
                <a:lnTo>
                  <a:pt x="367" y="2"/>
                </a:lnTo>
                <a:lnTo>
                  <a:pt x="369" y="0"/>
                </a:lnTo>
                <a:lnTo>
                  <a:pt x="371" y="2"/>
                </a:lnTo>
                <a:lnTo>
                  <a:pt x="371" y="4"/>
                </a:lnTo>
                <a:lnTo>
                  <a:pt x="374" y="6"/>
                </a:lnTo>
                <a:lnTo>
                  <a:pt x="376" y="6"/>
                </a:lnTo>
                <a:lnTo>
                  <a:pt x="376" y="8"/>
                </a:lnTo>
                <a:lnTo>
                  <a:pt x="378" y="8"/>
                </a:lnTo>
                <a:lnTo>
                  <a:pt x="380" y="8"/>
                </a:lnTo>
                <a:lnTo>
                  <a:pt x="382" y="10"/>
                </a:lnTo>
                <a:lnTo>
                  <a:pt x="382" y="8"/>
                </a:lnTo>
                <a:lnTo>
                  <a:pt x="384" y="10"/>
                </a:lnTo>
                <a:lnTo>
                  <a:pt x="384" y="12"/>
                </a:lnTo>
                <a:lnTo>
                  <a:pt x="386" y="12"/>
                </a:lnTo>
                <a:lnTo>
                  <a:pt x="386" y="14"/>
                </a:lnTo>
                <a:lnTo>
                  <a:pt x="386" y="16"/>
                </a:lnTo>
                <a:lnTo>
                  <a:pt x="386" y="18"/>
                </a:lnTo>
                <a:lnTo>
                  <a:pt x="386" y="20"/>
                </a:lnTo>
                <a:lnTo>
                  <a:pt x="386" y="22"/>
                </a:lnTo>
                <a:lnTo>
                  <a:pt x="384" y="24"/>
                </a:lnTo>
                <a:lnTo>
                  <a:pt x="382" y="26"/>
                </a:lnTo>
                <a:lnTo>
                  <a:pt x="384" y="26"/>
                </a:lnTo>
                <a:lnTo>
                  <a:pt x="386" y="28"/>
                </a:lnTo>
                <a:lnTo>
                  <a:pt x="386" y="26"/>
                </a:lnTo>
                <a:lnTo>
                  <a:pt x="386" y="24"/>
                </a:lnTo>
                <a:lnTo>
                  <a:pt x="389" y="22"/>
                </a:lnTo>
                <a:lnTo>
                  <a:pt x="389" y="20"/>
                </a:lnTo>
                <a:lnTo>
                  <a:pt x="391" y="20"/>
                </a:lnTo>
                <a:lnTo>
                  <a:pt x="389" y="18"/>
                </a:lnTo>
                <a:lnTo>
                  <a:pt x="391" y="18"/>
                </a:lnTo>
                <a:lnTo>
                  <a:pt x="391" y="20"/>
                </a:lnTo>
                <a:lnTo>
                  <a:pt x="393" y="20"/>
                </a:lnTo>
                <a:lnTo>
                  <a:pt x="393" y="22"/>
                </a:lnTo>
                <a:lnTo>
                  <a:pt x="393" y="24"/>
                </a:lnTo>
                <a:lnTo>
                  <a:pt x="391" y="26"/>
                </a:lnTo>
                <a:lnTo>
                  <a:pt x="391" y="28"/>
                </a:lnTo>
                <a:lnTo>
                  <a:pt x="393" y="28"/>
                </a:lnTo>
                <a:lnTo>
                  <a:pt x="395" y="28"/>
                </a:lnTo>
                <a:lnTo>
                  <a:pt x="397" y="28"/>
                </a:lnTo>
                <a:lnTo>
                  <a:pt x="399" y="28"/>
                </a:lnTo>
                <a:lnTo>
                  <a:pt x="399" y="26"/>
                </a:lnTo>
                <a:lnTo>
                  <a:pt x="399" y="24"/>
                </a:lnTo>
                <a:lnTo>
                  <a:pt x="402" y="24"/>
                </a:lnTo>
                <a:lnTo>
                  <a:pt x="402" y="26"/>
                </a:lnTo>
                <a:lnTo>
                  <a:pt x="399" y="28"/>
                </a:lnTo>
                <a:lnTo>
                  <a:pt x="402" y="28"/>
                </a:lnTo>
                <a:lnTo>
                  <a:pt x="404" y="30"/>
                </a:lnTo>
                <a:lnTo>
                  <a:pt x="406" y="30"/>
                </a:lnTo>
                <a:lnTo>
                  <a:pt x="408" y="30"/>
                </a:lnTo>
                <a:lnTo>
                  <a:pt x="408" y="28"/>
                </a:lnTo>
                <a:lnTo>
                  <a:pt x="406" y="28"/>
                </a:lnTo>
                <a:lnTo>
                  <a:pt x="404" y="28"/>
                </a:lnTo>
                <a:lnTo>
                  <a:pt x="406" y="26"/>
                </a:lnTo>
                <a:lnTo>
                  <a:pt x="406" y="24"/>
                </a:lnTo>
                <a:lnTo>
                  <a:pt x="408" y="22"/>
                </a:lnTo>
                <a:lnTo>
                  <a:pt x="410" y="22"/>
                </a:lnTo>
                <a:lnTo>
                  <a:pt x="412" y="24"/>
                </a:lnTo>
                <a:lnTo>
                  <a:pt x="414" y="22"/>
                </a:lnTo>
                <a:lnTo>
                  <a:pt x="417" y="24"/>
                </a:lnTo>
                <a:lnTo>
                  <a:pt x="417" y="26"/>
                </a:lnTo>
                <a:lnTo>
                  <a:pt x="417" y="28"/>
                </a:lnTo>
                <a:lnTo>
                  <a:pt x="417" y="30"/>
                </a:lnTo>
                <a:lnTo>
                  <a:pt x="417" y="32"/>
                </a:lnTo>
                <a:lnTo>
                  <a:pt x="419" y="32"/>
                </a:lnTo>
                <a:lnTo>
                  <a:pt x="421" y="30"/>
                </a:lnTo>
                <a:lnTo>
                  <a:pt x="423" y="32"/>
                </a:lnTo>
                <a:lnTo>
                  <a:pt x="423" y="34"/>
                </a:lnTo>
                <a:lnTo>
                  <a:pt x="425" y="32"/>
                </a:lnTo>
                <a:lnTo>
                  <a:pt x="427" y="34"/>
                </a:lnTo>
                <a:lnTo>
                  <a:pt x="429" y="36"/>
                </a:lnTo>
                <a:lnTo>
                  <a:pt x="429" y="34"/>
                </a:lnTo>
                <a:lnTo>
                  <a:pt x="432" y="34"/>
                </a:lnTo>
                <a:lnTo>
                  <a:pt x="434" y="34"/>
                </a:lnTo>
                <a:lnTo>
                  <a:pt x="436" y="34"/>
                </a:lnTo>
                <a:lnTo>
                  <a:pt x="436" y="36"/>
                </a:lnTo>
                <a:lnTo>
                  <a:pt x="436" y="38"/>
                </a:lnTo>
                <a:lnTo>
                  <a:pt x="434" y="40"/>
                </a:lnTo>
                <a:lnTo>
                  <a:pt x="432" y="40"/>
                </a:lnTo>
                <a:lnTo>
                  <a:pt x="432" y="42"/>
                </a:lnTo>
                <a:lnTo>
                  <a:pt x="429" y="42"/>
                </a:lnTo>
                <a:lnTo>
                  <a:pt x="429" y="44"/>
                </a:lnTo>
                <a:lnTo>
                  <a:pt x="432" y="44"/>
                </a:lnTo>
                <a:lnTo>
                  <a:pt x="434" y="44"/>
                </a:lnTo>
                <a:lnTo>
                  <a:pt x="436" y="44"/>
                </a:lnTo>
                <a:lnTo>
                  <a:pt x="438" y="44"/>
                </a:lnTo>
                <a:lnTo>
                  <a:pt x="438" y="46"/>
                </a:lnTo>
                <a:lnTo>
                  <a:pt x="438" y="48"/>
                </a:lnTo>
                <a:lnTo>
                  <a:pt x="440" y="50"/>
                </a:lnTo>
                <a:lnTo>
                  <a:pt x="440" y="52"/>
                </a:lnTo>
                <a:lnTo>
                  <a:pt x="442" y="52"/>
                </a:lnTo>
                <a:lnTo>
                  <a:pt x="442" y="54"/>
                </a:lnTo>
                <a:lnTo>
                  <a:pt x="440" y="56"/>
                </a:lnTo>
                <a:lnTo>
                  <a:pt x="442" y="58"/>
                </a:lnTo>
                <a:lnTo>
                  <a:pt x="440" y="60"/>
                </a:lnTo>
                <a:lnTo>
                  <a:pt x="440" y="62"/>
                </a:lnTo>
                <a:lnTo>
                  <a:pt x="442" y="62"/>
                </a:lnTo>
                <a:lnTo>
                  <a:pt x="440" y="64"/>
                </a:lnTo>
                <a:lnTo>
                  <a:pt x="442" y="66"/>
                </a:lnTo>
                <a:lnTo>
                  <a:pt x="444" y="66"/>
                </a:lnTo>
                <a:lnTo>
                  <a:pt x="444" y="64"/>
                </a:lnTo>
                <a:lnTo>
                  <a:pt x="444" y="62"/>
                </a:lnTo>
                <a:lnTo>
                  <a:pt x="447" y="62"/>
                </a:lnTo>
                <a:lnTo>
                  <a:pt x="447" y="60"/>
                </a:lnTo>
                <a:lnTo>
                  <a:pt x="449" y="58"/>
                </a:lnTo>
                <a:lnTo>
                  <a:pt x="449" y="56"/>
                </a:lnTo>
                <a:lnTo>
                  <a:pt x="451" y="56"/>
                </a:lnTo>
                <a:lnTo>
                  <a:pt x="451" y="54"/>
                </a:lnTo>
                <a:lnTo>
                  <a:pt x="453" y="52"/>
                </a:lnTo>
                <a:lnTo>
                  <a:pt x="451" y="52"/>
                </a:lnTo>
                <a:lnTo>
                  <a:pt x="449" y="52"/>
                </a:lnTo>
                <a:lnTo>
                  <a:pt x="449" y="50"/>
                </a:lnTo>
                <a:lnTo>
                  <a:pt x="451" y="48"/>
                </a:lnTo>
                <a:lnTo>
                  <a:pt x="451" y="50"/>
                </a:lnTo>
                <a:lnTo>
                  <a:pt x="453" y="48"/>
                </a:lnTo>
                <a:lnTo>
                  <a:pt x="455" y="50"/>
                </a:lnTo>
                <a:lnTo>
                  <a:pt x="455" y="48"/>
                </a:lnTo>
                <a:lnTo>
                  <a:pt x="457" y="48"/>
                </a:lnTo>
                <a:lnTo>
                  <a:pt x="459" y="50"/>
                </a:lnTo>
                <a:lnTo>
                  <a:pt x="459" y="48"/>
                </a:lnTo>
                <a:lnTo>
                  <a:pt x="462" y="48"/>
                </a:lnTo>
                <a:lnTo>
                  <a:pt x="464" y="48"/>
                </a:lnTo>
                <a:lnTo>
                  <a:pt x="464" y="50"/>
                </a:lnTo>
                <a:lnTo>
                  <a:pt x="466" y="50"/>
                </a:lnTo>
                <a:lnTo>
                  <a:pt x="466" y="48"/>
                </a:lnTo>
                <a:lnTo>
                  <a:pt x="468" y="48"/>
                </a:lnTo>
                <a:lnTo>
                  <a:pt x="466" y="46"/>
                </a:lnTo>
                <a:lnTo>
                  <a:pt x="466" y="44"/>
                </a:lnTo>
                <a:lnTo>
                  <a:pt x="468" y="42"/>
                </a:lnTo>
                <a:lnTo>
                  <a:pt x="470" y="44"/>
                </a:lnTo>
                <a:lnTo>
                  <a:pt x="470" y="46"/>
                </a:lnTo>
                <a:lnTo>
                  <a:pt x="470" y="48"/>
                </a:lnTo>
                <a:lnTo>
                  <a:pt x="472" y="48"/>
                </a:lnTo>
                <a:lnTo>
                  <a:pt x="475" y="50"/>
                </a:lnTo>
                <a:lnTo>
                  <a:pt x="472" y="50"/>
                </a:lnTo>
                <a:lnTo>
                  <a:pt x="470" y="50"/>
                </a:lnTo>
                <a:lnTo>
                  <a:pt x="472" y="52"/>
                </a:lnTo>
                <a:lnTo>
                  <a:pt x="470" y="52"/>
                </a:lnTo>
                <a:lnTo>
                  <a:pt x="472" y="52"/>
                </a:lnTo>
                <a:lnTo>
                  <a:pt x="475" y="52"/>
                </a:lnTo>
                <a:lnTo>
                  <a:pt x="477" y="52"/>
                </a:lnTo>
                <a:lnTo>
                  <a:pt x="477" y="54"/>
                </a:lnTo>
                <a:lnTo>
                  <a:pt x="475" y="54"/>
                </a:lnTo>
                <a:lnTo>
                  <a:pt x="475" y="56"/>
                </a:lnTo>
                <a:lnTo>
                  <a:pt x="475" y="58"/>
                </a:lnTo>
                <a:lnTo>
                  <a:pt x="475" y="60"/>
                </a:lnTo>
                <a:lnTo>
                  <a:pt x="477" y="60"/>
                </a:lnTo>
                <a:lnTo>
                  <a:pt x="479" y="58"/>
                </a:lnTo>
                <a:lnTo>
                  <a:pt x="481" y="58"/>
                </a:lnTo>
                <a:lnTo>
                  <a:pt x="483" y="58"/>
                </a:lnTo>
                <a:lnTo>
                  <a:pt x="483" y="60"/>
                </a:lnTo>
                <a:lnTo>
                  <a:pt x="483" y="62"/>
                </a:lnTo>
                <a:lnTo>
                  <a:pt x="485" y="62"/>
                </a:lnTo>
                <a:lnTo>
                  <a:pt x="483" y="64"/>
                </a:lnTo>
                <a:lnTo>
                  <a:pt x="483" y="66"/>
                </a:lnTo>
                <a:lnTo>
                  <a:pt x="485" y="66"/>
                </a:lnTo>
                <a:lnTo>
                  <a:pt x="483" y="68"/>
                </a:lnTo>
                <a:lnTo>
                  <a:pt x="483" y="70"/>
                </a:lnTo>
                <a:lnTo>
                  <a:pt x="483" y="72"/>
                </a:lnTo>
                <a:lnTo>
                  <a:pt x="481" y="74"/>
                </a:lnTo>
                <a:lnTo>
                  <a:pt x="479" y="74"/>
                </a:lnTo>
                <a:lnTo>
                  <a:pt x="477" y="74"/>
                </a:lnTo>
                <a:lnTo>
                  <a:pt x="475" y="74"/>
                </a:lnTo>
                <a:lnTo>
                  <a:pt x="477" y="72"/>
                </a:lnTo>
                <a:lnTo>
                  <a:pt x="477" y="70"/>
                </a:lnTo>
                <a:lnTo>
                  <a:pt x="475" y="70"/>
                </a:lnTo>
                <a:lnTo>
                  <a:pt x="475" y="72"/>
                </a:lnTo>
                <a:lnTo>
                  <a:pt x="472" y="74"/>
                </a:lnTo>
                <a:lnTo>
                  <a:pt x="472" y="76"/>
                </a:lnTo>
                <a:lnTo>
                  <a:pt x="470" y="78"/>
                </a:lnTo>
                <a:lnTo>
                  <a:pt x="472" y="80"/>
                </a:lnTo>
                <a:lnTo>
                  <a:pt x="475" y="80"/>
                </a:lnTo>
                <a:lnTo>
                  <a:pt x="475" y="82"/>
                </a:lnTo>
                <a:lnTo>
                  <a:pt x="472" y="82"/>
                </a:lnTo>
                <a:lnTo>
                  <a:pt x="472" y="84"/>
                </a:lnTo>
                <a:lnTo>
                  <a:pt x="470" y="84"/>
                </a:lnTo>
                <a:lnTo>
                  <a:pt x="470" y="86"/>
                </a:lnTo>
                <a:lnTo>
                  <a:pt x="470" y="88"/>
                </a:lnTo>
                <a:lnTo>
                  <a:pt x="470" y="90"/>
                </a:lnTo>
                <a:lnTo>
                  <a:pt x="468" y="92"/>
                </a:lnTo>
                <a:lnTo>
                  <a:pt x="470" y="94"/>
                </a:lnTo>
                <a:lnTo>
                  <a:pt x="468" y="96"/>
                </a:lnTo>
                <a:lnTo>
                  <a:pt x="466" y="98"/>
                </a:lnTo>
                <a:lnTo>
                  <a:pt x="468" y="100"/>
                </a:lnTo>
                <a:lnTo>
                  <a:pt x="466" y="100"/>
                </a:lnTo>
                <a:lnTo>
                  <a:pt x="464" y="102"/>
                </a:lnTo>
                <a:lnTo>
                  <a:pt x="464" y="104"/>
                </a:lnTo>
                <a:lnTo>
                  <a:pt x="466" y="104"/>
                </a:lnTo>
                <a:lnTo>
                  <a:pt x="468" y="104"/>
                </a:lnTo>
                <a:lnTo>
                  <a:pt x="470" y="102"/>
                </a:lnTo>
                <a:lnTo>
                  <a:pt x="470" y="100"/>
                </a:lnTo>
                <a:lnTo>
                  <a:pt x="470" y="98"/>
                </a:lnTo>
                <a:lnTo>
                  <a:pt x="470" y="96"/>
                </a:lnTo>
                <a:lnTo>
                  <a:pt x="472" y="96"/>
                </a:lnTo>
                <a:lnTo>
                  <a:pt x="475" y="96"/>
                </a:lnTo>
                <a:lnTo>
                  <a:pt x="477" y="96"/>
                </a:lnTo>
                <a:lnTo>
                  <a:pt x="477" y="94"/>
                </a:lnTo>
                <a:lnTo>
                  <a:pt x="479" y="94"/>
                </a:lnTo>
                <a:lnTo>
                  <a:pt x="481" y="92"/>
                </a:lnTo>
                <a:lnTo>
                  <a:pt x="483" y="92"/>
                </a:lnTo>
                <a:lnTo>
                  <a:pt x="483" y="94"/>
                </a:lnTo>
                <a:lnTo>
                  <a:pt x="481" y="94"/>
                </a:lnTo>
                <a:lnTo>
                  <a:pt x="481" y="96"/>
                </a:lnTo>
                <a:lnTo>
                  <a:pt x="483" y="96"/>
                </a:lnTo>
                <a:lnTo>
                  <a:pt x="481" y="98"/>
                </a:lnTo>
                <a:lnTo>
                  <a:pt x="481" y="100"/>
                </a:lnTo>
                <a:lnTo>
                  <a:pt x="481" y="102"/>
                </a:lnTo>
                <a:lnTo>
                  <a:pt x="479" y="104"/>
                </a:lnTo>
                <a:lnTo>
                  <a:pt x="479" y="106"/>
                </a:lnTo>
                <a:lnTo>
                  <a:pt x="481" y="106"/>
                </a:lnTo>
                <a:lnTo>
                  <a:pt x="483" y="106"/>
                </a:lnTo>
                <a:lnTo>
                  <a:pt x="483" y="104"/>
                </a:lnTo>
                <a:lnTo>
                  <a:pt x="485" y="104"/>
                </a:lnTo>
                <a:lnTo>
                  <a:pt x="485" y="106"/>
                </a:lnTo>
                <a:lnTo>
                  <a:pt x="485" y="104"/>
                </a:lnTo>
                <a:lnTo>
                  <a:pt x="487" y="106"/>
                </a:lnTo>
                <a:lnTo>
                  <a:pt x="487" y="104"/>
                </a:lnTo>
                <a:lnTo>
                  <a:pt x="487" y="102"/>
                </a:lnTo>
                <a:lnTo>
                  <a:pt x="490" y="102"/>
                </a:lnTo>
                <a:lnTo>
                  <a:pt x="492" y="102"/>
                </a:lnTo>
                <a:lnTo>
                  <a:pt x="492" y="100"/>
                </a:lnTo>
                <a:lnTo>
                  <a:pt x="494" y="100"/>
                </a:lnTo>
                <a:lnTo>
                  <a:pt x="494" y="98"/>
                </a:lnTo>
                <a:lnTo>
                  <a:pt x="494" y="100"/>
                </a:lnTo>
                <a:lnTo>
                  <a:pt x="496" y="98"/>
                </a:lnTo>
                <a:lnTo>
                  <a:pt x="496" y="100"/>
                </a:lnTo>
                <a:lnTo>
                  <a:pt x="498" y="100"/>
                </a:lnTo>
                <a:lnTo>
                  <a:pt x="498" y="102"/>
                </a:lnTo>
                <a:lnTo>
                  <a:pt x="500" y="102"/>
                </a:lnTo>
                <a:lnTo>
                  <a:pt x="500" y="104"/>
                </a:lnTo>
                <a:lnTo>
                  <a:pt x="502" y="104"/>
                </a:lnTo>
                <a:lnTo>
                  <a:pt x="502" y="106"/>
                </a:lnTo>
                <a:lnTo>
                  <a:pt x="505" y="106"/>
                </a:lnTo>
                <a:lnTo>
                  <a:pt x="507" y="106"/>
                </a:lnTo>
                <a:lnTo>
                  <a:pt x="509" y="106"/>
                </a:lnTo>
                <a:lnTo>
                  <a:pt x="511" y="106"/>
                </a:lnTo>
                <a:lnTo>
                  <a:pt x="513" y="106"/>
                </a:lnTo>
                <a:lnTo>
                  <a:pt x="515" y="106"/>
                </a:lnTo>
                <a:lnTo>
                  <a:pt x="515" y="108"/>
                </a:lnTo>
                <a:lnTo>
                  <a:pt x="517" y="108"/>
                </a:lnTo>
                <a:lnTo>
                  <a:pt x="515" y="110"/>
                </a:lnTo>
                <a:lnTo>
                  <a:pt x="513" y="112"/>
                </a:lnTo>
                <a:lnTo>
                  <a:pt x="513" y="114"/>
                </a:lnTo>
                <a:lnTo>
                  <a:pt x="511" y="114"/>
                </a:lnTo>
                <a:lnTo>
                  <a:pt x="511" y="112"/>
                </a:lnTo>
                <a:lnTo>
                  <a:pt x="509" y="112"/>
                </a:lnTo>
                <a:lnTo>
                  <a:pt x="507" y="112"/>
                </a:lnTo>
                <a:lnTo>
                  <a:pt x="505" y="112"/>
                </a:lnTo>
                <a:lnTo>
                  <a:pt x="505" y="110"/>
                </a:lnTo>
                <a:lnTo>
                  <a:pt x="502" y="110"/>
                </a:lnTo>
                <a:lnTo>
                  <a:pt x="502" y="108"/>
                </a:lnTo>
                <a:lnTo>
                  <a:pt x="502" y="106"/>
                </a:lnTo>
                <a:lnTo>
                  <a:pt x="500" y="106"/>
                </a:lnTo>
                <a:lnTo>
                  <a:pt x="498" y="106"/>
                </a:lnTo>
                <a:lnTo>
                  <a:pt x="498" y="108"/>
                </a:lnTo>
                <a:lnTo>
                  <a:pt x="496" y="108"/>
                </a:lnTo>
                <a:lnTo>
                  <a:pt x="494" y="110"/>
                </a:lnTo>
                <a:lnTo>
                  <a:pt x="494" y="112"/>
                </a:lnTo>
                <a:lnTo>
                  <a:pt x="492" y="112"/>
                </a:lnTo>
                <a:lnTo>
                  <a:pt x="490" y="114"/>
                </a:lnTo>
                <a:lnTo>
                  <a:pt x="490" y="116"/>
                </a:lnTo>
                <a:lnTo>
                  <a:pt x="490" y="118"/>
                </a:lnTo>
                <a:lnTo>
                  <a:pt x="492" y="118"/>
                </a:lnTo>
                <a:lnTo>
                  <a:pt x="492" y="120"/>
                </a:lnTo>
                <a:lnTo>
                  <a:pt x="494" y="120"/>
                </a:lnTo>
                <a:lnTo>
                  <a:pt x="492" y="122"/>
                </a:lnTo>
                <a:lnTo>
                  <a:pt x="492" y="124"/>
                </a:lnTo>
                <a:lnTo>
                  <a:pt x="490" y="124"/>
                </a:lnTo>
                <a:lnTo>
                  <a:pt x="487" y="124"/>
                </a:lnTo>
                <a:lnTo>
                  <a:pt x="490" y="126"/>
                </a:lnTo>
                <a:lnTo>
                  <a:pt x="487" y="126"/>
                </a:lnTo>
                <a:lnTo>
                  <a:pt x="487" y="128"/>
                </a:lnTo>
                <a:lnTo>
                  <a:pt x="487" y="130"/>
                </a:lnTo>
                <a:lnTo>
                  <a:pt x="485" y="130"/>
                </a:lnTo>
                <a:lnTo>
                  <a:pt x="485" y="132"/>
                </a:lnTo>
                <a:lnTo>
                  <a:pt x="485" y="134"/>
                </a:lnTo>
                <a:lnTo>
                  <a:pt x="487" y="136"/>
                </a:lnTo>
                <a:lnTo>
                  <a:pt x="485" y="138"/>
                </a:lnTo>
                <a:lnTo>
                  <a:pt x="483" y="138"/>
                </a:lnTo>
                <a:lnTo>
                  <a:pt x="481" y="138"/>
                </a:lnTo>
                <a:lnTo>
                  <a:pt x="481" y="136"/>
                </a:lnTo>
                <a:lnTo>
                  <a:pt x="479" y="138"/>
                </a:lnTo>
                <a:lnTo>
                  <a:pt x="477" y="138"/>
                </a:lnTo>
                <a:lnTo>
                  <a:pt x="475" y="138"/>
                </a:lnTo>
                <a:lnTo>
                  <a:pt x="475" y="136"/>
                </a:lnTo>
                <a:lnTo>
                  <a:pt x="472" y="134"/>
                </a:lnTo>
                <a:lnTo>
                  <a:pt x="470" y="134"/>
                </a:lnTo>
                <a:lnTo>
                  <a:pt x="470" y="136"/>
                </a:lnTo>
                <a:lnTo>
                  <a:pt x="470" y="134"/>
                </a:lnTo>
                <a:lnTo>
                  <a:pt x="468" y="134"/>
                </a:lnTo>
                <a:lnTo>
                  <a:pt x="468" y="136"/>
                </a:lnTo>
                <a:lnTo>
                  <a:pt x="466" y="136"/>
                </a:lnTo>
                <a:lnTo>
                  <a:pt x="466" y="138"/>
                </a:lnTo>
                <a:lnTo>
                  <a:pt x="464" y="136"/>
                </a:lnTo>
                <a:lnTo>
                  <a:pt x="462" y="138"/>
                </a:lnTo>
                <a:lnTo>
                  <a:pt x="464" y="138"/>
                </a:lnTo>
                <a:lnTo>
                  <a:pt x="466" y="138"/>
                </a:lnTo>
                <a:lnTo>
                  <a:pt x="468" y="140"/>
                </a:lnTo>
                <a:lnTo>
                  <a:pt x="466" y="140"/>
                </a:lnTo>
                <a:lnTo>
                  <a:pt x="464" y="140"/>
                </a:lnTo>
                <a:lnTo>
                  <a:pt x="462" y="140"/>
                </a:lnTo>
                <a:lnTo>
                  <a:pt x="459" y="142"/>
                </a:lnTo>
                <a:lnTo>
                  <a:pt x="462" y="142"/>
                </a:lnTo>
                <a:lnTo>
                  <a:pt x="464" y="142"/>
                </a:lnTo>
                <a:lnTo>
                  <a:pt x="462" y="144"/>
                </a:lnTo>
                <a:lnTo>
                  <a:pt x="464" y="142"/>
                </a:lnTo>
                <a:lnTo>
                  <a:pt x="464" y="144"/>
                </a:lnTo>
                <a:lnTo>
                  <a:pt x="466" y="144"/>
                </a:lnTo>
                <a:lnTo>
                  <a:pt x="468" y="144"/>
                </a:lnTo>
                <a:lnTo>
                  <a:pt x="468" y="142"/>
                </a:lnTo>
                <a:lnTo>
                  <a:pt x="470" y="142"/>
                </a:lnTo>
                <a:lnTo>
                  <a:pt x="472" y="144"/>
                </a:lnTo>
                <a:lnTo>
                  <a:pt x="475" y="142"/>
                </a:lnTo>
                <a:lnTo>
                  <a:pt x="477" y="140"/>
                </a:lnTo>
                <a:lnTo>
                  <a:pt x="479" y="140"/>
                </a:lnTo>
                <a:lnTo>
                  <a:pt x="481" y="142"/>
                </a:lnTo>
                <a:lnTo>
                  <a:pt x="483" y="140"/>
                </a:lnTo>
                <a:lnTo>
                  <a:pt x="483" y="142"/>
                </a:lnTo>
                <a:lnTo>
                  <a:pt x="485" y="144"/>
                </a:lnTo>
                <a:lnTo>
                  <a:pt x="487" y="144"/>
                </a:lnTo>
                <a:lnTo>
                  <a:pt x="487" y="142"/>
                </a:lnTo>
                <a:lnTo>
                  <a:pt x="487" y="144"/>
                </a:lnTo>
                <a:lnTo>
                  <a:pt x="485" y="144"/>
                </a:lnTo>
                <a:lnTo>
                  <a:pt x="485" y="146"/>
                </a:lnTo>
                <a:lnTo>
                  <a:pt x="487" y="148"/>
                </a:lnTo>
                <a:lnTo>
                  <a:pt x="490" y="148"/>
                </a:lnTo>
                <a:lnTo>
                  <a:pt x="492" y="148"/>
                </a:lnTo>
                <a:lnTo>
                  <a:pt x="494" y="148"/>
                </a:lnTo>
                <a:lnTo>
                  <a:pt x="494" y="146"/>
                </a:lnTo>
                <a:lnTo>
                  <a:pt x="496" y="146"/>
                </a:lnTo>
                <a:lnTo>
                  <a:pt x="498" y="144"/>
                </a:lnTo>
                <a:lnTo>
                  <a:pt x="498" y="142"/>
                </a:lnTo>
                <a:lnTo>
                  <a:pt x="500" y="140"/>
                </a:lnTo>
                <a:lnTo>
                  <a:pt x="500" y="142"/>
                </a:lnTo>
                <a:lnTo>
                  <a:pt x="500" y="140"/>
                </a:lnTo>
                <a:lnTo>
                  <a:pt x="502" y="140"/>
                </a:lnTo>
                <a:lnTo>
                  <a:pt x="505" y="140"/>
                </a:lnTo>
                <a:lnTo>
                  <a:pt x="507" y="142"/>
                </a:lnTo>
                <a:lnTo>
                  <a:pt x="507" y="140"/>
                </a:lnTo>
                <a:lnTo>
                  <a:pt x="509" y="140"/>
                </a:lnTo>
                <a:lnTo>
                  <a:pt x="511" y="140"/>
                </a:lnTo>
                <a:lnTo>
                  <a:pt x="509" y="142"/>
                </a:lnTo>
                <a:lnTo>
                  <a:pt x="509" y="144"/>
                </a:lnTo>
                <a:lnTo>
                  <a:pt x="507" y="144"/>
                </a:lnTo>
                <a:lnTo>
                  <a:pt x="507" y="146"/>
                </a:lnTo>
                <a:lnTo>
                  <a:pt x="507" y="148"/>
                </a:lnTo>
                <a:lnTo>
                  <a:pt x="505" y="148"/>
                </a:lnTo>
                <a:lnTo>
                  <a:pt x="505" y="150"/>
                </a:lnTo>
                <a:lnTo>
                  <a:pt x="502" y="150"/>
                </a:lnTo>
                <a:lnTo>
                  <a:pt x="500" y="152"/>
                </a:lnTo>
                <a:lnTo>
                  <a:pt x="500" y="154"/>
                </a:lnTo>
                <a:lnTo>
                  <a:pt x="502" y="152"/>
                </a:lnTo>
                <a:lnTo>
                  <a:pt x="505" y="154"/>
                </a:lnTo>
                <a:lnTo>
                  <a:pt x="505" y="156"/>
                </a:lnTo>
                <a:lnTo>
                  <a:pt x="507" y="156"/>
                </a:lnTo>
                <a:lnTo>
                  <a:pt x="509" y="158"/>
                </a:lnTo>
                <a:lnTo>
                  <a:pt x="509" y="160"/>
                </a:lnTo>
                <a:lnTo>
                  <a:pt x="511" y="160"/>
                </a:lnTo>
                <a:lnTo>
                  <a:pt x="511" y="158"/>
                </a:lnTo>
                <a:lnTo>
                  <a:pt x="511" y="156"/>
                </a:lnTo>
                <a:lnTo>
                  <a:pt x="513" y="156"/>
                </a:lnTo>
                <a:lnTo>
                  <a:pt x="513" y="158"/>
                </a:lnTo>
                <a:lnTo>
                  <a:pt x="515" y="158"/>
                </a:lnTo>
                <a:lnTo>
                  <a:pt x="515" y="160"/>
                </a:lnTo>
                <a:lnTo>
                  <a:pt x="513" y="160"/>
                </a:lnTo>
                <a:lnTo>
                  <a:pt x="513" y="162"/>
                </a:lnTo>
                <a:lnTo>
                  <a:pt x="513" y="164"/>
                </a:lnTo>
                <a:lnTo>
                  <a:pt x="515" y="166"/>
                </a:lnTo>
                <a:lnTo>
                  <a:pt x="517" y="168"/>
                </a:lnTo>
                <a:lnTo>
                  <a:pt x="520" y="166"/>
                </a:lnTo>
                <a:lnTo>
                  <a:pt x="522" y="164"/>
                </a:lnTo>
                <a:lnTo>
                  <a:pt x="524" y="166"/>
                </a:lnTo>
                <a:lnTo>
                  <a:pt x="526" y="168"/>
                </a:lnTo>
                <a:lnTo>
                  <a:pt x="526" y="170"/>
                </a:lnTo>
                <a:lnTo>
                  <a:pt x="528" y="170"/>
                </a:lnTo>
                <a:lnTo>
                  <a:pt x="530" y="170"/>
                </a:lnTo>
                <a:lnTo>
                  <a:pt x="530" y="172"/>
                </a:lnTo>
                <a:lnTo>
                  <a:pt x="533" y="172"/>
                </a:lnTo>
                <a:lnTo>
                  <a:pt x="535" y="172"/>
                </a:lnTo>
                <a:lnTo>
                  <a:pt x="537" y="174"/>
                </a:lnTo>
                <a:lnTo>
                  <a:pt x="537" y="172"/>
                </a:lnTo>
                <a:lnTo>
                  <a:pt x="539" y="172"/>
                </a:lnTo>
                <a:lnTo>
                  <a:pt x="537" y="174"/>
                </a:lnTo>
                <a:lnTo>
                  <a:pt x="535" y="176"/>
                </a:lnTo>
                <a:lnTo>
                  <a:pt x="533" y="176"/>
                </a:lnTo>
                <a:lnTo>
                  <a:pt x="530" y="176"/>
                </a:lnTo>
                <a:lnTo>
                  <a:pt x="528" y="176"/>
                </a:lnTo>
                <a:lnTo>
                  <a:pt x="528" y="174"/>
                </a:lnTo>
                <a:lnTo>
                  <a:pt x="526" y="174"/>
                </a:lnTo>
                <a:lnTo>
                  <a:pt x="524" y="176"/>
                </a:lnTo>
                <a:lnTo>
                  <a:pt x="526" y="176"/>
                </a:lnTo>
                <a:lnTo>
                  <a:pt x="524" y="178"/>
                </a:lnTo>
                <a:lnTo>
                  <a:pt x="522" y="180"/>
                </a:lnTo>
                <a:lnTo>
                  <a:pt x="524" y="182"/>
                </a:lnTo>
                <a:lnTo>
                  <a:pt x="526" y="182"/>
                </a:lnTo>
                <a:lnTo>
                  <a:pt x="526" y="184"/>
                </a:lnTo>
                <a:lnTo>
                  <a:pt x="526" y="186"/>
                </a:lnTo>
                <a:lnTo>
                  <a:pt x="524" y="188"/>
                </a:lnTo>
                <a:lnTo>
                  <a:pt x="524" y="186"/>
                </a:lnTo>
                <a:lnTo>
                  <a:pt x="522" y="186"/>
                </a:lnTo>
                <a:lnTo>
                  <a:pt x="520" y="188"/>
                </a:lnTo>
                <a:lnTo>
                  <a:pt x="520" y="190"/>
                </a:lnTo>
                <a:lnTo>
                  <a:pt x="520" y="192"/>
                </a:lnTo>
                <a:lnTo>
                  <a:pt x="520" y="194"/>
                </a:lnTo>
                <a:lnTo>
                  <a:pt x="520" y="196"/>
                </a:lnTo>
                <a:lnTo>
                  <a:pt x="522" y="198"/>
                </a:lnTo>
                <a:lnTo>
                  <a:pt x="522" y="200"/>
                </a:lnTo>
                <a:lnTo>
                  <a:pt x="524" y="202"/>
                </a:lnTo>
                <a:lnTo>
                  <a:pt x="524" y="204"/>
                </a:lnTo>
                <a:lnTo>
                  <a:pt x="526" y="204"/>
                </a:lnTo>
                <a:lnTo>
                  <a:pt x="528" y="206"/>
                </a:lnTo>
                <a:lnTo>
                  <a:pt x="530" y="208"/>
                </a:lnTo>
                <a:lnTo>
                  <a:pt x="533" y="208"/>
                </a:lnTo>
                <a:lnTo>
                  <a:pt x="535" y="210"/>
                </a:lnTo>
                <a:lnTo>
                  <a:pt x="535" y="212"/>
                </a:lnTo>
                <a:lnTo>
                  <a:pt x="535" y="214"/>
                </a:lnTo>
                <a:lnTo>
                  <a:pt x="533" y="216"/>
                </a:lnTo>
                <a:lnTo>
                  <a:pt x="535" y="216"/>
                </a:lnTo>
                <a:lnTo>
                  <a:pt x="535" y="218"/>
                </a:lnTo>
                <a:lnTo>
                  <a:pt x="537" y="220"/>
                </a:lnTo>
                <a:lnTo>
                  <a:pt x="535" y="220"/>
                </a:lnTo>
                <a:lnTo>
                  <a:pt x="535" y="222"/>
                </a:lnTo>
                <a:lnTo>
                  <a:pt x="535" y="224"/>
                </a:lnTo>
                <a:lnTo>
                  <a:pt x="535" y="226"/>
                </a:lnTo>
                <a:lnTo>
                  <a:pt x="535" y="228"/>
                </a:lnTo>
                <a:lnTo>
                  <a:pt x="537" y="230"/>
                </a:lnTo>
                <a:lnTo>
                  <a:pt x="539" y="232"/>
                </a:lnTo>
                <a:lnTo>
                  <a:pt x="541" y="234"/>
                </a:lnTo>
                <a:lnTo>
                  <a:pt x="543" y="232"/>
                </a:lnTo>
                <a:lnTo>
                  <a:pt x="543" y="234"/>
                </a:lnTo>
                <a:lnTo>
                  <a:pt x="545" y="236"/>
                </a:lnTo>
                <a:lnTo>
                  <a:pt x="545" y="238"/>
                </a:lnTo>
                <a:lnTo>
                  <a:pt x="548" y="240"/>
                </a:lnTo>
                <a:lnTo>
                  <a:pt x="548" y="242"/>
                </a:lnTo>
                <a:lnTo>
                  <a:pt x="548" y="244"/>
                </a:lnTo>
                <a:lnTo>
                  <a:pt x="545" y="246"/>
                </a:lnTo>
                <a:lnTo>
                  <a:pt x="545" y="248"/>
                </a:lnTo>
                <a:lnTo>
                  <a:pt x="548" y="250"/>
                </a:lnTo>
                <a:lnTo>
                  <a:pt x="545" y="250"/>
                </a:lnTo>
                <a:lnTo>
                  <a:pt x="545" y="252"/>
                </a:lnTo>
                <a:lnTo>
                  <a:pt x="543" y="254"/>
                </a:lnTo>
                <a:lnTo>
                  <a:pt x="543" y="256"/>
                </a:lnTo>
                <a:lnTo>
                  <a:pt x="543" y="257"/>
                </a:lnTo>
                <a:lnTo>
                  <a:pt x="543" y="259"/>
                </a:lnTo>
                <a:lnTo>
                  <a:pt x="545" y="261"/>
                </a:lnTo>
                <a:lnTo>
                  <a:pt x="545" y="263"/>
                </a:lnTo>
                <a:lnTo>
                  <a:pt x="548" y="263"/>
                </a:lnTo>
                <a:lnTo>
                  <a:pt x="548" y="265"/>
                </a:lnTo>
                <a:lnTo>
                  <a:pt x="548" y="267"/>
                </a:lnTo>
                <a:lnTo>
                  <a:pt x="548" y="269"/>
                </a:lnTo>
                <a:lnTo>
                  <a:pt x="548" y="271"/>
                </a:lnTo>
                <a:lnTo>
                  <a:pt x="550" y="273"/>
                </a:lnTo>
                <a:lnTo>
                  <a:pt x="550" y="275"/>
                </a:lnTo>
                <a:lnTo>
                  <a:pt x="552" y="277"/>
                </a:lnTo>
                <a:lnTo>
                  <a:pt x="554" y="279"/>
                </a:lnTo>
                <a:lnTo>
                  <a:pt x="556" y="279"/>
                </a:lnTo>
                <a:lnTo>
                  <a:pt x="558" y="279"/>
                </a:lnTo>
                <a:lnTo>
                  <a:pt x="558" y="281"/>
                </a:lnTo>
                <a:lnTo>
                  <a:pt x="560" y="283"/>
                </a:lnTo>
                <a:lnTo>
                  <a:pt x="560" y="285"/>
                </a:lnTo>
                <a:lnTo>
                  <a:pt x="563" y="287"/>
                </a:lnTo>
                <a:lnTo>
                  <a:pt x="563" y="289"/>
                </a:lnTo>
                <a:lnTo>
                  <a:pt x="563" y="291"/>
                </a:lnTo>
                <a:lnTo>
                  <a:pt x="560" y="291"/>
                </a:lnTo>
                <a:lnTo>
                  <a:pt x="563" y="293"/>
                </a:lnTo>
                <a:lnTo>
                  <a:pt x="563" y="295"/>
                </a:lnTo>
                <a:lnTo>
                  <a:pt x="565" y="295"/>
                </a:lnTo>
                <a:lnTo>
                  <a:pt x="567" y="297"/>
                </a:lnTo>
                <a:lnTo>
                  <a:pt x="569" y="297"/>
                </a:lnTo>
                <a:lnTo>
                  <a:pt x="571" y="299"/>
                </a:lnTo>
                <a:lnTo>
                  <a:pt x="573" y="299"/>
                </a:lnTo>
                <a:lnTo>
                  <a:pt x="573" y="301"/>
                </a:lnTo>
                <a:lnTo>
                  <a:pt x="573" y="303"/>
                </a:lnTo>
                <a:lnTo>
                  <a:pt x="573" y="305"/>
                </a:lnTo>
                <a:lnTo>
                  <a:pt x="573" y="307"/>
                </a:lnTo>
                <a:lnTo>
                  <a:pt x="573" y="309"/>
                </a:lnTo>
                <a:lnTo>
                  <a:pt x="571" y="311"/>
                </a:lnTo>
                <a:lnTo>
                  <a:pt x="571" y="313"/>
                </a:lnTo>
                <a:lnTo>
                  <a:pt x="571" y="315"/>
                </a:lnTo>
                <a:lnTo>
                  <a:pt x="571" y="317"/>
                </a:lnTo>
                <a:lnTo>
                  <a:pt x="569" y="319"/>
                </a:lnTo>
                <a:lnTo>
                  <a:pt x="569" y="321"/>
                </a:lnTo>
                <a:lnTo>
                  <a:pt x="567" y="323"/>
                </a:lnTo>
                <a:lnTo>
                  <a:pt x="567" y="325"/>
                </a:lnTo>
                <a:lnTo>
                  <a:pt x="567" y="327"/>
                </a:lnTo>
                <a:lnTo>
                  <a:pt x="565" y="329"/>
                </a:lnTo>
                <a:lnTo>
                  <a:pt x="565" y="331"/>
                </a:lnTo>
                <a:lnTo>
                  <a:pt x="563" y="333"/>
                </a:lnTo>
                <a:lnTo>
                  <a:pt x="563" y="335"/>
                </a:lnTo>
                <a:lnTo>
                  <a:pt x="563" y="337"/>
                </a:lnTo>
                <a:lnTo>
                  <a:pt x="560" y="337"/>
                </a:lnTo>
                <a:lnTo>
                  <a:pt x="558" y="337"/>
                </a:lnTo>
                <a:lnTo>
                  <a:pt x="558" y="339"/>
                </a:lnTo>
                <a:lnTo>
                  <a:pt x="558" y="341"/>
                </a:lnTo>
                <a:lnTo>
                  <a:pt x="556" y="341"/>
                </a:lnTo>
                <a:lnTo>
                  <a:pt x="556" y="343"/>
                </a:lnTo>
                <a:lnTo>
                  <a:pt x="556" y="345"/>
                </a:lnTo>
                <a:lnTo>
                  <a:pt x="556" y="347"/>
                </a:lnTo>
                <a:lnTo>
                  <a:pt x="556" y="349"/>
                </a:lnTo>
                <a:lnTo>
                  <a:pt x="556" y="351"/>
                </a:lnTo>
                <a:lnTo>
                  <a:pt x="554" y="353"/>
                </a:lnTo>
                <a:lnTo>
                  <a:pt x="554" y="355"/>
                </a:lnTo>
                <a:lnTo>
                  <a:pt x="554" y="357"/>
                </a:lnTo>
                <a:lnTo>
                  <a:pt x="552" y="357"/>
                </a:lnTo>
                <a:lnTo>
                  <a:pt x="552" y="359"/>
                </a:lnTo>
                <a:lnTo>
                  <a:pt x="550" y="361"/>
                </a:lnTo>
                <a:lnTo>
                  <a:pt x="548" y="361"/>
                </a:lnTo>
                <a:lnTo>
                  <a:pt x="545" y="361"/>
                </a:lnTo>
                <a:lnTo>
                  <a:pt x="543" y="363"/>
                </a:lnTo>
                <a:lnTo>
                  <a:pt x="541" y="365"/>
                </a:lnTo>
                <a:lnTo>
                  <a:pt x="539" y="367"/>
                </a:lnTo>
                <a:lnTo>
                  <a:pt x="537" y="367"/>
                </a:lnTo>
                <a:lnTo>
                  <a:pt x="537" y="369"/>
                </a:lnTo>
                <a:lnTo>
                  <a:pt x="535" y="371"/>
                </a:lnTo>
                <a:lnTo>
                  <a:pt x="533" y="371"/>
                </a:lnTo>
                <a:lnTo>
                  <a:pt x="533" y="373"/>
                </a:lnTo>
                <a:lnTo>
                  <a:pt x="530" y="375"/>
                </a:lnTo>
                <a:lnTo>
                  <a:pt x="528" y="375"/>
                </a:lnTo>
                <a:lnTo>
                  <a:pt x="528" y="377"/>
                </a:lnTo>
                <a:lnTo>
                  <a:pt x="526" y="379"/>
                </a:lnTo>
                <a:lnTo>
                  <a:pt x="526" y="381"/>
                </a:lnTo>
                <a:lnTo>
                  <a:pt x="524" y="381"/>
                </a:lnTo>
                <a:lnTo>
                  <a:pt x="524" y="383"/>
                </a:lnTo>
                <a:lnTo>
                  <a:pt x="524" y="385"/>
                </a:lnTo>
                <a:lnTo>
                  <a:pt x="522" y="385"/>
                </a:lnTo>
                <a:lnTo>
                  <a:pt x="520" y="387"/>
                </a:lnTo>
                <a:lnTo>
                  <a:pt x="520" y="389"/>
                </a:lnTo>
                <a:lnTo>
                  <a:pt x="517" y="391"/>
                </a:lnTo>
                <a:lnTo>
                  <a:pt x="517" y="393"/>
                </a:lnTo>
                <a:lnTo>
                  <a:pt x="515" y="395"/>
                </a:lnTo>
                <a:lnTo>
                  <a:pt x="513" y="397"/>
                </a:lnTo>
                <a:lnTo>
                  <a:pt x="513" y="399"/>
                </a:lnTo>
                <a:lnTo>
                  <a:pt x="511" y="401"/>
                </a:lnTo>
                <a:lnTo>
                  <a:pt x="511" y="403"/>
                </a:lnTo>
                <a:lnTo>
                  <a:pt x="509" y="403"/>
                </a:lnTo>
                <a:lnTo>
                  <a:pt x="509" y="405"/>
                </a:lnTo>
                <a:lnTo>
                  <a:pt x="507" y="407"/>
                </a:lnTo>
                <a:lnTo>
                  <a:pt x="507" y="409"/>
                </a:lnTo>
                <a:lnTo>
                  <a:pt x="507" y="411"/>
                </a:lnTo>
                <a:lnTo>
                  <a:pt x="507" y="413"/>
                </a:lnTo>
                <a:lnTo>
                  <a:pt x="507" y="415"/>
                </a:lnTo>
                <a:lnTo>
                  <a:pt x="505" y="417"/>
                </a:lnTo>
                <a:lnTo>
                  <a:pt x="505" y="419"/>
                </a:lnTo>
                <a:lnTo>
                  <a:pt x="505" y="421"/>
                </a:lnTo>
                <a:lnTo>
                  <a:pt x="507" y="423"/>
                </a:lnTo>
                <a:lnTo>
                  <a:pt x="507" y="425"/>
                </a:lnTo>
                <a:lnTo>
                  <a:pt x="507" y="427"/>
                </a:lnTo>
                <a:lnTo>
                  <a:pt x="507" y="429"/>
                </a:lnTo>
                <a:lnTo>
                  <a:pt x="507" y="431"/>
                </a:lnTo>
                <a:lnTo>
                  <a:pt x="507" y="433"/>
                </a:lnTo>
                <a:lnTo>
                  <a:pt x="507" y="435"/>
                </a:lnTo>
                <a:lnTo>
                  <a:pt x="507" y="437"/>
                </a:lnTo>
                <a:lnTo>
                  <a:pt x="507" y="439"/>
                </a:lnTo>
                <a:lnTo>
                  <a:pt x="507" y="441"/>
                </a:lnTo>
                <a:lnTo>
                  <a:pt x="509" y="441"/>
                </a:lnTo>
                <a:lnTo>
                  <a:pt x="509" y="443"/>
                </a:lnTo>
                <a:lnTo>
                  <a:pt x="509" y="445"/>
                </a:lnTo>
                <a:lnTo>
                  <a:pt x="511" y="447"/>
                </a:lnTo>
                <a:lnTo>
                  <a:pt x="513" y="449"/>
                </a:lnTo>
                <a:lnTo>
                  <a:pt x="513" y="451"/>
                </a:lnTo>
                <a:lnTo>
                  <a:pt x="513" y="453"/>
                </a:lnTo>
                <a:lnTo>
                  <a:pt x="515" y="453"/>
                </a:lnTo>
                <a:lnTo>
                  <a:pt x="515" y="455"/>
                </a:lnTo>
                <a:lnTo>
                  <a:pt x="515" y="457"/>
                </a:lnTo>
                <a:lnTo>
                  <a:pt x="515" y="459"/>
                </a:lnTo>
                <a:lnTo>
                  <a:pt x="517" y="461"/>
                </a:lnTo>
                <a:lnTo>
                  <a:pt x="520" y="463"/>
                </a:lnTo>
                <a:lnTo>
                  <a:pt x="520" y="465"/>
                </a:lnTo>
                <a:lnTo>
                  <a:pt x="522" y="465"/>
                </a:lnTo>
                <a:lnTo>
                  <a:pt x="522" y="467"/>
                </a:lnTo>
                <a:lnTo>
                  <a:pt x="524" y="469"/>
                </a:lnTo>
                <a:lnTo>
                  <a:pt x="526" y="471"/>
                </a:lnTo>
                <a:lnTo>
                  <a:pt x="526" y="473"/>
                </a:lnTo>
                <a:lnTo>
                  <a:pt x="528" y="475"/>
                </a:lnTo>
                <a:lnTo>
                  <a:pt x="530" y="475"/>
                </a:lnTo>
                <a:lnTo>
                  <a:pt x="530" y="477"/>
                </a:lnTo>
                <a:lnTo>
                  <a:pt x="533" y="477"/>
                </a:lnTo>
                <a:lnTo>
                  <a:pt x="535" y="477"/>
                </a:lnTo>
                <a:lnTo>
                  <a:pt x="537" y="479"/>
                </a:lnTo>
                <a:lnTo>
                  <a:pt x="537" y="481"/>
                </a:lnTo>
                <a:lnTo>
                  <a:pt x="539" y="481"/>
                </a:lnTo>
                <a:lnTo>
                  <a:pt x="541" y="481"/>
                </a:lnTo>
                <a:lnTo>
                  <a:pt x="543" y="483"/>
                </a:lnTo>
                <a:lnTo>
                  <a:pt x="543" y="485"/>
                </a:lnTo>
                <a:lnTo>
                  <a:pt x="543" y="487"/>
                </a:lnTo>
                <a:lnTo>
                  <a:pt x="543" y="489"/>
                </a:lnTo>
                <a:lnTo>
                  <a:pt x="541" y="491"/>
                </a:lnTo>
                <a:lnTo>
                  <a:pt x="541" y="493"/>
                </a:lnTo>
                <a:lnTo>
                  <a:pt x="541" y="495"/>
                </a:lnTo>
                <a:lnTo>
                  <a:pt x="539" y="497"/>
                </a:lnTo>
                <a:lnTo>
                  <a:pt x="539" y="499"/>
                </a:lnTo>
                <a:lnTo>
                  <a:pt x="539" y="501"/>
                </a:lnTo>
                <a:lnTo>
                  <a:pt x="537" y="501"/>
                </a:lnTo>
                <a:lnTo>
                  <a:pt x="537" y="503"/>
                </a:lnTo>
                <a:lnTo>
                  <a:pt x="535" y="503"/>
                </a:lnTo>
                <a:lnTo>
                  <a:pt x="535" y="505"/>
                </a:lnTo>
                <a:lnTo>
                  <a:pt x="535" y="507"/>
                </a:lnTo>
                <a:lnTo>
                  <a:pt x="535" y="509"/>
                </a:lnTo>
                <a:lnTo>
                  <a:pt x="533" y="509"/>
                </a:lnTo>
                <a:lnTo>
                  <a:pt x="533" y="511"/>
                </a:lnTo>
                <a:lnTo>
                  <a:pt x="533" y="513"/>
                </a:lnTo>
                <a:lnTo>
                  <a:pt x="533" y="515"/>
                </a:lnTo>
                <a:lnTo>
                  <a:pt x="533" y="517"/>
                </a:lnTo>
                <a:lnTo>
                  <a:pt x="533" y="519"/>
                </a:lnTo>
                <a:lnTo>
                  <a:pt x="530" y="521"/>
                </a:lnTo>
                <a:lnTo>
                  <a:pt x="530" y="523"/>
                </a:lnTo>
                <a:lnTo>
                  <a:pt x="528" y="525"/>
                </a:lnTo>
                <a:lnTo>
                  <a:pt x="528" y="527"/>
                </a:lnTo>
                <a:lnTo>
                  <a:pt x="528" y="529"/>
                </a:lnTo>
                <a:lnTo>
                  <a:pt x="528" y="531"/>
                </a:lnTo>
                <a:lnTo>
                  <a:pt x="528" y="533"/>
                </a:lnTo>
                <a:lnTo>
                  <a:pt x="528" y="535"/>
                </a:lnTo>
                <a:lnTo>
                  <a:pt x="528" y="537"/>
                </a:lnTo>
                <a:lnTo>
                  <a:pt x="528" y="539"/>
                </a:lnTo>
                <a:lnTo>
                  <a:pt x="528" y="541"/>
                </a:lnTo>
                <a:lnTo>
                  <a:pt x="528" y="543"/>
                </a:lnTo>
                <a:lnTo>
                  <a:pt x="530" y="545"/>
                </a:lnTo>
                <a:lnTo>
                  <a:pt x="533" y="545"/>
                </a:lnTo>
                <a:lnTo>
                  <a:pt x="535" y="545"/>
                </a:lnTo>
                <a:lnTo>
                  <a:pt x="537" y="545"/>
                </a:lnTo>
                <a:lnTo>
                  <a:pt x="537" y="547"/>
                </a:lnTo>
                <a:lnTo>
                  <a:pt x="539" y="549"/>
                </a:lnTo>
                <a:lnTo>
                  <a:pt x="537" y="551"/>
                </a:lnTo>
                <a:lnTo>
                  <a:pt x="535" y="551"/>
                </a:lnTo>
                <a:lnTo>
                  <a:pt x="535" y="553"/>
                </a:lnTo>
                <a:lnTo>
                  <a:pt x="533" y="553"/>
                </a:lnTo>
                <a:lnTo>
                  <a:pt x="530" y="553"/>
                </a:lnTo>
                <a:lnTo>
                  <a:pt x="528" y="555"/>
                </a:lnTo>
                <a:lnTo>
                  <a:pt x="528" y="557"/>
                </a:lnTo>
                <a:lnTo>
                  <a:pt x="526" y="557"/>
                </a:lnTo>
                <a:lnTo>
                  <a:pt x="526" y="559"/>
                </a:lnTo>
                <a:lnTo>
                  <a:pt x="526" y="561"/>
                </a:lnTo>
                <a:lnTo>
                  <a:pt x="526" y="563"/>
                </a:lnTo>
                <a:lnTo>
                  <a:pt x="526" y="565"/>
                </a:lnTo>
                <a:lnTo>
                  <a:pt x="526" y="567"/>
                </a:lnTo>
                <a:lnTo>
                  <a:pt x="526" y="569"/>
                </a:lnTo>
                <a:lnTo>
                  <a:pt x="528" y="571"/>
                </a:lnTo>
                <a:lnTo>
                  <a:pt x="526" y="571"/>
                </a:lnTo>
                <a:lnTo>
                  <a:pt x="526" y="573"/>
                </a:lnTo>
                <a:lnTo>
                  <a:pt x="528" y="575"/>
                </a:lnTo>
                <a:lnTo>
                  <a:pt x="530" y="577"/>
                </a:lnTo>
                <a:lnTo>
                  <a:pt x="530" y="579"/>
                </a:lnTo>
                <a:lnTo>
                  <a:pt x="533" y="581"/>
                </a:lnTo>
                <a:lnTo>
                  <a:pt x="530" y="583"/>
                </a:lnTo>
                <a:lnTo>
                  <a:pt x="528" y="585"/>
                </a:lnTo>
                <a:lnTo>
                  <a:pt x="528" y="587"/>
                </a:lnTo>
                <a:lnTo>
                  <a:pt x="526" y="587"/>
                </a:lnTo>
                <a:lnTo>
                  <a:pt x="526" y="589"/>
                </a:lnTo>
                <a:lnTo>
                  <a:pt x="526" y="591"/>
                </a:lnTo>
                <a:lnTo>
                  <a:pt x="526" y="593"/>
                </a:lnTo>
                <a:lnTo>
                  <a:pt x="524" y="593"/>
                </a:lnTo>
                <a:lnTo>
                  <a:pt x="524" y="595"/>
                </a:lnTo>
                <a:lnTo>
                  <a:pt x="524" y="597"/>
                </a:lnTo>
                <a:lnTo>
                  <a:pt x="524" y="599"/>
                </a:lnTo>
                <a:lnTo>
                  <a:pt x="524" y="601"/>
                </a:lnTo>
                <a:lnTo>
                  <a:pt x="524" y="603"/>
                </a:lnTo>
                <a:lnTo>
                  <a:pt x="524" y="605"/>
                </a:lnTo>
                <a:lnTo>
                  <a:pt x="524" y="607"/>
                </a:lnTo>
                <a:lnTo>
                  <a:pt x="522" y="609"/>
                </a:lnTo>
                <a:lnTo>
                  <a:pt x="522" y="611"/>
                </a:lnTo>
                <a:lnTo>
                  <a:pt x="522" y="613"/>
                </a:lnTo>
                <a:lnTo>
                  <a:pt x="522" y="615"/>
                </a:lnTo>
                <a:lnTo>
                  <a:pt x="524" y="616"/>
                </a:lnTo>
                <a:lnTo>
                  <a:pt x="524" y="618"/>
                </a:lnTo>
                <a:lnTo>
                  <a:pt x="524" y="620"/>
                </a:lnTo>
                <a:lnTo>
                  <a:pt x="524" y="622"/>
                </a:lnTo>
                <a:lnTo>
                  <a:pt x="524" y="624"/>
                </a:lnTo>
                <a:lnTo>
                  <a:pt x="524" y="626"/>
                </a:lnTo>
                <a:lnTo>
                  <a:pt x="524" y="628"/>
                </a:lnTo>
                <a:lnTo>
                  <a:pt x="524" y="630"/>
                </a:lnTo>
                <a:lnTo>
                  <a:pt x="524" y="632"/>
                </a:lnTo>
                <a:lnTo>
                  <a:pt x="524" y="634"/>
                </a:lnTo>
                <a:lnTo>
                  <a:pt x="526" y="636"/>
                </a:lnTo>
                <a:lnTo>
                  <a:pt x="526" y="638"/>
                </a:lnTo>
                <a:lnTo>
                  <a:pt x="524" y="640"/>
                </a:lnTo>
                <a:lnTo>
                  <a:pt x="524" y="642"/>
                </a:lnTo>
                <a:lnTo>
                  <a:pt x="522" y="642"/>
                </a:lnTo>
                <a:lnTo>
                  <a:pt x="520" y="644"/>
                </a:lnTo>
                <a:lnTo>
                  <a:pt x="520" y="646"/>
                </a:lnTo>
                <a:lnTo>
                  <a:pt x="520" y="648"/>
                </a:lnTo>
                <a:lnTo>
                  <a:pt x="522" y="650"/>
                </a:lnTo>
                <a:lnTo>
                  <a:pt x="520" y="652"/>
                </a:lnTo>
                <a:lnTo>
                  <a:pt x="520" y="654"/>
                </a:lnTo>
                <a:lnTo>
                  <a:pt x="520" y="656"/>
                </a:lnTo>
                <a:lnTo>
                  <a:pt x="517" y="656"/>
                </a:lnTo>
                <a:lnTo>
                  <a:pt x="517" y="658"/>
                </a:lnTo>
                <a:lnTo>
                  <a:pt x="515" y="660"/>
                </a:lnTo>
                <a:lnTo>
                  <a:pt x="515" y="662"/>
                </a:lnTo>
                <a:lnTo>
                  <a:pt x="515" y="664"/>
                </a:lnTo>
                <a:lnTo>
                  <a:pt x="515" y="666"/>
                </a:lnTo>
                <a:lnTo>
                  <a:pt x="517" y="668"/>
                </a:lnTo>
                <a:lnTo>
                  <a:pt x="517" y="670"/>
                </a:lnTo>
                <a:lnTo>
                  <a:pt x="517" y="672"/>
                </a:lnTo>
                <a:lnTo>
                  <a:pt x="517" y="674"/>
                </a:lnTo>
                <a:lnTo>
                  <a:pt x="517" y="676"/>
                </a:lnTo>
                <a:lnTo>
                  <a:pt x="517" y="678"/>
                </a:lnTo>
                <a:lnTo>
                  <a:pt x="517" y="680"/>
                </a:lnTo>
                <a:lnTo>
                  <a:pt x="520" y="682"/>
                </a:lnTo>
                <a:lnTo>
                  <a:pt x="520" y="684"/>
                </a:lnTo>
                <a:lnTo>
                  <a:pt x="520" y="686"/>
                </a:lnTo>
                <a:lnTo>
                  <a:pt x="520" y="688"/>
                </a:lnTo>
                <a:lnTo>
                  <a:pt x="520" y="690"/>
                </a:lnTo>
                <a:lnTo>
                  <a:pt x="520" y="692"/>
                </a:lnTo>
                <a:lnTo>
                  <a:pt x="517" y="694"/>
                </a:lnTo>
                <a:lnTo>
                  <a:pt x="517" y="696"/>
                </a:lnTo>
                <a:lnTo>
                  <a:pt x="517" y="698"/>
                </a:lnTo>
                <a:lnTo>
                  <a:pt x="517" y="700"/>
                </a:lnTo>
                <a:lnTo>
                  <a:pt x="517" y="702"/>
                </a:lnTo>
                <a:lnTo>
                  <a:pt x="517" y="704"/>
                </a:lnTo>
                <a:lnTo>
                  <a:pt x="515" y="706"/>
                </a:lnTo>
                <a:lnTo>
                  <a:pt x="513" y="708"/>
                </a:lnTo>
                <a:lnTo>
                  <a:pt x="513" y="710"/>
                </a:lnTo>
                <a:lnTo>
                  <a:pt x="513" y="712"/>
                </a:lnTo>
                <a:lnTo>
                  <a:pt x="511" y="714"/>
                </a:lnTo>
                <a:lnTo>
                  <a:pt x="511" y="716"/>
                </a:lnTo>
                <a:lnTo>
                  <a:pt x="511" y="718"/>
                </a:lnTo>
                <a:lnTo>
                  <a:pt x="511" y="720"/>
                </a:lnTo>
                <a:lnTo>
                  <a:pt x="511" y="722"/>
                </a:lnTo>
                <a:lnTo>
                  <a:pt x="511" y="724"/>
                </a:lnTo>
                <a:lnTo>
                  <a:pt x="511" y="726"/>
                </a:lnTo>
                <a:lnTo>
                  <a:pt x="511" y="728"/>
                </a:lnTo>
                <a:lnTo>
                  <a:pt x="513" y="728"/>
                </a:lnTo>
                <a:lnTo>
                  <a:pt x="515" y="728"/>
                </a:lnTo>
                <a:lnTo>
                  <a:pt x="515" y="730"/>
                </a:lnTo>
                <a:lnTo>
                  <a:pt x="513" y="732"/>
                </a:lnTo>
                <a:lnTo>
                  <a:pt x="515" y="734"/>
                </a:lnTo>
                <a:lnTo>
                  <a:pt x="515" y="736"/>
                </a:lnTo>
                <a:lnTo>
                  <a:pt x="515" y="738"/>
                </a:lnTo>
                <a:lnTo>
                  <a:pt x="515" y="740"/>
                </a:lnTo>
                <a:lnTo>
                  <a:pt x="515" y="742"/>
                </a:lnTo>
                <a:lnTo>
                  <a:pt x="513" y="744"/>
                </a:lnTo>
                <a:lnTo>
                  <a:pt x="513" y="746"/>
                </a:lnTo>
                <a:lnTo>
                  <a:pt x="515" y="748"/>
                </a:lnTo>
                <a:lnTo>
                  <a:pt x="513" y="750"/>
                </a:lnTo>
                <a:lnTo>
                  <a:pt x="511" y="752"/>
                </a:lnTo>
                <a:lnTo>
                  <a:pt x="509" y="754"/>
                </a:lnTo>
                <a:lnTo>
                  <a:pt x="509" y="756"/>
                </a:lnTo>
                <a:lnTo>
                  <a:pt x="509" y="758"/>
                </a:lnTo>
                <a:lnTo>
                  <a:pt x="507" y="760"/>
                </a:lnTo>
                <a:lnTo>
                  <a:pt x="507" y="762"/>
                </a:lnTo>
                <a:lnTo>
                  <a:pt x="507" y="764"/>
                </a:lnTo>
                <a:lnTo>
                  <a:pt x="505" y="766"/>
                </a:lnTo>
                <a:lnTo>
                  <a:pt x="505" y="768"/>
                </a:lnTo>
                <a:lnTo>
                  <a:pt x="502" y="770"/>
                </a:lnTo>
                <a:lnTo>
                  <a:pt x="502" y="772"/>
                </a:lnTo>
                <a:lnTo>
                  <a:pt x="502" y="774"/>
                </a:lnTo>
                <a:lnTo>
                  <a:pt x="502" y="776"/>
                </a:lnTo>
                <a:lnTo>
                  <a:pt x="500" y="778"/>
                </a:lnTo>
                <a:lnTo>
                  <a:pt x="500" y="780"/>
                </a:lnTo>
                <a:lnTo>
                  <a:pt x="500" y="782"/>
                </a:lnTo>
                <a:lnTo>
                  <a:pt x="500" y="784"/>
                </a:lnTo>
                <a:lnTo>
                  <a:pt x="500" y="786"/>
                </a:lnTo>
                <a:lnTo>
                  <a:pt x="500" y="788"/>
                </a:lnTo>
                <a:lnTo>
                  <a:pt x="500" y="790"/>
                </a:lnTo>
                <a:lnTo>
                  <a:pt x="498" y="792"/>
                </a:lnTo>
                <a:lnTo>
                  <a:pt x="500" y="794"/>
                </a:lnTo>
                <a:lnTo>
                  <a:pt x="500" y="796"/>
                </a:lnTo>
                <a:lnTo>
                  <a:pt x="500" y="798"/>
                </a:lnTo>
                <a:lnTo>
                  <a:pt x="502" y="800"/>
                </a:lnTo>
                <a:lnTo>
                  <a:pt x="502" y="802"/>
                </a:lnTo>
                <a:lnTo>
                  <a:pt x="505" y="802"/>
                </a:lnTo>
                <a:lnTo>
                  <a:pt x="505" y="804"/>
                </a:lnTo>
                <a:lnTo>
                  <a:pt x="507" y="804"/>
                </a:lnTo>
                <a:lnTo>
                  <a:pt x="509" y="806"/>
                </a:lnTo>
                <a:lnTo>
                  <a:pt x="511" y="806"/>
                </a:lnTo>
                <a:lnTo>
                  <a:pt x="511" y="808"/>
                </a:lnTo>
                <a:lnTo>
                  <a:pt x="511" y="810"/>
                </a:lnTo>
                <a:lnTo>
                  <a:pt x="509" y="810"/>
                </a:lnTo>
                <a:lnTo>
                  <a:pt x="507" y="810"/>
                </a:lnTo>
                <a:lnTo>
                  <a:pt x="505" y="810"/>
                </a:lnTo>
                <a:lnTo>
                  <a:pt x="502" y="810"/>
                </a:lnTo>
                <a:lnTo>
                  <a:pt x="502" y="812"/>
                </a:lnTo>
                <a:lnTo>
                  <a:pt x="500" y="812"/>
                </a:lnTo>
                <a:lnTo>
                  <a:pt x="498" y="814"/>
                </a:lnTo>
                <a:lnTo>
                  <a:pt x="498" y="816"/>
                </a:lnTo>
                <a:lnTo>
                  <a:pt x="496" y="818"/>
                </a:lnTo>
                <a:lnTo>
                  <a:pt x="496" y="820"/>
                </a:lnTo>
                <a:lnTo>
                  <a:pt x="494" y="822"/>
                </a:lnTo>
                <a:lnTo>
                  <a:pt x="494" y="824"/>
                </a:lnTo>
                <a:lnTo>
                  <a:pt x="494" y="826"/>
                </a:lnTo>
                <a:lnTo>
                  <a:pt x="492" y="828"/>
                </a:lnTo>
                <a:lnTo>
                  <a:pt x="492" y="830"/>
                </a:lnTo>
                <a:lnTo>
                  <a:pt x="490" y="830"/>
                </a:lnTo>
                <a:lnTo>
                  <a:pt x="490" y="832"/>
                </a:lnTo>
                <a:lnTo>
                  <a:pt x="490" y="834"/>
                </a:lnTo>
                <a:lnTo>
                  <a:pt x="490" y="836"/>
                </a:lnTo>
                <a:lnTo>
                  <a:pt x="490" y="838"/>
                </a:lnTo>
                <a:lnTo>
                  <a:pt x="490" y="840"/>
                </a:lnTo>
                <a:lnTo>
                  <a:pt x="490" y="842"/>
                </a:lnTo>
                <a:lnTo>
                  <a:pt x="490" y="844"/>
                </a:lnTo>
                <a:lnTo>
                  <a:pt x="490" y="846"/>
                </a:lnTo>
                <a:lnTo>
                  <a:pt x="487" y="848"/>
                </a:lnTo>
                <a:lnTo>
                  <a:pt x="487" y="850"/>
                </a:lnTo>
                <a:lnTo>
                  <a:pt x="487" y="852"/>
                </a:lnTo>
                <a:lnTo>
                  <a:pt x="487" y="854"/>
                </a:lnTo>
                <a:lnTo>
                  <a:pt x="490" y="854"/>
                </a:lnTo>
                <a:lnTo>
                  <a:pt x="492" y="854"/>
                </a:lnTo>
                <a:lnTo>
                  <a:pt x="492" y="856"/>
                </a:lnTo>
                <a:lnTo>
                  <a:pt x="492" y="858"/>
                </a:lnTo>
                <a:lnTo>
                  <a:pt x="494" y="858"/>
                </a:lnTo>
                <a:lnTo>
                  <a:pt x="492" y="860"/>
                </a:lnTo>
                <a:lnTo>
                  <a:pt x="492" y="862"/>
                </a:lnTo>
                <a:lnTo>
                  <a:pt x="490" y="862"/>
                </a:lnTo>
                <a:lnTo>
                  <a:pt x="490" y="864"/>
                </a:lnTo>
                <a:lnTo>
                  <a:pt x="490" y="866"/>
                </a:lnTo>
                <a:lnTo>
                  <a:pt x="490" y="868"/>
                </a:lnTo>
                <a:lnTo>
                  <a:pt x="490" y="870"/>
                </a:lnTo>
                <a:lnTo>
                  <a:pt x="490" y="872"/>
                </a:lnTo>
                <a:lnTo>
                  <a:pt x="487" y="874"/>
                </a:lnTo>
                <a:lnTo>
                  <a:pt x="487" y="876"/>
                </a:lnTo>
                <a:lnTo>
                  <a:pt x="485" y="876"/>
                </a:lnTo>
                <a:lnTo>
                  <a:pt x="485" y="878"/>
                </a:lnTo>
                <a:lnTo>
                  <a:pt x="485" y="876"/>
                </a:lnTo>
                <a:lnTo>
                  <a:pt x="483" y="876"/>
                </a:lnTo>
                <a:lnTo>
                  <a:pt x="483" y="878"/>
                </a:lnTo>
                <a:lnTo>
                  <a:pt x="481" y="878"/>
                </a:lnTo>
                <a:lnTo>
                  <a:pt x="479" y="878"/>
                </a:lnTo>
                <a:lnTo>
                  <a:pt x="477" y="878"/>
                </a:lnTo>
                <a:lnTo>
                  <a:pt x="477" y="880"/>
                </a:lnTo>
                <a:lnTo>
                  <a:pt x="475" y="882"/>
                </a:lnTo>
                <a:lnTo>
                  <a:pt x="475" y="884"/>
                </a:lnTo>
                <a:lnTo>
                  <a:pt x="472" y="884"/>
                </a:lnTo>
                <a:lnTo>
                  <a:pt x="472" y="886"/>
                </a:lnTo>
                <a:lnTo>
                  <a:pt x="475" y="888"/>
                </a:lnTo>
                <a:lnTo>
                  <a:pt x="472" y="888"/>
                </a:lnTo>
                <a:lnTo>
                  <a:pt x="472" y="890"/>
                </a:lnTo>
                <a:lnTo>
                  <a:pt x="475" y="894"/>
                </a:lnTo>
                <a:lnTo>
                  <a:pt x="472" y="892"/>
                </a:lnTo>
                <a:lnTo>
                  <a:pt x="470" y="890"/>
                </a:lnTo>
                <a:lnTo>
                  <a:pt x="470" y="888"/>
                </a:lnTo>
                <a:lnTo>
                  <a:pt x="468" y="888"/>
                </a:lnTo>
                <a:lnTo>
                  <a:pt x="466" y="888"/>
                </a:lnTo>
                <a:lnTo>
                  <a:pt x="468" y="886"/>
                </a:lnTo>
                <a:lnTo>
                  <a:pt x="468" y="884"/>
                </a:lnTo>
                <a:lnTo>
                  <a:pt x="470" y="882"/>
                </a:lnTo>
                <a:lnTo>
                  <a:pt x="468" y="880"/>
                </a:lnTo>
                <a:lnTo>
                  <a:pt x="468" y="878"/>
                </a:lnTo>
                <a:lnTo>
                  <a:pt x="466" y="878"/>
                </a:lnTo>
                <a:lnTo>
                  <a:pt x="464" y="878"/>
                </a:lnTo>
                <a:lnTo>
                  <a:pt x="462" y="876"/>
                </a:lnTo>
                <a:lnTo>
                  <a:pt x="459" y="876"/>
                </a:lnTo>
                <a:lnTo>
                  <a:pt x="459" y="878"/>
                </a:lnTo>
                <a:lnTo>
                  <a:pt x="457" y="878"/>
                </a:lnTo>
                <a:lnTo>
                  <a:pt x="455" y="878"/>
                </a:lnTo>
                <a:lnTo>
                  <a:pt x="455" y="880"/>
                </a:lnTo>
                <a:lnTo>
                  <a:pt x="453" y="880"/>
                </a:lnTo>
                <a:lnTo>
                  <a:pt x="451" y="878"/>
                </a:lnTo>
                <a:lnTo>
                  <a:pt x="449" y="878"/>
                </a:lnTo>
                <a:lnTo>
                  <a:pt x="449" y="880"/>
                </a:lnTo>
                <a:lnTo>
                  <a:pt x="447" y="880"/>
                </a:lnTo>
                <a:lnTo>
                  <a:pt x="444" y="880"/>
                </a:lnTo>
                <a:lnTo>
                  <a:pt x="444" y="882"/>
                </a:lnTo>
                <a:lnTo>
                  <a:pt x="444" y="880"/>
                </a:lnTo>
                <a:lnTo>
                  <a:pt x="442" y="878"/>
                </a:lnTo>
                <a:lnTo>
                  <a:pt x="440" y="876"/>
                </a:lnTo>
                <a:lnTo>
                  <a:pt x="440" y="878"/>
                </a:lnTo>
                <a:lnTo>
                  <a:pt x="438" y="876"/>
                </a:lnTo>
                <a:lnTo>
                  <a:pt x="436" y="876"/>
                </a:lnTo>
                <a:lnTo>
                  <a:pt x="436" y="874"/>
                </a:lnTo>
                <a:lnTo>
                  <a:pt x="434" y="874"/>
                </a:lnTo>
                <a:lnTo>
                  <a:pt x="432" y="872"/>
                </a:lnTo>
                <a:lnTo>
                  <a:pt x="432" y="874"/>
                </a:lnTo>
                <a:lnTo>
                  <a:pt x="429" y="874"/>
                </a:lnTo>
                <a:lnTo>
                  <a:pt x="429" y="872"/>
                </a:lnTo>
                <a:lnTo>
                  <a:pt x="429" y="870"/>
                </a:lnTo>
                <a:lnTo>
                  <a:pt x="429" y="868"/>
                </a:lnTo>
                <a:lnTo>
                  <a:pt x="427" y="868"/>
                </a:lnTo>
                <a:lnTo>
                  <a:pt x="425" y="866"/>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459" name="Freeform 462"/>
          <p:cNvSpPr>
            <a:spLocks/>
          </p:cNvSpPr>
          <p:nvPr/>
        </p:nvSpPr>
        <p:spPr bwMode="auto">
          <a:xfrm>
            <a:off x="6805834" y="4279945"/>
            <a:ext cx="1155278" cy="792335"/>
          </a:xfrm>
          <a:custGeom>
            <a:avLst/>
            <a:gdLst>
              <a:gd name="T0" fmla="*/ 2147483647 w 1123"/>
              <a:gd name="T1" fmla="*/ 2147483647 h 694"/>
              <a:gd name="T2" fmla="*/ 2147483647 w 1123"/>
              <a:gd name="T3" fmla="*/ 2147483647 h 694"/>
              <a:gd name="T4" fmla="*/ 2147483647 w 1123"/>
              <a:gd name="T5" fmla="*/ 2147483647 h 694"/>
              <a:gd name="T6" fmla="*/ 2147483647 w 1123"/>
              <a:gd name="T7" fmla="*/ 2147483647 h 694"/>
              <a:gd name="T8" fmla="*/ 2147483647 w 1123"/>
              <a:gd name="T9" fmla="*/ 2147483647 h 694"/>
              <a:gd name="T10" fmla="*/ 2147483647 w 1123"/>
              <a:gd name="T11" fmla="*/ 2147483647 h 694"/>
              <a:gd name="T12" fmla="*/ 2147483647 w 1123"/>
              <a:gd name="T13" fmla="*/ 2147483647 h 694"/>
              <a:gd name="T14" fmla="*/ 2147483647 w 1123"/>
              <a:gd name="T15" fmla="*/ 2147483647 h 694"/>
              <a:gd name="T16" fmla="*/ 2147483647 w 1123"/>
              <a:gd name="T17" fmla="*/ 2147483647 h 694"/>
              <a:gd name="T18" fmla="*/ 2147483647 w 1123"/>
              <a:gd name="T19" fmla="*/ 2147483647 h 694"/>
              <a:gd name="T20" fmla="*/ 2147483647 w 1123"/>
              <a:gd name="T21" fmla="*/ 2147483647 h 694"/>
              <a:gd name="T22" fmla="*/ 2147483647 w 1123"/>
              <a:gd name="T23" fmla="*/ 2147483647 h 694"/>
              <a:gd name="T24" fmla="*/ 2147483647 w 1123"/>
              <a:gd name="T25" fmla="*/ 2147483647 h 694"/>
              <a:gd name="T26" fmla="*/ 2147483647 w 1123"/>
              <a:gd name="T27" fmla="*/ 2147483647 h 694"/>
              <a:gd name="T28" fmla="*/ 2147483647 w 1123"/>
              <a:gd name="T29" fmla="*/ 2147483647 h 694"/>
              <a:gd name="T30" fmla="*/ 2147483647 w 1123"/>
              <a:gd name="T31" fmla="*/ 2147483647 h 694"/>
              <a:gd name="T32" fmla="*/ 2147483647 w 1123"/>
              <a:gd name="T33" fmla="*/ 2147483647 h 694"/>
              <a:gd name="T34" fmla="*/ 2147483647 w 1123"/>
              <a:gd name="T35" fmla="*/ 2147483647 h 694"/>
              <a:gd name="T36" fmla="*/ 2147483647 w 1123"/>
              <a:gd name="T37" fmla="*/ 2147483647 h 694"/>
              <a:gd name="T38" fmla="*/ 2147483647 w 1123"/>
              <a:gd name="T39" fmla="*/ 2147483647 h 694"/>
              <a:gd name="T40" fmla="*/ 2147483647 w 1123"/>
              <a:gd name="T41" fmla="*/ 2147483647 h 694"/>
              <a:gd name="T42" fmla="*/ 2147483647 w 1123"/>
              <a:gd name="T43" fmla="*/ 2147483647 h 694"/>
              <a:gd name="T44" fmla="*/ 2147483647 w 1123"/>
              <a:gd name="T45" fmla="*/ 2147483647 h 694"/>
              <a:gd name="T46" fmla="*/ 2147483647 w 1123"/>
              <a:gd name="T47" fmla="*/ 2147483647 h 694"/>
              <a:gd name="T48" fmla="*/ 2147483647 w 1123"/>
              <a:gd name="T49" fmla="*/ 2147483647 h 694"/>
              <a:gd name="T50" fmla="*/ 2147483647 w 1123"/>
              <a:gd name="T51" fmla="*/ 2147483647 h 694"/>
              <a:gd name="T52" fmla="*/ 2147483647 w 1123"/>
              <a:gd name="T53" fmla="*/ 2147483647 h 694"/>
              <a:gd name="T54" fmla="*/ 2147483647 w 1123"/>
              <a:gd name="T55" fmla="*/ 2147483647 h 694"/>
              <a:gd name="T56" fmla="*/ 2147483647 w 1123"/>
              <a:gd name="T57" fmla="*/ 2147483647 h 694"/>
              <a:gd name="T58" fmla="*/ 2147483647 w 1123"/>
              <a:gd name="T59" fmla="*/ 2147483647 h 694"/>
              <a:gd name="T60" fmla="*/ 2147483647 w 1123"/>
              <a:gd name="T61" fmla="*/ 2147483647 h 694"/>
              <a:gd name="T62" fmla="*/ 2147483647 w 1123"/>
              <a:gd name="T63" fmla="*/ 2147483647 h 694"/>
              <a:gd name="T64" fmla="*/ 2147483647 w 1123"/>
              <a:gd name="T65" fmla="*/ 2147483647 h 694"/>
              <a:gd name="T66" fmla="*/ 2147483647 w 1123"/>
              <a:gd name="T67" fmla="*/ 2147483647 h 694"/>
              <a:gd name="T68" fmla="*/ 2147483647 w 1123"/>
              <a:gd name="T69" fmla="*/ 2147483647 h 694"/>
              <a:gd name="T70" fmla="*/ 2147483647 w 1123"/>
              <a:gd name="T71" fmla="*/ 2147483647 h 694"/>
              <a:gd name="T72" fmla="*/ 2147483647 w 1123"/>
              <a:gd name="T73" fmla="*/ 2147483647 h 694"/>
              <a:gd name="T74" fmla="*/ 2147483647 w 1123"/>
              <a:gd name="T75" fmla="*/ 2147483647 h 694"/>
              <a:gd name="T76" fmla="*/ 2147483647 w 1123"/>
              <a:gd name="T77" fmla="*/ 2147483647 h 694"/>
              <a:gd name="T78" fmla="*/ 2147483647 w 1123"/>
              <a:gd name="T79" fmla="*/ 2147483647 h 694"/>
              <a:gd name="T80" fmla="*/ 2147483647 w 1123"/>
              <a:gd name="T81" fmla="*/ 2147483647 h 694"/>
              <a:gd name="T82" fmla="*/ 2147483647 w 1123"/>
              <a:gd name="T83" fmla="*/ 2147483647 h 694"/>
              <a:gd name="T84" fmla="*/ 2147483647 w 1123"/>
              <a:gd name="T85" fmla="*/ 2147483647 h 694"/>
              <a:gd name="T86" fmla="*/ 2147483647 w 1123"/>
              <a:gd name="T87" fmla="*/ 2147483647 h 694"/>
              <a:gd name="T88" fmla="*/ 2147483647 w 1123"/>
              <a:gd name="T89" fmla="*/ 2147483647 h 694"/>
              <a:gd name="T90" fmla="*/ 2147483647 w 1123"/>
              <a:gd name="T91" fmla="*/ 2147483647 h 694"/>
              <a:gd name="T92" fmla="*/ 2147483647 w 1123"/>
              <a:gd name="T93" fmla="*/ 2147483647 h 694"/>
              <a:gd name="T94" fmla="*/ 2147483647 w 1123"/>
              <a:gd name="T95" fmla="*/ 2147483647 h 694"/>
              <a:gd name="T96" fmla="*/ 2147483647 w 1123"/>
              <a:gd name="T97" fmla="*/ 2147483647 h 694"/>
              <a:gd name="T98" fmla="*/ 2147483647 w 1123"/>
              <a:gd name="T99" fmla="*/ 2147483647 h 694"/>
              <a:gd name="T100" fmla="*/ 2147483647 w 1123"/>
              <a:gd name="T101" fmla="*/ 2147483647 h 694"/>
              <a:gd name="T102" fmla="*/ 2147483647 w 1123"/>
              <a:gd name="T103" fmla="*/ 2147483647 h 694"/>
              <a:gd name="T104" fmla="*/ 2147483647 w 1123"/>
              <a:gd name="T105" fmla="*/ 2147483647 h 694"/>
              <a:gd name="T106" fmla="*/ 2147483647 w 1123"/>
              <a:gd name="T107" fmla="*/ 2147483647 h 694"/>
              <a:gd name="T108" fmla="*/ 2147483647 w 1123"/>
              <a:gd name="T109" fmla="*/ 2147483647 h 694"/>
              <a:gd name="T110" fmla="*/ 2147483647 w 1123"/>
              <a:gd name="T111" fmla="*/ 2147483647 h 694"/>
              <a:gd name="T112" fmla="*/ 2147483647 w 1123"/>
              <a:gd name="T113" fmla="*/ 2147483647 h 694"/>
              <a:gd name="T114" fmla="*/ 2147483647 w 1123"/>
              <a:gd name="T115" fmla="*/ 2147483647 h 694"/>
              <a:gd name="T116" fmla="*/ 2147483647 w 1123"/>
              <a:gd name="T117" fmla="*/ 2147483647 h 694"/>
              <a:gd name="T118" fmla="*/ 2147483647 w 1123"/>
              <a:gd name="T119" fmla="*/ 2147483647 h 694"/>
              <a:gd name="T120" fmla="*/ 2147483647 w 1123"/>
              <a:gd name="T121" fmla="*/ 2147483647 h 694"/>
              <a:gd name="T122" fmla="*/ 2147483647 w 1123"/>
              <a:gd name="T123" fmla="*/ 2147483647 h 694"/>
              <a:gd name="T124" fmla="*/ 2147483647 w 1123"/>
              <a:gd name="T125" fmla="*/ 2147483647 h 6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3"/>
              <a:gd name="T190" fmla="*/ 0 h 694"/>
              <a:gd name="T191" fmla="*/ 1123 w 1123"/>
              <a:gd name="T192" fmla="*/ 694 h 6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3" h="694">
                <a:moveTo>
                  <a:pt x="1041" y="529"/>
                </a:moveTo>
                <a:lnTo>
                  <a:pt x="1041" y="531"/>
                </a:lnTo>
                <a:lnTo>
                  <a:pt x="1044" y="531"/>
                </a:lnTo>
                <a:lnTo>
                  <a:pt x="1044" y="533"/>
                </a:lnTo>
                <a:lnTo>
                  <a:pt x="1046" y="535"/>
                </a:lnTo>
                <a:lnTo>
                  <a:pt x="1048" y="535"/>
                </a:lnTo>
                <a:lnTo>
                  <a:pt x="1048" y="537"/>
                </a:lnTo>
                <a:lnTo>
                  <a:pt x="1050" y="539"/>
                </a:lnTo>
                <a:lnTo>
                  <a:pt x="1050" y="541"/>
                </a:lnTo>
                <a:lnTo>
                  <a:pt x="1048" y="541"/>
                </a:lnTo>
                <a:lnTo>
                  <a:pt x="1046" y="541"/>
                </a:lnTo>
                <a:lnTo>
                  <a:pt x="1044" y="541"/>
                </a:lnTo>
                <a:lnTo>
                  <a:pt x="1041" y="541"/>
                </a:lnTo>
                <a:lnTo>
                  <a:pt x="1041" y="539"/>
                </a:lnTo>
                <a:lnTo>
                  <a:pt x="1039" y="539"/>
                </a:lnTo>
                <a:lnTo>
                  <a:pt x="1037" y="537"/>
                </a:lnTo>
                <a:lnTo>
                  <a:pt x="1035" y="537"/>
                </a:lnTo>
                <a:lnTo>
                  <a:pt x="1033" y="539"/>
                </a:lnTo>
                <a:lnTo>
                  <a:pt x="1031" y="541"/>
                </a:lnTo>
                <a:lnTo>
                  <a:pt x="1029" y="541"/>
                </a:lnTo>
                <a:lnTo>
                  <a:pt x="1026" y="541"/>
                </a:lnTo>
                <a:lnTo>
                  <a:pt x="1024" y="543"/>
                </a:lnTo>
                <a:lnTo>
                  <a:pt x="1024" y="545"/>
                </a:lnTo>
                <a:lnTo>
                  <a:pt x="1026" y="547"/>
                </a:lnTo>
                <a:lnTo>
                  <a:pt x="1024" y="547"/>
                </a:lnTo>
                <a:lnTo>
                  <a:pt x="1026" y="548"/>
                </a:lnTo>
                <a:lnTo>
                  <a:pt x="1024" y="550"/>
                </a:lnTo>
                <a:lnTo>
                  <a:pt x="1022" y="552"/>
                </a:lnTo>
                <a:lnTo>
                  <a:pt x="1024" y="552"/>
                </a:lnTo>
                <a:lnTo>
                  <a:pt x="1022" y="554"/>
                </a:lnTo>
                <a:lnTo>
                  <a:pt x="1020" y="554"/>
                </a:lnTo>
                <a:lnTo>
                  <a:pt x="1018" y="554"/>
                </a:lnTo>
                <a:lnTo>
                  <a:pt x="1016" y="554"/>
                </a:lnTo>
                <a:lnTo>
                  <a:pt x="1014" y="554"/>
                </a:lnTo>
                <a:lnTo>
                  <a:pt x="1014" y="556"/>
                </a:lnTo>
                <a:lnTo>
                  <a:pt x="1011" y="558"/>
                </a:lnTo>
                <a:lnTo>
                  <a:pt x="1009" y="558"/>
                </a:lnTo>
                <a:lnTo>
                  <a:pt x="1009" y="560"/>
                </a:lnTo>
                <a:lnTo>
                  <a:pt x="1007" y="558"/>
                </a:lnTo>
                <a:lnTo>
                  <a:pt x="1005" y="558"/>
                </a:lnTo>
                <a:lnTo>
                  <a:pt x="1005" y="560"/>
                </a:lnTo>
                <a:lnTo>
                  <a:pt x="1005" y="562"/>
                </a:lnTo>
                <a:lnTo>
                  <a:pt x="1005" y="564"/>
                </a:lnTo>
                <a:lnTo>
                  <a:pt x="1005" y="562"/>
                </a:lnTo>
                <a:lnTo>
                  <a:pt x="1003" y="564"/>
                </a:lnTo>
                <a:lnTo>
                  <a:pt x="1001" y="564"/>
                </a:lnTo>
                <a:lnTo>
                  <a:pt x="999" y="566"/>
                </a:lnTo>
                <a:lnTo>
                  <a:pt x="999" y="568"/>
                </a:lnTo>
                <a:lnTo>
                  <a:pt x="996" y="568"/>
                </a:lnTo>
                <a:lnTo>
                  <a:pt x="996" y="570"/>
                </a:lnTo>
                <a:lnTo>
                  <a:pt x="994" y="570"/>
                </a:lnTo>
                <a:lnTo>
                  <a:pt x="994" y="572"/>
                </a:lnTo>
                <a:lnTo>
                  <a:pt x="994" y="574"/>
                </a:lnTo>
                <a:lnTo>
                  <a:pt x="994" y="576"/>
                </a:lnTo>
                <a:lnTo>
                  <a:pt x="992" y="576"/>
                </a:lnTo>
                <a:lnTo>
                  <a:pt x="992" y="578"/>
                </a:lnTo>
                <a:lnTo>
                  <a:pt x="990" y="578"/>
                </a:lnTo>
                <a:lnTo>
                  <a:pt x="988" y="578"/>
                </a:lnTo>
                <a:lnTo>
                  <a:pt x="988" y="580"/>
                </a:lnTo>
                <a:lnTo>
                  <a:pt x="986" y="582"/>
                </a:lnTo>
                <a:lnTo>
                  <a:pt x="986" y="584"/>
                </a:lnTo>
                <a:lnTo>
                  <a:pt x="986" y="586"/>
                </a:lnTo>
                <a:lnTo>
                  <a:pt x="984" y="588"/>
                </a:lnTo>
                <a:lnTo>
                  <a:pt x="984" y="590"/>
                </a:lnTo>
                <a:lnTo>
                  <a:pt x="984" y="592"/>
                </a:lnTo>
                <a:lnTo>
                  <a:pt x="984" y="594"/>
                </a:lnTo>
                <a:lnTo>
                  <a:pt x="981" y="596"/>
                </a:lnTo>
                <a:lnTo>
                  <a:pt x="984" y="598"/>
                </a:lnTo>
                <a:lnTo>
                  <a:pt x="984" y="600"/>
                </a:lnTo>
                <a:lnTo>
                  <a:pt x="981" y="600"/>
                </a:lnTo>
                <a:lnTo>
                  <a:pt x="979" y="600"/>
                </a:lnTo>
                <a:lnTo>
                  <a:pt x="979" y="602"/>
                </a:lnTo>
                <a:lnTo>
                  <a:pt x="977" y="602"/>
                </a:lnTo>
                <a:lnTo>
                  <a:pt x="977" y="604"/>
                </a:lnTo>
                <a:lnTo>
                  <a:pt x="975" y="606"/>
                </a:lnTo>
                <a:lnTo>
                  <a:pt x="975" y="608"/>
                </a:lnTo>
                <a:lnTo>
                  <a:pt x="973" y="608"/>
                </a:lnTo>
                <a:lnTo>
                  <a:pt x="973" y="610"/>
                </a:lnTo>
                <a:lnTo>
                  <a:pt x="973" y="612"/>
                </a:lnTo>
                <a:lnTo>
                  <a:pt x="973" y="614"/>
                </a:lnTo>
                <a:lnTo>
                  <a:pt x="973" y="616"/>
                </a:lnTo>
                <a:lnTo>
                  <a:pt x="973" y="618"/>
                </a:lnTo>
                <a:lnTo>
                  <a:pt x="973" y="620"/>
                </a:lnTo>
                <a:lnTo>
                  <a:pt x="975" y="622"/>
                </a:lnTo>
                <a:lnTo>
                  <a:pt x="973" y="624"/>
                </a:lnTo>
                <a:lnTo>
                  <a:pt x="973" y="626"/>
                </a:lnTo>
                <a:lnTo>
                  <a:pt x="973" y="628"/>
                </a:lnTo>
                <a:lnTo>
                  <a:pt x="971" y="628"/>
                </a:lnTo>
                <a:lnTo>
                  <a:pt x="968" y="630"/>
                </a:lnTo>
                <a:lnTo>
                  <a:pt x="971" y="630"/>
                </a:lnTo>
                <a:lnTo>
                  <a:pt x="971" y="632"/>
                </a:lnTo>
                <a:lnTo>
                  <a:pt x="971" y="634"/>
                </a:lnTo>
                <a:lnTo>
                  <a:pt x="971" y="636"/>
                </a:lnTo>
                <a:lnTo>
                  <a:pt x="971" y="638"/>
                </a:lnTo>
                <a:lnTo>
                  <a:pt x="971" y="640"/>
                </a:lnTo>
                <a:lnTo>
                  <a:pt x="973" y="642"/>
                </a:lnTo>
                <a:lnTo>
                  <a:pt x="973" y="644"/>
                </a:lnTo>
                <a:lnTo>
                  <a:pt x="973" y="646"/>
                </a:lnTo>
                <a:lnTo>
                  <a:pt x="975" y="648"/>
                </a:lnTo>
                <a:lnTo>
                  <a:pt x="975" y="650"/>
                </a:lnTo>
                <a:lnTo>
                  <a:pt x="977" y="650"/>
                </a:lnTo>
                <a:lnTo>
                  <a:pt x="979" y="652"/>
                </a:lnTo>
                <a:lnTo>
                  <a:pt x="979" y="654"/>
                </a:lnTo>
                <a:lnTo>
                  <a:pt x="979" y="656"/>
                </a:lnTo>
                <a:lnTo>
                  <a:pt x="981" y="656"/>
                </a:lnTo>
                <a:lnTo>
                  <a:pt x="981" y="658"/>
                </a:lnTo>
                <a:lnTo>
                  <a:pt x="981" y="660"/>
                </a:lnTo>
                <a:lnTo>
                  <a:pt x="981" y="662"/>
                </a:lnTo>
                <a:lnTo>
                  <a:pt x="981" y="664"/>
                </a:lnTo>
                <a:lnTo>
                  <a:pt x="981" y="666"/>
                </a:lnTo>
                <a:lnTo>
                  <a:pt x="981" y="668"/>
                </a:lnTo>
                <a:lnTo>
                  <a:pt x="984" y="668"/>
                </a:lnTo>
                <a:lnTo>
                  <a:pt x="984" y="670"/>
                </a:lnTo>
                <a:lnTo>
                  <a:pt x="986" y="672"/>
                </a:lnTo>
                <a:lnTo>
                  <a:pt x="988" y="674"/>
                </a:lnTo>
                <a:lnTo>
                  <a:pt x="988" y="676"/>
                </a:lnTo>
                <a:lnTo>
                  <a:pt x="988" y="678"/>
                </a:lnTo>
                <a:lnTo>
                  <a:pt x="988" y="680"/>
                </a:lnTo>
                <a:lnTo>
                  <a:pt x="988" y="682"/>
                </a:lnTo>
                <a:lnTo>
                  <a:pt x="986" y="684"/>
                </a:lnTo>
                <a:lnTo>
                  <a:pt x="986" y="682"/>
                </a:lnTo>
                <a:lnTo>
                  <a:pt x="984" y="680"/>
                </a:lnTo>
                <a:lnTo>
                  <a:pt x="981" y="680"/>
                </a:lnTo>
                <a:lnTo>
                  <a:pt x="979" y="680"/>
                </a:lnTo>
                <a:lnTo>
                  <a:pt x="979" y="682"/>
                </a:lnTo>
                <a:lnTo>
                  <a:pt x="979" y="684"/>
                </a:lnTo>
                <a:lnTo>
                  <a:pt x="977" y="686"/>
                </a:lnTo>
                <a:lnTo>
                  <a:pt x="975" y="686"/>
                </a:lnTo>
                <a:lnTo>
                  <a:pt x="973" y="688"/>
                </a:lnTo>
                <a:lnTo>
                  <a:pt x="973" y="690"/>
                </a:lnTo>
                <a:lnTo>
                  <a:pt x="971" y="690"/>
                </a:lnTo>
                <a:lnTo>
                  <a:pt x="968" y="692"/>
                </a:lnTo>
                <a:lnTo>
                  <a:pt x="968" y="694"/>
                </a:lnTo>
                <a:lnTo>
                  <a:pt x="968" y="692"/>
                </a:lnTo>
                <a:lnTo>
                  <a:pt x="966" y="692"/>
                </a:lnTo>
                <a:lnTo>
                  <a:pt x="966" y="690"/>
                </a:lnTo>
                <a:lnTo>
                  <a:pt x="964" y="688"/>
                </a:lnTo>
                <a:lnTo>
                  <a:pt x="962" y="686"/>
                </a:lnTo>
                <a:lnTo>
                  <a:pt x="960" y="688"/>
                </a:lnTo>
                <a:lnTo>
                  <a:pt x="960" y="686"/>
                </a:lnTo>
                <a:lnTo>
                  <a:pt x="958" y="684"/>
                </a:lnTo>
                <a:lnTo>
                  <a:pt x="958" y="682"/>
                </a:lnTo>
                <a:lnTo>
                  <a:pt x="958" y="680"/>
                </a:lnTo>
                <a:lnTo>
                  <a:pt x="956" y="678"/>
                </a:lnTo>
                <a:lnTo>
                  <a:pt x="953" y="676"/>
                </a:lnTo>
                <a:lnTo>
                  <a:pt x="951" y="676"/>
                </a:lnTo>
                <a:lnTo>
                  <a:pt x="951" y="674"/>
                </a:lnTo>
                <a:lnTo>
                  <a:pt x="949" y="674"/>
                </a:lnTo>
                <a:lnTo>
                  <a:pt x="947" y="672"/>
                </a:lnTo>
                <a:lnTo>
                  <a:pt x="945" y="672"/>
                </a:lnTo>
                <a:lnTo>
                  <a:pt x="943" y="672"/>
                </a:lnTo>
                <a:lnTo>
                  <a:pt x="943" y="670"/>
                </a:lnTo>
                <a:lnTo>
                  <a:pt x="941" y="670"/>
                </a:lnTo>
                <a:lnTo>
                  <a:pt x="938" y="672"/>
                </a:lnTo>
                <a:lnTo>
                  <a:pt x="936" y="672"/>
                </a:lnTo>
                <a:lnTo>
                  <a:pt x="934" y="674"/>
                </a:lnTo>
                <a:lnTo>
                  <a:pt x="932" y="674"/>
                </a:lnTo>
                <a:lnTo>
                  <a:pt x="930" y="676"/>
                </a:lnTo>
                <a:lnTo>
                  <a:pt x="928" y="676"/>
                </a:lnTo>
                <a:lnTo>
                  <a:pt x="926" y="676"/>
                </a:lnTo>
                <a:lnTo>
                  <a:pt x="923" y="676"/>
                </a:lnTo>
                <a:lnTo>
                  <a:pt x="921" y="674"/>
                </a:lnTo>
                <a:lnTo>
                  <a:pt x="919" y="674"/>
                </a:lnTo>
                <a:lnTo>
                  <a:pt x="917" y="672"/>
                </a:lnTo>
                <a:lnTo>
                  <a:pt x="917" y="670"/>
                </a:lnTo>
                <a:lnTo>
                  <a:pt x="915" y="670"/>
                </a:lnTo>
                <a:lnTo>
                  <a:pt x="913" y="668"/>
                </a:lnTo>
                <a:lnTo>
                  <a:pt x="910" y="668"/>
                </a:lnTo>
                <a:lnTo>
                  <a:pt x="910" y="666"/>
                </a:lnTo>
                <a:lnTo>
                  <a:pt x="908" y="666"/>
                </a:lnTo>
                <a:lnTo>
                  <a:pt x="906" y="664"/>
                </a:lnTo>
                <a:lnTo>
                  <a:pt x="904" y="664"/>
                </a:lnTo>
                <a:lnTo>
                  <a:pt x="902" y="664"/>
                </a:lnTo>
                <a:lnTo>
                  <a:pt x="900" y="662"/>
                </a:lnTo>
                <a:lnTo>
                  <a:pt x="898" y="662"/>
                </a:lnTo>
                <a:lnTo>
                  <a:pt x="895" y="662"/>
                </a:lnTo>
                <a:lnTo>
                  <a:pt x="893" y="662"/>
                </a:lnTo>
                <a:lnTo>
                  <a:pt x="891" y="662"/>
                </a:lnTo>
                <a:lnTo>
                  <a:pt x="889" y="662"/>
                </a:lnTo>
                <a:lnTo>
                  <a:pt x="887" y="662"/>
                </a:lnTo>
                <a:lnTo>
                  <a:pt x="885" y="664"/>
                </a:lnTo>
                <a:lnTo>
                  <a:pt x="883" y="664"/>
                </a:lnTo>
                <a:lnTo>
                  <a:pt x="883" y="666"/>
                </a:lnTo>
                <a:lnTo>
                  <a:pt x="880" y="666"/>
                </a:lnTo>
                <a:lnTo>
                  <a:pt x="878" y="666"/>
                </a:lnTo>
                <a:lnTo>
                  <a:pt x="878" y="668"/>
                </a:lnTo>
                <a:lnTo>
                  <a:pt x="876" y="668"/>
                </a:lnTo>
                <a:lnTo>
                  <a:pt x="874" y="670"/>
                </a:lnTo>
                <a:lnTo>
                  <a:pt x="872" y="670"/>
                </a:lnTo>
                <a:lnTo>
                  <a:pt x="870" y="670"/>
                </a:lnTo>
                <a:lnTo>
                  <a:pt x="868" y="672"/>
                </a:lnTo>
                <a:lnTo>
                  <a:pt x="865" y="674"/>
                </a:lnTo>
                <a:lnTo>
                  <a:pt x="863" y="674"/>
                </a:lnTo>
                <a:lnTo>
                  <a:pt x="861" y="674"/>
                </a:lnTo>
                <a:lnTo>
                  <a:pt x="859" y="676"/>
                </a:lnTo>
                <a:lnTo>
                  <a:pt x="861" y="674"/>
                </a:lnTo>
                <a:lnTo>
                  <a:pt x="859" y="672"/>
                </a:lnTo>
                <a:lnTo>
                  <a:pt x="857" y="672"/>
                </a:lnTo>
                <a:lnTo>
                  <a:pt x="855" y="672"/>
                </a:lnTo>
                <a:lnTo>
                  <a:pt x="853" y="674"/>
                </a:lnTo>
                <a:lnTo>
                  <a:pt x="850" y="672"/>
                </a:lnTo>
                <a:lnTo>
                  <a:pt x="848" y="670"/>
                </a:lnTo>
                <a:lnTo>
                  <a:pt x="846" y="670"/>
                </a:lnTo>
                <a:lnTo>
                  <a:pt x="844" y="670"/>
                </a:lnTo>
                <a:lnTo>
                  <a:pt x="842" y="670"/>
                </a:lnTo>
                <a:lnTo>
                  <a:pt x="840" y="670"/>
                </a:lnTo>
                <a:lnTo>
                  <a:pt x="837" y="670"/>
                </a:lnTo>
                <a:lnTo>
                  <a:pt x="835" y="670"/>
                </a:lnTo>
                <a:lnTo>
                  <a:pt x="833" y="670"/>
                </a:lnTo>
                <a:lnTo>
                  <a:pt x="831" y="672"/>
                </a:lnTo>
                <a:lnTo>
                  <a:pt x="831" y="670"/>
                </a:lnTo>
                <a:lnTo>
                  <a:pt x="829" y="670"/>
                </a:lnTo>
                <a:lnTo>
                  <a:pt x="827" y="670"/>
                </a:lnTo>
                <a:lnTo>
                  <a:pt x="825" y="668"/>
                </a:lnTo>
                <a:lnTo>
                  <a:pt x="822" y="666"/>
                </a:lnTo>
                <a:lnTo>
                  <a:pt x="822" y="664"/>
                </a:lnTo>
                <a:lnTo>
                  <a:pt x="820" y="664"/>
                </a:lnTo>
                <a:lnTo>
                  <a:pt x="820" y="662"/>
                </a:lnTo>
                <a:lnTo>
                  <a:pt x="818" y="660"/>
                </a:lnTo>
                <a:lnTo>
                  <a:pt x="816" y="660"/>
                </a:lnTo>
                <a:lnTo>
                  <a:pt x="814" y="660"/>
                </a:lnTo>
                <a:lnTo>
                  <a:pt x="812" y="658"/>
                </a:lnTo>
                <a:lnTo>
                  <a:pt x="810" y="656"/>
                </a:lnTo>
                <a:lnTo>
                  <a:pt x="807" y="654"/>
                </a:lnTo>
                <a:lnTo>
                  <a:pt x="805" y="652"/>
                </a:lnTo>
                <a:lnTo>
                  <a:pt x="803" y="654"/>
                </a:lnTo>
                <a:lnTo>
                  <a:pt x="801" y="652"/>
                </a:lnTo>
                <a:lnTo>
                  <a:pt x="799" y="652"/>
                </a:lnTo>
                <a:lnTo>
                  <a:pt x="797" y="652"/>
                </a:lnTo>
                <a:lnTo>
                  <a:pt x="795" y="652"/>
                </a:lnTo>
                <a:lnTo>
                  <a:pt x="792" y="650"/>
                </a:lnTo>
                <a:lnTo>
                  <a:pt x="790" y="650"/>
                </a:lnTo>
                <a:lnTo>
                  <a:pt x="788" y="648"/>
                </a:lnTo>
                <a:lnTo>
                  <a:pt x="786" y="648"/>
                </a:lnTo>
                <a:lnTo>
                  <a:pt x="784" y="648"/>
                </a:lnTo>
                <a:lnTo>
                  <a:pt x="782" y="648"/>
                </a:lnTo>
                <a:lnTo>
                  <a:pt x="779" y="648"/>
                </a:lnTo>
                <a:lnTo>
                  <a:pt x="777" y="646"/>
                </a:lnTo>
                <a:lnTo>
                  <a:pt x="775" y="648"/>
                </a:lnTo>
                <a:lnTo>
                  <a:pt x="773" y="648"/>
                </a:lnTo>
                <a:lnTo>
                  <a:pt x="771" y="648"/>
                </a:lnTo>
                <a:lnTo>
                  <a:pt x="769" y="648"/>
                </a:lnTo>
                <a:lnTo>
                  <a:pt x="767" y="648"/>
                </a:lnTo>
                <a:lnTo>
                  <a:pt x="764" y="646"/>
                </a:lnTo>
                <a:lnTo>
                  <a:pt x="762" y="646"/>
                </a:lnTo>
                <a:lnTo>
                  <a:pt x="760" y="646"/>
                </a:lnTo>
                <a:lnTo>
                  <a:pt x="758" y="646"/>
                </a:lnTo>
                <a:lnTo>
                  <a:pt x="756" y="646"/>
                </a:lnTo>
                <a:lnTo>
                  <a:pt x="754" y="646"/>
                </a:lnTo>
                <a:lnTo>
                  <a:pt x="754" y="644"/>
                </a:lnTo>
                <a:lnTo>
                  <a:pt x="752" y="644"/>
                </a:lnTo>
                <a:lnTo>
                  <a:pt x="749" y="642"/>
                </a:lnTo>
                <a:lnTo>
                  <a:pt x="749" y="640"/>
                </a:lnTo>
                <a:lnTo>
                  <a:pt x="747" y="638"/>
                </a:lnTo>
                <a:lnTo>
                  <a:pt x="745" y="638"/>
                </a:lnTo>
                <a:lnTo>
                  <a:pt x="745" y="636"/>
                </a:lnTo>
                <a:lnTo>
                  <a:pt x="743" y="634"/>
                </a:lnTo>
                <a:lnTo>
                  <a:pt x="743" y="636"/>
                </a:lnTo>
                <a:lnTo>
                  <a:pt x="741" y="634"/>
                </a:lnTo>
                <a:lnTo>
                  <a:pt x="741" y="632"/>
                </a:lnTo>
                <a:lnTo>
                  <a:pt x="741" y="630"/>
                </a:lnTo>
                <a:lnTo>
                  <a:pt x="741" y="628"/>
                </a:lnTo>
                <a:lnTo>
                  <a:pt x="741" y="626"/>
                </a:lnTo>
                <a:lnTo>
                  <a:pt x="739" y="624"/>
                </a:lnTo>
                <a:lnTo>
                  <a:pt x="739" y="622"/>
                </a:lnTo>
                <a:lnTo>
                  <a:pt x="737" y="620"/>
                </a:lnTo>
                <a:lnTo>
                  <a:pt x="737" y="618"/>
                </a:lnTo>
                <a:lnTo>
                  <a:pt x="737" y="616"/>
                </a:lnTo>
                <a:lnTo>
                  <a:pt x="737" y="614"/>
                </a:lnTo>
                <a:lnTo>
                  <a:pt x="734" y="612"/>
                </a:lnTo>
                <a:lnTo>
                  <a:pt x="732" y="610"/>
                </a:lnTo>
                <a:lnTo>
                  <a:pt x="732" y="608"/>
                </a:lnTo>
                <a:lnTo>
                  <a:pt x="732" y="606"/>
                </a:lnTo>
                <a:lnTo>
                  <a:pt x="730" y="606"/>
                </a:lnTo>
                <a:lnTo>
                  <a:pt x="728" y="604"/>
                </a:lnTo>
                <a:lnTo>
                  <a:pt x="728" y="602"/>
                </a:lnTo>
                <a:lnTo>
                  <a:pt x="726" y="600"/>
                </a:lnTo>
                <a:lnTo>
                  <a:pt x="726" y="598"/>
                </a:lnTo>
                <a:lnTo>
                  <a:pt x="724" y="596"/>
                </a:lnTo>
                <a:lnTo>
                  <a:pt x="722" y="594"/>
                </a:lnTo>
                <a:lnTo>
                  <a:pt x="719" y="592"/>
                </a:lnTo>
                <a:lnTo>
                  <a:pt x="719" y="590"/>
                </a:lnTo>
                <a:lnTo>
                  <a:pt x="717" y="588"/>
                </a:lnTo>
                <a:lnTo>
                  <a:pt x="717" y="586"/>
                </a:lnTo>
                <a:lnTo>
                  <a:pt x="715" y="586"/>
                </a:lnTo>
                <a:lnTo>
                  <a:pt x="715" y="584"/>
                </a:lnTo>
                <a:lnTo>
                  <a:pt x="713" y="582"/>
                </a:lnTo>
                <a:lnTo>
                  <a:pt x="713" y="580"/>
                </a:lnTo>
                <a:lnTo>
                  <a:pt x="711" y="578"/>
                </a:lnTo>
                <a:lnTo>
                  <a:pt x="709" y="576"/>
                </a:lnTo>
                <a:lnTo>
                  <a:pt x="709" y="574"/>
                </a:lnTo>
                <a:lnTo>
                  <a:pt x="706" y="574"/>
                </a:lnTo>
                <a:lnTo>
                  <a:pt x="704" y="572"/>
                </a:lnTo>
                <a:lnTo>
                  <a:pt x="704" y="570"/>
                </a:lnTo>
                <a:lnTo>
                  <a:pt x="702" y="568"/>
                </a:lnTo>
                <a:lnTo>
                  <a:pt x="700" y="568"/>
                </a:lnTo>
                <a:lnTo>
                  <a:pt x="700" y="566"/>
                </a:lnTo>
                <a:lnTo>
                  <a:pt x="698" y="564"/>
                </a:lnTo>
                <a:lnTo>
                  <a:pt x="696" y="562"/>
                </a:lnTo>
                <a:lnTo>
                  <a:pt x="694" y="560"/>
                </a:lnTo>
                <a:lnTo>
                  <a:pt x="691" y="558"/>
                </a:lnTo>
                <a:lnTo>
                  <a:pt x="689" y="556"/>
                </a:lnTo>
                <a:lnTo>
                  <a:pt x="687" y="554"/>
                </a:lnTo>
                <a:lnTo>
                  <a:pt x="685" y="554"/>
                </a:lnTo>
                <a:lnTo>
                  <a:pt x="685" y="552"/>
                </a:lnTo>
                <a:lnTo>
                  <a:pt x="683" y="550"/>
                </a:lnTo>
                <a:lnTo>
                  <a:pt x="681" y="550"/>
                </a:lnTo>
                <a:lnTo>
                  <a:pt x="679" y="548"/>
                </a:lnTo>
                <a:lnTo>
                  <a:pt x="676" y="547"/>
                </a:lnTo>
                <a:lnTo>
                  <a:pt x="674" y="547"/>
                </a:lnTo>
                <a:lnTo>
                  <a:pt x="672" y="545"/>
                </a:lnTo>
                <a:lnTo>
                  <a:pt x="672" y="543"/>
                </a:lnTo>
                <a:lnTo>
                  <a:pt x="670" y="543"/>
                </a:lnTo>
                <a:lnTo>
                  <a:pt x="668" y="541"/>
                </a:lnTo>
                <a:lnTo>
                  <a:pt x="668" y="543"/>
                </a:lnTo>
                <a:lnTo>
                  <a:pt x="666" y="545"/>
                </a:lnTo>
                <a:lnTo>
                  <a:pt x="666" y="547"/>
                </a:lnTo>
                <a:lnTo>
                  <a:pt x="664" y="548"/>
                </a:lnTo>
                <a:lnTo>
                  <a:pt x="664" y="550"/>
                </a:lnTo>
                <a:lnTo>
                  <a:pt x="664" y="548"/>
                </a:lnTo>
                <a:lnTo>
                  <a:pt x="666" y="547"/>
                </a:lnTo>
                <a:lnTo>
                  <a:pt x="666" y="545"/>
                </a:lnTo>
                <a:lnTo>
                  <a:pt x="668" y="543"/>
                </a:lnTo>
                <a:lnTo>
                  <a:pt x="668" y="541"/>
                </a:lnTo>
                <a:lnTo>
                  <a:pt x="666" y="541"/>
                </a:lnTo>
                <a:lnTo>
                  <a:pt x="664" y="539"/>
                </a:lnTo>
                <a:lnTo>
                  <a:pt x="661" y="539"/>
                </a:lnTo>
                <a:lnTo>
                  <a:pt x="659" y="537"/>
                </a:lnTo>
                <a:lnTo>
                  <a:pt x="657" y="537"/>
                </a:lnTo>
                <a:lnTo>
                  <a:pt x="655" y="537"/>
                </a:lnTo>
                <a:lnTo>
                  <a:pt x="653" y="537"/>
                </a:lnTo>
                <a:lnTo>
                  <a:pt x="651" y="535"/>
                </a:lnTo>
                <a:lnTo>
                  <a:pt x="648" y="535"/>
                </a:lnTo>
                <a:lnTo>
                  <a:pt x="648" y="533"/>
                </a:lnTo>
                <a:lnTo>
                  <a:pt x="646" y="533"/>
                </a:lnTo>
                <a:lnTo>
                  <a:pt x="644" y="531"/>
                </a:lnTo>
                <a:lnTo>
                  <a:pt x="642" y="531"/>
                </a:lnTo>
                <a:lnTo>
                  <a:pt x="640" y="531"/>
                </a:lnTo>
                <a:lnTo>
                  <a:pt x="638" y="529"/>
                </a:lnTo>
                <a:lnTo>
                  <a:pt x="636" y="529"/>
                </a:lnTo>
                <a:lnTo>
                  <a:pt x="633" y="529"/>
                </a:lnTo>
                <a:lnTo>
                  <a:pt x="631" y="527"/>
                </a:lnTo>
                <a:lnTo>
                  <a:pt x="629" y="527"/>
                </a:lnTo>
                <a:lnTo>
                  <a:pt x="627" y="527"/>
                </a:lnTo>
                <a:lnTo>
                  <a:pt x="625" y="525"/>
                </a:lnTo>
                <a:lnTo>
                  <a:pt x="623" y="525"/>
                </a:lnTo>
                <a:lnTo>
                  <a:pt x="621" y="525"/>
                </a:lnTo>
                <a:lnTo>
                  <a:pt x="618" y="525"/>
                </a:lnTo>
                <a:lnTo>
                  <a:pt x="616" y="525"/>
                </a:lnTo>
                <a:lnTo>
                  <a:pt x="614" y="525"/>
                </a:lnTo>
                <a:lnTo>
                  <a:pt x="612" y="525"/>
                </a:lnTo>
                <a:lnTo>
                  <a:pt x="610" y="523"/>
                </a:lnTo>
                <a:lnTo>
                  <a:pt x="608" y="523"/>
                </a:lnTo>
                <a:lnTo>
                  <a:pt x="606" y="523"/>
                </a:lnTo>
                <a:lnTo>
                  <a:pt x="603" y="523"/>
                </a:lnTo>
                <a:lnTo>
                  <a:pt x="601" y="523"/>
                </a:lnTo>
                <a:lnTo>
                  <a:pt x="599" y="521"/>
                </a:lnTo>
                <a:lnTo>
                  <a:pt x="597" y="521"/>
                </a:lnTo>
                <a:lnTo>
                  <a:pt x="595" y="521"/>
                </a:lnTo>
                <a:lnTo>
                  <a:pt x="593" y="521"/>
                </a:lnTo>
                <a:lnTo>
                  <a:pt x="591" y="523"/>
                </a:lnTo>
                <a:lnTo>
                  <a:pt x="588" y="523"/>
                </a:lnTo>
                <a:lnTo>
                  <a:pt x="586" y="523"/>
                </a:lnTo>
                <a:lnTo>
                  <a:pt x="584" y="523"/>
                </a:lnTo>
                <a:lnTo>
                  <a:pt x="582" y="523"/>
                </a:lnTo>
                <a:lnTo>
                  <a:pt x="580" y="523"/>
                </a:lnTo>
                <a:lnTo>
                  <a:pt x="578" y="523"/>
                </a:lnTo>
                <a:lnTo>
                  <a:pt x="575" y="523"/>
                </a:lnTo>
                <a:lnTo>
                  <a:pt x="573" y="523"/>
                </a:lnTo>
                <a:lnTo>
                  <a:pt x="571" y="523"/>
                </a:lnTo>
                <a:lnTo>
                  <a:pt x="569" y="523"/>
                </a:lnTo>
                <a:lnTo>
                  <a:pt x="567" y="523"/>
                </a:lnTo>
                <a:lnTo>
                  <a:pt x="565" y="523"/>
                </a:lnTo>
                <a:lnTo>
                  <a:pt x="563" y="523"/>
                </a:lnTo>
                <a:lnTo>
                  <a:pt x="560" y="525"/>
                </a:lnTo>
                <a:lnTo>
                  <a:pt x="558" y="525"/>
                </a:lnTo>
                <a:lnTo>
                  <a:pt x="556" y="527"/>
                </a:lnTo>
                <a:lnTo>
                  <a:pt x="554" y="529"/>
                </a:lnTo>
                <a:lnTo>
                  <a:pt x="552" y="529"/>
                </a:lnTo>
                <a:lnTo>
                  <a:pt x="550" y="529"/>
                </a:lnTo>
                <a:lnTo>
                  <a:pt x="552" y="531"/>
                </a:lnTo>
                <a:lnTo>
                  <a:pt x="550" y="529"/>
                </a:lnTo>
                <a:lnTo>
                  <a:pt x="548" y="531"/>
                </a:lnTo>
                <a:lnTo>
                  <a:pt x="548" y="529"/>
                </a:lnTo>
                <a:lnTo>
                  <a:pt x="545" y="529"/>
                </a:lnTo>
                <a:lnTo>
                  <a:pt x="543" y="529"/>
                </a:lnTo>
                <a:lnTo>
                  <a:pt x="541" y="529"/>
                </a:lnTo>
                <a:lnTo>
                  <a:pt x="539" y="529"/>
                </a:lnTo>
                <a:lnTo>
                  <a:pt x="537" y="531"/>
                </a:lnTo>
                <a:lnTo>
                  <a:pt x="537" y="529"/>
                </a:lnTo>
                <a:lnTo>
                  <a:pt x="535" y="529"/>
                </a:lnTo>
                <a:lnTo>
                  <a:pt x="533" y="529"/>
                </a:lnTo>
                <a:lnTo>
                  <a:pt x="530" y="529"/>
                </a:lnTo>
                <a:lnTo>
                  <a:pt x="528" y="529"/>
                </a:lnTo>
                <a:lnTo>
                  <a:pt x="528" y="527"/>
                </a:lnTo>
                <a:lnTo>
                  <a:pt x="526" y="527"/>
                </a:lnTo>
                <a:lnTo>
                  <a:pt x="524" y="525"/>
                </a:lnTo>
                <a:lnTo>
                  <a:pt x="522" y="525"/>
                </a:lnTo>
                <a:lnTo>
                  <a:pt x="520" y="523"/>
                </a:lnTo>
                <a:lnTo>
                  <a:pt x="520" y="521"/>
                </a:lnTo>
                <a:lnTo>
                  <a:pt x="517" y="519"/>
                </a:lnTo>
                <a:lnTo>
                  <a:pt x="517" y="517"/>
                </a:lnTo>
                <a:lnTo>
                  <a:pt x="515" y="515"/>
                </a:lnTo>
                <a:lnTo>
                  <a:pt x="513" y="515"/>
                </a:lnTo>
                <a:lnTo>
                  <a:pt x="511" y="513"/>
                </a:lnTo>
                <a:lnTo>
                  <a:pt x="509" y="513"/>
                </a:lnTo>
                <a:lnTo>
                  <a:pt x="507" y="511"/>
                </a:lnTo>
                <a:lnTo>
                  <a:pt x="505" y="511"/>
                </a:lnTo>
                <a:lnTo>
                  <a:pt x="502" y="511"/>
                </a:lnTo>
                <a:lnTo>
                  <a:pt x="500" y="511"/>
                </a:lnTo>
                <a:lnTo>
                  <a:pt x="498" y="511"/>
                </a:lnTo>
                <a:lnTo>
                  <a:pt x="496" y="511"/>
                </a:lnTo>
                <a:lnTo>
                  <a:pt x="492" y="511"/>
                </a:lnTo>
                <a:lnTo>
                  <a:pt x="490" y="513"/>
                </a:lnTo>
                <a:lnTo>
                  <a:pt x="487" y="511"/>
                </a:lnTo>
                <a:lnTo>
                  <a:pt x="485" y="511"/>
                </a:lnTo>
                <a:lnTo>
                  <a:pt x="483" y="511"/>
                </a:lnTo>
                <a:lnTo>
                  <a:pt x="481" y="511"/>
                </a:lnTo>
                <a:lnTo>
                  <a:pt x="481" y="509"/>
                </a:lnTo>
                <a:lnTo>
                  <a:pt x="479" y="509"/>
                </a:lnTo>
                <a:lnTo>
                  <a:pt x="477" y="507"/>
                </a:lnTo>
                <a:lnTo>
                  <a:pt x="475" y="505"/>
                </a:lnTo>
                <a:lnTo>
                  <a:pt x="475" y="503"/>
                </a:lnTo>
                <a:lnTo>
                  <a:pt x="472" y="503"/>
                </a:lnTo>
                <a:lnTo>
                  <a:pt x="470" y="501"/>
                </a:lnTo>
                <a:lnTo>
                  <a:pt x="468" y="503"/>
                </a:lnTo>
                <a:lnTo>
                  <a:pt x="466" y="501"/>
                </a:lnTo>
                <a:lnTo>
                  <a:pt x="464" y="501"/>
                </a:lnTo>
                <a:lnTo>
                  <a:pt x="462" y="499"/>
                </a:lnTo>
                <a:lnTo>
                  <a:pt x="459" y="497"/>
                </a:lnTo>
                <a:lnTo>
                  <a:pt x="457" y="497"/>
                </a:lnTo>
                <a:lnTo>
                  <a:pt x="455" y="495"/>
                </a:lnTo>
                <a:lnTo>
                  <a:pt x="453" y="495"/>
                </a:lnTo>
                <a:lnTo>
                  <a:pt x="451" y="495"/>
                </a:lnTo>
                <a:lnTo>
                  <a:pt x="449" y="495"/>
                </a:lnTo>
                <a:lnTo>
                  <a:pt x="449" y="493"/>
                </a:lnTo>
                <a:lnTo>
                  <a:pt x="449" y="491"/>
                </a:lnTo>
                <a:lnTo>
                  <a:pt x="449" y="489"/>
                </a:lnTo>
                <a:lnTo>
                  <a:pt x="447" y="489"/>
                </a:lnTo>
                <a:lnTo>
                  <a:pt x="447" y="487"/>
                </a:lnTo>
                <a:lnTo>
                  <a:pt x="444" y="485"/>
                </a:lnTo>
                <a:lnTo>
                  <a:pt x="444" y="483"/>
                </a:lnTo>
                <a:lnTo>
                  <a:pt x="442" y="483"/>
                </a:lnTo>
                <a:lnTo>
                  <a:pt x="442" y="481"/>
                </a:lnTo>
                <a:lnTo>
                  <a:pt x="440" y="479"/>
                </a:lnTo>
                <a:lnTo>
                  <a:pt x="438" y="479"/>
                </a:lnTo>
                <a:lnTo>
                  <a:pt x="436" y="477"/>
                </a:lnTo>
                <a:lnTo>
                  <a:pt x="434" y="477"/>
                </a:lnTo>
                <a:lnTo>
                  <a:pt x="432" y="477"/>
                </a:lnTo>
                <a:lnTo>
                  <a:pt x="432" y="475"/>
                </a:lnTo>
                <a:lnTo>
                  <a:pt x="429" y="473"/>
                </a:lnTo>
                <a:lnTo>
                  <a:pt x="427" y="473"/>
                </a:lnTo>
                <a:lnTo>
                  <a:pt x="427" y="471"/>
                </a:lnTo>
                <a:lnTo>
                  <a:pt x="425" y="469"/>
                </a:lnTo>
                <a:lnTo>
                  <a:pt x="423" y="469"/>
                </a:lnTo>
                <a:lnTo>
                  <a:pt x="421" y="467"/>
                </a:lnTo>
                <a:lnTo>
                  <a:pt x="419" y="467"/>
                </a:lnTo>
                <a:lnTo>
                  <a:pt x="417" y="467"/>
                </a:lnTo>
                <a:lnTo>
                  <a:pt x="417" y="465"/>
                </a:lnTo>
                <a:lnTo>
                  <a:pt x="414" y="463"/>
                </a:lnTo>
                <a:lnTo>
                  <a:pt x="414" y="461"/>
                </a:lnTo>
                <a:lnTo>
                  <a:pt x="412" y="461"/>
                </a:lnTo>
                <a:lnTo>
                  <a:pt x="410" y="459"/>
                </a:lnTo>
                <a:lnTo>
                  <a:pt x="408" y="457"/>
                </a:lnTo>
                <a:lnTo>
                  <a:pt x="406" y="457"/>
                </a:lnTo>
                <a:lnTo>
                  <a:pt x="404" y="457"/>
                </a:lnTo>
                <a:lnTo>
                  <a:pt x="402" y="457"/>
                </a:lnTo>
                <a:lnTo>
                  <a:pt x="402" y="459"/>
                </a:lnTo>
                <a:lnTo>
                  <a:pt x="399" y="457"/>
                </a:lnTo>
                <a:lnTo>
                  <a:pt x="399" y="459"/>
                </a:lnTo>
                <a:lnTo>
                  <a:pt x="399" y="457"/>
                </a:lnTo>
                <a:lnTo>
                  <a:pt x="397" y="457"/>
                </a:lnTo>
                <a:lnTo>
                  <a:pt x="395" y="457"/>
                </a:lnTo>
                <a:lnTo>
                  <a:pt x="393" y="455"/>
                </a:lnTo>
                <a:lnTo>
                  <a:pt x="391" y="455"/>
                </a:lnTo>
                <a:lnTo>
                  <a:pt x="389" y="455"/>
                </a:lnTo>
                <a:lnTo>
                  <a:pt x="389" y="457"/>
                </a:lnTo>
                <a:lnTo>
                  <a:pt x="386" y="457"/>
                </a:lnTo>
                <a:lnTo>
                  <a:pt x="384" y="457"/>
                </a:lnTo>
                <a:lnTo>
                  <a:pt x="382" y="459"/>
                </a:lnTo>
                <a:lnTo>
                  <a:pt x="380" y="457"/>
                </a:lnTo>
                <a:lnTo>
                  <a:pt x="378" y="455"/>
                </a:lnTo>
                <a:lnTo>
                  <a:pt x="376" y="455"/>
                </a:lnTo>
                <a:lnTo>
                  <a:pt x="376" y="457"/>
                </a:lnTo>
                <a:lnTo>
                  <a:pt x="374" y="455"/>
                </a:lnTo>
                <a:lnTo>
                  <a:pt x="371" y="457"/>
                </a:lnTo>
                <a:lnTo>
                  <a:pt x="371" y="455"/>
                </a:lnTo>
                <a:lnTo>
                  <a:pt x="369" y="453"/>
                </a:lnTo>
                <a:lnTo>
                  <a:pt x="367" y="453"/>
                </a:lnTo>
                <a:lnTo>
                  <a:pt x="365" y="453"/>
                </a:lnTo>
                <a:lnTo>
                  <a:pt x="363" y="451"/>
                </a:lnTo>
                <a:lnTo>
                  <a:pt x="363" y="449"/>
                </a:lnTo>
                <a:lnTo>
                  <a:pt x="361" y="449"/>
                </a:lnTo>
                <a:lnTo>
                  <a:pt x="359" y="447"/>
                </a:lnTo>
                <a:lnTo>
                  <a:pt x="359" y="445"/>
                </a:lnTo>
                <a:lnTo>
                  <a:pt x="356" y="443"/>
                </a:lnTo>
                <a:lnTo>
                  <a:pt x="354" y="441"/>
                </a:lnTo>
                <a:lnTo>
                  <a:pt x="352" y="441"/>
                </a:lnTo>
                <a:lnTo>
                  <a:pt x="350" y="441"/>
                </a:lnTo>
                <a:lnTo>
                  <a:pt x="350" y="439"/>
                </a:lnTo>
                <a:lnTo>
                  <a:pt x="348" y="439"/>
                </a:lnTo>
                <a:lnTo>
                  <a:pt x="348" y="437"/>
                </a:lnTo>
                <a:lnTo>
                  <a:pt x="346" y="437"/>
                </a:lnTo>
                <a:lnTo>
                  <a:pt x="344" y="435"/>
                </a:lnTo>
                <a:lnTo>
                  <a:pt x="341" y="435"/>
                </a:lnTo>
                <a:lnTo>
                  <a:pt x="339" y="435"/>
                </a:lnTo>
                <a:lnTo>
                  <a:pt x="339" y="433"/>
                </a:lnTo>
                <a:lnTo>
                  <a:pt x="337" y="431"/>
                </a:lnTo>
                <a:lnTo>
                  <a:pt x="335" y="431"/>
                </a:lnTo>
                <a:lnTo>
                  <a:pt x="333" y="431"/>
                </a:lnTo>
                <a:lnTo>
                  <a:pt x="331" y="431"/>
                </a:lnTo>
                <a:lnTo>
                  <a:pt x="328" y="429"/>
                </a:lnTo>
                <a:lnTo>
                  <a:pt x="326" y="429"/>
                </a:lnTo>
                <a:lnTo>
                  <a:pt x="324" y="429"/>
                </a:lnTo>
                <a:lnTo>
                  <a:pt x="324" y="427"/>
                </a:lnTo>
                <a:lnTo>
                  <a:pt x="322" y="425"/>
                </a:lnTo>
                <a:lnTo>
                  <a:pt x="320" y="423"/>
                </a:lnTo>
                <a:lnTo>
                  <a:pt x="318" y="421"/>
                </a:lnTo>
                <a:lnTo>
                  <a:pt x="316" y="419"/>
                </a:lnTo>
                <a:lnTo>
                  <a:pt x="313" y="419"/>
                </a:lnTo>
                <a:lnTo>
                  <a:pt x="311" y="419"/>
                </a:lnTo>
                <a:lnTo>
                  <a:pt x="309" y="419"/>
                </a:lnTo>
                <a:lnTo>
                  <a:pt x="307" y="419"/>
                </a:lnTo>
                <a:lnTo>
                  <a:pt x="305" y="417"/>
                </a:lnTo>
                <a:lnTo>
                  <a:pt x="305" y="415"/>
                </a:lnTo>
                <a:lnTo>
                  <a:pt x="305" y="413"/>
                </a:lnTo>
                <a:lnTo>
                  <a:pt x="303" y="411"/>
                </a:lnTo>
                <a:lnTo>
                  <a:pt x="303" y="409"/>
                </a:lnTo>
                <a:lnTo>
                  <a:pt x="301" y="407"/>
                </a:lnTo>
                <a:lnTo>
                  <a:pt x="301" y="405"/>
                </a:lnTo>
                <a:lnTo>
                  <a:pt x="298" y="405"/>
                </a:lnTo>
                <a:lnTo>
                  <a:pt x="296" y="403"/>
                </a:lnTo>
                <a:lnTo>
                  <a:pt x="296" y="401"/>
                </a:lnTo>
                <a:lnTo>
                  <a:pt x="294" y="401"/>
                </a:lnTo>
                <a:lnTo>
                  <a:pt x="292" y="399"/>
                </a:lnTo>
                <a:lnTo>
                  <a:pt x="290" y="397"/>
                </a:lnTo>
                <a:lnTo>
                  <a:pt x="290" y="395"/>
                </a:lnTo>
                <a:lnTo>
                  <a:pt x="288" y="395"/>
                </a:lnTo>
                <a:lnTo>
                  <a:pt x="288" y="393"/>
                </a:lnTo>
                <a:lnTo>
                  <a:pt x="286" y="391"/>
                </a:lnTo>
                <a:lnTo>
                  <a:pt x="283" y="391"/>
                </a:lnTo>
                <a:lnTo>
                  <a:pt x="281" y="389"/>
                </a:lnTo>
                <a:lnTo>
                  <a:pt x="279" y="389"/>
                </a:lnTo>
                <a:lnTo>
                  <a:pt x="277" y="387"/>
                </a:lnTo>
                <a:lnTo>
                  <a:pt x="277" y="385"/>
                </a:lnTo>
                <a:lnTo>
                  <a:pt x="275" y="385"/>
                </a:lnTo>
                <a:lnTo>
                  <a:pt x="275" y="383"/>
                </a:lnTo>
                <a:lnTo>
                  <a:pt x="273" y="383"/>
                </a:lnTo>
                <a:lnTo>
                  <a:pt x="271" y="381"/>
                </a:lnTo>
                <a:lnTo>
                  <a:pt x="271" y="379"/>
                </a:lnTo>
                <a:lnTo>
                  <a:pt x="268" y="379"/>
                </a:lnTo>
                <a:lnTo>
                  <a:pt x="266" y="377"/>
                </a:lnTo>
                <a:lnTo>
                  <a:pt x="264" y="377"/>
                </a:lnTo>
                <a:lnTo>
                  <a:pt x="262" y="377"/>
                </a:lnTo>
                <a:lnTo>
                  <a:pt x="260" y="377"/>
                </a:lnTo>
                <a:lnTo>
                  <a:pt x="258" y="377"/>
                </a:lnTo>
                <a:lnTo>
                  <a:pt x="255" y="377"/>
                </a:lnTo>
                <a:lnTo>
                  <a:pt x="255" y="379"/>
                </a:lnTo>
                <a:lnTo>
                  <a:pt x="253" y="379"/>
                </a:lnTo>
                <a:lnTo>
                  <a:pt x="251" y="377"/>
                </a:lnTo>
                <a:lnTo>
                  <a:pt x="249" y="377"/>
                </a:lnTo>
                <a:lnTo>
                  <a:pt x="247" y="377"/>
                </a:lnTo>
                <a:lnTo>
                  <a:pt x="247" y="375"/>
                </a:lnTo>
                <a:lnTo>
                  <a:pt x="245" y="375"/>
                </a:lnTo>
                <a:lnTo>
                  <a:pt x="243" y="375"/>
                </a:lnTo>
                <a:lnTo>
                  <a:pt x="240" y="375"/>
                </a:lnTo>
                <a:lnTo>
                  <a:pt x="238" y="375"/>
                </a:lnTo>
                <a:lnTo>
                  <a:pt x="236" y="375"/>
                </a:lnTo>
                <a:lnTo>
                  <a:pt x="238" y="375"/>
                </a:lnTo>
                <a:lnTo>
                  <a:pt x="236" y="375"/>
                </a:lnTo>
                <a:lnTo>
                  <a:pt x="234" y="375"/>
                </a:lnTo>
                <a:lnTo>
                  <a:pt x="232" y="375"/>
                </a:lnTo>
                <a:lnTo>
                  <a:pt x="230" y="375"/>
                </a:lnTo>
                <a:lnTo>
                  <a:pt x="228" y="375"/>
                </a:lnTo>
                <a:lnTo>
                  <a:pt x="225" y="375"/>
                </a:lnTo>
                <a:lnTo>
                  <a:pt x="223" y="377"/>
                </a:lnTo>
                <a:lnTo>
                  <a:pt x="223" y="379"/>
                </a:lnTo>
                <a:lnTo>
                  <a:pt x="221" y="379"/>
                </a:lnTo>
                <a:lnTo>
                  <a:pt x="219" y="377"/>
                </a:lnTo>
                <a:lnTo>
                  <a:pt x="217" y="379"/>
                </a:lnTo>
                <a:lnTo>
                  <a:pt x="215" y="379"/>
                </a:lnTo>
                <a:lnTo>
                  <a:pt x="215" y="377"/>
                </a:lnTo>
                <a:lnTo>
                  <a:pt x="213" y="377"/>
                </a:lnTo>
                <a:lnTo>
                  <a:pt x="213" y="375"/>
                </a:lnTo>
                <a:lnTo>
                  <a:pt x="213" y="373"/>
                </a:lnTo>
                <a:lnTo>
                  <a:pt x="213" y="371"/>
                </a:lnTo>
                <a:lnTo>
                  <a:pt x="210" y="371"/>
                </a:lnTo>
                <a:lnTo>
                  <a:pt x="210" y="369"/>
                </a:lnTo>
                <a:lnTo>
                  <a:pt x="208" y="367"/>
                </a:lnTo>
                <a:lnTo>
                  <a:pt x="208" y="365"/>
                </a:lnTo>
                <a:lnTo>
                  <a:pt x="206" y="365"/>
                </a:lnTo>
                <a:lnTo>
                  <a:pt x="206" y="363"/>
                </a:lnTo>
                <a:lnTo>
                  <a:pt x="204" y="361"/>
                </a:lnTo>
                <a:lnTo>
                  <a:pt x="202" y="361"/>
                </a:lnTo>
                <a:lnTo>
                  <a:pt x="202" y="359"/>
                </a:lnTo>
                <a:lnTo>
                  <a:pt x="200" y="357"/>
                </a:lnTo>
                <a:lnTo>
                  <a:pt x="197" y="357"/>
                </a:lnTo>
                <a:lnTo>
                  <a:pt x="197" y="355"/>
                </a:lnTo>
                <a:lnTo>
                  <a:pt x="195" y="353"/>
                </a:lnTo>
                <a:lnTo>
                  <a:pt x="193" y="351"/>
                </a:lnTo>
                <a:lnTo>
                  <a:pt x="191" y="351"/>
                </a:lnTo>
                <a:lnTo>
                  <a:pt x="189" y="349"/>
                </a:lnTo>
                <a:lnTo>
                  <a:pt x="187" y="349"/>
                </a:lnTo>
                <a:lnTo>
                  <a:pt x="185" y="349"/>
                </a:lnTo>
                <a:lnTo>
                  <a:pt x="185" y="347"/>
                </a:lnTo>
                <a:lnTo>
                  <a:pt x="182" y="347"/>
                </a:lnTo>
                <a:lnTo>
                  <a:pt x="180" y="347"/>
                </a:lnTo>
                <a:lnTo>
                  <a:pt x="178" y="347"/>
                </a:lnTo>
                <a:lnTo>
                  <a:pt x="176" y="347"/>
                </a:lnTo>
                <a:lnTo>
                  <a:pt x="174" y="347"/>
                </a:lnTo>
                <a:lnTo>
                  <a:pt x="172" y="349"/>
                </a:lnTo>
                <a:lnTo>
                  <a:pt x="172" y="347"/>
                </a:lnTo>
                <a:lnTo>
                  <a:pt x="170" y="347"/>
                </a:lnTo>
                <a:lnTo>
                  <a:pt x="167" y="347"/>
                </a:lnTo>
                <a:lnTo>
                  <a:pt x="165" y="347"/>
                </a:lnTo>
                <a:lnTo>
                  <a:pt x="163" y="347"/>
                </a:lnTo>
                <a:lnTo>
                  <a:pt x="161" y="345"/>
                </a:lnTo>
                <a:lnTo>
                  <a:pt x="159" y="345"/>
                </a:lnTo>
                <a:lnTo>
                  <a:pt x="157" y="345"/>
                </a:lnTo>
                <a:lnTo>
                  <a:pt x="155" y="345"/>
                </a:lnTo>
                <a:lnTo>
                  <a:pt x="152" y="347"/>
                </a:lnTo>
                <a:lnTo>
                  <a:pt x="150" y="345"/>
                </a:lnTo>
                <a:lnTo>
                  <a:pt x="148" y="347"/>
                </a:lnTo>
                <a:lnTo>
                  <a:pt x="146" y="345"/>
                </a:lnTo>
                <a:lnTo>
                  <a:pt x="144" y="347"/>
                </a:lnTo>
                <a:lnTo>
                  <a:pt x="142" y="345"/>
                </a:lnTo>
                <a:lnTo>
                  <a:pt x="140" y="347"/>
                </a:lnTo>
                <a:lnTo>
                  <a:pt x="137" y="347"/>
                </a:lnTo>
                <a:lnTo>
                  <a:pt x="135" y="347"/>
                </a:lnTo>
                <a:lnTo>
                  <a:pt x="133" y="347"/>
                </a:lnTo>
                <a:lnTo>
                  <a:pt x="131" y="347"/>
                </a:lnTo>
                <a:lnTo>
                  <a:pt x="129" y="347"/>
                </a:lnTo>
                <a:lnTo>
                  <a:pt x="127" y="347"/>
                </a:lnTo>
                <a:lnTo>
                  <a:pt x="124" y="347"/>
                </a:lnTo>
                <a:lnTo>
                  <a:pt x="122" y="349"/>
                </a:lnTo>
                <a:lnTo>
                  <a:pt x="120" y="349"/>
                </a:lnTo>
                <a:lnTo>
                  <a:pt x="118" y="349"/>
                </a:lnTo>
                <a:lnTo>
                  <a:pt x="116" y="351"/>
                </a:lnTo>
                <a:lnTo>
                  <a:pt x="114" y="351"/>
                </a:lnTo>
                <a:lnTo>
                  <a:pt x="112" y="351"/>
                </a:lnTo>
                <a:lnTo>
                  <a:pt x="109" y="353"/>
                </a:lnTo>
                <a:lnTo>
                  <a:pt x="107" y="353"/>
                </a:lnTo>
                <a:lnTo>
                  <a:pt x="105" y="353"/>
                </a:lnTo>
                <a:lnTo>
                  <a:pt x="105" y="355"/>
                </a:lnTo>
                <a:lnTo>
                  <a:pt x="103" y="355"/>
                </a:lnTo>
                <a:lnTo>
                  <a:pt x="99" y="355"/>
                </a:lnTo>
                <a:lnTo>
                  <a:pt x="97" y="357"/>
                </a:lnTo>
                <a:lnTo>
                  <a:pt x="94" y="357"/>
                </a:lnTo>
                <a:lnTo>
                  <a:pt x="92" y="357"/>
                </a:lnTo>
                <a:lnTo>
                  <a:pt x="90" y="357"/>
                </a:lnTo>
                <a:lnTo>
                  <a:pt x="90" y="355"/>
                </a:lnTo>
                <a:lnTo>
                  <a:pt x="88" y="355"/>
                </a:lnTo>
                <a:lnTo>
                  <a:pt x="86" y="353"/>
                </a:lnTo>
                <a:lnTo>
                  <a:pt x="86" y="351"/>
                </a:lnTo>
                <a:lnTo>
                  <a:pt x="84" y="351"/>
                </a:lnTo>
                <a:lnTo>
                  <a:pt x="84" y="349"/>
                </a:lnTo>
                <a:lnTo>
                  <a:pt x="82" y="349"/>
                </a:lnTo>
                <a:lnTo>
                  <a:pt x="82" y="347"/>
                </a:lnTo>
                <a:lnTo>
                  <a:pt x="79" y="347"/>
                </a:lnTo>
                <a:lnTo>
                  <a:pt x="79" y="345"/>
                </a:lnTo>
                <a:lnTo>
                  <a:pt x="77" y="343"/>
                </a:lnTo>
                <a:lnTo>
                  <a:pt x="77" y="341"/>
                </a:lnTo>
                <a:lnTo>
                  <a:pt x="75" y="341"/>
                </a:lnTo>
                <a:lnTo>
                  <a:pt x="75" y="339"/>
                </a:lnTo>
                <a:lnTo>
                  <a:pt x="73" y="337"/>
                </a:lnTo>
                <a:lnTo>
                  <a:pt x="73" y="335"/>
                </a:lnTo>
                <a:lnTo>
                  <a:pt x="71" y="335"/>
                </a:lnTo>
                <a:lnTo>
                  <a:pt x="71" y="333"/>
                </a:lnTo>
                <a:lnTo>
                  <a:pt x="71" y="331"/>
                </a:lnTo>
                <a:lnTo>
                  <a:pt x="71" y="329"/>
                </a:lnTo>
                <a:lnTo>
                  <a:pt x="69" y="327"/>
                </a:lnTo>
                <a:lnTo>
                  <a:pt x="66" y="325"/>
                </a:lnTo>
                <a:lnTo>
                  <a:pt x="64" y="323"/>
                </a:lnTo>
                <a:lnTo>
                  <a:pt x="62" y="323"/>
                </a:lnTo>
                <a:lnTo>
                  <a:pt x="60" y="321"/>
                </a:lnTo>
                <a:lnTo>
                  <a:pt x="58" y="319"/>
                </a:lnTo>
                <a:lnTo>
                  <a:pt x="56" y="319"/>
                </a:lnTo>
                <a:lnTo>
                  <a:pt x="54" y="317"/>
                </a:lnTo>
                <a:lnTo>
                  <a:pt x="51" y="317"/>
                </a:lnTo>
                <a:lnTo>
                  <a:pt x="49" y="315"/>
                </a:lnTo>
                <a:lnTo>
                  <a:pt x="47" y="317"/>
                </a:lnTo>
                <a:lnTo>
                  <a:pt x="45" y="317"/>
                </a:lnTo>
                <a:lnTo>
                  <a:pt x="43" y="317"/>
                </a:lnTo>
                <a:lnTo>
                  <a:pt x="41" y="319"/>
                </a:lnTo>
                <a:lnTo>
                  <a:pt x="39" y="317"/>
                </a:lnTo>
                <a:lnTo>
                  <a:pt x="36" y="317"/>
                </a:lnTo>
                <a:lnTo>
                  <a:pt x="34" y="317"/>
                </a:lnTo>
                <a:lnTo>
                  <a:pt x="34" y="315"/>
                </a:lnTo>
                <a:lnTo>
                  <a:pt x="32" y="313"/>
                </a:lnTo>
                <a:lnTo>
                  <a:pt x="30" y="311"/>
                </a:lnTo>
                <a:lnTo>
                  <a:pt x="28" y="311"/>
                </a:lnTo>
                <a:lnTo>
                  <a:pt x="28" y="309"/>
                </a:lnTo>
                <a:lnTo>
                  <a:pt x="26" y="309"/>
                </a:lnTo>
                <a:lnTo>
                  <a:pt x="26" y="307"/>
                </a:lnTo>
                <a:lnTo>
                  <a:pt x="24" y="305"/>
                </a:lnTo>
                <a:lnTo>
                  <a:pt x="21" y="303"/>
                </a:lnTo>
                <a:lnTo>
                  <a:pt x="19" y="303"/>
                </a:lnTo>
                <a:lnTo>
                  <a:pt x="19" y="301"/>
                </a:lnTo>
                <a:lnTo>
                  <a:pt x="17" y="299"/>
                </a:lnTo>
                <a:lnTo>
                  <a:pt x="19" y="299"/>
                </a:lnTo>
                <a:lnTo>
                  <a:pt x="19" y="297"/>
                </a:lnTo>
                <a:lnTo>
                  <a:pt x="17" y="295"/>
                </a:lnTo>
                <a:lnTo>
                  <a:pt x="15" y="293"/>
                </a:lnTo>
                <a:lnTo>
                  <a:pt x="17" y="293"/>
                </a:lnTo>
                <a:lnTo>
                  <a:pt x="17" y="291"/>
                </a:lnTo>
                <a:lnTo>
                  <a:pt x="17" y="289"/>
                </a:lnTo>
                <a:lnTo>
                  <a:pt x="17" y="287"/>
                </a:lnTo>
                <a:lnTo>
                  <a:pt x="17" y="285"/>
                </a:lnTo>
                <a:lnTo>
                  <a:pt x="17" y="283"/>
                </a:lnTo>
                <a:lnTo>
                  <a:pt x="17" y="281"/>
                </a:lnTo>
                <a:lnTo>
                  <a:pt x="15" y="281"/>
                </a:lnTo>
                <a:lnTo>
                  <a:pt x="15" y="279"/>
                </a:lnTo>
                <a:lnTo>
                  <a:pt x="13" y="277"/>
                </a:lnTo>
                <a:lnTo>
                  <a:pt x="13" y="275"/>
                </a:lnTo>
                <a:lnTo>
                  <a:pt x="13" y="273"/>
                </a:lnTo>
                <a:lnTo>
                  <a:pt x="11" y="271"/>
                </a:lnTo>
                <a:lnTo>
                  <a:pt x="9" y="269"/>
                </a:lnTo>
                <a:lnTo>
                  <a:pt x="9" y="267"/>
                </a:lnTo>
                <a:lnTo>
                  <a:pt x="6" y="267"/>
                </a:lnTo>
                <a:lnTo>
                  <a:pt x="6" y="265"/>
                </a:lnTo>
                <a:lnTo>
                  <a:pt x="4" y="265"/>
                </a:lnTo>
                <a:lnTo>
                  <a:pt x="2" y="263"/>
                </a:lnTo>
                <a:lnTo>
                  <a:pt x="2" y="265"/>
                </a:lnTo>
                <a:lnTo>
                  <a:pt x="4" y="265"/>
                </a:lnTo>
                <a:lnTo>
                  <a:pt x="4" y="267"/>
                </a:lnTo>
                <a:lnTo>
                  <a:pt x="2" y="265"/>
                </a:lnTo>
                <a:lnTo>
                  <a:pt x="2" y="263"/>
                </a:lnTo>
                <a:lnTo>
                  <a:pt x="2" y="261"/>
                </a:lnTo>
                <a:lnTo>
                  <a:pt x="0" y="261"/>
                </a:lnTo>
                <a:lnTo>
                  <a:pt x="0" y="259"/>
                </a:lnTo>
                <a:lnTo>
                  <a:pt x="2" y="259"/>
                </a:lnTo>
                <a:lnTo>
                  <a:pt x="4" y="257"/>
                </a:lnTo>
                <a:lnTo>
                  <a:pt x="4" y="255"/>
                </a:lnTo>
                <a:lnTo>
                  <a:pt x="6" y="255"/>
                </a:lnTo>
                <a:lnTo>
                  <a:pt x="6" y="253"/>
                </a:lnTo>
                <a:lnTo>
                  <a:pt x="6" y="255"/>
                </a:lnTo>
                <a:lnTo>
                  <a:pt x="4" y="255"/>
                </a:lnTo>
                <a:lnTo>
                  <a:pt x="6" y="257"/>
                </a:lnTo>
                <a:lnTo>
                  <a:pt x="9" y="255"/>
                </a:lnTo>
                <a:lnTo>
                  <a:pt x="11" y="255"/>
                </a:lnTo>
                <a:lnTo>
                  <a:pt x="13" y="255"/>
                </a:lnTo>
                <a:lnTo>
                  <a:pt x="13" y="253"/>
                </a:lnTo>
                <a:lnTo>
                  <a:pt x="13" y="251"/>
                </a:lnTo>
                <a:lnTo>
                  <a:pt x="15" y="249"/>
                </a:lnTo>
                <a:lnTo>
                  <a:pt x="15" y="247"/>
                </a:lnTo>
                <a:lnTo>
                  <a:pt x="15" y="245"/>
                </a:lnTo>
                <a:lnTo>
                  <a:pt x="15" y="243"/>
                </a:lnTo>
                <a:lnTo>
                  <a:pt x="13" y="243"/>
                </a:lnTo>
                <a:lnTo>
                  <a:pt x="13" y="241"/>
                </a:lnTo>
                <a:lnTo>
                  <a:pt x="15" y="241"/>
                </a:lnTo>
                <a:lnTo>
                  <a:pt x="15" y="239"/>
                </a:lnTo>
                <a:lnTo>
                  <a:pt x="17" y="239"/>
                </a:lnTo>
                <a:lnTo>
                  <a:pt x="17" y="237"/>
                </a:lnTo>
                <a:lnTo>
                  <a:pt x="17" y="235"/>
                </a:lnTo>
                <a:lnTo>
                  <a:pt x="19" y="233"/>
                </a:lnTo>
                <a:lnTo>
                  <a:pt x="19" y="231"/>
                </a:lnTo>
                <a:lnTo>
                  <a:pt x="19" y="229"/>
                </a:lnTo>
                <a:lnTo>
                  <a:pt x="19" y="227"/>
                </a:lnTo>
                <a:lnTo>
                  <a:pt x="17" y="227"/>
                </a:lnTo>
                <a:lnTo>
                  <a:pt x="17" y="225"/>
                </a:lnTo>
                <a:lnTo>
                  <a:pt x="15" y="225"/>
                </a:lnTo>
                <a:lnTo>
                  <a:pt x="15" y="223"/>
                </a:lnTo>
                <a:lnTo>
                  <a:pt x="13" y="223"/>
                </a:lnTo>
                <a:lnTo>
                  <a:pt x="13" y="221"/>
                </a:lnTo>
                <a:lnTo>
                  <a:pt x="15" y="219"/>
                </a:lnTo>
                <a:lnTo>
                  <a:pt x="13" y="219"/>
                </a:lnTo>
                <a:lnTo>
                  <a:pt x="11" y="217"/>
                </a:lnTo>
                <a:lnTo>
                  <a:pt x="11" y="215"/>
                </a:lnTo>
                <a:lnTo>
                  <a:pt x="13" y="213"/>
                </a:lnTo>
                <a:lnTo>
                  <a:pt x="15" y="211"/>
                </a:lnTo>
                <a:lnTo>
                  <a:pt x="15" y="209"/>
                </a:lnTo>
                <a:lnTo>
                  <a:pt x="15" y="207"/>
                </a:lnTo>
                <a:lnTo>
                  <a:pt x="17" y="205"/>
                </a:lnTo>
                <a:lnTo>
                  <a:pt x="19" y="203"/>
                </a:lnTo>
                <a:lnTo>
                  <a:pt x="19" y="201"/>
                </a:lnTo>
                <a:lnTo>
                  <a:pt x="19" y="199"/>
                </a:lnTo>
                <a:lnTo>
                  <a:pt x="21" y="197"/>
                </a:lnTo>
                <a:lnTo>
                  <a:pt x="24" y="197"/>
                </a:lnTo>
                <a:lnTo>
                  <a:pt x="21" y="197"/>
                </a:lnTo>
                <a:lnTo>
                  <a:pt x="21" y="195"/>
                </a:lnTo>
                <a:lnTo>
                  <a:pt x="24" y="193"/>
                </a:lnTo>
                <a:lnTo>
                  <a:pt x="24" y="191"/>
                </a:lnTo>
                <a:lnTo>
                  <a:pt x="24" y="189"/>
                </a:lnTo>
                <a:lnTo>
                  <a:pt x="21" y="188"/>
                </a:lnTo>
                <a:lnTo>
                  <a:pt x="21" y="186"/>
                </a:lnTo>
                <a:lnTo>
                  <a:pt x="21" y="184"/>
                </a:lnTo>
                <a:lnTo>
                  <a:pt x="24" y="184"/>
                </a:lnTo>
                <a:lnTo>
                  <a:pt x="24" y="182"/>
                </a:lnTo>
                <a:lnTo>
                  <a:pt x="26" y="180"/>
                </a:lnTo>
                <a:lnTo>
                  <a:pt x="26" y="178"/>
                </a:lnTo>
                <a:lnTo>
                  <a:pt x="26" y="176"/>
                </a:lnTo>
                <a:lnTo>
                  <a:pt x="26" y="174"/>
                </a:lnTo>
                <a:lnTo>
                  <a:pt x="28" y="174"/>
                </a:lnTo>
                <a:lnTo>
                  <a:pt x="30" y="174"/>
                </a:lnTo>
                <a:lnTo>
                  <a:pt x="30" y="172"/>
                </a:lnTo>
                <a:lnTo>
                  <a:pt x="28" y="172"/>
                </a:lnTo>
                <a:lnTo>
                  <a:pt x="26" y="172"/>
                </a:lnTo>
                <a:lnTo>
                  <a:pt x="24" y="172"/>
                </a:lnTo>
                <a:lnTo>
                  <a:pt x="21" y="172"/>
                </a:lnTo>
                <a:lnTo>
                  <a:pt x="19" y="172"/>
                </a:lnTo>
                <a:lnTo>
                  <a:pt x="21" y="172"/>
                </a:lnTo>
                <a:lnTo>
                  <a:pt x="21" y="170"/>
                </a:lnTo>
                <a:lnTo>
                  <a:pt x="24" y="170"/>
                </a:lnTo>
                <a:lnTo>
                  <a:pt x="26" y="172"/>
                </a:lnTo>
                <a:lnTo>
                  <a:pt x="28" y="170"/>
                </a:lnTo>
                <a:lnTo>
                  <a:pt x="30" y="170"/>
                </a:lnTo>
                <a:lnTo>
                  <a:pt x="30" y="168"/>
                </a:lnTo>
                <a:lnTo>
                  <a:pt x="32" y="166"/>
                </a:lnTo>
                <a:lnTo>
                  <a:pt x="32" y="164"/>
                </a:lnTo>
                <a:lnTo>
                  <a:pt x="34" y="164"/>
                </a:lnTo>
                <a:lnTo>
                  <a:pt x="36" y="162"/>
                </a:lnTo>
                <a:lnTo>
                  <a:pt x="36" y="160"/>
                </a:lnTo>
                <a:lnTo>
                  <a:pt x="39" y="160"/>
                </a:lnTo>
                <a:lnTo>
                  <a:pt x="39" y="158"/>
                </a:lnTo>
                <a:lnTo>
                  <a:pt x="41" y="158"/>
                </a:lnTo>
                <a:lnTo>
                  <a:pt x="41" y="156"/>
                </a:lnTo>
                <a:lnTo>
                  <a:pt x="41" y="154"/>
                </a:lnTo>
                <a:lnTo>
                  <a:pt x="43" y="154"/>
                </a:lnTo>
                <a:lnTo>
                  <a:pt x="43" y="152"/>
                </a:lnTo>
                <a:lnTo>
                  <a:pt x="45" y="150"/>
                </a:lnTo>
                <a:lnTo>
                  <a:pt x="47" y="148"/>
                </a:lnTo>
                <a:lnTo>
                  <a:pt x="49" y="148"/>
                </a:lnTo>
                <a:lnTo>
                  <a:pt x="51" y="150"/>
                </a:lnTo>
                <a:lnTo>
                  <a:pt x="54" y="150"/>
                </a:lnTo>
                <a:lnTo>
                  <a:pt x="56" y="148"/>
                </a:lnTo>
                <a:lnTo>
                  <a:pt x="56" y="150"/>
                </a:lnTo>
                <a:lnTo>
                  <a:pt x="58" y="150"/>
                </a:lnTo>
                <a:lnTo>
                  <a:pt x="60" y="150"/>
                </a:lnTo>
                <a:lnTo>
                  <a:pt x="62" y="150"/>
                </a:lnTo>
                <a:lnTo>
                  <a:pt x="64" y="148"/>
                </a:lnTo>
                <a:lnTo>
                  <a:pt x="66" y="148"/>
                </a:lnTo>
                <a:lnTo>
                  <a:pt x="69" y="146"/>
                </a:lnTo>
                <a:lnTo>
                  <a:pt x="71" y="146"/>
                </a:lnTo>
                <a:lnTo>
                  <a:pt x="73" y="144"/>
                </a:lnTo>
                <a:lnTo>
                  <a:pt x="73" y="142"/>
                </a:lnTo>
                <a:lnTo>
                  <a:pt x="75" y="140"/>
                </a:lnTo>
                <a:lnTo>
                  <a:pt x="77" y="140"/>
                </a:lnTo>
                <a:lnTo>
                  <a:pt x="77" y="138"/>
                </a:lnTo>
                <a:lnTo>
                  <a:pt x="79" y="136"/>
                </a:lnTo>
                <a:lnTo>
                  <a:pt x="77" y="136"/>
                </a:lnTo>
                <a:lnTo>
                  <a:pt x="77" y="134"/>
                </a:lnTo>
                <a:lnTo>
                  <a:pt x="77" y="132"/>
                </a:lnTo>
                <a:lnTo>
                  <a:pt x="77" y="130"/>
                </a:lnTo>
                <a:lnTo>
                  <a:pt x="79" y="130"/>
                </a:lnTo>
                <a:lnTo>
                  <a:pt x="82" y="130"/>
                </a:lnTo>
                <a:lnTo>
                  <a:pt x="84" y="130"/>
                </a:lnTo>
                <a:lnTo>
                  <a:pt x="86" y="130"/>
                </a:lnTo>
                <a:lnTo>
                  <a:pt x="86" y="132"/>
                </a:lnTo>
                <a:lnTo>
                  <a:pt x="88" y="132"/>
                </a:lnTo>
                <a:lnTo>
                  <a:pt x="90" y="132"/>
                </a:lnTo>
                <a:lnTo>
                  <a:pt x="92" y="132"/>
                </a:lnTo>
                <a:lnTo>
                  <a:pt x="94" y="132"/>
                </a:lnTo>
                <a:lnTo>
                  <a:pt x="94" y="130"/>
                </a:lnTo>
                <a:lnTo>
                  <a:pt x="97" y="128"/>
                </a:lnTo>
                <a:lnTo>
                  <a:pt x="99" y="128"/>
                </a:lnTo>
                <a:lnTo>
                  <a:pt x="99" y="126"/>
                </a:lnTo>
                <a:lnTo>
                  <a:pt x="99" y="124"/>
                </a:lnTo>
                <a:lnTo>
                  <a:pt x="101" y="124"/>
                </a:lnTo>
                <a:lnTo>
                  <a:pt x="101" y="122"/>
                </a:lnTo>
                <a:lnTo>
                  <a:pt x="101" y="120"/>
                </a:lnTo>
                <a:lnTo>
                  <a:pt x="103" y="120"/>
                </a:lnTo>
                <a:lnTo>
                  <a:pt x="103" y="118"/>
                </a:lnTo>
                <a:lnTo>
                  <a:pt x="103" y="116"/>
                </a:lnTo>
                <a:lnTo>
                  <a:pt x="101" y="114"/>
                </a:lnTo>
                <a:lnTo>
                  <a:pt x="101" y="112"/>
                </a:lnTo>
                <a:lnTo>
                  <a:pt x="99" y="110"/>
                </a:lnTo>
                <a:lnTo>
                  <a:pt x="99" y="108"/>
                </a:lnTo>
                <a:lnTo>
                  <a:pt x="97" y="106"/>
                </a:lnTo>
                <a:lnTo>
                  <a:pt x="97" y="104"/>
                </a:lnTo>
                <a:lnTo>
                  <a:pt x="97" y="102"/>
                </a:lnTo>
                <a:lnTo>
                  <a:pt x="97" y="100"/>
                </a:lnTo>
                <a:lnTo>
                  <a:pt x="99" y="100"/>
                </a:lnTo>
                <a:lnTo>
                  <a:pt x="99" y="98"/>
                </a:lnTo>
                <a:lnTo>
                  <a:pt x="101" y="96"/>
                </a:lnTo>
                <a:lnTo>
                  <a:pt x="103" y="98"/>
                </a:lnTo>
                <a:lnTo>
                  <a:pt x="101" y="100"/>
                </a:lnTo>
                <a:lnTo>
                  <a:pt x="101" y="102"/>
                </a:lnTo>
                <a:lnTo>
                  <a:pt x="103" y="102"/>
                </a:lnTo>
                <a:lnTo>
                  <a:pt x="105" y="102"/>
                </a:lnTo>
                <a:lnTo>
                  <a:pt x="107" y="102"/>
                </a:lnTo>
                <a:lnTo>
                  <a:pt x="109" y="102"/>
                </a:lnTo>
                <a:lnTo>
                  <a:pt x="112" y="102"/>
                </a:lnTo>
                <a:lnTo>
                  <a:pt x="114" y="100"/>
                </a:lnTo>
                <a:lnTo>
                  <a:pt x="114" y="102"/>
                </a:lnTo>
                <a:lnTo>
                  <a:pt x="116" y="104"/>
                </a:lnTo>
                <a:lnTo>
                  <a:pt x="114" y="106"/>
                </a:lnTo>
                <a:lnTo>
                  <a:pt x="114" y="108"/>
                </a:lnTo>
                <a:lnTo>
                  <a:pt x="114" y="110"/>
                </a:lnTo>
                <a:lnTo>
                  <a:pt x="114" y="112"/>
                </a:lnTo>
                <a:lnTo>
                  <a:pt x="116" y="112"/>
                </a:lnTo>
                <a:lnTo>
                  <a:pt x="118" y="112"/>
                </a:lnTo>
                <a:lnTo>
                  <a:pt x="118" y="114"/>
                </a:lnTo>
                <a:lnTo>
                  <a:pt x="120" y="114"/>
                </a:lnTo>
                <a:lnTo>
                  <a:pt x="120" y="116"/>
                </a:lnTo>
                <a:lnTo>
                  <a:pt x="122" y="118"/>
                </a:lnTo>
                <a:lnTo>
                  <a:pt x="122" y="120"/>
                </a:lnTo>
                <a:lnTo>
                  <a:pt x="122" y="122"/>
                </a:lnTo>
                <a:lnTo>
                  <a:pt x="122" y="124"/>
                </a:lnTo>
                <a:lnTo>
                  <a:pt x="122" y="126"/>
                </a:lnTo>
                <a:lnTo>
                  <a:pt x="122" y="128"/>
                </a:lnTo>
                <a:lnTo>
                  <a:pt x="124" y="130"/>
                </a:lnTo>
                <a:lnTo>
                  <a:pt x="124" y="132"/>
                </a:lnTo>
                <a:lnTo>
                  <a:pt x="127" y="134"/>
                </a:lnTo>
                <a:lnTo>
                  <a:pt x="129" y="136"/>
                </a:lnTo>
                <a:lnTo>
                  <a:pt x="129" y="138"/>
                </a:lnTo>
                <a:lnTo>
                  <a:pt x="131" y="140"/>
                </a:lnTo>
                <a:lnTo>
                  <a:pt x="131" y="142"/>
                </a:lnTo>
                <a:lnTo>
                  <a:pt x="133" y="142"/>
                </a:lnTo>
                <a:lnTo>
                  <a:pt x="133" y="144"/>
                </a:lnTo>
                <a:lnTo>
                  <a:pt x="135" y="144"/>
                </a:lnTo>
                <a:lnTo>
                  <a:pt x="135" y="146"/>
                </a:lnTo>
                <a:lnTo>
                  <a:pt x="137" y="146"/>
                </a:lnTo>
                <a:lnTo>
                  <a:pt x="140" y="148"/>
                </a:lnTo>
                <a:lnTo>
                  <a:pt x="142" y="148"/>
                </a:lnTo>
                <a:lnTo>
                  <a:pt x="142" y="150"/>
                </a:lnTo>
                <a:lnTo>
                  <a:pt x="144" y="150"/>
                </a:lnTo>
                <a:lnTo>
                  <a:pt x="146" y="152"/>
                </a:lnTo>
                <a:lnTo>
                  <a:pt x="148" y="154"/>
                </a:lnTo>
                <a:lnTo>
                  <a:pt x="150" y="152"/>
                </a:lnTo>
                <a:lnTo>
                  <a:pt x="152" y="152"/>
                </a:lnTo>
                <a:lnTo>
                  <a:pt x="152" y="154"/>
                </a:lnTo>
                <a:lnTo>
                  <a:pt x="152" y="156"/>
                </a:lnTo>
                <a:lnTo>
                  <a:pt x="152" y="158"/>
                </a:lnTo>
                <a:lnTo>
                  <a:pt x="155" y="160"/>
                </a:lnTo>
                <a:lnTo>
                  <a:pt x="157" y="162"/>
                </a:lnTo>
                <a:lnTo>
                  <a:pt x="159" y="162"/>
                </a:lnTo>
                <a:lnTo>
                  <a:pt x="161" y="164"/>
                </a:lnTo>
                <a:lnTo>
                  <a:pt x="163" y="162"/>
                </a:lnTo>
                <a:lnTo>
                  <a:pt x="165" y="162"/>
                </a:lnTo>
                <a:lnTo>
                  <a:pt x="167" y="162"/>
                </a:lnTo>
                <a:lnTo>
                  <a:pt x="170" y="162"/>
                </a:lnTo>
                <a:lnTo>
                  <a:pt x="172" y="162"/>
                </a:lnTo>
                <a:lnTo>
                  <a:pt x="174" y="162"/>
                </a:lnTo>
                <a:lnTo>
                  <a:pt x="176" y="160"/>
                </a:lnTo>
                <a:lnTo>
                  <a:pt x="178" y="160"/>
                </a:lnTo>
                <a:lnTo>
                  <a:pt x="180" y="160"/>
                </a:lnTo>
                <a:lnTo>
                  <a:pt x="182" y="158"/>
                </a:lnTo>
                <a:lnTo>
                  <a:pt x="185" y="158"/>
                </a:lnTo>
                <a:lnTo>
                  <a:pt x="187" y="156"/>
                </a:lnTo>
                <a:lnTo>
                  <a:pt x="189" y="156"/>
                </a:lnTo>
                <a:lnTo>
                  <a:pt x="191" y="156"/>
                </a:lnTo>
                <a:lnTo>
                  <a:pt x="193" y="154"/>
                </a:lnTo>
                <a:lnTo>
                  <a:pt x="195" y="152"/>
                </a:lnTo>
                <a:lnTo>
                  <a:pt x="197" y="152"/>
                </a:lnTo>
                <a:lnTo>
                  <a:pt x="197" y="150"/>
                </a:lnTo>
                <a:lnTo>
                  <a:pt x="200" y="150"/>
                </a:lnTo>
                <a:lnTo>
                  <a:pt x="202" y="148"/>
                </a:lnTo>
                <a:lnTo>
                  <a:pt x="204" y="148"/>
                </a:lnTo>
                <a:lnTo>
                  <a:pt x="206" y="146"/>
                </a:lnTo>
                <a:lnTo>
                  <a:pt x="208" y="144"/>
                </a:lnTo>
                <a:lnTo>
                  <a:pt x="210" y="144"/>
                </a:lnTo>
                <a:lnTo>
                  <a:pt x="210" y="142"/>
                </a:lnTo>
                <a:lnTo>
                  <a:pt x="213" y="142"/>
                </a:lnTo>
                <a:lnTo>
                  <a:pt x="215" y="140"/>
                </a:lnTo>
                <a:lnTo>
                  <a:pt x="217" y="140"/>
                </a:lnTo>
                <a:lnTo>
                  <a:pt x="219" y="140"/>
                </a:lnTo>
                <a:lnTo>
                  <a:pt x="219" y="138"/>
                </a:lnTo>
                <a:lnTo>
                  <a:pt x="221" y="138"/>
                </a:lnTo>
                <a:lnTo>
                  <a:pt x="223" y="136"/>
                </a:lnTo>
                <a:lnTo>
                  <a:pt x="223" y="134"/>
                </a:lnTo>
                <a:lnTo>
                  <a:pt x="223" y="132"/>
                </a:lnTo>
                <a:lnTo>
                  <a:pt x="223" y="130"/>
                </a:lnTo>
                <a:lnTo>
                  <a:pt x="221" y="128"/>
                </a:lnTo>
                <a:lnTo>
                  <a:pt x="221" y="126"/>
                </a:lnTo>
                <a:lnTo>
                  <a:pt x="221" y="124"/>
                </a:lnTo>
                <a:lnTo>
                  <a:pt x="221" y="122"/>
                </a:lnTo>
                <a:lnTo>
                  <a:pt x="219" y="120"/>
                </a:lnTo>
                <a:lnTo>
                  <a:pt x="219" y="118"/>
                </a:lnTo>
                <a:lnTo>
                  <a:pt x="217" y="118"/>
                </a:lnTo>
                <a:lnTo>
                  <a:pt x="215" y="116"/>
                </a:lnTo>
                <a:lnTo>
                  <a:pt x="215" y="114"/>
                </a:lnTo>
                <a:lnTo>
                  <a:pt x="217" y="114"/>
                </a:lnTo>
                <a:lnTo>
                  <a:pt x="219" y="112"/>
                </a:lnTo>
                <a:lnTo>
                  <a:pt x="221" y="112"/>
                </a:lnTo>
                <a:lnTo>
                  <a:pt x="221" y="110"/>
                </a:lnTo>
                <a:lnTo>
                  <a:pt x="221" y="108"/>
                </a:lnTo>
                <a:lnTo>
                  <a:pt x="223" y="106"/>
                </a:lnTo>
                <a:lnTo>
                  <a:pt x="225" y="104"/>
                </a:lnTo>
                <a:lnTo>
                  <a:pt x="225" y="102"/>
                </a:lnTo>
                <a:lnTo>
                  <a:pt x="223" y="102"/>
                </a:lnTo>
                <a:lnTo>
                  <a:pt x="223" y="100"/>
                </a:lnTo>
                <a:lnTo>
                  <a:pt x="225" y="98"/>
                </a:lnTo>
                <a:lnTo>
                  <a:pt x="225" y="96"/>
                </a:lnTo>
                <a:lnTo>
                  <a:pt x="228" y="94"/>
                </a:lnTo>
                <a:lnTo>
                  <a:pt x="230" y="94"/>
                </a:lnTo>
                <a:lnTo>
                  <a:pt x="232" y="92"/>
                </a:lnTo>
                <a:lnTo>
                  <a:pt x="234" y="92"/>
                </a:lnTo>
                <a:lnTo>
                  <a:pt x="236" y="90"/>
                </a:lnTo>
                <a:lnTo>
                  <a:pt x="238" y="90"/>
                </a:lnTo>
                <a:lnTo>
                  <a:pt x="240" y="92"/>
                </a:lnTo>
                <a:lnTo>
                  <a:pt x="243" y="92"/>
                </a:lnTo>
                <a:lnTo>
                  <a:pt x="243" y="94"/>
                </a:lnTo>
                <a:lnTo>
                  <a:pt x="245" y="94"/>
                </a:lnTo>
                <a:lnTo>
                  <a:pt x="247" y="92"/>
                </a:lnTo>
                <a:lnTo>
                  <a:pt x="249" y="92"/>
                </a:lnTo>
                <a:lnTo>
                  <a:pt x="251" y="94"/>
                </a:lnTo>
                <a:lnTo>
                  <a:pt x="251" y="96"/>
                </a:lnTo>
                <a:lnTo>
                  <a:pt x="251" y="98"/>
                </a:lnTo>
                <a:lnTo>
                  <a:pt x="253" y="98"/>
                </a:lnTo>
                <a:lnTo>
                  <a:pt x="255" y="100"/>
                </a:lnTo>
                <a:lnTo>
                  <a:pt x="258" y="100"/>
                </a:lnTo>
                <a:lnTo>
                  <a:pt x="260" y="100"/>
                </a:lnTo>
                <a:lnTo>
                  <a:pt x="262" y="100"/>
                </a:lnTo>
                <a:lnTo>
                  <a:pt x="264" y="98"/>
                </a:lnTo>
                <a:lnTo>
                  <a:pt x="266" y="98"/>
                </a:lnTo>
                <a:lnTo>
                  <a:pt x="268" y="98"/>
                </a:lnTo>
                <a:lnTo>
                  <a:pt x="268" y="96"/>
                </a:lnTo>
                <a:lnTo>
                  <a:pt x="271" y="96"/>
                </a:lnTo>
                <a:lnTo>
                  <a:pt x="273" y="96"/>
                </a:lnTo>
                <a:lnTo>
                  <a:pt x="275" y="94"/>
                </a:lnTo>
                <a:lnTo>
                  <a:pt x="277" y="94"/>
                </a:lnTo>
                <a:lnTo>
                  <a:pt x="277" y="92"/>
                </a:lnTo>
                <a:lnTo>
                  <a:pt x="279" y="90"/>
                </a:lnTo>
                <a:lnTo>
                  <a:pt x="279" y="88"/>
                </a:lnTo>
                <a:lnTo>
                  <a:pt x="279" y="86"/>
                </a:lnTo>
                <a:lnTo>
                  <a:pt x="279" y="84"/>
                </a:lnTo>
                <a:lnTo>
                  <a:pt x="281" y="84"/>
                </a:lnTo>
                <a:lnTo>
                  <a:pt x="281" y="86"/>
                </a:lnTo>
                <a:lnTo>
                  <a:pt x="283" y="86"/>
                </a:lnTo>
                <a:lnTo>
                  <a:pt x="286" y="86"/>
                </a:lnTo>
                <a:lnTo>
                  <a:pt x="288" y="84"/>
                </a:lnTo>
                <a:lnTo>
                  <a:pt x="290" y="84"/>
                </a:lnTo>
                <a:lnTo>
                  <a:pt x="290" y="86"/>
                </a:lnTo>
                <a:lnTo>
                  <a:pt x="292" y="86"/>
                </a:lnTo>
                <a:lnTo>
                  <a:pt x="292" y="84"/>
                </a:lnTo>
                <a:lnTo>
                  <a:pt x="294" y="82"/>
                </a:lnTo>
                <a:lnTo>
                  <a:pt x="294" y="80"/>
                </a:lnTo>
                <a:lnTo>
                  <a:pt x="296" y="80"/>
                </a:lnTo>
                <a:lnTo>
                  <a:pt x="298" y="78"/>
                </a:lnTo>
                <a:lnTo>
                  <a:pt x="301" y="76"/>
                </a:lnTo>
                <a:lnTo>
                  <a:pt x="303" y="76"/>
                </a:lnTo>
                <a:lnTo>
                  <a:pt x="305" y="74"/>
                </a:lnTo>
                <a:lnTo>
                  <a:pt x="307" y="76"/>
                </a:lnTo>
                <a:lnTo>
                  <a:pt x="307" y="78"/>
                </a:lnTo>
                <a:lnTo>
                  <a:pt x="309" y="80"/>
                </a:lnTo>
                <a:lnTo>
                  <a:pt x="309" y="82"/>
                </a:lnTo>
                <a:lnTo>
                  <a:pt x="309" y="84"/>
                </a:lnTo>
                <a:lnTo>
                  <a:pt x="311" y="86"/>
                </a:lnTo>
                <a:lnTo>
                  <a:pt x="313" y="86"/>
                </a:lnTo>
                <a:lnTo>
                  <a:pt x="316" y="86"/>
                </a:lnTo>
                <a:lnTo>
                  <a:pt x="316" y="88"/>
                </a:lnTo>
                <a:lnTo>
                  <a:pt x="318" y="88"/>
                </a:lnTo>
                <a:lnTo>
                  <a:pt x="320" y="88"/>
                </a:lnTo>
                <a:lnTo>
                  <a:pt x="322" y="90"/>
                </a:lnTo>
                <a:lnTo>
                  <a:pt x="324" y="92"/>
                </a:lnTo>
                <a:lnTo>
                  <a:pt x="324" y="94"/>
                </a:lnTo>
                <a:lnTo>
                  <a:pt x="324" y="96"/>
                </a:lnTo>
                <a:lnTo>
                  <a:pt x="324" y="98"/>
                </a:lnTo>
                <a:lnTo>
                  <a:pt x="326" y="98"/>
                </a:lnTo>
                <a:lnTo>
                  <a:pt x="326" y="100"/>
                </a:lnTo>
                <a:lnTo>
                  <a:pt x="326" y="102"/>
                </a:lnTo>
                <a:lnTo>
                  <a:pt x="326" y="104"/>
                </a:lnTo>
                <a:lnTo>
                  <a:pt x="326" y="106"/>
                </a:lnTo>
                <a:lnTo>
                  <a:pt x="326" y="108"/>
                </a:lnTo>
                <a:lnTo>
                  <a:pt x="326" y="110"/>
                </a:lnTo>
                <a:lnTo>
                  <a:pt x="326" y="112"/>
                </a:lnTo>
                <a:lnTo>
                  <a:pt x="328" y="114"/>
                </a:lnTo>
                <a:lnTo>
                  <a:pt x="326" y="112"/>
                </a:lnTo>
                <a:lnTo>
                  <a:pt x="326" y="110"/>
                </a:lnTo>
                <a:lnTo>
                  <a:pt x="324" y="110"/>
                </a:lnTo>
                <a:lnTo>
                  <a:pt x="324" y="112"/>
                </a:lnTo>
                <a:lnTo>
                  <a:pt x="324" y="114"/>
                </a:lnTo>
                <a:lnTo>
                  <a:pt x="326" y="114"/>
                </a:lnTo>
                <a:lnTo>
                  <a:pt x="324" y="114"/>
                </a:lnTo>
                <a:lnTo>
                  <a:pt x="326" y="116"/>
                </a:lnTo>
                <a:lnTo>
                  <a:pt x="324" y="116"/>
                </a:lnTo>
                <a:lnTo>
                  <a:pt x="326" y="116"/>
                </a:lnTo>
                <a:lnTo>
                  <a:pt x="326" y="114"/>
                </a:lnTo>
                <a:lnTo>
                  <a:pt x="326" y="116"/>
                </a:lnTo>
                <a:lnTo>
                  <a:pt x="328" y="116"/>
                </a:lnTo>
                <a:lnTo>
                  <a:pt x="328" y="118"/>
                </a:lnTo>
                <a:lnTo>
                  <a:pt x="331" y="120"/>
                </a:lnTo>
                <a:lnTo>
                  <a:pt x="331" y="122"/>
                </a:lnTo>
                <a:lnTo>
                  <a:pt x="333" y="122"/>
                </a:lnTo>
                <a:lnTo>
                  <a:pt x="335" y="122"/>
                </a:lnTo>
                <a:lnTo>
                  <a:pt x="337" y="124"/>
                </a:lnTo>
                <a:lnTo>
                  <a:pt x="339" y="124"/>
                </a:lnTo>
                <a:lnTo>
                  <a:pt x="341" y="126"/>
                </a:lnTo>
                <a:lnTo>
                  <a:pt x="344" y="126"/>
                </a:lnTo>
                <a:lnTo>
                  <a:pt x="346" y="126"/>
                </a:lnTo>
                <a:lnTo>
                  <a:pt x="348" y="126"/>
                </a:lnTo>
                <a:lnTo>
                  <a:pt x="350" y="126"/>
                </a:lnTo>
                <a:lnTo>
                  <a:pt x="352" y="126"/>
                </a:lnTo>
                <a:lnTo>
                  <a:pt x="354" y="126"/>
                </a:lnTo>
                <a:lnTo>
                  <a:pt x="356" y="126"/>
                </a:lnTo>
                <a:lnTo>
                  <a:pt x="359" y="124"/>
                </a:lnTo>
                <a:lnTo>
                  <a:pt x="361" y="124"/>
                </a:lnTo>
                <a:lnTo>
                  <a:pt x="363" y="124"/>
                </a:lnTo>
                <a:lnTo>
                  <a:pt x="365" y="124"/>
                </a:lnTo>
                <a:lnTo>
                  <a:pt x="367" y="122"/>
                </a:lnTo>
                <a:lnTo>
                  <a:pt x="369" y="122"/>
                </a:lnTo>
                <a:lnTo>
                  <a:pt x="371" y="120"/>
                </a:lnTo>
                <a:lnTo>
                  <a:pt x="374" y="120"/>
                </a:lnTo>
                <a:lnTo>
                  <a:pt x="374" y="118"/>
                </a:lnTo>
                <a:lnTo>
                  <a:pt x="374" y="116"/>
                </a:lnTo>
                <a:lnTo>
                  <a:pt x="376" y="114"/>
                </a:lnTo>
                <a:lnTo>
                  <a:pt x="376" y="116"/>
                </a:lnTo>
                <a:lnTo>
                  <a:pt x="378" y="116"/>
                </a:lnTo>
                <a:lnTo>
                  <a:pt x="380" y="116"/>
                </a:lnTo>
                <a:lnTo>
                  <a:pt x="382" y="118"/>
                </a:lnTo>
                <a:lnTo>
                  <a:pt x="384" y="118"/>
                </a:lnTo>
                <a:lnTo>
                  <a:pt x="386" y="118"/>
                </a:lnTo>
                <a:lnTo>
                  <a:pt x="384" y="120"/>
                </a:lnTo>
                <a:lnTo>
                  <a:pt x="384" y="122"/>
                </a:lnTo>
                <a:lnTo>
                  <a:pt x="386" y="124"/>
                </a:lnTo>
                <a:lnTo>
                  <a:pt x="386" y="126"/>
                </a:lnTo>
                <a:lnTo>
                  <a:pt x="386" y="128"/>
                </a:lnTo>
                <a:lnTo>
                  <a:pt x="386" y="130"/>
                </a:lnTo>
                <a:lnTo>
                  <a:pt x="386" y="132"/>
                </a:lnTo>
                <a:lnTo>
                  <a:pt x="389" y="132"/>
                </a:lnTo>
                <a:lnTo>
                  <a:pt x="386" y="134"/>
                </a:lnTo>
                <a:lnTo>
                  <a:pt x="386" y="136"/>
                </a:lnTo>
                <a:lnTo>
                  <a:pt x="386" y="138"/>
                </a:lnTo>
                <a:lnTo>
                  <a:pt x="389" y="140"/>
                </a:lnTo>
                <a:lnTo>
                  <a:pt x="389" y="142"/>
                </a:lnTo>
                <a:lnTo>
                  <a:pt x="391" y="142"/>
                </a:lnTo>
                <a:lnTo>
                  <a:pt x="393" y="144"/>
                </a:lnTo>
                <a:lnTo>
                  <a:pt x="395" y="144"/>
                </a:lnTo>
                <a:lnTo>
                  <a:pt x="395" y="146"/>
                </a:lnTo>
                <a:lnTo>
                  <a:pt x="397" y="148"/>
                </a:lnTo>
                <a:lnTo>
                  <a:pt x="399" y="148"/>
                </a:lnTo>
                <a:lnTo>
                  <a:pt x="402" y="150"/>
                </a:lnTo>
                <a:lnTo>
                  <a:pt x="404" y="150"/>
                </a:lnTo>
                <a:lnTo>
                  <a:pt x="406" y="150"/>
                </a:lnTo>
                <a:lnTo>
                  <a:pt x="406" y="152"/>
                </a:lnTo>
                <a:lnTo>
                  <a:pt x="408" y="152"/>
                </a:lnTo>
                <a:lnTo>
                  <a:pt x="410" y="152"/>
                </a:lnTo>
                <a:lnTo>
                  <a:pt x="410" y="154"/>
                </a:lnTo>
                <a:lnTo>
                  <a:pt x="412" y="154"/>
                </a:lnTo>
                <a:lnTo>
                  <a:pt x="414" y="156"/>
                </a:lnTo>
                <a:lnTo>
                  <a:pt x="417" y="158"/>
                </a:lnTo>
                <a:lnTo>
                  <a:pt x="419" y="158"/>
                </a:lnTo>
                <a:lnTo>
                  <a:pt x="421" y="158"/>
                </a:lnTo>
                <a:lnTo>
                  <a:pt x="423" y="160"/>
                </a:lnTo>
                <a:lnTo>
                  <a:pt x="425" y="160"/>
                </a:lnTo>
                <a:lnTo>
                  <a:pt x="427" y="162"/>
                </a:lnTo>
                <a:lnTo>
                  <a:pt x="429" y="164"/>
                </a:lnTo>
                <a:lnTo>
                  <a:pt x="432" y="164"/>
                </a:lnTo>
                <a:lnTo>
                  <a:pt x="434" y="164"/>
                </a:lnTo>
                <a:lnTo>
                  <a:pt x="436" y="164"/>
                </a:lnTo>
                <a:lnTo>
                  <a:pt x="438" y="164"/>
                </a:lnTo>
                <a:lnTo>
                  <a:pt x="440" y="164"/>
                </a:lnTo>
                <a:lnTo>
                  <a:pt x="442" y="164"/>
                </a:lnTo>
                <a:lnTo>
                  <a:pt x="444" y="164"/>
                </a:lnTo>
                <a:lnTo>
                  <a:pt x="447" y="164"/>
                </a:lnTo>
                <a:lnTo>
                  <a:pt x="449" y="164"/>
                </a:lnTo>
                <a:lnTo>
                  <a:pt x="449" y="166"/>
                </a:lnTo>
                <a:lnTo>
                  <a:pt x="449" y="164"/>
                </a:lnTo>
                <a:lnTo>
                  <a:pt x="447" y="166"/>
                </a:lnTo>
                <a:lnTo>
                  <a:pt x="444" y="166"/>
                </a:lnTo>
                <a:lnTo>
                  <a:pt x="447" y="168"/>
                </a:lnTo>
                <a:lnTo>
                  <a:pt x="449" y="170"/>
                </a:lnTo>
                <a:lnTo>
                  <a:pt x="451" y="170"/>
                </a:lnTo>
                <a:lnTo>
                  <a:pt x="453" y="170"/>
                </a:lnTo>
                <a:lnTo>
                  <a:pt x="455" y="170"/>
                </a:lnTo>
                <a:lnTo>
                  <a:pt x="457" y="170"/>
                </a:lnTo>
                <a:lnTo>
                  <a:pt x="459" y="172"/>
                </a:lnTo>
                <a:lnTo>
                  <a:pt x="462" y="172"/>
                </a:lnTo>
                <a:lnTo>
                  <a:pt x="464" y="172"/>
                </a:lnTo>
                <a:lnTo>
                  <a:pt x="466" y="172"/>
                </a:lnTo>
                <a:lnTo>
                  <a:pt x="468" y="172"/>
                </a:lnTo>
                <a:lnTo>
                  <a:pt x="470" y="172"/>
                </a:lnTo>
                <a:lnTo>
                  <a:pt x="470" y="170"/>
                </a:lnTo>
                <a:lnTo>
                  <a:pt x="472" y="170"/>
                </a:lnTo>
                <a:lnTo>
                  <a:pt x="475" y="170"/>
                </a:lnTo>
                <a:lnTo>
                  <a:pt x="477" y="170"/>
                </a:lnTo>
                <a:lnTo>
                  <a:pt x="479" y="170"/>
                </a:lnTo>
                <a:lnTo>
                  <a:pt x="481" y="168"/>
                </a:lnTo>
                <a:lnTo>
                  <a:pt x="483" y="168"/>
                </a:lnTo>
                <a:lnTo>
                  <a:pt x="485" y="168"/>
                </a:lnTo>
                <a:lnTo>
                  <a:pt x="487" y="166"/>
                </a:lnTo>
                <a:lnTo>
                  <a:pt x="490" y="166"/>
                </a:lnTo>
                <a:lnTo>
                  <a:pt x="492" y="166"/>
                </a:lnTo>
                <a:lnTo>
                  <a:pt x="494" y="166"/>
                </a:lnTo>
                <a:lnTo>
                  <a:pt x="496" y="164"/>
                </a:lnTo>
                <a:lnTo>
                  <a:pt x="498" y="164"/>
                </a:lnTo>
                <a:lnTo>
                  <a:pt x="500" y="162"/>
                </a:lnTo>
                <a:lnTo>
                  <a:pt x="502" y="162"/>
                </a:lnTo>
                <a:lnTo>
                  <a:pt x="502" y="160"/>
                </a:lnTo>
                <a:lnTo>
                  <a:pt x="505" y="160"/>
                </a:lnTo>
                <a:lnTo>
                  <a:pt x="507" y="160"/>
                </a:lnTo>
                <a:lnTo>
                  <a:pt x="509" y="158"/>
                </a:lnTo>
                <a:lnTo>
                  <a:pt x="511" y="158"/>
                </a:lnTo>
                <a:lnTo>
                  <a:pt x="511" y="156"/>
                </a:lnTo>
                <a:lnTo>
                  <a:pt x="513" y="156"/>
                </a:lnTo>
                <a:lnTo>
                  <a:pt x="515" y="154"/>
                </a:lnTo>
                <a:lnTo>
                  <a:pt x="517" y="154"/>
                </a:lnTo>
                <a:lnTo>
                  <a:pt x="520" y="152"/>
                </a:lnTo>
                <a:lnTo>
                  <a:pt x="522" y="150"/>
                </a:lnTo>
                <a:lnTo>
                  <a:pt x="524" y="150"/>
                </a:lnTo>
                <a:lnTo>
                  <a:pt x="526" y="148"/>
                </a:lnTo>
                <a:lnTo>
                  <a:pt x="528" y="146"/>
                </a:lnTo>
                <a:lnTo>
                  <a:pt x="530" y="146"/>
                </a:lnTo>
                <a:lnTo>
                  <a:pt x="530" y="144"/>
                </a:lnTo>
                <a:lnTo>
                  <a:pt x="533" y="144"/>
                </a:lnTo>
                <a:lnTo>
                  <a:pt x="535" y="144"/>
                </a:lnTo>
                <a:lnTo>
                  <a:pt x="537" y="144"/>
                </a:lnTo>
                <a:lnTo>
                  <a:pt x="539" y="142"/>
                </a:lnTo>
                <a:lnTo>
                  <a:pt x="541" y="142"/>
                </a:lnTo>
                <a:lnTo>
                  <a:pt x="541" y="144"/>
                </a:lnTo>
                <a:lnTo>
                  <a:pt x="543" y="144"/>
                </a:lnTo>
                <a:lnTo>
                  <a:pt x="545" y="144"/>
                </a:lnTo>
                <a:lnTo>
                  <a:pt x="548" y="142"/>
                </a:lnTo>
                <a:lnTo>
                  <a:pt x="550" y="142"/>
                </a:lnTo>
                <a:lnTo>
                  <a:pt x="552" y="142"/>
                </a:lnTo>
                <a:lnTo>
                  <a:pt x="554" y="142"/>
                </a:lnTo>
                <a:lnTo>
                  <a:pt x="554" y="140"/>
                </a:lnTo>
                <a:lnTo>
                  <a:pt x="556" y="140"/>
                </a:lnTo>
                <a:lnTo>
                  <a:pt x="556" y="138"/>
                </a:lnTo>
                <a:lnTo>
                  <a:pt x="558" y="138"/>
                </a:lnTo>
                <a:lnTo>
                  <a:pt x="560" y="138"/>
                </a:lnTo>
                <a:lnTo>
                  <a:pt x="560" y="140"/>
                </a:lnTo>
                <a:lnTo>
                  <a:pt x="563" y="140"/>
                </a:lnTo>
                <a:lnTo>
                  <a:pt x="563" y="142"/>
                </a:lnTo>
                <a:lnTo>
                  <a:pt x="565" y="142"/>
                </a:lnTo>
                <a:lnTo>
                  <a:pt x="567" y="144"/>
                </a:lnTo>
                <a:lnTo>
                  <a:pt x="569" y="144"/>
                </a:lnTo>
                <a:lnTo>
                  <a:pt x="571" y="146"/>
                </a:lnTo>
                <a:lnTo>
                  <a:pt x="573" y="146"/>
                </a:lnTo>
                <a:lnTo>
                  <a:pt x="575" y="146"/>
                </a:lnTo>
                <a:lnTo>
                  <a:pt x="578" y="146"/>
                </a:lnTo>
                <a:lnTo>
                  <a:pt x="580" y="146"/>
                </a:lnTo>
                <a:lnTo>
                  <a:pt x="582" y="146"/>
                </a:lnTo>
                <a:lnTo>
                  <a:pt x="584" y="146"/>
                </a:lnTo>
                <a:lnTo>
                  <a:pt x="586" y="148"/>
                </a:lnTo>
                <a:lnTo>
                  <a:pt x="588" y="148"/>
                </a:lnTo>
                <a:lnTo>
                  <a:pt x="591" y="148"/>
                </a:lnTo>
                <a:lnTo>
                  <a:pt x="593" y="146"/>
                </a:lnTo>
                <a:lnTo>
                  <a:pt x="595" y="146"/>
                </a:lnTo>
                <a:lnTo>
                  <a:pt x="597" y="146"/>
                </a:lnTo>
                <a:lnTo>
                  <a:pt x="599" y="144"/>
                </a:lnTo>
                <a:lnTo>
                  <a:pt x="601" y="142"/>
                </a:lnTo>
                <a:lnTo>
                  <a:pt x="599" y="142"/>
                </a:lnTo>
                <a:lnTo>
                  <a:pt x="601" y="142"/>
                </a:lnTo>
                <a:lnTo>
                  <a:pt x="603" y="142"/>
                </a:lnTo>
                <a:lnTo>
                  <a:pt x="603" y="144"/>
                </a:lnTo>
                <a:lnTo>
                  <a:pt x="606" y="144"/>
                </a:lnTo>
                <a:lnTo>
                  <a:pt x="608" y="144"/>
                </a:lnTo>
                <a:lnTo>
                  <a:pt x="610" y="146"/>
                </a:lnTo>
                <a:lnTo>
                  <a:pt x="612" y="144"/>
                </a:lnTo>
                <a:lnTo>
                  <a:pt x="614" y="144"/>
                </a:lnTo>
                <a:lnTo>
                  <a:pt x="616" y="144"/>
                </a:lnTo>
                <a:lnTo>
                  <a:pt x="616" y="146"/>
                </a:lnTo>
                <a:lnTo>
                  <a:pt x="618" y="146"/>
                </a:lnTo>
                <a:lnTo>
                  <a:pt x="621" y="146"/>
                </a:lnTo>
                <a:lnTo>
                  <a:pt x="623" y="146"/>
                </a:lnTo>
                <a:lnTo>
                  <a:pt x="625" y="146"/>
                </a:lnTo>
                <a:lnTo>
                  <a:pt x="627" y="146"/>
                </a:lnTo>
                <a:lnTo>
                  <a:pt x="629" y="148"/>
                </a:lnTo>
                <a:lnTo>
                  <a:pt x="631" y="148"/>
                </a:lnTo>
                <a:lnTo>
                  <a:pt x="633" y="148"/>
                </a:lnTo>
                <a:lnTo>
                  <a:pt x="636" y="148"/>
                </a:lnTo>
                <a:lnTo>
                  <a:pt x="636" y="146"/>
                </a:lnTo>
                <a:lnTo>
                  <a:pt x="638" y="148"/>
                </a:lnTo>
                <a:lnTo>
                  <a:pt x="640" y="148"/>
                </a:lnTo>
                <a:lnTo>
                  <a:pt x="642" y="146"/>
                </a:lnTo>
                <a:lnTo>
                  <a:pt x="644" y="146"/>
                </a:lnTo>
                <a:lnTo>
                  <a:pt x="646" y="146"/>
                </a:lnTo>
                <a:lnTo>
                  <a:pt x="648" y="148"/>
                </a:lnTo>
                <a:lnTo>
                  <a:pt x="651" y="148"/>
                </a:lnTo>
                <a:lnTo>
                  <a:pt x="653" y="148"/>
                </a:lnTo>
                <a:lnTo>
                  <a:pt x="655" y="148"/>
                </a:lnTo>
                <a:lnTo>
                  <a:pt x="657" y="146"/>
                </a:lnTo>
                <a:lnTo>
                  <a:pt x="659" y="146"/>
                </a:lnTo>
                <a:lnTo>
                  <a:pt x="661" y="146"/>
                </a:lnTo>
                <a:lnTo>
                  <a:pt x="664" y="146"/>
                </a:lnTo>
                <a:lnTo>
                  <a:pt x="664" y="144"/>
                </a:lnTo>
                <a:lnTo>
                  <a:pt x="666" y="144"/>
                </a:lnTo>
                <a:lnTo>
                  <a:pt x="668" y="142"/>
                </a:lnTo>
                <a:lnTo>
                  <a:pt x="670" y="142"/>
                </a:lnTo>
                <a:lnTo>
                  <a:pt x="672" y="142"/>
                </a:lnTo>
                <a:lnTo>
                  <a:pt x="674" y="142"/>
                </a:lnTo>
                <a:lnTo>
                  <a:pt x="676" y="144"/>
                </a:lnTo>
                <a:lnTo>
                  <a:pt x="679" y="142"/>
                </a:lnTo>
                <a:lnTo>
                  <a:pt x="681" y="142"/>
                </a:lnTo>
                <a:lnTo>
                  <a:pt x="683" y="142"/>
                </a:lnTo>
                <a:lnTo>
                  <a:pt x="685" y="140"/>
                </a:lnTo>
                <a:lnTo>
                  <a:pt x="687" y="140"/>
                </a:lnTo>
                <a:lnTo>
                  <a:pt x="689" y="138"/>
                </a:lnTo>
                <a:lnTo>
                  <a:pt x="691" y="138"/>
                </a:lnTo>
                <a:lnTo>
                  <a:pt x="694" y="136"/>
                </a:lnTo>
                <a:lnTo>
                  <a:pt x="694" y="134"/>
                </a:lnTo>
                <a:lnTo>
                  <a:pt x="696" y="134"/>
                </a:lnTo>
                <a:lnTo>
                  <a:pt x="698" y="132"/>
                </a:lnTo>
                <a:lnTo>
                  <a:pt x="700" y="132"/>
                </a:lnTo>
                <a:lnTo>
                  <a:pt x="702" y="130"/>
                </a:lnTo>
                <a:lnTo>
                  <a:pt x="704" y="132"/>
                </a:lnTo>
                <a:lnTo>
                  <a:pt x="706" y="134"/>
                </a:lnTo>
                <a:lnTo>
                  <a:pt x="709" y="134"/>
                </a:lnTo>
                <a:lnTo>
                  <a:pt x="711" y="134"/>
                </a:lnTo>
                <a:lnTo>
                  <a:pt x="713" y="134"/>
                </a:lnTo>
                <a:lnTo>
                  <a:pt x="715" y="134"/>
                </a:lnTo>
                <a:lnTo>
                  <a:pt x="717" y="132"/>
                </a:lnTo>
                <a:lnTo>
                  <a:pt x="719" y="132"/>
                </a:lnTo>
                <a:lnTo>
                  <a:pt x="722" y="132"/>
                </a:lnTo>
                <a:lnTo>
                  <a:pt x="724" y="132"/>
                </a:lnTo>
                <a:lnTo>
                  <a:pt x="724" y="130"/>
                </a:lnTo>
                <a:lnTo>
                  <a:pt x="726" y="130"/>
                </a:lnTo>
                <a:lnTo>
                  <a:pt x="728" y="130"/>
                </a:lnTo>
                <a:lnTo>
                  <a:pt x="730" y="130"/>
                </a:lnTo>
                <a:lnTo>
                  <a:pt x="732" y="128"/>
                </a:lnTo>
                <a:lnTo>
                  <a:pt x="734" y="128"/>
                </a:lnTo>
                <a:lnTo>
                  <a:pt x="737" y="128"/>
                </a:lnTo>
                <a:lnTo>
                  <a:pt x="737" y="126"/>
                </a:lnTo>
                <a:lnTo>
                  <a:pt x="739" y="124"/>
                </a:lnTo>
                <a:lnTo>
                  <a:pt x="741" y="124"/>
                </a:lnTo>
                <a:lnTo>
                  <a:pt x="741" y="122"/>
                </a:lnTo>
                <a:lnTo>
                  <a:pt x="743" y="122"/>
                </a:lnTo>
                <a:lnTo>
                  <a:pt x="745" y="120"/>
                </a:lnTo>
                <a:lnTo>
                  <a:pt x="747" y="120"/>
                </a:lnTo>
                <a:lnTo>
                  <a:pt x="749" y="120"/>
                </a:lnTo>
                <a:lnTo>
                  <a:pt x="752" y="120"/>
                </a:lnTo>
                <a:lnTo>
                  <a:pt x="754" y="120"/>
                </a:lnTo>
                <a:lnTo>
                  <a:pt x="756" y="120"/>
                </a:lnTo>
                <a:lnTo>
                  <a:pt x="758" y="118"/>
                </a:lnTo>
                <a:lnTo>
                  <a:pt x="760" y="118"/>
                </a:lnTo>
                <a:lnTo>
                  <a:pt x="762" y="116"/>
                </a:lnTo>
                <a:lnTo>
                  <a:pt x="764" y="114"/>
                </a:lnTo>
                <a:lnTo>
                  <a:pt x="767" y="116"/>
                </a:lnTo>
                <a:lnTo>
                  <a:pt x="769" y="116"/>
                </a:lnTo>
                <a:lnTo>
                  <a:pt x="771" y="114"/>
                </a:lnTo>
                <a:lnTo>
                  <a:pt x="773" y="114"/>
                </a:lnTo>
                <a:lnTo>
                  <a:pt x="773" y="112"/>
                </a:lnTo>
                <a:lnTo>
                  <a:pt x="775" y="110"/>
                </a:lnTo>
                <a:lnTo>
                  <a:pt x="777" y="110"/>
                </a:lnTo>
                <a:lnTo>
                  <a:pt x="777" y="108"/>
                </a:lnTo>
                <a:lnTo>
                  <a:pt x="779" y="106"/>
                </a:lnTo>
                <a:lnTo>
                  <a:pt x="782" y="106"/>
                </a:lnTo>
                <a:lnTo>
                  <a:pt x="784" y="104"/>
                </a:lnTo>
                <a:lnTo>
                  <a:pt x="786" y="102"/>
                </a:lnTo>
                <a:lnTo>
                  <a:pt x="786" y="100"/>
                </a:lnTo>
                <a:lnTo>
                  <a:pt x="788" y="100"/>
                </a:lnTo>
                <a:lnTo>
                  <a:pt x="790" y="98"/>
                </a:lnTo>
                <a:lnTo>
                  <a:pt x="790" y="96"/>
                </a:lnTo>
                <a:lnTo>
                  <a:pt x="792" y="94"/>
                </a:lnTo>
                <a:lnTo>
                  <a:pt x="792" y="92"/>
                </a:lnTo>
                <a:lnTo>
                  <a:pt x="795" y="92"/>
                </a:lnTo>
                <a:lnTo>
                  <a:pt x="795" y="90"/>
                </a:lnTo>
                <a:lnTo>
                  <a:pt x="797" y="88"/>
                </a:lnTo>
                <a:lnTo>
                  <a:pt x="797" y="86"/>
                </a:lnTo>
                <a:lnTo>
                  <a:pt x="799" y="86"/>
                </a:lnTo>
                <a:lnTo>
                  <a:pt x="799" y="84"/>
                </a:lnTo>
                <a:lnTo>
                  <a:pt x="801" y="82"/>
                </a:lnTo>
                <a:lnTo>
                  <a:pt x="801" y="80"/>
                </a:lnTo>
                <a:lnTo>
                  <a:pt x="803" y="80"/>
                </a:lnTo>
                <a:lnTo>
                  <a:pt x="805" y="78"/>
                </a:lnTo>
                <a:lnTo>
                  <a:pt x="805" y="76"/>
                </a:lnTo>
                <a:lnTo>
                  <a:pt x="807" y="74"/>
                </a:lnTo>
                <a:lnTo>
                  <a:pt x="810" y="74"/>
                </a:lnTo>
                <a:lnTo>
                  <a:pt x="812" y="76"/>
                </a:lnTo>
                <a:lnTo>
                  <a:pt x="814" y="76"/>
                </a:lnTo>
                <a:lnTo>
                  <a:pt x="816" y="78"/>
                </a:lnTo>
                <a:lnTo>
                  <a:pt x="818" y="78"/>
                </a:lnTo>
                <a:lnTo>
                  <a:pt x="820" y="78"/>
                </a:lnTo>
                <a:lnTo>
                  <a:pt x="822" y="78"/>
                </a:lnTo>
                <a:lnTo>
                  <a:pt x="825" y="78"/>
                </a:lnTo>
                <a:lnTo>
                  <a:pt x="825" y="76"/>
                </a:lnTo>
                <a:lnTo>
                  <a:pt x="827" y="76"/>
                </a:lnTo>
                <a:lnTo>
                  <a:pt x="829" y="76"/>
                </a:lnTo>
                <a:lnTo>
                  <a:pt x="831" y="76"/>
                </a:lnTo>
                <a:lnTo>
                  <a:pt x="833" y="74"/>
                </a:lnTo>
                <a:lnTo>
                  <a:pt x="835" y="74"/>
                </a:lnTo>
                <a:lnTo>
                  <a:pt x="837" y="74"/>
                </a:lnTo>
                <a:lnTo>
                  <a:pt x="837" y="72"/>
                </a:lnTo>
                <a:lnTo>
                  <a:pt x="840" y="72"/>
                </a:lnTo>
                <a:lnTo>
                  <a:pt x="842" y="72"/>
                </a:lnTo>
                <a:lnTo>
                  <a:pt x="844" y="70"/>
                </a:lnTo>
                <a:lnTo>
                  <a:pt x="846" y="70"/>
                </a:lnTo>
                <a:lnTo>
                  <a:pt x="848" y="70"/>
                </a:lnTo>
                <a:lnTo>
                  <a:pt x="850" y="70"/>
                </a:lnTo>
                <a:lnTo>
                  <a:pt x="853" y="70"/>
                </a:lnTo>
                <a:lnTo>
                  <a:pt x="855" y="68"/>
                </a:lnTo>
                <a:lnTo>
                  <a:pt x="857" y="68"/>
                </a:lnTo>
                <a:lnTo>
                  <a:pt x="859" y="66"/>
                </a:lnTo>
                <a:lnTo>
                  <a:pt x="861" y="64"/>
                </a:lnTo>
                <a:lnTo>
                  <a:pt x="861" y="62"/>
                </a:lnTo>
                <a:lnTo>
                  <a:pt x="863" y="62"/>
                </a:lnTo>
                <a:lnTo>
                  <a:pt x="865" y="60"/>
                </a:lnTo>
                <a:lnTo>
                  <a:pt x="865" y="58"/>
                </a:lnTo>
                <a:lnTo>
                  <a:pt x="868" y="60"/>
                </a:lnTo>
                <a:lnTo>
                  <a:pt x="870" y="60"/>
                </a:lnTo>
                <a:lnTo>
                  <a:pt x="872" y="60"/>
                </a:lnTo>
                <a:lnTo>
                  <a:pt x="872" y="62"/>
                </a:lnTo>
                <a:lnTo>
                  <a:pt x="874" y="62"/>
                </a:lnTo>
                <a:lnTo>
                  <a:pt x="876" y="64"/>
                </a:lnTo>
                <a:lnTo>
                  <a:pt x="878" y="64"/>
                </a:lnTo>
                <a:lnTo>
                  <a:pt x="878" y="66"/>
                </a:lnTo>
                <a:lnTo>
                  <a:pt x="878" y="68"/>
                </a:lnTo>
                <a:lnTo>
                  <a:pt x="880" y="68"/>
                </a:lnTo>
                <a:lnTo>
                  <a:pt x="883" y="70"/>
                </a:lnTo>
                <a:lnTo>
                  <a:pt x="883" y="72"/>
                </a:lnTo>
                <a:lnTo>
                  <a:pt x="885" y="72"/>
                </a:lnTo>
                <a:lnTo>
                  <a:pt x="887" y="74"/>
                </a:lnTo>
                <a:lnTo>
                  <a:pt x="889" y="74"/>
                </a:lnTo>
                <a:lnTo>
                  <a:pt x="891" y="74"/>
                </a:lnTo>
                <a:lnTo>
                  <a:pt x="893" y="74"/>
                </a:lnTo>
                <a:lnTo>
                  <a:pt x="895" y="74"/>
                </a:lnTo>
                <a:lnTo>
                  <a:pt x="898" y="74"/>
                </a:lnTo>
                <a:lnTo>
                  <a:pt x="900" y="74"/>
                </a:lnTo>
                <a:lnTo>
                  <a:pt x="902" y="74"/>
                </a:lnTo>
                <a:lnTo>
                  <a:pt x="904" y="74"/>
                </a:lnTo>
                <a:lnTo>
                  <a:pt x="906" y="74"/>
                </a:lnTo>
                <a:lnTo>
                  <a:pt x="908" y="74"/>
                </a:lnTo>
                <a:lnTo>
                  <a:pt x="910" y="72"/>
                </a:lnTo>
                <a:lnTo>
                  <a:pt x="913" y="72"/>
                </a:lnTo>
                <a:lnTo>
                  <a:pt x="915" y="74"/>
                </a:lnTo>
                <a:lnTo>
                  <a:pt x="917" y="74"/>
                </a:lnTo>
                <a:lnTo>
                  <a:pt x="917" y="76"/>
                </a:lnTo>
                <a:lnTo>
                  <a:pt x="917" y="78"/>
                </a:lnTo>
                <a:lnTo>
                  <a:pt x="919" y="78"/>
                </a:lnTo>
                <a:lnTo>
                  <a:pt x="917" y="78"/>
                </a:lnTo>
                <a:lnTo>
                  <a:pt x="915" y="76"/>
                </a:lnTo>
                <a:lnTo>
                  <a:pt x="915" y="74"/>
                </a:lnTo>
                <a:lnTo>
                  <a:pt x="915" y="76"/>
                </a:lnTo>
                <a:lnTo>
                  <a:pt x="917" y="76"/>
                </a:lnTo>
                <a:lnTo>
                  <a:pt x="917" y="78"/>
                </a:lnTo>
                <a:lnTo>
                  <a:pt x="917" y="80"/>
                </a:lnTo>
                <a:lnTo>
                  <a:pt x="919" y="82"/>
                </a:lnTo>
                <a:lnTo>
                  <a:pt x="921" y="82"/>
                </a:lnTo>
                <a:lnTo>
                  <a:pt x="923" y="84"/>
                </a:lnTo>
                <a:lnTo>
                  <a:pt x="926" y="84"/>
                </a:lnTo>
                <a:lnTo>
                  <a:pt x="928" y="84"/>
                </a:lnTo>
                <a:lnTo>
                  <a:pt x="930" y="84"/>
                </a:lnTo>
                <a:lnTo>
                  <a:pt x="932" y="84"/>
                </a:lnTo>
                <a:lnTo>
                  <a:pt x="934" y="84"/>
                </a:lnTo>
                <a:lnTo>
                  <a:pt x="936" y="82"/>
                </a:lnTo>
                <a:lnTo>
                  <a:pt x="938" y="82"/>
                </a:lnTo>
                <a:lnTo>
                  <a:pt x="938" y="80"/>
                </a:lnTo>
                <a:lnTo>
                  <a:pt x="941" y="78"/>
                </a:lnTo>
                <a:lnTo>
                  <a:pt x="943" y="78"/>
                </a:lnTo>
                <a:lnTo>
                  <a:pt x="945" y="76"/>
                </a:lnTo>
                <a:lnTo>
                  <a:pt x="947" y="76"/>
                </a:lnTo>
                <a:lnTo>
                  <a:pt x="949" y="74"/>
                </a:lnTo>
                <a:lnTo>
                  <a:pt x="951" y="74"/>
                </a:lnTo>
                <a:lnTo>
                  <a:pt x="953" y="72"/>
                </a:lnTo>
                <a:lnTo>
                  <a:pt x="956" y="70"/>
                </a:lnTo>
                <a:lnTo>
                  <a:pt x="958" y="70"/>
                </a:lnTo>
                <a:lnTo>
                  <a:pt x="960" y="68"/>
                </a:lnTo>
                <a:lnTo>
                  <a:pt x="960" y="66"/>
                </a:lnTo>
                <a:lnTo>
                  <a:pt x="962" y="64"/>
                </a:lnTo>
                <a:lnTo>
                  <a:pt x="964" y="62"/>
                </a:lnTo>
                <a:lnTo>
                  <a:pt x="966" y="60"/>
                </a:lnTo>
                <a:lnTo>
                  <a:pt x="968" y="58"/>
                </a:lnTo>
                <a:lnTo>
                  <a:pt x="968" y="56"/>
                </a:lnTo>
                <a:lnTo>
                  <a:pt x="971" y="54"/>
                </a:lnTo>
                <a:lnTo>
                  <a:pt x="973" y="52"/>
                </a:lnTo>
                <a:lnTo>
                  <a:pt x="973" y="50"/>
                </a:lnTo>
                <a:lnTo>
                  <a:pt x="975" y="48"/>
                </a:lnTo>
                <a:lnTo>
                  <a:pt x="975" y="46"/>
                </a:lnTo>
                <a:lnTo>
                  <a:pt x="975" y="44"/>
                </a:lnTo>
                <a:lnTo>
                  <a:pt x="975" y="42"/>
                </a:lnTo>
                <a:lnTo>
                  <a:pt x="977" y="40"/>
                </a:lnTo>
                <a:lnTo>
                  <a:pt x="977" y="38"/>
                </a:lnTo>
                <a:lnTo>
                  <a:pt x="977" y="36"/>
                </a:lnTo>
                <a:lnTo>
                  <a:pt x="979" y="34"/>
                </a:lnTo>
                <a:lnTo>
                  <a:pt x="979" y="32"/>
                </a:lnTo>
                <a:lnTo>
                  <a:pt x="979" y="30"/>
                </a:lnTo>
                <a:lnTo>
                  <a:pt x="977" y="30"/>
                </a:lnTo>
                <a:lnTo>
                  <a:pt x="977" y="28"/>
                </a:lnTo>
                <a:lnTo>
                  <a:pt x="977" y="26"/>
                </a:lnTo>
                <a:lnTo>
                  <a:pt x="977" y="24"/>
                </a:lnTo>
                <a:lnTo>
                  <a:pt x="977" y="22"/>
                </a:lnTo>
                <a:lnTo>
                  <a:pt x="975" y="20"/>
                </a:lnTo>
                <a:lnTo>
                  <a:pt x="973" y="20"/>
                </a:lnTo>
                <a:lnTo>
                  <a:pt x="975" y="20"/>
                </a:lnTo>
                <a:lnTo>
                  <a:pt x="977" y="20"/>
                </a:lnTo>
                <a:lnTo>
                  <a:pt x="979" y="22"/>
                </a:lnTo>
                <a:lnTo>
                  <a:pt x="979" y="24"/>
                </a:lnTo>
                <a:lnTo>
                  <a:pt x="981" y="26"/>
                </a:lnTo>
                <a:lnTo>
                  <a:pt x="984" y="28"/>
                </a:lnTo>
                <a:lnTo>
                  <a:pt x="984" y="30"/>
                </a:lnTo>
                <a:lnTo>
                  <a:pt x="981" y="32"/>
                </a:lnTo>
                <a:lnTo>
                  <a:pt x="981" y="34"/>
                </a:lnTo>
                <a:lnTo>
                  <a:pt x="981" y="36"/>
                </a:lnTo>
                <a:lnTo>
                  <a:pt x="981" y="38"/>
                </a:lnTo>
                <a:lnTo>
                  <a:pt x="979" y="38"/>
                </a:lnTo>
                <a:lnTo>
                  <a:pt x="981" y="40"/>
                </a:lnTo>
                <a:lnTo>
                  <a:pt x="979" y="42"/>
                </a:lnTo>
                <a:lnTo>
                  <a:pt x="981" y="42"/>
                </a:lnTo>
                <a:lnTo>
                  <a:pt x="981" y="44"/>
                </a:lnTo>
                <a:lnTo>
                  <a:pt x="984" y="44"/>
                </a:lnTo>
                <a:lnTo>
                  <a:pt x="986" y="44"/>
                </a:lnTo>
                <a:lnTo>
                  <a:pt x="988" y="44"/>
                </a:lnTo>
                <a:lnTo>
                  <a:pt x="990" y="44"/>
                </a:lnTo>
                <a:lnTo>
                  <a:pt x="992" y="44"/>
                </a:lnTo>
                <a:lnTo>
                  <a:pt x="994" y="46"/>
                </a:lnTo>
                <a:lnTo>
                  <a:pt x="996" y="44"/>
                </a:lnTo>
                <a:lnTo>
                  <a:pt x="999" y="44"/>
                </a:lnTo>
                <a:lnTo>
                  <a:pt x="1001" y="44"/>
                </a:lnTo>
                <a:lnTo>
                  <a:pt x="1003" y="44"/>
                </a:lnTo>
                <a:lnTo>
                  <a:pt x="1005" y="42"/>
                </a:lnTo>
                <a:lnTo>
                  <a:pt x="1007" y="42"/>
                </a:lnTo>
                <a:lnTo>
                  <a:pt x="1009" y="40"/>
                </a:lnTo>
                <a:lnTo>
                  <a:pt x="1011" y="40"/>
                </a:lnTo>
                <a:lnTo>
                  <a:pt x="1014" y="40"/>
                </a:lnTo>
                <a:lnTo>
                  <a:pt x="1016" y="40"/>
                </a:lnTo>
                <a:lnTo>
                  <a:pt x="1018" y="40"/>
                </a:lnTo>
                <a:lnTo>
                  <a:pt x="1018" y="38"/>
                </a:lnTo>
                <a:lnTo>
                  <a:pt x="1020" y="38"/>
                </a:lnTo>
                <a:lnTo>
                  <a:pt x="1022" y="38"/>
                </a:lnTo>
                <a:lnTo>
                  <a:pt x="1024" y="36"/>
                </a:lnTo>
                <a:lnTo>
                  <a:pt x="1026" y="36"/>
                </a:lnTo>
                <a:lnTo>
                  <a:pt x="1029" y="36"/>
                </a:lnTo>
                <a:lnTo>
                  <a:pt x="1031" y="34"/>
                </a:lnTo>
                <a:lnTo>
                  <a:pt x="1033" y="32"/>
                </a:lnTo>
                <a:lnTo>
                  <a:pt x="1035" y="32"/>
                </a:lnTo>
                <a:lnTo>
                  <a:pt x="1037" y="30"/>
                </a:lnTo>
                <a:lnTo>
                  <a:pt x="1039" y="30"/>
                </a:lnTo>
                <a:lnTo>
                  <a:pt x="1039" y="28"/>
                </a:lnTo>
                <a:lnTo>
                  <a:pt x="1041" y="28"/>
                </a:lnTo>
                <a:lnTo>
                  <a:pt x="1044" y="28"/>
                </a:lnTo>
                <a:lnTo>
                  <a:pt x="1046" y="26"/>
                </a:lnTo>
                <a:lnTo>
                  <a:pt x="1048" y="26"/>
                </a:lnTo>
                <a:lnTo>
                  <a:pt x="1048" y="24"/>
                </a:lnTo>
                <a:lnTo>
                  <a:pt x="1050" y="24"/>
                </a:lnTo>
                <a:lnTo>
                  <a:pt x="1052" y="22"/>
                </a:lnTo>
                <a:lnTo>
                  <a:pt x="1054" y="20"/>
                </a:lnTo>
                <a:lnTo>
                  <a:pt x="1057" y="18"/>
                </a:lnTo>
                <a:lnTo>
                  <a:pt x="1059" y="16"/>
                </a:lnTo>
                <a:lnTo>
                  <a:pt x="1061" y="14"/>
                </a:lnTo>
                <a:lnTo>
                  <a:pt x="1063" y="14"/>
                </a:lnTo>
                <a:lnTo>
                  <a:pt x="1063" y="12"/>
                </a:lnTo>
                <a:lnTo>
                  <a:pt x="1065" y="10"/>
                </a:lnTo>
                <a:lnTo>
                  <a:pt x="1067" y="10"/>
                </a:lnTo>
                <a:lnTo>
                  <a:pt x="1067" y="8"/>
                </a:lnTo>
                <a:lnTo>
                  <a:pt x="1069" y="6"/>
                </a:lnTo>
                <a:lnTo>
                  <a:pt x="1072" y="6"/>
                </a:lnTo>
                <a:lnTo>
                  <a:pt x="1072" y="4"/>
                </a:lnTo>
                <a:lnTo>
                  <a:pt x="1074" y="2"/>
                </a:lnTo>
                <a:lnTo>
                  <a:pt x="1076" y="2"/>
                </a:lnTo>
                <a:lnTo>
                  <a:pt x="1078" y="2"/>
                </a:lnTo>
                <a:lnTo>
                  <a:pt x="1078" y="0"/>
                </a:lnTo>
                <a:lnTo>
                  <a:pt x="1080" y="0"/>
                </a:lnTo>
                <a:lnTo>
                  <a:pt x="1082" y="0"/>
                </a:lnTo>
                <a:lnTo>
                  <a:pt x="1084" y="0"/>
                </a:lnTo>
                <a:lnTo>
                  <a:pt x="1087" y="0"/>
                </a:lnTo>
                <a:lnTo>
                  <a:pt x="1089" y="2"/>
                </a:lnTo>
                <a:lnTo>
                  <a:pt x="1091" y="4"/>
                </a:lnTo>
                <a:lnTo>
                  <a:pt x="1093" y="4"/>
                </a:lnTo>
                <a:lnTo>
                  <a:pt x="1093" y="6"/>
                </a:lnTo>
                <a:lnTo>
                  <a:pt x="1095" y="6"/>
                </a:lnTo>
                <a:lnTo>
                  <a:pt x="1097" y="6"/>
                </a:lnTo>
                <a:lnTo>
                  <a:pt x="1099" y="6"/>
                </a:lnTo>
                <a:lnTo>
                  <a:pt x="1102" y="8"/>
                </a:lnTo>
                <a:lnTo>
                  <a:pt x="1104" y="8"/>
                </a:lnTo>
                <a:lnTo>
                  <a:pt x="1106" y="10"/>
                </a:lnTo>
                <a:lnTo>
                  <a:pt x="1108" y="10"/>
                </a:lnTo>
                <a:lnTo>
                  <a:pt x="1110" y="10"/>
                </a:lnTo>
                <a:lnTo>
                  <a:pt x="1112" y="10"/>
                </a:lnTo>
                <a:lnTo>
                  <a:pt x="1115" y="10"/>
                </a:lnTo>
                <a:lnTo>
                  <a:pt x="1117" y="10"/>
                </a:lnTo>
                <a:lnTo>
                  <a:pt x="1119" y="10"/>
                </a:lnTo>
                <a:lnTo>
                  <a:pt x="1121" y="10"/>
                </a:lnTo>
                <a:lnTo>
                  <a:pt x="1123" y="12"/>
                </a:lnTo>
                <a:lnTo>
                  <a:pt x="1121" y="12"/>
                </a:lnTo>
                <a:lnTo>
                  <a:pt x="1119" y="12"/>
                </a:lnTo>
                <a:lnTo>
                  <a:pt x="1119" y="14"/>
                </a:lnTo>
                <a:lnTo>
                  <a:pt x="1117" y="14"/>
                </a:lnTo>
                <a:lnTo>
                  <a:pt x="1115" y="14"/>
                </a:lnTo>
                <a:lnTo>
                  <a:pt x="1112" y="16"/>
                </a:lnTo>
                <a:lnTo>
                  <a:pt x="1110" y="16"/>
                </a:lnTo>
                <a:lnTo>
                  <a:pt x="1108" y="16"/>
                </a:lnTo>
                <a:lnTo>
                  <a:pt x="1106" y="18"/>
                </a:lnTo>
                <a:lnTo>
                  <a:pt x="1104" y="18"/>
                </a:lnTo>
                <a:lnTo>
                  <a:pt x="1102" y="20"/>
                </a:lnTo>
                <a:lnTo>
                  <a:pt x="1099" y="20"/>
                </a:lnTo>
                <a:lnTo>
                  <a:pt x="1099" y="22"/>
                </a:lnTo>
                <a:lnTo>
                  <a:pt x="1097" y="24"/>
                </a:lnTo>
                <a:lnTo>
                  <a:pt x="1097" y="26"/>
                </a:lnTo>
                <a:lnTo>
                  <a:pt x="1095" y="26"/>
                </a:lnTo>
                <a:lnTo>
                  <a:pt x="1095" y="28"/>
                </a:lnTo>
                <a:lnTo>
                  <a:pt x="1095" y="30"/>
                </a:lnTo>
                <a:lnTo>
                  <a:pt x="1093" y="32"/>
                </a:lnTo>
                <a:lnTo>
                  <a:pt x="1093" y="34"/>
                </a:lnTo>
                <a:lnTo>
                  <a:pt x="1093" y="36"/>
                </a:lnTo>
                <a:lnTo>
                  <a:pt x="1093" y="38"/>
                </a:lnTo>
                <a:lnTo>
                  <a:pt x="1093" y="40"/>
                </a:lnTo>
                <a:lnTo>
                  <a:pt x="1091" y="42"/>
                </a:lnTo>
                <a:lnTo>
                  <a:pt x="1091" y="44"/>
                </a:lnTo>
                <a:lnTo>
                  <a:pt x="1093" y="46"/>
                </a:lnTo>
                <a:lnTo>
                  <a:pt x="1095" y="44"/>
                </a:lnTo>
                <a:lnTo>
                  <a:pt x="1095" y="42"/>
                </a:lnTo>
                <a:lnTo>
                  <a:pt x="1093" y="42"/>
                </a:lnTo>
                <a:lnTo>
                  <a:pt x="1095" y="42"/>
                </a:lnTo>
                <a:lnTo>
                  <a:pt x="1097" y="42"/>
                </a:lnTo>
                <a:lnTo>
                  <a:pt x="1097" y="44"/>
                </a:lnTo>
                <a:lnTo>
                  <a:pt x="1095" y="46"/>
                </a:lnTo>
                <a:lnTo>
                  <a:pt x="1093" y="48"/>
                </a:lnTo>
                <a:lnTo>
                  <a:pt x="1093" y="50"/>
                </a:lnTo>
                <a:lnTo>
                  <a:pt x="1091" y="52"/>
                </a:lnTo>
                <a:lnTo>
                  <a:pt x="1089" y="54"/>
                </a:lnTo>
                <a:lnTo>
                  <a:pt x="1089" y="56"/>
                </a:lnTo>
                <a:lnTo>
                  <a:pt x="1089" y="58"/>
                </a:lnTo>
                <a:lnTo>
                  <a:pt x="1087" y="60"/>
                </a:lnTo>
                <a:lnTo>
                  <a:pt x="1087" y="62"/>
                </a:lnTo>
                <a:lnTo>
                  <a:pt x="1084" y="62"/>
                </a:lnTo>
                <a:lnTo>
                  <a:pt x="1084" y="64"/>
                </a:lnTo>
                <a:lnTo>
                  <a:pt x="1084" y="66"/>
                </a:lnTo>
                <a:lnTo>
                  <a:pt x="1082" y="68"/>
                </a:lnTo>
                <a:lnTo>
                  <a:pt x="1082" y="70"/>
                </a:lnTo>
                <a:lnTo>
                  <a:pt x="1080" y="72"/>
                </a:lnTo>
                <a:lnTo>
                  <a:pt x="1080" y="74"/>
                </a:lnTo>
                <a:lnTo>
                  <a:pt x="1080" y="76"/>
                </a:lnTo>
                <a:lnTo>
                  <a:pt x="1078" y="78"/>
                </a:lnTo>
                <a:lnTo>
                  <a:pt x="1078" y="80"/>
                </a:lnTo>
                <a:lnTo>
                  <a:pt x="1078" y="82"/>
                </a:lnTo>
                <a:lnTo>
                  <a:pt x="1078" y="84"/>
                </a:lnTo>
                <a:lnTo>
                  <a:pt x="1076" y="86"/>
                </a:lnTo>
                <a:lnTo>
                  <a:pt x="1076" y="88"/>
                </a:lnTo>
                <a:lnTo>
                  <a:pt x="1074" y="90"/>
                </a:lnTo>
                <a:lnTo>
                  <a:pt x="1074" y="92"/>
                </a:lnTo>
                <a:lnTo>
                  <a:pt x="1074" y="94"/>
                </a:lnTo>
                <a:lnTo>
                  <a:pt x="1072" y="96"/>
                </a:lnTo>
                <a:lnTo>
                  <a:pt x="1069" y="98"/>
                </a:lnTo>
                <a:lnTo>
                  <a:pt x="1069" y="100"/>
                </a:lnTo>
                <a:lnTo>
                  <a:pt x="1067" y="102"/>
                </a:lnTo>
                <a:lnTo>
                  <a:pt x="1067" y="104"/>
                </a:lnTo>
                <a:lnTo>
                  <a:pt x="1065" y="106"/>
                </a:lnTo>
                <a:lnTo>
                  <a:pt x="1063" y="108"/>
                </a:lnTo>
                <a:lnTo>
                  <a:pt x="1061" y="110"/>
                </a:lnTo>
                <a:lnTo>
                  <a:pt x="1059" y="112"/>
                </a:lnTo>
                <a:lnTo>
                  <a:pt x="1059" y="114"/>
                </a:lnTo>
                <a:lnTo>
                  <a:pt x="1057" y="114"/>
                </a:lnTo>
                <a:lnTo>
                  <a:pt x="1057" y="116"/>
                </a:lnTo>
                <a:lnTo>
                  <a:pt x="1057" y="118"/>
                </a:lnTo>
                <a:lnTo>
                  <a:pt x="1057" y="120"/>
                </a:lnTo>
                <a:lnTo>
                  <a:pt x="1054" y="122"/>
                </a:lnTo>
                <a:lnTo>
                  <a:pt x="1052" y="122"/>
                </a:lnTo>
                <a:lnTo>
                  <a:pt x="1052" y="124"/>
                </a:lnTo>
                <a:lnTo>
                  <a:pt x="1050" y="126"/>
                </a:lnTo>
                <a:lnTo>
                  <a:pt x="1050" y="128"/>
                </a:lnTo>
                <a:lnTo>
                  <a:pt x="1048" y="128"/>
                </a:lnTo>
                <a:lnTo>
                  <a:pt x="1048" y="130"/>
                </a:lnTo>
                <a:lnTo>
                  <a:pt x="1046" y="132"/>
                </a:lnTo>
                <a:lnTo>
                  <a:pt x="1046" y="134"/>
                </a:lnTo>
                <a:lnTo>
                  <a:pt x="1044" y="134"/>
                </a:lnTo>
                <a:lnTo>
                  <a:pt x="1044" y="136"/>
                </a:lnTo>
                <a:lnTo>
                  <a:pt x="1041" y="138"/>
                </a:lnTo>
                <a:lnTo>
                  <a:pt x="1041" y="140"/>
                </a:lnTo>
                <a:lnTo>
                  <a:pt x="1039" y="142"/>
                </a:lnTo>
                <a:lnTo>
                  <a:pt x="1037" y="144"/>
                </a:lnTo>
                <a:lnTo>
                  <a:pt x="1037" y="146"/>
                </a:lnTo>
                <a:lnTo>
                  <a:pt x="1035" y="148"/>
                </a:lnTo>
                <a:lnTo>
                  <a:pt x="1035" y="150"/>
                </a:lnTo>
                <a:lnTo>
                  <a:pt x="1033" y="150"/>
                </a:lnTo>
                <a:lnTo>
                  <a:pt x="1033" y="152"/>
                </a:lnTo>
                <a:lnTo>
                  <a:pt x="1031" y="154"/>
                </a:lnTo>
                <a:lnTo>
                  <a:pt x="1031" y="156"/>
                </a:lnTo>
                <a:lnTo>
                  <a:pt x="1029" y="158"/>
                </a:lnTo>
                <a:lnTo>
                  <a:pt x="1026" y="160"/>
                </a:lnTo>
                <a:lnTo>
                  <a:pt x="1026" y="162"/>
                </a:lnTo>
                <a:lnTo>
                  <a:pt x="1024" y="164"/>
                </a:lnTo>
                <a:lnTo>
                  <a:pt x="1026" y="164"/>
                </a:lnTo>
                <a:lnTo>
                  <a:pt x="1026" y="166"/>
                </a:lnTo>
                <a:lnTo>
                  <a:pt x="1024" y="166"/>
                </a:lnTo>
                <a:lnTo>
                  <a:pt x="1022" y="168"/>
                </a:lnTo>
                <a:lnTo>
                  <a:pt x="1022" y="170"/>
                </a:lnTo>
                <a:lnTo>
                  <a:pt x="1020" y="172"/>
                </a:lnTo>
                <a:lnTo>
                  <a:pt x="1018" y="174"/>
                </a:lnTo>
                <a:lnTo>
                  <a:pt x="1018" y="176"/>
                </a:lnTo>
                <a:lnTo>
                  <a:pt x="1016" y="178"/>
                </a:lnTo>
                <a:lnTo>
                  <a:pt x="1014" y="178"/>
                </a:lnTo>
                <a:lnTo>
                  <a:pt x="1014" y="180"/>
                </a:lnTo>
                <a:lnTo>
                  <a:pt x="1011" y="182"/>
                </a:lnTo>
                <a:lnTo>
                  <a:pt x="1011" y="184"/>
                </a:lnTo>
                <a:lnTo>
                  <a:pt x="1011" y="186"/>
                </a:lnTo>
                <a:lnTo>
                  <a:pt x="1009" y="186"/>
                </a:lnTo>
                <a:lnTo>
                  <a:pt x="1011" y="188"/>
                </a:lnTo>
                <a:lnTo>
                  <a:pt x="1011" y="189"/>
                </a:lnTo>
                <a:lnTo>
                  <a:pt x="1014" y="189"/>
                </a:lnTo>
                <a:lnTo>
                  <a:pt x="1011" y="189"/>
                </a:lnTo>
                <a:lnTo>
                  <a:pt x="1011" y="191"/>
                </a:lnTo>
                <a:lnTo>
                  <a:pt x="1009" y="191"/>
                </a:lnTo>
                <a:lnTo>
                  <a:pt x="1011" y="193"/>
                </a:lnTo>
                <a:lnTo>
                  <a:pt x="1009" y="193"/>
                </a:lnTo>
                <a:lnTo>
                  <a:pt x="1007" y="193"/>
                </a:lnTo>
                <a:lnTo>
                  <a:pt x="1005" y="195"/>
                </a:lnTo>
                <a:lnTo>
                  <a:pt x="1003" y="195"/>
                </a:lnTo>
                <a:lnTo>
                  <a:pt x="1003" y="197"/>
                </a:lnTo>
                <a:lnTo>
                  <a:pt x="1001" y="199"/>
                </a:lnTo>
                <a:lnTo>
                  <a:pt x="1001" y="201"/>
                </a:lnTo>
                <a:lnTo>
                  <a:pt x="1003" y="203"/>
                </a:lnTo>
                <a:lnTo>
                  <a:pt x="1003" y="201"/>
                </a:lnTo>
                <a:lnTo>
                  <a:pt x="1003" y="203"/>
                </a:lnTo>
                <a:lnTo>
                  <a:pt x="1003" y="205"/>
                </a:lnTo>
                <a:lnTo>
                  <a:pt x="1001" y="205"/>
                </a:lnTo>
                <a:lnTo>
                  <a:pt x="1001" y="207"/>
                </a:lnTo>
                <a:lnTo>
                  <a:pt x="999" y="209"/>
                </a:lnTo>
                <a:lnTo>
                  <a:pt x="999" y="211"/>
                </a:lnTo>
                <a:lnTo>
                  <a:pt x="996" y="211"/>
                </a:lnTo>
                <a:lnTo>
                  <a:pt x="994" y="213"/>
                </a:lnTo>
                <a:lnTo>
                  <a:pt x="994" y="215"/>
                </a:lnTo>
                <a:lnTo>
                  <a:pt x="992" y="215"/>
                </a:lnTo>
                <a:lnTo>
                  <a:pt x="992" y="217"/>
                </a:lnTo>
                <a:lnTo>
                  <a:pt x="990" y="219"/>
                </a:lnTo>
                <a:lnTo>
                  <a:pt x="990" y="221"/>
                </a:lnTo>
                <a:lnTo>
                  <a:pt x="990" y="223"/>
                </a:lnTo>
                <a:lnTo>
                  <a:pt x="988" y="225"/>
                </a:lnTo>
                <a:lnTo>
                  <a:pt x="986" y="227"/>
                </a:lnTo>
                <a:lnTo>
                  <a:pt x="986" y="229"/>
                </a:lnTo>
                <a:lnTo>
                  <a:pt x="984" y="231"/>
                </a:lnTo>
                <a:lnTo>
                  <a:pt x="984" y="233"/>
                </a:lnTo>
                <a:lnTo>
                  <a:pt x="981" y="235"/>
                </a:lnTo>
                <a:lnTo>
                  <a:pt x="981" y="237"/>
                </a:lnTo>
                <a:lnTo>
                  <a:pt x="981" y="239"/>
                </a:lnTo>
                <a:lnTo>
                  <a:pt x="981" y="241"/>
                </a:lnTo>
                <a:lnTo>
                  <a:pt x="984" y="243"/>
                </a:lnTo>
                <a:lnTo>
                  <a:pt x="984" y="245"/>
                </a:lnTo>
                <a:lnTo>
                  <a:pt x="986" y="245"/>
                </a:lnTo>
                <a:lnTo>
                  <a:pt x="986" y="247"/>
                </a:lnTo>
                <a:lnTo>
                  <a:pt x="986" y="249"/>
                </a:lnTo>
                <a:lnTo>
                  <a:pt x="988" y="251"/>
                </a:lnTo>
                <a:lnTo>
                  <a:pt x="986" y="253"/>
                </a:lnTo>
                <a:lnTo>
                  <a:pt x="986" y="255"/>
                </a:lnTo>
                <a:lnTo>
                  <a:pt x="986" y="257"/>
                </a:lnTo>
                <a:lnTo>
                  <a:pt x="984" y="257"/>
                </a:lnTo>
                <a:lnTo>
                  <a:pt x="984" y="259"/>
                </a:lnTo>
                <a:lnTo>
                  <a:pt x="981" y="261"/>
                </a:lnTo>
                <a:lnTo>
                  <a:pt x="981" y="263"/>
                </a:lnTo>
                <a:lnTo>
                  <a:pt x="981" y="265"/>
                </a:lnTo>
                <a:lnTo>
                  <a:pt x="981" y="267"/>
                </a:lnTo>
                <a:lnTo>
                  <a:pt x="981" y="269"/>
                </a:lnTo>
                <a:lnTo>
                  <a:pt x="981" y="271"/>
                </a:lnTo>
                <a:lnTo>
                  <a:pt x="981" y="273"/>
                </a:lnTo>
                <a:lnTo>
                  <a:pt x="981" y="275"/>
                </a:lnTo>
                <a:lnTo>
                  <a:pt x="979" y="277"/>
                </a:lnTo>
                <a:lnTo>
                  <a:pt x="979" y="279"/>
                </a:lnTo>
                <a:lnTo>
                  <a:pt x="977" y="279"/>
                </a:lnTo>
                <a:lnTo>
                  <a:pt x="977" y="281"/>
                </a:lnTo>
                <a:lnTo>
                  <a:pt x="975" y="281"/>
                </a:lnTo>
                <a:lnTo>
                  <a:pt x="975" y="283"/>
                </a:lnTo>
                <a:lnTo>
                  <a:pt x="975" y="285"/>
                </a:lnTo>
                <a:lnTo>
                  <a:pt x="975" y="287"/>
                </a:lnTo>
                <a:lnTo>
                  <a:pt x="975" y="289"/>
                </a:lnTo>
                <a:lnTo>
                  <a:pt x="973" y="289"/>
                </a:lnTo>
                <a:lnTo>
                  <a:pt x="975" y="291"/>
                </a:lnTo>
                <a:lnTo>
                  <a:pt x="973" y="293"/>
                </a:lnTo>
                <a:lnTo>
                  <a:pt x="975" y="295"/>
                </a:lnTo>
                <a:lnTo>
                  <a:pt x="975" y="297"/>
                </a:lnTo>
                <a:lnTo>
                  <a:pt x="975" y="299"/>
                </a:lnTo>
                <a:lnTo>
                  <a:pt x="975" y="301"/>
                </a:lnTo>
                <a:lnTo>
                  <a:pt x="975" y="303"/>
                </a:lnTo>
                <a:lnTo>
                  <a:pt x="977" y="303"/>
                </a:lnTo>
                <a:lnTo>
                  <a:pt x="977" y="305"/>
                </a:lnTo>
                <a:lnTo>
                  <a:pt x="975" y="307"/>
                </a:lnTo>
                <a:lnTo>
                  <a:pt x="973" y="309"/>
                </a:lnTo>
                <a:lnTo>
                  <a:pt x="973" y="311"/>
                </a:lnTo>
                <a:lnTo>
                  <a:pt x="971" y="313"/>
                </a:lnTo>
                <a:lnTo>
                  <a:pt x="971" y="315"/>
                </a:lnTo>
                <a:lnTo>
                  <a:pt x="968" y="315"/>
                </a:lnTo>
                <a:lnTo>
                  <a:pt x="966" y="315"/>
                </a:lnTo>
                <a:lnTo>
                  <a:pt x="966" y="317"/>
                </a:lnTo>
                <a:lnTo>
                  <a:pt x="966" y="319"/>
                </a:lnTo>
                <a:lnTo>
                  <a:pt x="966" y="321"/>
                </a:lnTo>
                <a:lnTo>
                  <a:pt x="964" y="321"/>
                </a:lnTo>
                <a:lnTo>
                  <a:pt x="962" y="323"/>
                </a:lnTo>
                <a:lnTo>
                  <a:pt x="960" y="325"/>
                </a:lnTo>
                <a:lnTo>
                  <a:pt x="958" y="325"/>
                </a:lnTo>
                <a:lnTo>
                  <a:pt x="958" y="327"/>
                </a:lnTo>
                <a:lnTo>
                  <a:pt x="956" y="327"/>
                </a:lnTo>
                <a:lnTo>
                  <a:pt x="956" y="329"/>
                </a:lnTo>
                <a:lnTo>
                  <a:pt x="958" y="331"/>
                </a:lnTo>
                <a:lnTo>
                  <a:pt x="956" y="331"/>
                </a:lnTo>
                <a:lnTo>
                  <a:pt x="953" y="333"/>
                </a:lnTo>
                <a:lnTo>
                  <a:pt x="953" y="335"/>
                </a:lnTo>
                <a:lnTo>
                  <a:pt x="951" y="337"/>
                </a:lnTo>
                <a:lnTo>
                  <a:pt x="951" y="339"/>
                </a:lnTo>
                <a:lnTo>
                  <a:pt x="949" y="341"/>
                </a:lnTo>
                <a:lnTo>
                  <a:pt x="947" y="343"/>
                </a:lnTo>
                <a:lnTo>
                  <a:pt x="949" y="343"/>
                </a:lnTo>
                <a:lnTo>
                  <a:pt x="949" y="345"/>
                </a:lnTo>
                <a:lnTo>
                  <a:pt x="947" y="345"/>
                </a:lnTo>
                <a:lnTo>
                  <a:pt x="947" y="347"/>
                </a:lnTo>
                <a:lnTo>
                  <a:pt x="947" y="349"/>
                </a:lnTo>
                <a:lnTo>
                  <a:pt x="947" y="351"/>
                </a:lnTo>
                <a:lnTo>
                  <a:pt x="947" y="353"/>
                </a:lnTo>
                <a:lnTo>
                  <a:pt x="947" y="355"/>
                </a:lnTo>
                <a:lnTo>
                  <a:pt x="947" y="357"/>
                </a:lnTo>
                <a:lnTo>
                  <a:pt x="947" y="359"/>
                </a:lnTo>
                <a:lnTo>
                  <a:pt x="947" y="361"/>
                </a:lnTo>
                <a:lnTo>
                  <a:pt x="947" y="363"/>
                </a:lnTo>
                <a:lnTo>
                  <a:pt x="949" y="363"/>
                </a:lnTo>
                <a:lnTo>
                  <a:pt x="949" y="365"/>
                </a:lnTo>
                <a:lnTo>
                  <a:pt x="949" y="367"/>
                </a:lnTo>
                <a:lnTo>
                  <a:pt x="949" y="369"/>
                </a:lnTo>
                <a:lnTo>
                  <a:pt x="949" y="371"/>
                </a:lnTo>
                <a:lnTo>
                  <a:pt x="949" y="373"/>
                </a:lnTo>
                <a:lnTo>
                  <a:pt x="949" y="375"/>
                </a:lnTo>
                <a:lnTo>
                  <a:pt x="951" y="377"/>
                </a:lnTo>
                <a:lnTo>
                  <a:pt x="951" y="379"/>
                </a:lnTo>
                <a:lnTo>
                  <a:pt x="951" y="381"/>
                </a:lnTo>
                <a:lnTo>
                  <a:pt x="951" y="383"/>
                </a:lnTo>
                <a:lnTo>
                  <a:pt x="951" y="385"/>
                </a:lnTo>
                <a:lnTo>
                  <a:pt x="951" y="387"/>
                </a:lnTo>
                <a:lnTo>
                  <a:pt x="951" y="389"/>
                </a:lnTo>
                <a:lnTo>
                  <a:pt x="951" y="391"/>
                </a:lnTo>
                <a:lnTo>
                  <a:pt x="951" y="393"/>
                </a:lnTo>
                <a:lnTo>
                  <a:pt x="951" y="395"/>
                </a:lnTo>
                <a:lnTo>
                  <a:pt x="951" y="397"/>
                </a:lnTo>
                <a:lnTo>
                  <a:pt x="951" y="399"/>
                </a:lnTo>
                <a:lnTo>
                  <a:pt x="951" y="401"/>
                </a:lnTo>
                <a:lnTo>
                  <a:pt x="953" y="403"/>
                </a:lnTo>
                <a:lnTo>
                  <a:pt x="953" y="405"/>
                </a:lnTo>
                <a:lnTo>
                  <a:pt x="953" y="407"/>
                </a:lnTo>
                <a:lnTo>
                  <a:pt x="953" y="409"/>
                </a:lnTo>
                <a:lnTo>
                  <a:pt x="956" y="411"/>
                </a:lnTo>
                <a:lnTo>
                  <a:pt x="956" y="413"/>
                </a:lnTo>
                <a:lnTo>
                  <a:pt x="956" y="415"/>
                </a:lnTo>
                <a:lnTo>
                  <a:pt x="958" y="417"/>
                </a:lnTo>
                <a:lnTo>
                  <a:pt x="958" y="419"/>
                </a:lnTo>
                <a:lnTo>
                  <a:pt x="960" y="419"/>
                </a:lnTo>
                <a:lnTo>
                  <a:pt x="962" y="419"/>
                </a:lnTo>
                <a:lnTo>
                  <a:pt x="964" y="419"/>
                </a:lnTo>
                <a:lnTo>
                  <a:pt x="966" y="419"/>
                </a:lnTo>
                <a:lnTo>
                  <a:pt x="968" y="419"/>
                </a:lnTo>
                <a:lnTo>
                  <a:pt x="971" y="419"/>
                </a:lnTo>
                <a:lnTo>
                  <a:pt x="973" y="421"/>
                </a:lnTo>
                <a:lnTo>
                  <a:pt x="975" y="423"/>
                </a:lnTo>
                <a:lnTo>
                  <a:pt x="977" y="423"/>
                </a:lnTo>
                <a:lnTo>
                  <a:pt x="977" y="425"/>
                </a:lnTo>
                <a:lnTo>
                  <a:pt x="979" y="425"/>
                </a:lnTo>
                <a:lnTo>
                  <a:pt x="979" y="427"/>
                </a:lnTo>
                <a:lnTo>
                  <a:pt x="981" y="425"/>
                </a:lnTo>
                <a:lnTo>
                  <a:pt x="984" y="425"/>
                </a:lnTo>
                <a:lnTo>
                  <a:pt x="986" y="425"/>
                </a:lnTo>
                <a:lnTo>
                  <a:pt x="988" y="427"/>
                </a:lnTo>
                <a:lnTo>
                  <a:pt x="988" y="429"/>
                </a:lnTo>
                <a:lnTo>
                  <a:pt x="988" y="427"/>
                </a:lnTo>
                <a:lnTo>
                  <a:pt x="990" y="429"/>
                </a:lnTo>
                <a:lnTo>
                  <a:pt x="992" y="427"/>
                </a:lnTo>
                <a:lnTo>
                  <a:pt x="992" y="425"/>
                </a:lnTo>
                <a:lnTo>
                  <a:pt x="992" y="423"/>
                </a:lnTo>
                <a:lnTo>
                  <a:pt x="994" y="423"/>
                </a:lnTo>
                <a:lnTo>
                  <a:pt x="996" y="425"/>
                </a:lnTo>
                <a:lnTo>
                  <a:pt x="996" y="427"/>
                </a:lnTo>
                <a:lnTo>
                  <a:pt x="999" y="429"/>
                </a:lnTo>
                <a:lnTo>
                  <a:pt x="1001" y="431"/>
                </a:lnTo>
                <a:lnTo>
                  <a:pt x="1003" y="433"/>
                </a:lnTo>
                <a:lnTo>
                  <a:pt x="1005" y="433"/>
                </a:lnTo>
                <a:lnTo>
                  <a:pt x="1005" y="435"/>
                </a:lnTo>
                <a:lnTo>
                  <a:pt x="1007" y="435"/>
                </a:lnTo>
                <a:lnTo>
                  <a:pt x="1007" y="437"/>
                </a:lnTo>
                <a:lnTo>
                  <a:pt x="1009" y="439"/>
                </a:lnTo>
                <a:lnTo>
                  <a:pt x="1009" y="441"/>
                </a:lnTo>
                <a:lnTo>
                  <a:pt x="1011" y="441"/>
                </a:lnTo>
                <a:lnTo>
                  <a:pt x="1011" y="443"/>
                </a:lnTo>
                <a:lnTo>
                  <a:pt x="1014" y="443"/>
                </a:lnTo>
                <a:lnTo>
                  <a:pt x="1014" y="445"/>
                </a:lnTo>
                <a:lnTo>
                  <a:pt x="1014" y="447"/>
                </a:lnTo>
                <a:lnTo>
                  <a:pt x="1011" y="447"/>
                </a:lnTo>
                <a:lnTo>
                  <a:pt x="1009" y="447"/>
                </a:lnTo>
                <a:lnTo>
                  <a:pt x="1007" y="445"/>
                </a:lnTo>
                <a:lnTo>
                  <a:pt x="1005" y="443"/>
                </a:lnTo>
                <a:lnTo>
                  <a:pt x="1003" y="445"/>
                </a:lnTo>
                <a:lnTo>
                  <a:pt x="1003" y="447"/>
                </a:lnTo>
                <a:lnTo>
                  <a:pt x="1003" y="449"/>
                </a:lnTo>
                <a:lnTo>
                  <a:pt x="1003" y="451"/>
                </a:lnTo>
                <a:lnTo>
                  <a:pt x="1003" y="453"/>
                </a:lnTo>
                <a:lnTo>
                  <a:pt x="1005" y="453"/>
                </a:lnTo>
                <a:lnTo>
                  <a:pt x="1003" y="455"/>
                </a:lnTo>
                <a:lnTo>
                  <a:pt x="1001" y="453"/>
                </a:lnTo>
                <a:lnTo>
                  <a:pt x="1001" y="451"/>
                </a:lnTo>
                <a:lnTo>
                  <a:pt x="1001" y="449"/>
                </a:lnTo>
                <a:lnTo>
                  <a:pt x="1001" y="447"/>
                </a:lnTo>
                <a:lnTo>
                  <a:pt x="1001" y="445"/>
                </a:lnTo>
                <a:lnTo>
                  <a:pt x="999" y="443"/>
                </a:lnTo>
                <a:lnTo>
                  <a:pt x="996" y="443"/>
                </a:lnTo>
                <a:lnTo>
                  <a:pt x="996" y="445"/>
                </a:lnTo>
                <a:lnTo>
                  <a:pt x="994" y="445"/>
                </a:lnTo>
                <a:lnTo>
                  <a:pt x="992" y="445"/>
                </a:lnTo>
                <a:lnTo>
                  <a:pt x="992" y="447"/>
                </a:lnTo>
                <a:lnTo>
                  <a:pt x="990" y="449"/>
                </a:lnTo>
                <a:lnTo>
                  <a:pt x="992" y="451"/>
                </a:lnTo>
                <a:lnTo>
                  <a:pt x="992" y="453"/>
                </a:lnTo>
                <a:lnTo>
                  <a:pt x="990" y="455"/>
                </a:lnTo>
                <a:lnTo>
                  <a:pt x="988" y="457"/>
                </a:lnTo>
                <a:lnTo>
                  <a:pt x="990" y="459"/>
                </a:lnTo>
                <a:lnTo>
                  <a:pt x="992" y="459"/>
                </a:lnTo>
                <a:lnTo>
                  <a:pt x="990" y="459"/>
                </a:lnTo>
                <a:lnTo>
                  <a:pt x="988" y="459"/>
                </a:lnTo>
                <a:lnTo>
                  <a:pt x="990" y="459"/>
                </a:lnTo>
                <a:lnTo>
                  <a:pt x="990" y="461"/>
                </a:lnTo>
                <a:lnTo>
                  <a:pt x="990" y="463"/>
                </a:lnTo>
                <a:lnTo>
                  <a:pt x="990" y="465"/>
                </a:lnTo>
                <a:lnTo>
                  <a:pt x="992" y="465"/>
                </a:lnTo>
                <a:lnTo>
                  <a:pt x="990" y="465"/>
                </a:lnTo>
                <a:lnTo>
                  <a:pt x="990" y="467"/>
                </a:lnTo>
                <a:lnTo>
                  <a:pt x="992" y="467"/>
                </a:lnTo>
                <a:lnTo>
                  <a:pt x="994" y="469"/>
                </a:lnTo>
                <a:lnTo>
                  <a:pt x="996" y="471"/>
                </a:lnTo>
                <a:lnTo>
                  <a:pt x="996" y="473"/>
                </a:lnTo>
                <a:lnTo>
                  <a:pt x="994" y="473"/>
                </a:lnTo>
                <a:lnTo>
                  <a:pt x="996" y="475"/>
                </a:lnTo>
                <a:lnTo>
                  <a:pt x="996" y="477"/>
                </a:lnTo>
                <a:lnTo>
                  <a:pt x="996" y="479"/>
                </a:lnTo>
                <a:lnTo>
                  <a:pt x="999" y="481"/>
                </a:lnTo>
                <a:lnTo>
                  <a:pt x="1001" y="483"/>
                </a:lnTo>
                <a:lnTo>
                  <a:pt x="1003" y="483"/>
                </a:lnTo>
                <a:lnTo>
                  <a:pt x="1005" y="481"/>
                </a:lnTo>
                <a:lnTo>
                  <a:pt x="1007" y="481"/>
                </a:lnTo>
                <a:lnTo>
                  <a:pt x="1005" y="479"/>
                </a:lnTo>
                <a:lnTo>
                  <a:pt x="1007" y="479"/>
                </a:lnTo>
                <a:lnTo>
                  <a:pt x="1009" y="479"/>
                </a:lnTo>
                <a:lnTo>
                  <a:pt x="1009" y="481"/>
                </a:lnTo>
                <a:lnTo>
                  <a:pt x="1011" y="481"/>
                </a:lnTo>
                <a:lnTo>
                  <a:pt x="1014" y="483"/>
                </a:lnTo>
                <a:lnTo>
                  <a:pt x="1011" y="483"/>
                </a:lnTo>
                <a:lnTo>
                  <a:pt x="1009" y="483"/>
                </a:lnTo>
                <a:lnTo>
                  <a:pt x="1007" y="481"/>
                </a:lnTo>
                <a:lnTo>
                  <a:pt x="1005" y="483"/>
                </a:lnTo>
                <a:lnTo>
                  <a:pt x="1005" y="485"/>
                </a:lnTo>
                <a:lnTo>
                  <a:pt x="1005" y="487"/>
                </a:lnTo>
                <a:lnTo>
                  <a:pt x="1005" y="489"/>
                </a:lnTo>
                <a:lnTo>
                  <a:pt x="1005" y="491"/>
                </a:lnTo>
                <a:lnTo>
                  <a:pt x="1007" y="493"/>
                </a:lnTo>
                <a:lnTo>
                  <a:pt x="1009" y="495"/>
                </a:lnTo>
                <a:lnTo>
                  <a:pt x="1011" y="495"/>
                </a:lnTo>
                <a:lnTo>
                  <a:pt x="1011" y="497"/>
                </a:lnTo>
                <a:lnTo>
                  <a:pt x="1014" y="497"/>
                </a:lnTo>
                <a:lnTo>
                  <a:pt x="1016" y="497"/>
                </a:lnTo>
                <a:lnTo>
                  <a:pt x="1016" y="499"/>
                </a:lnTo>
                <a:lnTo>
                  <a:pt x="1018" y="497"/>
                </a:lnTo>
                <a:lnTo>
                  <a:pt x="1018" y="499"/>
                </a:lnTo>
                <a:lnTo>
                  <a:pt x="1020" y="499"/>
                </a:lnTo>
                <a:lnTo>
                  <a:pt x="1022" y="499"/>
                </a:lnTo>
                <a:lnTo>
                  <a:pt x="1024" y="499"/>
                </a:lnTo>
                <a:lnTo>
                  <a:pt x="1026" y="499"/>
                </a:lnTo>
                <a:lnTo>
                  <a:pt x="1026" y="497"/>
                </a:lnTo>
                <a:lnTo>
                  <a:pt x="1029" y="497"/>
                </a:lnTo>
                <a:lnTo>
                  <a:pt x="1031" y="499"/>
                </a:lnTo>
                <a:lnTo>
                  <a:pt x="1033" y="499"/>
                </a:lnTo>
                <a:lnTo>
                  <a:pt x="1033" y="501"/>
                </a:lnTo>
                <a:lnTo>
                  <a:pt x="1033" y="503"/>
                </a:lnTo>
                <a:lnTo>
                  <a:pt x="1035" y="505"/>
                </a:lnTo>
                <a:lnTo>
                  <a:pt x="1033" y="507"/>
                </a:lnTo>
                <a:lnTo>
                  <a:pt x="1035" y="509"/>
                </a:lnTo>
                <a:lnTo>
                  <a:pt x="1033" y="511"/>
                </a:lnTo>
                <a:lnTo>
                  <a:pt x="1033" y="513"/>
                </a:lnTo>
                <a:lnTo>
                  <a:pt x="1031" y="515"/>
                </a:lnTo>
                <a:lnTo>
                  <a:pt x="1033" y="515"/>
                </a:lnTo>
                <a:lnTo>
                  <a:pt x="1035" y="517"/>
                </a:lnTo>
                <a:lnTo>
                  <a:pt x="1033" y="519"/>
                </a:lnTo>
                <a:lnTo>
                  <a:pt x="1033" y="521"/>
                </a:lnTo>
                <a:lnTo>
                  <a:pt x="1033" y="519"/>
                </a:lnTo>
                <a:lnTo>
                  <a:pt x="1031" y="517"/>
                </a:lnTo>
                <a:lnTo>
                  <a:pt x="1029" y="517"/>
                </a:lnTo>
                <a:lnTo>
                  <a:pt x="1026" y="517"/>
                </a:lnTo>
                <a:lnTo>
                  <a:pt x="1024" y="519"/>
                </a:lnTo>
                <a:lnTo>
                  <a:pt x="1024" y="521"/>
                </a:lnTo>
                <a:lnTo>
                  <a:pt x="1024" y="523"/>
                </a:lnTo>
                <a:lnTo>
                  <a:pt x="1026" y="525"/>
                </a:lnTo>
                <a:lnTo>
                  <a:pt x="1026" y="527"/>
                </a:lnTo>
                <a:lnTo>
                  <a:pt x="1029" y="529"/>
                </a:lnTo>
                <a:lnTo>
                  <a:pt x="1031" y="529"/>
                </a:lnTo>
                <a:lnTo>
                  <a:pt x="1033" y="529"/>
                </a:lnTo>
                <a:lnTo>
                  <a:pt x="1035" y="527"/>
                </a:lnTo>
                <a:lnTo>
                  <a:pt x="1035" y="525"/>
                </a:lnTo>
                <a:lnTo>
                  <a:pt x="1037" y="525"/>
                </a:lnTo>
                <a:lnTo>
                  <a:pt x="1037" y="527"/>
                </a:lnTo>
                <a:lnTo>
                  <a:pt x="1039" y="527"/>
                </a:lnTo>
                <a:lnTo>
                  <a:pt x="1041" y="529"/>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460" name="Freeform 463"/>
          <p:cNvSpPr>
            <a:spLocks/>
          </p:cNvSpPr>
          <p:nvPr/>
        </p:nvSpPr>
        <p:spPr bwMode="auto">
          <a:xfrm>
            <a:off x="6246613" y="1908504"/>
            <a:ext cx="75902" cy="70108"/>
          </a:xfrm>
          <a:custGeom>
            <a:avLst/>
            <a:gdLst>
              <a:gd name="T0" fmla="*/ 0 w 50"/>
              <a:gd name="T1" fmla="*/ 0 h 40"/>
              <a:gd name="T2" fmla="*/ 2147483647 w 50"/>
              <a:gd name="T3" fmla="*/ 2147483647 h 40"/>
              <a:gd name="T4" fmla="*/ 2147483647 w 50"/>
              <a:gd name="T5" fmla="*/ 2147483647 h 40"/>
              <a:gd name="T6" fmla="*/ 0 60000 65536"/>
              <a:gd name="T7" fmla="*/ 0 60000 65536"/>
              <a:gd name="T8" fmla="*/ 0 60000 65536"/>
              <a:gd name="T9" fmla="*/ 0 w 50"/>
              <a:gd name="T10" fmla="*/ 0 h 40"/>
              <a:gd name="T11" fmla="*/ 50 w 50"/>
              <a:gd name="T12" fmla="*/ 40 h 40"/>
            </a:gdLst>
            <a:ahLst/>
            <a:cxnLst>
              <a:cxn ang="T6">
                <a:pos x="T0" y="T1"/>
              </a:cxn>
              <a:cxn ang="T7">
                <a:pos x="T2" y="T3"/>
              </a:cxn>
              <a:cxn ang="T8">
                <a:pos x="T4" y="T5"/>
              </a:cxn>
            </a:cxnLst>
            <a:rect l="T9" t="T10" r="T11" b="T12"/>
            <a:pathLst>
              <a:path w="50" h="40">
                <a:moveTo>
                  <a:pt x="0" y="0"/>
                </a:moveTo>
                <a:lnTo>
                  <a:pt x="34" y="30"/>
                </a:lnTo>
                <a:lnTo>
                  <a:pt x="50" y="4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61" name="Freeform 464"/>
          <p:cNvSpPr>
            <a:spLocks/>
          </p:cNvSpPr>
          <p:nvPr/>
        </p:nvSpPr>
        <p:spPr bwMode="auto">
          <a:xfrm>
            <a:off x="6284565" y="1988631"/>
            <a:ext cx="51346" cy="288223"/>
          </a:xfrm>
          <a:custGeom>
            <a:avLst/>
            <a:gdLst>
              <a:gd name="T0" fmla="*/ 11169514 w 50"/>
              <a:gd name="T1" fmla="*/ 0 h 252"/>
              <a:gd name="T2" fmla="*/ 11169514 w 50"/>
              <a:gd name="T3" fmla="*/ 181461532 h 252"/>
              <a:gd name="T4" fmla="*/ 11169514 w 50"/>
              <a:gd name="T5" fmla="*/ 302436429 h 252"/>
              <a:gd name="T6" fmla="*/ 11169514 w 50"/>
              <a:gd name="T7" fmla="*/ 516467937 h 252"/>
              <a:gd name="T8" fmla="*/ 0 w 50"/>
              <a:gd name="T9" fmla="*/ 586261210 h 252"/>
              <a:gd name="T10" fmla="*/ 0 60000 65536"/>
              <a:gd name="T11" fmla="*/ 0 60000 65536"/>
              <a:gd name="T12" fmla="*/ 0 60000 65536"/>
              <a:gd name="T13" fmla="*/ 0 60000 65536"/>
              <a:gd name="T14" fmla="*/ 0 60000 65536"/>
              <a:gd name="T15" fmla="*/ 0 w 50"/>
              <a:gd name="T16" fmla="*/ 0 h 252"/>
              <a:gd name="T17" fmla="*/ 50 w 50"/>
              <a:gd name="T18" fmla="*/ 252 h 252"/>
            </a:gdLst>
            <a:ahLst/>
            <a:cxnLst>
              <a:cxn ang="T10">
                <a:pos x="T0" y="T1"/>
              </a:cxn>
              <a:cxn ang="T11">
                <a:pos x="T2" y="T3"/>
              </a:cxn>
              <a:cxn ang="T12">
                <a:pos x="T4" y="T5"/>
              </a:cxn>
              <a:cxn ang="T13">
                <a:pos x="T6" y="T7"/>
              </a:cxn>
              <a:cxn ang="T14">
                <a:pos x="T8" y="T9"/>
              </a:cxn>
            </a:cxnLst>
            <a:rect l="T15" t="T16" r="T17" b="T18"/>
            <a:pathLst>
              <a:path w="50" h="252">
                <a:moveTo>
                  <a:pt x="46" y="0"/>
                </a:moveTo>
                <a:lnTo>
                  <a:pt x="38" y="78"/>
                </a:lnTo>
                <a:lnTo>
                  <a:pt x="50" y="130"/>
                </a:lnTo>
                <a:lnTo>
                  <a:pt x="38" y="222"/>
                </a:lnTo>
                <a:lnTo>
                  <a:pt x="0" y="252"/>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62" name="Oval 465"/>
          <p:cNvSpPr>
            <a:spLocks noChangeArrowheads="1"/>
          </p:cNvSpPr>
          <p:nvPr/>
        </p:nvSpPr>
        <p:spPr bwMode="auto">
          <a:xfrm>
            <a:off x="6315818" y="1971935"/>
            <a:ext cx="21208"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63" name="Freeform 466"/>
          <p:cNvSpPr>
            <a:spLocks/>
          </p:cNvSpPr>
          <p:nvPr/>
        </p:nvSpPr>
        <p:spPr bwMode="auto">
          <a:xfrm>
            <a:off x="7251207" y="2804332"/>
            <a:ext cx="46881" cy="27821"/>
          </a:xfrm>
          <a:custGeom>
            <a:avLst/>
            <a:gdLst>
              <a:gd name="T0" fmla="*/ 9168674 w 46"/>
              <a:gd name="T1" fmla="*/ 0 h 24"/>
              <a:gd name="T2" fmla="*/ 9168674 w 46"/>
              <a:gd name="T3" fmla="*/ 4653376 h 24"/>
              <a:gd name="T4" fmla="*/ 0 w 46"/>
              <a:gd name="T5" fmla="*/ 55835624 h 24"/>
              <a:gd name="T6" fmla="*/ 0 60000 65536"/>
              <a:gd name="T7" fmla="*/ 0 60000 65536"/>
              <a:gd name="T8" fmla="*/ 0 60000 65536"/>
              <a:gd name="T9" fmla="*/ 0 w 46"/>
              <a:gd name="T10" fmla="*/ 0 h 24"/>
              <a:gd name="T11" fmla="*/ 46 w 46"/>
              <a:gd name="T12" fmla="*/ 24 h 24"/>
            </a:gdLst>
            <a:ahLst/>
            <a:cxnLst>
              <a:cxn ang="T6">
                <a:pos x="T0" y="T1"/>
              </a:cxn>
              <a:cxn ang="T7">
                <a:pos x="T2" y="T3"/>
              </a:cxn>
              <a:cxn ang="T8">
                <a:pos x="T4" y="T5"/>
              </a:cxn>
            </a:cxnLst>
            <a:rect l="T9" t="T10" r="T11" b="T12"/>
            <a:pathLst>
              <a:path w="46" h="24">
                <a:moveTo>
                  <a:pt x="46" y="0"/>
                </a:moveTo>
                <a:cubicBezTo>
                  <a:pt x="42" y="1"/>
                  <a:pt x="34" y="2"/>
                  <a:pt x="34" y="2"/>
                </a:cubicBezTo>
                <a:lnTo>
                  <a:pt x="0" y="2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64" name="Freeform 467"/>
          <p:cNvSpPr>
            <a:spLocks/>
          </p:cNvSpPr>
          <p:nvPr/>
        </p:nvSpPr>
        <p:spPr bwMode="auto">
          <a:xfrm>
            <a:off x="7293623" y="2763157"/>
            <a:ext cx="91529" cy="43400"/>
          </a:xfrm>
          <a:custGeom>
            <a:avLst/>
            <a:gdLst>
              <a:gd name="T0" fmla="*/ 0 w 88"/>
              <a:gd name="T1" fmla="*/ 88405045 h 38"/>
              <a:gd name="T2" fmla="*/ 13369264 w 88"/>
              <a:gd name="T3" fmla="*/ 46528371 h 38"/>
              <a:gd name="T4" fmla="*/ 13369264 w 88"/>
              <a:gd name="T5" fmla="*/ 37223349 h 38"/>
              <a:gd name="T6" fmla="*/ 13369264 w 88"/>
              <a:gd name="T7" fmla="*/ 27916697 h 38"/>
              <a:gd name="T8" fmla="*/ 13369264 w 88"/>
              <a:gd name="T9" fmla="*/ 0 h 38"/>
              <a:gd name="T10" fmla="*/ 13369264 w 88"/>
              <a:gd name="T11" fmla="*/ 9305022 h 38"/>
              <a:gd name="T12" fmla="*/ 0 60000 65536"/>
              <a:gd name="T13" fmla="*/ 0 60000 65536"/>
              <a:gd name="T14" fmla="*/ 0 60000 65536"/>
              <a:gd name="T15" fmla="*/ 0 60000 65536"/>
              <a:gd name="T16" fmla="*/ 0 60000 65536"/>
              <a:gd name="T17" fmla="*/ 0 60000 65536"/>
              <a:gd name="T18" fmla="*/ 0 w 88"/>
              <a:gd name="T19" fmla="*/ 0 h 38"/>
              <a:gd name="T20" fmla="*/ 88 w 8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88" h="38">
                <a:moveTo>
                  <a:pt x="0" y="38"/>
                </a:moveTo>
                <a:lnTo>
                  <a:pt x="18" y="20"/>
                </a:lnTo>
                <a:lnTo>
                  <a:pt x="22" y="16"/>
                </a:lnTo>
                <a:lnTo>
                  <a:pt x="26" y="12"/>
                </a:lnTo>
                <a:lnTo>
                  <a:pt x="58" y="0"/>
                </a:lnTo>
                <a:lnTo>
                  <a:pt x="88" y="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65" name="Oval 468"/>
          <p:cNvSpPr>
            <a:spLocks noChangeArrowheads="1"/>
          </p:cNvSpPr>
          <p:nvPr/>
        </p:nvSpPr>
        <p:spPr bwMode="auto">
          <a:xfrm>
            <a:off x="7286925" y="2795429"/>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66" name="Freeform 469"/>
          <p:cNvSpPr>
            <a:spLocks/>
          </p:cNvSpPr>
          <p:nvPr/>
        </p:nvSpPr>
        <p:spPr bwMode="auto">
          <a:xfrm>
            <a:off x="6830395" y="2677469"/>
            <a:ext cx="584895" cy="300464"/>
          </a:xfrm>
          <a:custGeom>
            <a:avLst/>
            <a:gdLst>
              <a:gd name="T0" fmla="*/ 0 w 569"/>
              <a:gd name="T1" fmla="*/ 0 h 263"/>
              <a:gd name="T2" fmla="*/ 11235530 w 569"/>
              <a:gd name="T3" fmla="*/ 9305000 h 263"/>
              <a:gd name="T4" fmla="*/ 11235530 w 569"/>
              <a:gd name="T5" fmla="*/ 190766341 h 263"/>
              <a:gd name="T6" fmla="*/ 11235530 w 569"/>
              <a:gd name="T7" fmla="*/ 260559541 h 263"/>
              <a:gd name="T8" fmla="*/ 11235530 w 569"/>
              <a:gd name="T9" fmla="*/ 262886198 h 263"/>
              <a:gd name="T10" fmla="*/ 11235530 w 569"/>
              <a:gd name="T11" fmla="*/ 262886198 h 263"/>
              <a:gd name="T12" fmla="*/ 11235530 w 569"/>
              <a:gd name="T13" fmla="*/ 260559541 h 263"/>
              <a:gd name="T14" fmla="*/ 11235530 w 569"/>
              <a:gd name="T15" fmla="*/ 258232884 h 263"/>
              <a:gd name="T16" fmla="*/ 11235530 w 569"/>
              <a:gd name="T17" fmla="*/ 258232884 h 263"/>
              <a:gd name="T18" fmla="*/ 11235530 w 569"/>
              <a:gd name="T19" fmla="*/ 258232884 h 263"/>
              <a:gd name="T20" fmla="*/ 11235530 w 569"/>
              <a:gd name="T21" fmla="*/ 260559541 h 263"/>
              <a:gd name="T22" fmla="*/ 11235530 w 569"/>
              <a:gd name="T23" fmla="*/ 267539513 h 263"/>
              <a:gd name="T24" fmla="*/ 11235530 w 569"/>
              <a:gd name="T25" fmla="*/ 423409254 h 263"/>
              <a:gd name="T26" fmla="*/ 11235530 w 569"/>
              <a:gd name="T27" fmla="*/ 479244140 h 263"/>
              <a:gd name="T28" fmla="*/ 11235530 w 569"/>
              <a:gd name="T29" fmla="*/ 535079025 h 263"/>
              <a:gd name="T30" fmla="*/ 11235530 w 569"/>
              <a:gd name="T31" fmla="*/ 542057368 h 263"/>
              <a:gd name="T32" fmla="*/ 11235530 w 569"/>
              <a:gd name="T33" fmla="*/ 549037339 h 263"/>
              <a:gd name="T34" fmla="*/ 11235530 w 569"/>
              <a:gd name="T35" fmla="*/ 556015682 h 263"/>
              <a:gd name="T36" fmla="*/ 11235530 w 569"/>
              <a:gd name="T37" fmla="*/ 562995654 h 263"/>
              <a:gd name="T38" fmla="*/ 11235530 w 569"/>
              <a:gd name="T39" fmla="*/ 569975625 h 263"/>
              <a:gd name="T40" fmla="*/ 11235530 w 569"/>
              <a:gd name="T41" fmla="*/ 576953968 h 263"/>
              <a:gd name="T42" fmla="*/ 11235530 w 569"/>
              <a:gd name="T43" fmla="*/ 583933939 h 263"/>
              <a:gd name="T44" fmla="*/ 11235530 w 569"/>
              <a:gd name="T45" fmla="*/ 590912282 h 263"/>
              <a:gd name="T46" fmla="*/ 11235530 w 569"/>
              <a:gd name="T47" fmla="*/ 611850567 h 2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9"/>
              <a:gd name="T73" fmla="*/ 0 h 263"/>
              <a:gd name="T74" fmla="*/ 569 w 569"/>
              <a:gd name="T75" fmla="*/ 263 h 2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9" h="263">
                <a:moveTo>
                  <a:pt x="0" y="0"/>
                </a:moveTo>
                <a:lnTo>
                  <a:pt x="40" y="4"/>
                </a:lnTo>
                <a:lnTo>
                  <a:pt x="209" y="82"/>
                </a:lnTo>
                <a:lnTo>
                  <a:pt x="245" y="112"/>
                </a:lnTo>
                <a:lnTo>
                  <a:pt x="257" y="113"/>
                </a:lnTo>
                <a:lnTo>
                  <a:pt x="271" y="113"/>
                </a:lnTo>
                <a:lnTo>
                  <a:pt x="287" y="112"/>
                </a:lnTo>
                <a:lnTo>
                  <a:pt x="305" y="111"/>
                </a:lnTo>
                <a:lnTo>
                  <a:pt x="323" y="111"/>
                </a:lnTo>
                <a:lnTo>
                  <a:pt x="342" y="111"/>
                </a:lnTo>
                <a:lnTo>
                  <a:pt x="359" y="112"/>
                </a:lnTo>
                <a:lnTo>
                  <a:pt x="375" y="115"/>
                </a:lnTo>
                <a:lnTo>
                  <a:pt x="483" y="182"/>
                </a:lnTo>
                <a:lnTo>
                  <a:pt x="486" y="206"/>
                </a:lnTo>
                <a:lnTo>
                  <a:pt x="477" y="230"/>
                </a:lnTo>
                <a:lnTo>
                  <a:pt x="482" y="233"/>
                </a:lnTo>
                <a:lnTo>
                  <a:pt x="490" y="236"/>
                </a:lnTo>
                <a:lnTo>
                  <a:pt x="499" y="239"/>
                </a:lnTo>
                <a:lnTo>
                  <a:pt x="509" y="242"/>
                </a:lnTo>
                <a:lnTo>
                  <a:pt x="520" y="245"/>
                </a:lnTo>
                <a:lnTo>
                  <a:pt x="530" y="248"/>
                </a:lnTo>
                <a:lnTo>
                  <a:pt x="540" y="251"/>
                </a:lnTo>
                <a:lnTo>
                  <a:pt x="547" y="254"/>
                </a:lnTo>
                <a:lnTo>
                  <a:pt x="569" y="26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67" name="Oval 470"/>
          <p:cNvSpPr>
            <a:spLocks noChangeArrowheads="1"/>
          </p:cNvSpPr>
          <p:nvPr/>
        </p:nvSpPr>
        <p:spPr bwMode="auto">
          <a:xfrm>
            <a:off x="7409704" y="2971256"/>
            <a:ext cx="22324"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68" name="Line 471"/>
          <p:cNvSpPr>
            <a:spLocks noChangeShapeType="1"/>
          </p:cNvSpPr>
          <p:nvPr/>
        </p:nvSpPr>
        <p:spPr bwMode="auto">
          <a:xfrm>
            <a:off x="6705380" y="2609591"/>
            <a:ext cx="15627" cy="36723"/>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69" name="Freeform 472"/>
          <p:cNvSpPr>
            <a:spLocks/>
          </p:cNvSpPr>
          <p:nvPr/>
        </p:nvSpPr>
        <p:spPr bwMode="auto">
          <a:xfrm>
            <a:off x="6674122" y="2644085"/>
            <a:ext cx="51346" cy="27821"/>
          </a:xfrm>
          <a:custGeom>
            <a:avLst/>
            <a:gdLst>
              <a:gd name="T0" fmla="*/ 0 w 50"/>
              <a:gd name="T1" fmla="*/ 32570373 h 24"/>
              <a:gd name="T2" fmla="*/ 11169514 w 50"/>
              <a:gd name="T3" fmla="*/ 55835624 h 24"/>
              <a:gd name="T4" fmla="*/ 11169514 w 50"/>
              <a:gd name="T5" fmla="*/ 53508936 h 24"/>
              <a:gd name="T6" fmla="*/ 11169514 w 50"/>
              <a:gd name="T7" fmla="*/ 46530501 h 24"/>
              <a:gd name="T8" fmla="*/ 11169514 w 50"/>
              <a:gd name="T9" fmla="*/ 30243685 h 24"/>
              <a:gd name="T10" fmla="*/ 11169514 w 50"/>
              <a:gd name="T11" fmla="*/ 13958499 h 24"/>
              <a:gd name="T12" fmla="*/ 11169514 w 50"/>
              <a:gd name="T13" fmla="*/ 4653376 h 24"/>
              <a:gd name="T14" fmla="*/ 11169514 w 50"/>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24"/>
              <a:gd name="T26" fmla="*/ 50 w 5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24">
                <a:moveTo>
                  <a:pt x="0" y="14"/>
                </a:moveTo>
                <a:lnTo>
                  <a:pt x="12" y="24"/>
                </a:lnTo>
                <a:lnTo>
                  <a:pt x="16" y="23"/>
                </a:lnTo>
                <a:lnTo>
                  <a:pt x="20" y="20"/>
                </a:lnTo>
                <a:lnTo>
                  <a:pt x="31" y="13"/>
                </a:lnTo>
                <a:lnTo>
                  <a:pt x="42" y="6"/>
                </a:lnTo>
                <a:lnTo>
                  <a:pt x="46" y="2"/>
                </a:lnTo>
                <a:lnTo>
                  <a:pt x="50"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70" name="Oval 473"/>
          <p:cNvSpPr>
            <a:spLocks noChangeArrowheads="1"/>
          </p:cNvSpPr>
          <p:nvPr/>
        </p:nvSpPr>
        <p:spPr bwMode="auto">
          <a:xfrm>
            <a:off x="6665196" y="2650761"/>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71" name="Oval 474"/>
          <p:cNvSpPr>
            <a:spLocks noChangeArrowheads="1"/>
          </p:cNvSpPr>
          <p:nvPr/>
        </p:nvSpPr>
        <p:spPr bwMode="auto">
          <a:xfrm>
            <a:off x="7454357" y="3149310"/>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72" name="Freeform 475"/>
          <p:cNvSpPr>
            <a:spLocks/>
          </p:cNvSpPr>
          <p:nvPr/>
        </p:nvSpPr>
        <p:spPr bwMode="auto">
          <a:xfrm>
            <a:off x="7328222" y="3015770"/>
            <a:ext cx="72553" cy="95703"/>
          </a:xfrm>
          <a:custGeom>
            <a:avLst/>
            <a:gdLst>
              <a:gd name="T0" fmla="*/ 0 w 70"/>
              <a:gd name="T1" fmla="*/ 0 h 84"/>
              <a:gd name="T2" fmla="*/ 5689773 w 70"/>
              <a:gd name="T3" fmla="*/ 137259552 h 84"/>
              <a:gd name="T4" fmla="*/ 11379545 w 70"/>
              <a:gd name="T5" fmla="*/ 190766076 h 84"/>
              <a:gd name="T6" fmla="*/ 13275646 w 70"/>
              <a:gd name="T7" fmla="*/ 195419384 h 84"/>
              <a:gd name="T8" fmla="*/ 0 60000 65536"/>
              <a:gd name="T9" fmla="*/ 0 60000 65536"/>
              <a:gd name="T10" fmla="*/ 0 60000 65536"/>
              <a:gd name="T11" fmla="*/ 0 60000 65536"/>
              <a:gd name="T12" fmla="*/ 0 w 70"/>
              <a:gd name="T13" fmla="*/ 0 h 84"/>
              <a:gd name="T14" fmla="*/ 70 w 70"/>
              <a:gd name="T15" fmla="*/ 84 h 84"/>
            </a:gdLst>
            <a:ahLst/>
            <a:cxnLst>
              <a:cxn ang="T8">
                <a:pos x="T0" y="T1"/>
              </a:cxn>
              <a:cxn ang="T9">
                <a:pos x="T2" y="T3"/>
              </a:cxn>
              <a:cxn ang="T10">
                <a:pos x="T4" y="T5"/>
              </a:cxn>
              <a:cxn ang="T11">
                <a:pos x="T6" y="T7"/>
              </a:cxn>
            </a:cxnLst>
            <a:rect l="T12" t="T13" r="T14" b="T15"/>
            <a:pathLst>
              <a:path w="70" h="84">
                <a:moveTo>
                  <a:pt x="0" y="0"/>
                </a:moveTo>
                <a:lnTo>
                  <a:pt x="3" y="59"/>
                </a:lnTo>
                <a:lnTo>
                  <a:pt x="28" y="82"/>
                </a:lnTo>
                <a:lnTo>
                  <a:pt x="70" y="84"/>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73" name="Freeform 476"/>
          <p:cNvSpPr>
            <a:spLocks/>
          </p:cNvSpPr>
          <p:nvPr/>
        </p:nvSpPr>
        <p:spPr bwMode="auto">
          <a:xfrm>
            <a:off x="6823698" y="2775402"/>
            <a:ext cx="505643" cy="231469"/>
          </a:xfrm>
          <a:custGeom>
            <a:avLst/>
            <a:gdLst>
              <a:gd name="T0" fmla="*/ 0 w 493"/>
              <a:gd name="T1" fmla="*/ 0 h 202"/>
              <a:gd name="T2" fmla="*/ 11192001 w 493"/>
              <a:gd name="T3" fmla="*/ 30243287 h 202"/>
              <a:gd name="T4" fmla="*/ 11192001 w 493"/>
              <a:gd name="T5" fmla="*/ 41876574 h 202"/>
              <a:gd name="T6" fmla="*/ 11192001 w 493"/>
              <a:gd name="T7" fmla="*/ 55834889 h 202"/>
              <a:gd name="T8" fmla="*/ 11192001 w 493"/>
              <a:gd name="T9" fmla="*/ 69793204 h 202"/>
              <a:gd name="T10" fmla="*/ 11192001 w 493"/>
              <a:gd name="T11" fmla="*/ 86078176 h 202"/>
              <a:gd name="T12" fmla="*/ 11192001 w 493"/>
              <a:gd name="T13" fmla="*/ 100036491 h 202"/>
              <a:gd name="T14" fmla="*/ 11192001 w 493"/>
              <a:gd name="T15" fmla="*/ 113994806 h 202"/>
              <a:gd name="T16" fmla="*/ 11192001 w 493"/>
              <a:gd name="T17" fmla="*/ 130279778 h 202"/>
              <a:gd name="T18" fmla="*/ 11192001 w 493"/>
              <a:gd name="T19" fmla="*/ 262886213 h 202"/>
              <a:gd name="T20" fmla="*/ 11192001 w 493"/>
              <a:gd name="T21" fmla="*/ 200072982 h 202"/>
              <a:gd name="T22" fmla="*/ 11192001 w 493"/>
              <a:gd name="T23" fmla="*/ 262886213 h 202"/>
              <a:gd name="T24" fmla="*/ 11192001 w 493"/>
              <a:gd name="T25" fmla="*/ 279171186 h 202"/>
              <a:gd name="T26" fmla="*/ 11192001 w 493"/>
              <a:gd name="T27" fmla="*/ 302436130 h 202"/>
              <a:gd name="T28" fmla="*/ 11192001 w 493"/>
              <a:gd name="T29" fmla="*/ 323374417 h 202"/>
              <a:gd name="T30" fmla="*/ 11192001 w 493"/>
              <a:gd name="T31" fmla="*/ 348964389 h 202"/>
              <a:gd name="T32" fmla="*/ 11192001 w 493"/>
              <a:gd name="T33" fmla="*/ 372229334 h 202"/>
              <a:gd name="T34" fmla="*/ 11192001 w 493"/>
              <a:gd name="T35" fmla="*/ 397819306 h 202"/>
              <a:gd name="T36" fmla="*/ 11192001 w 493"/>
              <a:gd name="T37" fmla="*/ 418757593 h 202"/>
              <a:gd name="T38" fmla="*/ 11192001 w 493"/>
              <a:gd name="T39" fmla="*/ 435042565 h 202"/>
              <a:gd name="T40" fmla="*/ 11192001 w 493"/>
              <a:gd name="T41" fmla="*/ 469939167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3"/>
              <a:gd name="T64" fmla="*/ 0 h 202"/>
              <a:gd name="T65" fmla="*/ 493 w 493"/>
              <a:gd name="T66" fmla="*/ 202 h 2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3" h="202">
                <a:moveTo>
                  <a:pt x="0" y="0"/>
                </a:moveTo>
                <a:lnTo>
                  <a:pt x="22" y="13"/>
                </a:lnTo>
                <a:lnTo>
                  <a:pt x="37" y="18"/>
                </a:lnTo>
                <a:lnTo>
                  <a:pt x="55" y="24"/>
                </a:lnTo>
                <a:lnTo>
                  <a:pt x="73" y="30"/>
                </a:lnTo>
                <a:lnTo>
                  <a:pt x="92" y="37"/>
                </a:lnTo>
                <a:lnTo>
                  <a:pt x="110" y="43"/>
                </a:lnTo>
                <a:lnTo>
                  <a:pt x="126" y="49"/>
                </a:lnTo>
                <a:lnTo>
                  <a:pt x="141" y="56"/>
                </a:lnTo>
                <a:lnTo>
                  <a:pt x="212" y="113"/>
                </a:lnTo>
                <a:lnTo>
                  <a:pt x="297" y="86"/>
                </a:lnTo>
                <a:lnTo>
                  <a:pt x="378" y="113"/>
                </a:lnTo>
                <a:lnTo>
                  <a:pt x="388" y="120"/>
                </a:lnTo>
                <a:lnTo>
                  <a:pt x="398" y="130"/>
                </a:lnTo>
                <a:lnTo>
                  <a:pt x="410" y="139"/>
                </a:lnTo>
                <a:lnTo>
                  <a:pt x="421" y="150"/>
                </a:lnTo>
                <a:lnTo>
                  <a:pt x="432" y="160"/>
                </a:lnTo>
                <a:lnTo>
                  <a:pt x="442" y="171"/>
                </a:lnTo>
                <a:lnTo>
                  <a:pt x="452" y="180"/>
                </a:lnTo>
                <a:lnTo>
                  <a:pt x="461" y="187"/>
                </a:lnTo>
                <a:lnTo>
                  <a:pt x="493" y="202"/>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74" name="Oval 477"/>
          <p:cNvSpPr>
            <a:spLocks noChangeArrowheads="1"/>
          </p:cNvSpPr>
          <p:nvPr/>
        </p:nvSpPr>
        <p:spPr bwMode="auto">
          <a:xfrm>
            <a:off x="7395194" y="3093667"/>
            <a:ext cx="21208"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75" name="Line 478"/>
          <p:cNvSpPr>
            <a:spLocks noChangeShapeType="1"/>
          </p:cNvSpPr>
          <p:nvPr/>
        </p:nvSpPr>
        <p:spPr bwMode="auto">
          <a:xfrm>
            <a:off x="7535838" y="3071411"/>
            <a:ext cx="64740" cy="41175"/>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76" name="Line 479"/>
          <p:cNvSpPr>
            <a:spLocks noChangeShapeType="1"/>
          </p:cNvSpPr>
          <p:nvPr/>
        </p:nvSpPr>
        <p:spPr bwMode="auto">
          <a:xfrm flipH="1">
            <a:off x="7500118" y="3071411"/>
            <a:ext cx="33486" cy="44513"/>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77" name="Freeform 480"/>
          <p:cNvSpPr>
            <a:spLocks/>
          </p:cNvSpPr>
          <p:nvPr/>
        </p:nvSpPr>
        <p:spPr bwMode="auto">
          <a:xfrm>
            <a:off x="7467747" y="3009092"/>
            <a:ext cx="84832" cy="106832"/>
          </a:xfrm>
          <a:custGeom>
            <a:avLst/>
            <a:gdLst>
              <a:gd name="T0" fmla="*/ 0 w 83"/>
              <a:gd name="T1" fmla="*/ 0 h 94"/>
              <a:gd name="T2" fmla="*/ 11358557 w 83"/>
              <a:gd name="T3" fmla="*/ 67466407 h 94"/>
              <a:gd name="T4" fmla="*/ 11358557 w 83"/>
              <a:gd name="T5" fmla="*/ 218684159 h 94"/>
              <a:gd name="T6" fmla="*/ 0 60000 65536"/>
              <a:gd name="T7" fmla="*/ 0 60000 65536"/>
              <a:gd name="T8" fmla="*/ 0 60000 65536"/>
              <a:gd name="T9" fmla="*/ 0 w 83"/>
              <a:gd name="T10" fmla="*/ 0 h 94"/>
              <a:gd name="T11" fmla="*/ 83 w 83"/>
              <a:gd name="T12" fmla="*/ 94 h 94"/>
            </a:gdLst>
            <a:ahLst/>
            <a:cxnLst>
              <a:cxn ang="T6">
                <a:pos x="T0" y="T1"/>
              </a:cxn>
              <a:cxn ang="T7">
                <a:pos x="T2" y="T3"/>
              </a:cxn>
              <a:cxn ang="T8">
                <a:pos x="T4" y="T5"/>
              </a:cxn>
            </a:cxnLst>
            <a:rect l="T9" t="T10" r="T11" b="T12"/>
            <a:pathLst>
              <a:path w="83" h="94">
                <a:moveTo>
                  <a:pt x="0" y="0"/>
                </a:moveTo>
                <a:lnTo>
                  <a:pt x="45" y="29"/>
                </a:lnTo>
                <a:lnTo>
                  <a:pt x="83" y="94"/>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78" name="Oval 481"/>
          <p:cNvSpPr>
            <a:spLocks noChangeArrowheads="1"/>
          </p:cNvSpPr>
          <p:nvPr/>
        </p:nvSpPr>
        <p:spPr bwMode="auto">
          <a:xfrm>
            <a:off x="7454357" y="2996852"/>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79" name="Oval 482"/>
          <p:cNvSpPr>
            <a:spLocks noChangeArrowheads="1"/>
          </p:cNvSpPr>
          <p:nvPr/>
        </p:nvSpPr>
        <p:spPr bwMode="auto">
          <a:xfrm>
            <a:off x="7490072" y="3112590"/>
            <a:ext cx="16744"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80" name="Oval 483"/>
          <p:cNvSpPr>
            <a:spLocks noChangeArrowheads="1"/>
          </p:cNvSpPr>
          <p:nvPr/>
        </p:nvSpPr>
        <p:spPr bwMode="auto">
          <a:xfrm>
            <a:off x="7587186" y="3101458"/>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81" name="Oval 484"/>
          <p:cNvSpPr>
            <a:spLocks noChangeArrowheads="1"/>
          </p:cNvSpPr>
          <p:nvPr/>
        </p:nvSpPr>
        <p:spPr bwMode="auto">
          <a:xfrm>
            <a:off x="7522446" y="3063626"/>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82" name="Oval 485"/>
          <p:cNvSpPr>
            <a:spLocks noChangeArrowheads="1"/>
          </p:cNvSpPr>
          <p:nvPr/>
        </p:nvSpPr>
        <p:spPr bwMode="auto">
          <a:xfrm>
            <a:off x="7542534" y="3113699"/>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83" name="Line 486"/>
          <p:cNvSpPr>
            <a:spLocks noChangeShapeType="1"/>
          </p:cNvSpPr>
          <p:nvPr/>
        </p:nvSpPr>
        <p:spPr bwMode="auto">
          <a:xfrm>
            <a:off x="8139710" y="3721304"/>
            <a:ext cx="17859" cy="45626"/>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84" name="Line 487"/>
          <p:cNvSpPr>
            <a:spLocks noChangeShapeType="1"/>
          </p:cNvSpPr>
          <p:nvPr/>
        </p:nvSpPr>
        <p:spPr bwMode="auto">
          <a:xfrm>
            <a:off x="8130777" y="3765818"/>
            <a:ext cx="26789" cy="7790"/>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85" name="Oval 488"/>
          <p:cNvSpPr>
            <a:spLocks noChangeArrowheads="1"/>
          </p:cNvSpPr>
          <p:nvPr/>
        </p:nvSpPr>
        <p:spPr bwMode="auto">
          <a:xfrm>
            <a:off x="8086128" y="3770272"/>
            <a:ext cx="16744"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86" name="Oval 489"/>
          <p:cNvSpPr>
            <a:spLocks noChangeArrowheads="1"/>
          </p:cNvSpPr>
          <p:nvPr/>
        </p:nvSpPr>
        <p:spPr bwMode="auto">
          <a:xfrm>
            <a:off x="8149752" y="3766930"/>
            <a:ext cx="21208"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87" name="Freeform 490"/>
          <p:cNvSpPr>
            <a:spLocks/>
          </p:cNvSpPr>
          <p:nvPr/>
        </p:nvSpPr>
        <p:spPr bwMode="auto">
          <a:xfrm>
            <a:off x="8130777" y="3577753"/>
            <a:ext cx="53578" cy="143555"/>
          </a:xfrm>
          <a:custGeom>
            <a:avLst/>
            <a:gdLst>
              <a:gd name="T0" fmla="*/ 11244998 w 52"/>
              <a:gd name="T1" fmla="*/ 293129076 h 126"/>
              <a:gd name="T2" fmla="*/ 0 w 52"/>
              <a:gd name="T3" fmla="*/ 174481128 h 126"/>
              <a:gd name="T4" fmla="*/ 0 w 52"/>
              <a:gd name="T5" fmla="*/ 97709692 h 126"/>
              <a:gd name="T6" fmla="*/ 11244998 w 52"/>
              <a:gd name="T7" fmla="*/ 25589935 h 126"/>
              <a:gd name="T8" fmla="*/ 11244998 w 52"/>
              <a:gd name="T9" fmla="*/ 0 h 126"/>
              <a:gd name="T10" fmla="*/ 0 60000 65536"/>
              <a:gd name="T11" fmla="*/ 0 60000 65536"/>
              <a:gd name="T12" fmla="*/ 0 60000 65536"/>
              <a:gd name="T13" fmla="*/ 0 60000 65536"/>
              <a:gd name="T14" fmla="*/ 0 60000 65536"/>
              <a:gd name="T15" fmla="*/ 0 w 52"/>
              <a:gd name="T16" fmla="*/ 0 h 126"/>
              <a:gd name="T17" fmla="*/ 52 w 52"/>
              <a:gd name="T18" fmla="*/ 126 h 126"/>
            </a:gdLst>
            <a:ahLst/>
            <a:cxnLst>
              <a:cxn ang="T10">
                <a:pos x="T0" y="T1"/>
              </a:cxn>
              <a:cxn ang="T11">
                <a:pos x="T2" y="T3"/>
              </a:cxn>
              <a:cxn ang="T12">
                <a:pos x="T4" y="T5"/>
              </a:cxn>
              <a:cxn ang="T13">
                <a:pos x="T6" y="T7"/>
              </a:cxn>
              <a:cxn ang="T14">
                <a:pos x="T8" y="T9"/>
              </a:cxn>
            </a:cxnLst>
            <a:rect l="T15" t="T16" r="T17" b="T18"/>
            <a:pathLst>
              <a:path w="52" h="126">
                <a:moveTo>
                  <a:pt x="7" y="126"/>
                </a:moveTo>
                <a:lnTo>
                  <a:pt x="0" y="75"/>
                </a:lnTo>
                <a:lnTo>
                  <a:pt x="0" y="42"/>
                </a:lnTo>
                <a:lnTo>
                  <a:pt x="34" y="11"/>
                </a:lnTo>
                <a:lnTo>
                  <a:pt x="52"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488" name="Line 491"/>
          <p:cNvSpPr>
            <a:spLocks noChangeShapeType="1"/>
          </p:cNvSpPr>
          <p:nvPr/>
        </p:nvSpPr>
        <p:spPr bwMode="auto">
          <a:xfrm flipV="1">
            <a:off x="8130781" y="3721303"/>
            <a:ext cx="6697" cy="44513"/>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89" name="Line 492"/>
          <p:cNvSpPr>
            <a:spLocks noChangeShapeType="1"/>
          </p:cNvSpPr>
          <p:nvPr/>
        </p:nvSpPr>
        <p:spPr bwMode="auto">
          <a:xfrm flipV="1">
            <a:off x="8099523" y="3765817"/>
            <a:ext cx="31254" cy="11128"/>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490" name="Oval 493"/>
          <p:cNvSpPr>
            <a:spLocks noChangeArrowheads="1"/>
          </p:cNvSpPr>
          <p:nvPr/>
        </p:nvSpPr>
        <p:spPr bwMode="auto">
          <a:xfrm>
            <a:off x="8179890" y="3566621"/>
            <a:ext cx="16744"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491" name="Freeform 494"/>
          <p:cNvSpPr>
            <a:spLocks/>
          </p:cNvSpPr>
          <p:nvPr/>
        </p:nvSpPr>
        <p:spPr bwMode="auto">
          <a:xfrm>
            <a:off x="7237808" y="4526993"/>
            <a:ext cx="42416" cy="68995"/>
          </a:xfrm>
          <a:custGeom>
            <a:avLst/>
            <a:gdLst>
              <a:gd name="T0" fmla="*/ 2147483647 w 42"/>
              <a:gd name="T1" fmla="*/ 0 h 61"/>
              <a:gd name="T2" fmla="*/ 2147483647 w 42"/>
              <a:gd name="T3" fmla="*/ 2147483647 h 61"/>
              <a:gd name="T4" fmla="*/ 2147483647 w 42"/>
              <a:gd name="T5" fmla="*/ 2147483647 h 61"/>
              <a:gd name="T6" fmla="*/ 0 w 42"/>
              <a:gd name="T7" fmla="*/ 2147483647 h 61"/>
              <a:gd name="T8" fmla="*/ 0 60000 65536"/>
              <a:gd name="T9" fmla="*/ 0 60000 65536"/>
              <a:gd name="T10" fmla="*/ 0 60000 65536"/>
              <a:gd name="T11" fmla="*/ 0 60000 65536"/>
              <a:gd name="T12" fmla="*/ 0 w 42"/>
              <a:gd name="T13" fmla="*/ 0 h 61"/>
              <a:gd name="T14" fmla="*/ 42 w 42"/>
              <a:gd name="T15" fmla="*/ 61 h 61"/>
            </a:gdLst>
            <a:ahLst/>
            <a:cxnLst>
              <a:cxn ang="T8">
                <a:pos x="T0" y="T1"/>
              </a:cxn>
              <a:cxn ang="T9">
                <a:pos x="T2" y="T3"/>
              </a:cxn>
              <a:cxn ang="T10">
                <a:pos x="T4" y="T5"/>
              </a:cxn>
              <a:cxn ang="T11">
                <a:pos x="T6" y="T7"/>
              </a:cxn>
            </a:cxnLst>
            <a:rect l="T12" t="T13" r="T14" b="T15"/>
            <a:pathLst>
              <a:path w="42" h="61">
                <a:moveTo>
                  <a:pt x="42" y="0"/>
                </a:moveTo>
                <a:lnTo>
                  <a:pt x="32" y="18"/>
                </a:lnTo>
                <a:lnTo>
                  <a:pt x="5" y="40"/>
                </a:lnTo>
                <a:lnTo>
                  <a:pt x="0" y="61"/>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492" name="Freeform 495"/>
          <p:cNvSpPr>
            <a:spLocks/>
          </p:cNvSpPr>
          <p:nvPr/>
        </p:nvSpPr>
        <p:spPr bwMode="auto">
          <a:xfrm>
            <a:off x="7226646" y="4602665"/>
            <a:ext cx="29021" cy="194746"/>
          </a:xfrm>
          <a:custGeom>
            <a:avLst/>
            <a:gdLst>
              <a:gd name="T0" fmla="*/ 2147483647 w 28"/>
              <a:gd name="T1" fmla="*/ 0 h 171"/>
              <a:gd name="T2" fmla="*/ 2147483647 w 28"/>
              <a:gd name="T3" fmla="*/ 2147483647 h 171"/>
              <a:gd name="T4" fmla="*/ 2147483647 w 28"/>
              <a:gd name="T5" fmla="*/ 2147483647 h 171"/>
              <a:gd name="T6" fmla="*/ 2147483647 w 28"/>
              <a:gd name="T7" fmla="*/ 2147483647 h 171"/>
              <a:gd name="T8" fmla="*/ 0 w 28"/>
              <a:gd name="T9" fmla="*/ 2147483647 h 171"/>
              <a:gd name="T10" fmla="*/ 0 60000 65536"/>
              <a:gd name="T11" fmla="*/ 0 60000 65536"/>
              <a:gd name="T12" fmla="*/ 0 60000 65536"/>
              <a:gd name="T13" fmla="*/ 0 60000 65536"/>
              <a:gd name="T14" fmla="*/ 0 60000 65536"/>
              <a:gd name="T15" fmla="*/ 0 w 28"/>
              <a:gd name="T16" fmla="*/ 0 h 171"/>
              <a:gd name="T17" fmla="*/ 28 w 28"/>
              <a:gd name="T18" fmla="*/ 171 h 171"/>
            </a:gdLst>
            <a:ahLst/>
            <a:cxnLst>
              <a:cxn ang="T10">
                <a:pos x="T0" y="T1"/>
              </a:cxn>
              <a:cxn ang="T11">
                <a:pos x="T2" y="T3"/>
              </a:cxn>
              <a:cxn ang="T12">
                <a:pos x="T4" y="T5"/>
              </a:cxn>
              <a:cxn ang="T13">
                <a:pos x="T6" y="T7"/>
              </a:cxn>
              <a:cxn ang="T14">
                <a:pos x="T8" y="T9"/>
              </a:cxn>
            </a:cxnLst>
            <a:rect l="T15" t="T16" r="T17" b="T18"/>
            <a:pathLst>
              <a:path w="28" h="171">
                <a:moveTo>
                  <a:pt x="7" y="0"/>
                </a:moveTo>
                <a:lnTo>
                  <a:pt x="4" y="19"/>
                </a:lnTo>
                <a:lnTo>
                  <a:pt x="22" y="75"/>
                </a:lnTo>
                <a:lnTo>
                  <a:pt x="28" y="106"/>
                </a:lnTo>
                <a:lnTo>
                  <a:pt x="0" y="171"/>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493" name="Oval 496"/>
          <p:cNvSpPr>
            <a:spLocks noChangeArrowheads="1"/>
          </p:cNvSpPr>
          <p:nvPr/>
        </p:nvSpPr>
        <p:spPr bwMode="auto">
          <a:xfrm>
            <a:off x="7271294" y="4509191"/>
            <a:ext cx="16744" cy="20031"/>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494" name="Oval 497"/>
          <p:cNvSpPr>
            <a:spLocks noChangeArrowheads="1"/>
          </p:cNvSpPr>
          <p:nvPr/>
        </p:nvSpPr>
        <p:spPr bwMode="auto">
          <a:xfrm>
            <a:off x="7227766" y="4588203"/>
            <a:ext cx="17859" cy="20031"/>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495" name="Oval 498"/>
          <p:cNvSpPr>
            <a:spLocks noChangeArrowheads="1"/>
          </p:cNvSpPr>
          <p:nvPr/>
        </p:nvSpPr>
        <p:spPr bwMode="auto">
          <a:xfrm>
            <a:off x="7219953" y="4788509"/>
            <a:ext cx="17859" cy="18918"/>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496" name="Line 499"/>
          <p:cNvSpPr>
            <a:spLocks noChangeShapeType="1"/>
          </p:cNvSpPr>
          <p:nvPr/>
        </p:nvSpPr>
        <p:spPr bwMode="auto">
          <a:xfrm flipH="1">
            <a:off x="7727825" y="4729527"/>
            <a:ext cx="8930" cy="40062"/>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lIns="64183" tIns="32092" rIns="64183" bIns="32092"/>
          <a:lstStyle/>
          <a:p>
            <a:endParaRPr lang="it-IT" sz="1300">
              <a:solidFill>
                <a:srgbClr val="000000"/>
              </a:solidFill>
              <a:latin typeface="Arial" charset="0"/>
            </a:endParaRPr>
          </a:p>
        </p:txBody>
      </p:sp>
      <p:sp>
        <p:nvSpPr>
          <p:cNvPr id="497" name="Oval 500"/>
          <p:cNvSpPr>
            <a:spLocks noChangeArrowheads="1"/>
          </p:cNvSpPr>
          <p:nvPr/>
        </p:nvSpPr>
        <p:spPr bwMode="auto">
          <a:xfrm>
            <a:off x="7382919" y="4696143"/>
            <a:ext cx="17859" cy="18918"/>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498" name="Oval 501"/>
          <p:cNvSpPr>
            <a:spLocks noChangeArrowheads="1"/>
          </p:cNvSpPr>
          <p:nvPr/>
        </p:nvSpPr>
        <p:spPr bwMode="auto">
          <a:xfrm>
            <a:off x="7716667" y="4760691"/>
            <a:ext cx="17859" cy="20031"/>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499" name="Oval 502"/>
          <p:cNvSpPr>
            <a:spLocks noChangeArrowheads="1"/>
          </p:cNvSpPr>
          <p:nvPr/>
        </p:nvSpPr>
        <p:spPr bwMode="auto">
          <a:xfrm>
            <a:off x="7067032" y="4386777"/>
            <a:ext cx="17859" cy="18918"/>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500" name="Line 503"/>
          <p:cNvSpPr>
            <a:spLocks noChangeShapeType="1"/>
          </p:cNvSpPr>
          <p:nvPr/>
        </p:nvSpPr>
        <p:spPr bwMode="auto">
          <a:xfrm flipH="1" flipV="1">
            <a:off x="7084887" y="4424613"/>
            <a:ext cx="32370" cy="31159"/>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lIns="64183" tIns="32092" rIns="64183" bIns="32092"/>
          <a:lstStyle/>
          <a:p>
            <a:endParaRPr lang="it-IT" sz="1300">
              <a:solidFill>
                <a:srgbClr val="000000"/>
              </a:solidFill>
              <a:latin typeface="Arial" charset="0"/>
            </a:endParaRPr>
          </a:p>
        </p:txBody>
      </p:sp>
      <p:sp>
        <p:nvSpPr>
          <p:cNvPr id="501" name="Freeform 504"/>
          <p:cNvSpPr>
            <a:spLocks/>
          </p:cNvSpPr>
          <p:nvPr/>
        </p:nvSpPr>
        <p:spPr bwMode="auto">
          <a:xfrm>
            <a:off x="6953179" y="4429068"/>
            <a:ext cx="131713" cy="105719"/>
          </a:xfrm>
          <a:custGeom>
            <a:avLst/>
            <a:gdLst>
              <a:gd name="T0" fmla="*/ 2147483647 w 129"/>
              <a:gd name="T1" fmla="*/ 0 h 93"/>
              <a:gd name="T2" fmla="*/ 2147483647 w 129"/>
              <a:gd name="T3" fmla="*/ 2147483647 h 93"/>
              <a:gd name="T4" fmla="*/ 2147483647 w 129"/>
              <a:gd name="T5" fmla="*/ 2147483647 h 93"/>
              <a:gd name="T6" fmla="*/ 2147483647 w 129"/>
              <a:gd name="T7" fmla="*/ 2147483647 h 93"/>
              <a:gd name="T8" fmla="*/ 2147483647 w 129"/>
              <a:gd name="T9" fmla="*/ 2147483647 h 93"/>
              <a:gd name="T10" fmla="*/ 2147483647 w 129"/>
              <a:gd name="T11" fmla="*/ 2147483647 h 93"/>
              <a:gd name="T12" fmla="*/ 0 w 129"/>
              <a:gd name="T13" fmla="*/ 2147483647 h 93"/>
              <a:gd name="T14" fmla="*/ 0 60000 65536"/>
              <a:gd name="T15" fmla="*/ 0 60000 65536"/>
              <a:gd name="T16" fmla="*/ 0 60000 65536"/>
              <a:gd name="T17" fmla="*/ 0 60000 65536"/>
              <a:gd name="T18" fmla="*/ 0 60000 65536"/>
              <a:gd name="T19" fmla="*/ 0 60000 65536"/>
              <a:gd name="T20" fmla="*/ 0 60000 65536"/>
              <a:gd name="T21" fmla="*/ 0 w 129"/>
              <a:gd name="T22" fmla="*/ 0 h 93"/>
              <a:gd name="T23" fmla="*/ 129 w 129"/>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93">
                <a:moveTo>
                  <a:pt x="129" y="0"/>
                </a:moveTo>
                <a:lnTo>
                  <a:pt x="109" y="14"/>
                </a:lnTo>
                <a:lnTo>
                  <a:pt x="85" y="12"/>
                </a:lnTo>
                <a:lnTo>
                  <a:pt x="70" y="30"/>
                </a:lnTo>
                <a:lnTo>
                  <a:pt x="61" y="59"/>
                </a:lnTo>
                <a:lnTo>
                  <a:pt x="9" y="74"/>
                </a:lnTo>
                <a:lnTo>
                  <a:pt x="0" y="93"/>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502" name="Freeform 505"/>
          <p:cNvSpPr>
            <a:spLocks/>
          </p:cNvSpPr>
          <p:nvPr/>
        </p:nvSpPr>
        <p:spPr bwMode="auto">
          <a:xfrm>
            <a:off x="6851599" y="4516977"/>
            <a:ext cx="101576" cy="17805"/>
          </a:xfrm>
          <a:custGeom>
            <a:avLst/>
            <a:gdLst>
              <a:gd name="T0" fmla="*/ 2147483647 w 99"/>
              <a:gd name="T1" fmla="*/ 2147483647 h 16"/>
              <a:gd name="T2" fmla="*/ 2147483647 w 99"/>
              <a:gd name="T3" fmla="*/ 2147483647 h 16"/>
              <a:gd name="T4" fmla="*/ 0 w 99"/>
              <a:gd name="T5" fmla="*/ 0 h 16"/>
              <a:gd name="T6" fmla="*/ 0 60000 65536"/>
              <a:gd name="T7" fmla="*/ 0 60000 65536"/>
              <a:gd name="T8" fmla="*/ 0 60000 65536"/>
              <a:gd name="T9" fmla="*/ 0 w 99"/>
              <a:gd name="T10" fmla="*/ 0 h 16"/>
              <a:gd name="T11" fmla="*/ 99 w 99"/>
              <a:gd name="T12" fmla="*/ 16 h 16"/>
            </a:gdLst>
            <a:ahLst/>
            <a:cxnLst>
              <a:cxn ang="T6">
                <a:pos x="T0" y="T1"/>
              </a:cxn>
              <a:cxn ang="T7">
                <a:pos x="T2" y="T3"/>
              </a:cxn>
              <a:cxn ang="T8">
                <a:pos x="T4" y="T5"/>
              </a:cxn>
            </a:cxnLst>
            <a:rect l="T9" t="T10" r="T11" b="T12"/>
            <a:pathLst>
              <a:path w="99" h="16">
                <a:moveTo>
                  <a:pt x="99" y="16"/>
                </a:moveTo>
                <a:lnTo>
                  <a:pt x="52" y="4"/>
                </a:lnTo>
                <a:lnTo>
                  <a:pt x="0"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503" name="Freeform 506"/>
          <p:cNvSpPr>
            <a:spLocks/>
          </p:cNvSpPr>
          <p:nvPr/>
        </p:nvSpPr>
        <p:spPr bwMode="auto">
          <a:xfrm>
            <a:off x="6830391" y="4523654"/>
            <a:ext cx="138410" cy="131314"/>
          </a:xfrm>
          <a:custGeom>
            <a:avLst/>
            <a:gdLst>
              <a:gd name="T0" fmla="*/ 2147483647 w 134"/>
              <a:gd name="T1" fmla="*/ 0 h 115"/>
              <a:gd name="T2" fmla="*/ 2147483647 w 134"/>
              <a:gd name="T3" fmla="*/ 2147483647 h 115"/>
              <a:gd name="T4" fmla="*/ 0 w 134"/>
              <a:gd name="T5" fmla="*/ 2147483647 h 115"/>
              <a:gd name="T6" fmla="*/ 2147483647 w 134"/>
              <a:gd name="T7" fmla="*/ 2147483647 h 115"/>
              <a:gd name="T8" fmla="*/ 2147483647 w 134"/>
              <a:gd name="T9" fmla="*/ 2147483647 h 115"/>
              <a:gd name="T10" fmla="*/ 2147483647 w 134"/>
              <a:gd name="T11" fmla="*/ 2147483647 h 115"/>
              <a:gd name="T12" fmla="*/ 2147483647 w 134"/>
              <a:gd name="T13" fmla="*/ 2147483647 h 115"/>
              <a:gd name="T14" fmla="*/ 2147483647 w 134"/>
              <a:gd name="T15" fmla="*/ 2147483647 h 115"/>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115"/>
              <a:gd name="T26" fmla="*/ 134 w 134"/>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115">
                <a:moveTo>
                  <a:pt x="12" y="0"/>
                </a:moveTo>
                <a:lnTo>
                  <a:pt x="2" y="28"/>
                </a:lnTo>
                <a:lnTo>
                  <a:pt x="0" y="75"/>
                </a:lnTo>
                <a:lnTo>
                  <a:pt x="62" y="115"/>
                </a:lnTo>
                <a:lnTo>
                  <a:pt x="101" y="106"/>
                </a:lnTo>
                <a:lnTo>
                  <a:pt x="125" y="57"/>
                </a:lnTo>
                <a:lnTo>
                  <a:pt x="134" y="34"/>
                </a:lnTo>
                <a:lnTo>
                  <a:pt x="122" y="1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504" name="Line 507"/>
          <p:cNvSpPr>
            <a:spLocks noChangeShapeType="1"/>
          </p:cNvSpPr>
          <p:nvPr/>
        </p:nvSpPr>
        <p:spPr bwMode="auto">
          <a:xfrm flipH="1" flipV="1">
            <a:off x="7079310" y="4404585"/>
            <a:ext cx="6697" cy="20031"/>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lIns="64183" tIns="32092" rIns="64183" bIns="32092"/>
          <a:lstStyle/>
          <a:p>
            <a:endParaRPr lang="it-IT" sz="1300">
              <a:solidFill>
                <a:srgbClr val="000000"/>
              </a:solidFill>
              <a:latin typeface="Arial" charset="0"/>
            </a:endParaRPr>
          </a:p>
        </p:txBody>
      </p:sp>
      <p:sp>
        <p:nvSpPr>
          <p:cNvPr id="505" name="Oval 508"/>
          <p:cNvSpPr>
            <a:spLocks noChangeArrowheads="1"/>
          </p:cNvSpPr>
          <p:nvPr/>
        </p:nvSpPr>
        <p:spPr bwMode="auto">
          <a:xfrm>
            <a:off x="6834860" y="4506966"/>
            <a:ext cx="17859" cy="20031"/>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506" name="Oval 509"/>
          <p:cNvSpPr>
            <a:spLocks noChangeArrowheads="1"/>
          </p:cNvSpPr>
          <p:nvPr/>
        </p:nvSpPr>
        <p:spPr bwMode="auto">
          <a:xfrm>
            <a:off x="5483128" y="3278397"/>
            <a:ext cx="17859" cy="18918"/>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507" name="Oval 510"/>
          <p:cNvSpPr>
            <a:spLocks noChangeArrowheads="1"/>
          </p:cNvSpPr>
          <p:nvPr/>
        </p:nvSpPr>
        <p:spPr bwMode="auto">
          <a:xfrm>
            <a:off x="5502104" y="3897135"/>
            <a:ext cx="17859" cy="20031"/>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508" name="Line 511"/>
          <p:cNvSpPr>
            <a:spLocks noChangeShapeType="1"/>
          </p:cNvSpPr>
          <p:nvPr/>
        </p:nvSpPr>
        <p:spPr bwMode="auto">
          <a:xfrm>
            <a:off x="5516612" y="3912711"/>
            <a:ext cx="52462" cy="38949"/>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lIns="64183" tIns="32092" rIns="64183" bIns="32092"/>
          <a:lstStyle/>
          <a:p>
            <a:endParaRPr lang="it-IT" sz="1300">
              <a:solidFill>
                <a:srgbClr val="000000"/>
              </a:solidFill>
              <a:latin typeface="Arial" charset="0"/>
            </a:endParaRPr>
          </a:p>
        </p:txBody>
      </p:sp>
      <p:sp>
        <p:nvSpPr>
          <p:cNvPr id="509" name="Oval 512"/>
          <p:cNvSpPr>
            <a:spLocks noChangeArrowheads="1"/>
          </p:cNvSpPr>
          <p:nvPr/>
        </p:nvSpPr>
        <p:spPr bwMode="auto">
          <a:xfrm>
            <a:off x="5560143" y="3946095"/>
            <a:ext cx="22324" cy="24482"/>
          </a:xfrm>
          <a:prstGeom prst="ellipse">
            <a:avLst/>
          </a:prstGeom>
          <a:solidFill>
            <a:srgbClr val="FFFFFF"/>
          </a:solidFill>
          <a:ln w="6350">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510" name="Oval 513"/>
          <p:cNvSpPr>
            <a:spLocks noChangeArrowheads="1"/>
          </p:cNvSpPr>
          <p:nvPr/>
        </p:nvSpPr>
        <p:spPr bwMode="auto">
          <a:xfrm>
            <a:off x="6860533" y="529707"/>
            <a:ext cx="17859" cy="18918"/>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511" name="Freeform 514"/>
          <p:cNvSpPr>
            <a:spLocks/>
          </p:cNvSpPr>
          <p:nvPr/>
        </p:nvSpPr>
        <p:spPr bwMode="auto">
          <a:xfrm>
            <a:off x="5852591" y="1600250"/>
            <a:ext cx="141758" cy="131314"/>
          </a:xfrm>
          <a:custGeom>
            <a:avLst/>
            <a:gdLst>
              <a:gd name="T0" fmla="*/ 0 w 138"/>
              <a:gd name="T1" fmla="*/ 0 h 115"/>
              <a:gd name="T2" fmla="*/ 11353539 w 138"/>
              <a:gd name="T3" fmla="*/ 146564855 h 115"/>
              <a:gd name="T4" fmla="*/ 11353539 w 138"/>
              <a:gd name="T5" fmla="*/ 267539719 h 115"/>
              <a:gd name="T6" fmla="*/ 0 60000 65536"/>
              <a:gd name="T7" fmla="*/ 0 60000 65536"/>
              <a:gd name="T8" fmla="*/ 0 60000 65536"/>
              <a:gd name="T9" fmla="*/ 0 w 138"/>
              <a:gd name="T10" fmla="*/ 0 h 115"/>
              <a:gd name="T11" fmla="*/ 138 w 138"/>
              <a:gd name="T12" fmla="*/ 115 h 115"/>
            </a:gdLst>
            <a:ahLst/>
            <a:cxnLst>
              <a:cxn ang="T6">
                <a:pos x="T0" y="T1"/>
              </a:cxn>
              <a:cxn ang="T7">
                <a:pos x="T2" y="T3"/>
              </a:cxn>
              <a:cxn ang="T8">
                <a:pos x="T4" y="T5"/>
              </a:cxn>
            </a:cxnLst>
            <a:rect l="T9" t="T10" r="T11" b="T12"/>
            <a:pathLst>
              <a:path w="138" h="115">
                <a:moveTo>
                  <a:pt x="0" y="0"/>
                </a:moveTo>
                <a:lnTo>
                  <a:pt x="102" y="63"/>
                </a:lnTo>
                <a:lnTo>
                  <a:pt x="138" y="115"/>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12" name="Line 515"/>
          <p:cNvSpPr>
            <a:spLocks noChangeShapeType="1"/>
          </p:cNvSpPr>
          <p:nvPr/>
        </p:nvSpPr>
        <p:spPr bwMode="auto">
          <a:xfrm>
            <a:off x="5997698" y="1749369"/>
            <a:ext cx="3348" cy="5341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13" name="Line 516"/>
          <p:cNvSpPr>
            <a:spLocks noChangeShapeType="1"/>
          </p:cNvSpPr>
          <p:nvPr/>
        </p:nvSpPr>
        <p:spPr bwMode="auto">
          <a:xfrm>
            <a:off x="5998818" y="1822816"/>
            <a:ext cx="6697" cy="44513"/>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14" name="Oval 517"/>
          <p:cNvSpPr>
            <a:spLocks noChangeArrowheads="1"/>
          </p:cNvSpPr>
          <p:nvPr/>
        </p:nvSpPr>
        <p:spPr bwMode="auto">
          <a:xfrm>
            <a:off x="5992116" y="1861765"/>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15" name="Oval 518"/>
          <p:cNvSpPr>
            <a:spLocks noChangeArrowheads="1"/>
          </p:cNvSpPr>
          <p:nvPr/>
        </p:nvSpPr>
        <p:spPr bwMode="auto">
          <a:xfrm>
            <a:off x="5835847" y="1584670"/>
            <a:ext cx="21208"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16" name="Freeform 519"/>
          <p:cNvSpPr>
            <a:spLocks/>
          </p:cNvSpPr>
          <p:nvPr/>
        </p:nvSpPr>
        <p:spPr bwMode="auto">
          <a:xfrm>
            <a:off x="6697566" y="2543929"/>
            <a:ext cx="56927" cy="58980"/>
          </a:xfrm>
          <a:custGeom>
            <a:avLst/>
            <a:gdLst>
              <a:gd name="T0" fmla="*/ 0 w 56"/>
              <a:gd name="T1" fmla="*/ 0 h 52"/>
              <a:gd name="T2" fmla="*/ 9122057 w 56"/>
              <a:gd name="T3" fmla="*/ 32569861 h 52"/>
              <a:gd name="T4" fmla="*/ 9122057 w 56"/>
              <a:gd name="T5" fmla="*/ 120974467 h 52"/>
              <a:gd name="T6" fmla="*/ 0 60000 65536"/>
              <a:gd name="T7" fmla="*/ 0 60000 65536"/>
              <a:gd name="T8" fmla="*/ 0 60000 65536"/>
              <a:gd name="T9" fmla="*/ 0 w 56"/>
              <a:gd name="T10" fmla="*/ 0 h 52"/>
              <a:gd name="T11" fmla="*/ 56 w 56"/>
              <a:gd name="T12" fmla="*/ 52 h 52"/>
            </a:gdLst>
            <a:ahLst/>
            <a:cxnLst>
              <a:cxn ang="T6">
                <a:pos x="T0" y="T1"/>
              </a:cxn>
              <a:cxn ang="T7">
                <a:pos x="T2" y="T3"/>
              </a:cxn>
              <a:cxn ang="T8">
                <a:pos x="T4" y="T5"/>
              </a:cxn>
            </a:cxnLst>
            <a:rect l="T9" t="T10" r="T11" b="T12"/>
            <a:pathLst>
              <a:path w="56" h="52">
                <a:moveTo>
                  <a:pt x="0" y="0"/>
                </a:moveTo>
                <a:lnTo>
                  <a:pt x="30" y="14"/>
                </a:lnTo>
                <a:lnTo>
                  <a:pt x="56" y="52"/>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17" name="Line 520"/>
          <p:cNvSpPr>
            <a:spLocks noChangeShapeType="1"/>
          </p:cNvSpPr>
          <p:nvPr/>
        </p:nvSpPr>
        <p:spPr bwMode="auto">
          <a:xfrm flipH="1" flipV="1">
            <a:off x="7134001" y="4461336"/>
            <a:ext cx="34602" cy="11128"/>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lIns="64183" tIns="32092" rIns="64183" bIns="32092"/>
          <a:lstStyle/>
          <a:p>
            <a:endParaRPr lang="it-IT" sz="1300">
              <a:solidFill>
                <a:srgbClr val="000000"/>
              </a:solidFill>
              <a:latin typeface="Arial" charset="0"/>
            </a:endParaRPr>
          </a:p>
        </p:txBody>
      </p:sp>
      <p:sp>
        <p:nvSpPr>
          <p:cNvPr id="518" name="Oval 521"/>
          <p:cNvSpPr>
            <a:spLocks noChangeArrowheads="1"/>
          </p:cNvSpPr>
          <p:nvPr/>
        </p:nvSpPr>
        <p:spPr bwMode="auto">
          <a:xfrm>
            <a:off x="7117257" y="4449095"/>
            <a:ext cx="21208" cy="24482"/>
          </a:xfrm>
          <a:prstGeom prst="ellipse">
            <a:avLst/>
          </a:prstGeom>
          <a:solidFill>
            <a:srgbClr val="FFFFFF"/>
          </a:solidFill>
          <a:ln w="6350">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519" name="Oval 522"/>
          <p:cNvSpPr>
            <a:spLocks noChangeArrowheads="1"/>
          </p:cNvSpPr>
          <p:nvPr/>
        </p:nvSpPr>
        <p:spPr bwMode="auto">
          <a:xfrm>
            <a:off x="7160794" y="4462452"/>
            <a:ext cx="17859" cy="20031"/>
          </a:xfrm>
          <a:prstGeom prst="ellipse">
            <a:avLst/>
          </a:prstGeom>
          <a:solidFill>
            <a:srgbClr val="FFFFFF"/>
          </a:solidFill>
          <a:ln w="3175">
            <a:solidFill>
              <a:srgbClr val="4D4D4D"/>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sz="1300">
              <a:solidFill>
                <a:srgbClr val="000000"/>
              </a:solidFill>
            </a:endParaRPr>
          </a:p>
        </p:txBody>
      </p:sp>
      <p:sp>
        <p:nvSpPr>
          <p:cNvPr id="520" name="Freeform 523"/>
          <p:cNvSpPr>
            <a:spLocks/>
          </p:cNvSpPr>
          <p:nvPr/>
        </p:nvSpPr>
        <p:spPr bwMode="auto">
          <a:xfrm>
            <a:off x="8029202" y="2864429"/>
            <a:ext cx="234404" cy="60093"/>
          </a:xfrm>
          <a:custGeom>
            <a:avLst/>
            <a:gdLst>
              <a:gd name="T0" fmla="*/ 0 w 227"/>
              <a:gd name="T1" fmla="*/ 0 h 52"/>
              <a:gd name="T2" fmla="*/ 11294558 w 227"/>
              <a:gd name="T3" fmla="*/ 16284930 h 52"/>
              <a:gd name="T4" fmla="*/ 11294558 w 227"/>
              <a:gd name="T5" fmla="*/ 120974467 h 52"/>
              <a:gd name="T6" fmla="*/ 0 60000 65536"/>
              <a:gd name="T7" fmla="*/ 0 60000 65536"/>
              <a:gd name="T8" fmla="*/ 0 60000 65536"/>
              <a:gd name="T9" fmla="*/ 0 w 227"/>
              <a:gd name="T10" fmla="*/ 0 h 52"/>
              <a:gd name="T11" fmla="*/ 227 w 227"/>
              <a:gd name="T12" fmla="*/ 52 h 52"/>
            </a:gdLst>
            <a:ahLst/>
            <a:cxnLst>
              <a:cxn ang="T6">
                <a:pos x="T0" y="T1"/>
              </a:cxn>
              <a:cxn ang="T7">
                <a:pos x="T2" y="T3"/>
              </a:cxn>
              <a:cxn ang="T8">
                <a:pos x="T4" y="T5"/>
              </a:cxn>
            </a:cxnLst>
            <a:rect l="T9" t="T10" r="T11" b="T12"/>
            <a:pathLst>
              <a:path w="227" h="52">
                <a:moveTo>
                  <a:pt x="0" y="0"/>
                </a:moveTo>
                <a:lnTo>
                  <a:pt x="87" y="7"/>
                </a:lnTo>
                <a:lnTo>
                  <a:pt x="227" y="52"/>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21" name="Oval 524"/>
          <p:cNvSpPr>
            <a:spLocks noChangeArrowheads="1"/>
          </p:cNvSpPr>
          <p:nvPr/>
        </p:nvSpPr>
        <p:spPr bwMode="auto">
          <a:xfrm>
            <a:off x="8015808" y="2855526"/>
            <a:ext cx="16743"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23" name="Freeform 526"/>
          <p:cNvSpPr>
            <a:spLocks/>
          </p:cNvSpPr>
          <p:nvPr/>
        </p:nvSpPr>
        <p:spPr bwMode="auto">
          <a:xfrm>
            <a:off x="7339388" y="3010206"/>
            <a:ext cx="46881" cy="18918"/>
          </a:xfrm>
          <a:custGeom>
            <a:avLst/>
            <a:gdLst>
              <a:gd name="T0" fmla="*/ 0 w 45"/>
              <a:gd name="T1" fmla="*/ 0 h 17"/>
              <a:gd name="T2" fmla="*/ 13411776 w 45"/>
              <a:gd name="T3" fmla="*/ 20938815 h 17"/>
              <a:gd name="T4" fmla="*/ 13411776 w 45"/>
              <a:gd name="T5" fmla="*/ 39550913 h 17"/>
              <a:gd name="T6" fmla="*/ 0 60000 65536"/>
              <a:gd name="T7" fmla="*/ 0 60000 65536"/>
              <a:gd name="T8" fmla="*/ 0 60000 65536"/>
              <a:gd name="T9" fmla="*/ 0 w 45"/>
              <a:gd name="T10" fmla="*/ 0 h 17"/>
              <a:gd name="T11" fmla="*/ 45 w 45"/>
              <a:gd name="T12" fmla="*/ 17 h 17"/>
            </a:gdLst>
            <a:ahLst/>
            <a:cxnLst>
              <a:cxn ang="T6">
                <a:pos x="T0" y="T1"/>
              </a:cxn>
              <a:cxn ang="T7">
                <a:pos x="T2" y="T3"/>
              </a:cxn>
              <a:cxn ang="T8">
                <a:pos x="T4" y="T5"/>
              </a:cxn>
            </a:cxnLst>
            <a:rect l="T9" t="T10" r="T11" b="T12"/>
            <a:pathLst>
              <a:path w="45" h="17">
                <a:moveTo>
                  <a:pt x="0" y="0"/>
                </a:moveTo>
                <a:lnTo>
                  <a:pt x="27" y="9"/>
                </a:lnTo>
                <a:lnTo>
                  <a:pt x="45" y="17"/>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24" name="Oval 527"/>
          <p:cNvSpPr>
            <a:spLocks noChangeArrowheads="1"/>
          </p:cNvSpPr>
          <p:nvPr/>
        </p:nvSpPr>
        <p:spPr bwMode="auto">
          <a:xfrm>
            <a:off x="7382919" y="3022450"/>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25" name="Oval 528"/>
          <p:cNvSpPr>
            <a:spLocks noChangeArrowheads="1"/>
          </p:cNvSpPr>
          <p:nvPr/>
        </p:nvSpPr>
        <p:spPr bwMode="auto">
          <a:xfrm>
            <a:off x="7324872" y="2999077"/>
            <a:ext cx="16744" cy="17805"/>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26" name="Oval 529"/>
          <p:cNvSpPr>
            <a:spLocks noChangeArrowheads="1"/>
          </p:cNvSpPr>
          <p:nvPr/>
        </p:nvSpPr>
        <p:spPr bwMode="auto">
          <a:xfrm>
            <a:off x="6808071" y="2758706"/>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27" name="Freeform 530"/>
          <p:cNvSpPr>
            <a:spLocks/>
          </p:cNvSpPr>
          <p:nvPr/>
        </p:nvSpPr>
        <p:spPr bwMode="auto">
          <a:xfrm>
            <a:off x="6786863" y="2669684"/>
            <a:ext cx="25673" cy="90139"/>
          </a:xfrm>
          <a:custGeom>
            <a:avLst/>
            <a:gdLst>
              <a:gd name="T0" fmla="*/ 24241420 w 24"/>
              <a:gd name="T1" fmla="*/ 183788526 h 79"/>
              <a:gd name="T2" fmla="*/ 0 w 24"/>
              <a:gd name="T3" fmla="*/ 97710108 h 79"/>
              <a:gd name="T4" fmla="*/ 4039731 w 24"/>
              <a:gd name="T5" fmla="*/ 0 h 79"/>
              <a:gd name="T6" fmla="*/ 0 60000 65536"/>
              <a:gd name="T7" fmla="*/ 0 60000 65536"/>
              <a:gd name="T8" fmla="*/ 0 60000 65536"/>
              <a:gd name="T9" fmla="*/ 0 w 24"/>
              <a:gd name="T10" fmla="*/ 0 h 79"/>
              <a:gd name="T11" fmla="*/ 24 w 24"/>
              <a:gd name="T12" fmla="*/ 79 h 79"/>
            </a:gdLst>
            <a:ahLst/>
            <a:cxnLst>
              <a:cxn ang="T6">
                <a:pos x="T0" y="T1"/>
              </a:cxn>
              <a:cxn ang="T7">
                <a:pos x="T2" y="T3"/>
              </a:cxn>
              <a:cxn ang="T8">
                <a:pos x="T4" y="T5"/>
              </a:cxn>
            </a:cxnLst>
            <a:rect l="T9" t="T10" r="T11" b="T12"/>
            <a:pathLst>
              <a:path w="24" h="79">
                <a:moveTo>
                  <a:pt x="24" y="79"/>
                </a:moveTo>
                <a:lnTo>
                  <a:pt x="0" y="42"/>
                </a:lnTo>
                <a:lnTo>
                  <a:pt x="2"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28" name="Line 531"/>
          <p:cNvSpPr>
            <a:spLocks noChangeShapeType="1"/>
          </p:cNvSpPr>
          <p:nvPr/>
        </p:nvSpPr>
        <p:spPr bwMode="auto">
          <a:xfrm>
            <a:off x="6772352" y="2621827"/>
            <a:ext cx="13395" cy="5786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29" name="Line 532"/>
          <p:cNvSpPr>
            <a:spLocks noChangeShapeType="1"/>
          </p:cNvSpPr>
          <p:nvPr/>
        </p:nvSpPr>
        <p:spPr bwMode="auto">
          <a:xfrm>
            <a:off x="6783515" y="2622941"/>
            <a:ext cx="15627" cy="56754"/>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30" name="Line 533"/>
          <p:cNvSpPr>
            <a:spLocks noChangeShapeType="1"/>
          </p:cNvSpPr>
          <p:nvPr/>
        </p:nvSpPr>
        <p:spPr bwMode="auto">
          <a:xfrm>
            <a:off x="6795793" y="2673018"/>
            <a:ext cx="25673" cy="0"/>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31" name="Oval 534"/>
          <p:cNvSpPr>
            <a:spLocks noChangeArrowheads="1"/>
          </p:cNvSpPr>
          <p:nvPr/>
        </p:nvSpPr>
        <p:spPr bwMode="auto">
          <a:xfrm>
            <a:off x="6814768" y="2666341"/>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32" name="Freeform 535"/>
          <p:cNvSpPr>
            <a:spLocks/>
          </p:cNvSpPr>
          <p:nvPr/>
        </p:nvSpPr>
        <p:spPr bwMode="auto">
          <a:xfrm>
            <a:off x="6783511" y="2595121"/>
            <a:ext cx="71438" cy="21144"/>
          </a:xfrm>
          <a:custGeom>
            <a:avLst/>
            <a:gdLst>
              <a:gd name="T0" fmla="*/ 0 w 70"/>
              <a:gd name="T1" fmla="*/ 41874068 h 18"/>
              <a:gd name="T2" fmla="*/ 9192632 w 70"/>
              <a:gd name="T3" fmla="*/ 41874068 h 18"/>
              <a:gd name="T4" fmla="*/ 9192632 w 70"/>
              <a:gd name="T5" fmla="*/ 4653217 h 18"/>
              <a:gd name="T6" fmla="*/ 9192632 w 70"/>
              <a:gd name="T7" fmla="*/ 0 h 18"/>
              <a:gd name="T8" fmla="*/ 0 60000 65536"/>
              <a:gd name="T9" fmla="*/ 0 60000 65536"/>
              <a:gd name="T10" fmla="*/ 0 60000 65536"/>
              <a:gd name="T11" fmla="*/ 0 60000 65536"/>
              <a:gd name="T12" fmla="*/ 0 w 70"/>
              <a:gd name="T13" fmla="*/ 0 h 18"/>
              <a:gd name="T14" fmla="*/ 70 w 70"/>
              <a:gd name="T15" fmla="*/ 18 h 18"/>
            </a:gdLst>
            <a:ahLst/>
            <a:cxnLst>
              <a:cxn ang="T8">
                <a:pos x="T0" y="T1"/>
              </a:cxn>
              <a:cxn ang="T9">
                <a:pos x="T2" y="T3"/>
              </a:cxn>
              <a:cxn ang="T10">
                <a:pos x="T4" y="T5"/>
              </a:cxn>
              <a:cxn ang="T11">
                <a:pos x="T6" y="T7"/>
              </a:cxn>
            </a:cxnLst>
            <a:rect l="T12" t="T13" r="T14" b="T15"/>
            <a:pathLst>
              <a:path w="70" h="18">
                <a:moveTo>
                  <a:pt x="0" y="18"/>
                </a:moveTo>
                <a:lnTo>
                  <a:pt x="27" y="18"/>
                </a:lnTo>
                <a:lnTo>
                  <a:pt x="45" y="2"/>
                </a:lnTo>
                <a:lnTo>
                  <a:pt x="7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33" name="Freeform 536"/>
          <p:cNvSpPr>
            <a:spLocks/>
          </p:cNvSpPr>
          <p:nvPr/>
        </p:nvSpPr>
        <p:spPr bwMode="auto">
          <a:xfrm>
            <a:off x="6866110" y="2537252"/>
            <a:ext cx="331514" cy="53416"/>
          </a:xfrm>
          <a:custGeom>
            <a:avLst/>
            <a:gdLst>
              <a:gd name="T0" fmla="*/ 0 w 322"/>
              <a:gd name="T1" fmla="*/ 109340551 h 47"/>
              <a:gd name="T2" fmla="*/ 11303267 w 322"/>
              <a:gd name="T3" fmla="*/ 55832779 h 47"/>
              <a:gd name="T4" fmla="*/ 11303267 w 322"/>
              <a:gd name="T5" fmla="*/ 0 h 47"/>
              <a:gd name="T6" fmla="*/ 11303267 w 322"/>
              <a:gd name="T7" fmla="*/ 27916390 h 47"/>
              <a:gd name="T8" fmla="*/ 11303267 w 322"/>
              <a:gd name="T9" fmla="*/ 48854497 h 47"/>
              <a:gd name="T10" fmla="*/ 11303267 w 322"/>
              <a:gd name="T11" fmla="*/ 20938107 h 47"/>
              <a:gd name="T12" fmla="*/ 11303267 w 322"/>
              <a:gd name="T13" fmla="*/ 67465966 h 47"/>
              <a:gd name="T14" fmla="*/ 11303267 w 322"/>
              <a:gd name="T15" fmla="*/ 18611470 h 47"/>
              <a:gd name="T16" fmla="*/ 0 60000 65536"/>
              <a:gd name="T17" fmla="*/ 0 60000 65536"/>
              <a:gd name="T18" fmla="*/ 0 60000 65536"/>
              <a:gd name="T19" fmla="*/ 0 60000 65536"/>
              <a:gd name="T20" fmla="*/ 0 60000 65536"/>
              <a:gd name="T21" fmla="*/ 0 60000 65536"/>
              <a:gd name="T22" fmla="*/ 0 60000 65536"/>
              <a:gd name="T23" fmla="*/ 0 60000 65536"/>
              <a:gd name="T24" fmla="*/ 0 w 322"/>
              <a:gd name="T25" fmla="*/ 0 h 47"/>
              <a:gd name="T26" fmla="*/ 322 w 322"/>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2" h="47">
                <a:moveTo>
                  <a:pt x="0" y="47"/>
                </a:moveTo>
                <a:lnTo>
                  <a:pt x="43" y="24"/>
                </a:lnTo>
                <a:lnTo>
                  <a:pt x="75" y="0"/>
                </a:lnTo>
                <a:lnTo>
                  <a:pt x="135" y="12"/>
                </a:lnTo>
                <a:lnTo>
                  <a:pt x="183" y="21"/>
                </a:lnTo>
                <a:lnTo>
                  <a:pt x="232" y="9"/>
                </a:lnTo>
                <a:lnTo>
                  <a:pt x="276" y="29"/>
                </a:lnTo>
                <a:lnTo>
                  <a:pt x="322" y="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34" name="Freeform 537"/>
          <p:cNvSpPr>
            <a:spLocks/>
          </p:cNvSpPr>
          <p:nvPr/>
        </p:nvSpPr>
        <p:spPr bwMode="auto">
          <a:xfrm>
            <a:off x="7190931" y="2371441"/>
            <a:ext cx="98227" cy="159134"/>
          </a:xfrm>
          <a:custGeom>
            <a:avLst/>
            <a:gdLst>
              <a:gd name="T0" fmla="*/ 9051135 w 97"/>
              <a:gd name="T1" fmla="*/ 323375343 h 139"/>
              <a:gd name="T2" fmla="*/ 0 w 97"/>
              <a:gd name="T3" fmla="*/ 239623585 h 139"/>
              <a:gd name="T4" fmla="*/ 9051135 w 97"/>
              <a:gd name="T5" fmla="*/ 181461872 h 139"/>
              <a:gd name="T6" fmla="*/ 9051135 w 97"/>
              <a:gd name="T7" fmla="*/ 83751758 h 139"/>
              <a:gd name="T8" fmla="*/ 9051135 w 97"/>
              <a:gd name="T9" fmla="*/ 0 h 139"/>
              <a:gd name="T10" fmla="*/ 0 60000 65536"/>
              <a:gd name="T11" fmla="*/ 0 60000 65536"/>
              <a:gd name="T12" fmla="*/ 0 60000 65536"/>
              <a:gd name="T13" fmla="*/ 0 60000 65536"/>
              <a:gd name="T14" fmla="*/ 0 60000 65536"/>
              <a:gd name="T15" fmla="*/ 0 w 97"/>
              <a:gd name="T16" fmla="*/ 0 h 139"/>
              <a:gd name="T17" fmla="*/ 97 w 97"/>
              <a:gd name="T18" fmla="*/ 139 h 139"/>
            </a:gdLst>
            <a:ahLst/>
            <a:cxnLst>
              <a:cxn ang="T10">
                <a:pos x="T0" y="T1"/>
              </a:cxn>
              <a:cxn ang="T11">
                <a:pos x="T2" y="T3"/>
              </a:cxn>
              <a:cxn ang="T12">
                <a:pos x="T4" y="T5"/>
              </a:cxn>
              <a:cxn ang="T13">
                <a:pos x="T6" y="T7"/>
              </a:cxn>
              <a:cxn ang="T14">
                <a:pos x="T8" y="T9"/>
              </a:cxn>
            </a:cxnLst>
            <a:rect l="T15" t="T16" r="T17" b="T18"/>
            <a:pathLst>
              <a:path w="97" h="139">
                <a:moveTo>
                  <a:pt x="10" y="139"/>
                </a:moveTo>
                <a:lnTo>
                  <a:pt x="0" y="103"/>
                </a:lnTo>
                <a:lnTo>
                  <a:pt x="18" y="78"/>
                </a:lnTo>
                <a:lnTo>
                  <a:pt x="79" y="36"/>
                </a:lnTo>
                <a:lnTo>
                  <a:pt x="97"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35" name="Oval 538"/>
          <p:cNvSpPr>
            <a:spLocks noChangeArrowheads="1"/>
          </p:cNvSpPr>
          <p:nvPr/>
        </p:nvSpPr>
        <p:spPr bwMode="auto">
          <a:xfrm>
            <a:off x="6850484" y="2585105"/>
            <a:ext cx="16743"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36" name="Oval 539"/>
          <p:cNvSpPr>
            <a:spLocks noChangeArrowheads="1"/>
          </p:cNvSpPr>
          <p:nvPr/>
        </p:nvSpPr>
        <p:spPr bwMode="auto">
          <a:xfrm>
            <a:off x="6685288" y="2531689"/>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37" name="Freeform 540"/>
          <p:cNvSpPr>
            <a:spLocks/>
          </p:cNvSpPr>
          <p:nvPr/>
        </p:nvSpPr>
        <p:spPr bwMode="auto">
          <a:xfrm>
            <a:off x="6753372" y="2429308"/>
            <a:ext cx="45765" cy="172488"/>
          </a:xfrm>
          <a:custGeom>
            <a:avLst/>
            <a:gdLst>
              <a:gd name="T0" fmla="*/ 0 w 44"/>
              <a:gd name="T1" fmla="*/ 0 h 151"/>
              <a:gd name="T2" fmla="*/ 13369161 w 44"/>
              <a:gd name="T3" fmla="*/ 62813208 h 151"/>
              <a:gd name="T4" fmla="*/ 13369161 w 44"/>
              <a:gd name="T5" fmla="*/ 120974732 h 151"/>
              <a:gd name="T6" fmla="*/ 13369161 w 44"/>
              <a:gd name="T7" fmla="*/ 181461283 h 151"/>
              <a:gd name="T8" fmla="*/ 13369161 w 44"/>
              <a:gd name="T9" fmla="*/ 232642837 h 151"/>
              <a:gd name="T10" fmla="*/ 13369161 w 44"/>
              <a:gd name="T11" fmla="*/ 351290912 h 151"/>
              <a:gd name="T12" fmla="*/ 0 60000 65536"/>
              <a:gd name="T13" fmla="*/ 0 60000 65536"/>
              <a:gd name="T14" fmla="*/ 0 60000 65536"/>
              <a:gd name="T15" fmla="*/ 0 60000 65536"/>
              <a:gd name="T16" fmla="*/ 0 60000 65536"/>
              <a:gd name="T17" fmla="*/ 0 60000 65536"/>
              <a:gd name="T18" fmla="*/ 0 w 44"/>
              <a:gd name="T19" fmla="*/ 0 h 151"/>
              <a:gd name="T20" fmla="*/ 44 w 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44" h="151">
                <a:moveTo>
                  <a:pt x="0" y="0"/>
                </a:moveTo>
                <a:lnTo>
                  <a:pt x="30" y="27"/>
                </a:lnTo>
                <a:lnTo>
                  <a:pt x="44" y="52"/>
                </a:lnTo>
                <a:lnTo>
                  <a:pt x="42" y="78"/>
                </a:lnTo>
                <a:lnTo>
                  <a:pt x="30" y="100"/>
                </a:lnTo>
                <a:lnTo>
                  <a:pt x="36" y="151"/>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38" name="Oval 541"/>
          <p:cNvSpPr>
            <a:spLocks noChangeArrowheads="1"/>
          </p:cNvSpPr>
          <p:nvPr/>
        </p:nvSpPr>
        <p:spPr bwMode="auto">
          <a:xfrm>
            <a:off x="6741098" y="2414845"/>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39" name="Line 542"/>
          <p:cNvSpPr>
            <a:spLocks noChangeShapeType="1"/>
          </p:cNvSpPr>
          <p:nvPr/>
        </p:nvSpPr>
        <p:spPr bwMode="auto">
          <a:xfrm>
            <a:off x="6767883" y="2550607"/>
            <a:ext cx="8930" cy="47852"/>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40" name="Freeform 543"/>
          <p:cNvSpPr>
            <a:spLocks/>
          </p:cNvSpPr>
          <p:nvPr/>
        </p:nvSpPr>
        <p:spPr bwMode="auto">
          <a:xfrm>
            <a:off x="6296842" y="1758272"/>
            <a:ext cx="70321" cy="34498"/>
          </a:xfrm>
          <a:custGeom>
            <a:avLst/>
            <a:gdLst>
              <a:gd name="T0" fmla="*/ 11327300 w 68"/>
              <a:gd name="T1" fmla="*/ 69794123 h 30"/>
              <a:gd name="T2" fmla="*/ 11327300 w 68"/>
              <a:gd name="T3" fmla="*/ 27916997 h 30"/>
              <a:gd name="T4" fmla="*/ 11327300 w 68"/>
              <a:gd name="T5" fmla="*/ 0 h 30"/>
              <a:gd name="T6" fmla="*/ 0 w 68"/>
              <a:gd name="T7" fmla="*/ 37223749 h 30"/>
              <a:gd name="T8" fmla="*/ 0 60000 65536"/>
              <a:gd name="T9" fmla="*/ 0 60000 65536"/>
              <a:gd name="T10" fmla="*/ 0 60000 65536"/>
              <a:gd name="T11" fmla="*/ 0 60000 65536"/>
              <a:gd name="T12" fmla="*/ 0 w 68"/>
              <a:gd name="T13" fmla="*/ 0 h 30"/>
              <a:gd name="T14" fmla="*/ 68 w 68"/>
              <a:gd name="T15" fmla="*/ 30 h 30"/>
            </a:gdLst>
            <a:ahLst/>
            <a:cxnLst>
              <a:cxn ang="T8">
                <a:pos x="T0" y="T1"/>
              </a:cxn>
              <a:cxn ang="T9">
                <a:pos x="T2" y="T3"/>
              </a:cxn>
              <a:cxn ang="T10">
                <a:pos x="T4" y="T5"/>
              </a:cxn>
              <a:cxn ang="T11">
                <a:pos x="T6" y="T7"/>
              </a:cxn>
            </a:cxnLst>
            <a:rect l="T12" t="T13" r="T14" b="T15"/>
            <a:pathLst>
              <a:path w="68" h="30">
                <a:moveTo>
                  <a:pt x="68" y="30"/>
                </a:moveTo>
                <a:lnTo>
                  <a:pt x="53" y="12"/>
                </a:lnTo>
                <a:lnTo>
                  <a:pt x="30" y="0"/>
                </a:lnTo>
                <a:lnTo>
                  <a:pt x="0" y="16"/>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41" name="Oval 544"/>
          <p:cNvSpPr>
            <a:spLocks noChangeArrowheads="1"/>
          </p:cNvSpPr>
          <p:nvPr/>
        </p:nvSpPr>
        <p:spPr bwMode="auto">
          <a:xfrm>
            <a:off x="6358238" y="1783868"/>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42" name="Line 545"/>
          <p:cNvSpPr>
            <a:spLocks noChangeShapeType="1"/>
          </p:cNvSpPr>
          <p:nvPr/>
        </p:nvSpPr>
        <p:spPr bwMode="auto">
          <a:xfrm>
            <a:off x="6235452" y="1741584"/>
            <a:ext cx="33486" cy="20031"/>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43" name="Freeform 546"/>
          <p:cNvSpPr>
            <a:spLocks/>
          </p:cNvSpPr>
          <p:nvPr/>
        </p:nvSpPr>
        <p:spPr bwMode="auto">
          <a:xfrm>
            <a:off x="6284563" y="1774965"/>
            <a:ext cx="483320" cy="774530"/>
          </a:xfrm>
          <a:custGeom>
            <a:avLst/>
            <a:gdLst>
              <a:gd name="T0" fmla="*/ 0 w 471"/>
              <a:gd name="T1" fmla="*/ 0 h 678"/>
              <a:gd name="T2" fmla="*/ 2147483647 w 471"/>
              <a:gd name="T3" fmla="*/ 2147483647 h 678"/>
              <a:gd name="T4" fmla="*/ 2147483647 w 471"/>
              <a:gd name="T5" fmla="*/ 2147483647 h 678"/>
              <a:gd name="T6" fmla="*/ 2147483647 w 471"/>
              <a:gd name="T7" fmla="*/ 2147483647 h 678"/>
              <a:gd name="T8" fmla="*/ 2147483647 w 471"/>
              <a:gd name="T9" fmla="*/ 2147483647 h 678"/>
              <a:gd name="T10" fmla="*/ 2147483647 w 471"/>
              <a:gd name="T11" fmla="*/ 2147483647 h 678"/>
              <a:gd name="T12" fmla="*/ 0 60000 65536"/>
              <a:gd name="T13" fmla="*/ 0 60000 65536"/>
              <a:gd name="T14" fmla="*/ 0 60000 65536"/>
              <a:gd name="T15" fmla="*/ 0 60000 65536"/>
              <a:gd name="T16" fmla="*/ 0 60000 65536"/>
              <a:gd name="T17" fmla="*/ 0 60000 65536"/>
              <a:gd name="T18" fmla="*/ 0 w 471"/>
              <a:gd name="T19" fmla="*/ 0 h 678"/>
              <a:gd name="T20" fmla="*/ 471 w 471"/>
              <a:gd name="T21" fmla="*/ 678 h 678"/>
            </a:gdLst>
            <a:ahLst/>
            <a:cxnLst>
              <a:cxn ang="T12">
                <a:pos x="T0" y="T1"/>
              </a:cxn>
              <a:cxn ang="T13">
                <a:pos x="T2" y="T3"/>
              </a:cxn>
              <a:cxn ang="T14">
                <a:pos x="T4" y="T5"/>
              </a:cxn>
              <a:cxn ang="T15">
                <a:pos x="T6" y="T7"/>
              </a:cxn>
              <a:cxn ang="T16">
                <a:pos x="T8" y="T9"/>
              </a:cxn>
              <a:cxn ang="T17">
                <a:pos x="T10" y="T11"/>
              </a:cxn>
            </a:cxnLst>
            <a:rect l="T18" t="T19" r="T20" b="T21"/>
            <a:pathLst>
              <a:path w="471" h="678">
                <a:moveTo>
                  <a:pt x="0" y="0"/>
                </a:moveTo>
                <a:lnTo>
                  <a:pt x="137" y="90"/>
                </a:lnTo>
                <a:lnTo>
                  <a:pt x="246" y="289"/>
                </a:lnTo>
                <a:lnTo>
                  <a:pt x="394" y="436"/>
                </a:lnTo>
                <a:lnTo>
                  <a:pt x="409" y="588"/>
                </a:lnTo>
                <a:lnTo>
                  <a:pt x="471" y="678"/>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544" name="Oval 547"/>
          <p:cNvSpPr>
            <a:spLocks noChangeArrowheads="1"/>
          </p:cNvSpPr>
          <p:nvPr/>
        </p:nvSpPr>
        <p:spPr bwMode="auto">
          <a:xfrm>
            <a:off x="6265588" y="1752712"/>
            <a:ext cx="21208" cy="23369"/>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45" name="Oval 548"/>
          <p:cNvSpPr>
            <a:spLocks noChangeArrowheads="1"/>
          </p:cNvSpPr>
          <p:nvPr/>
        </p:nvSpPr>
        <p:spPr bwMode="auto">
          <a:xfrm>
            <a:off x="6765655" y="2536140"/>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46" name="Line 549"/>
          <p:cNvSpPr>
            <a:spLocks noChangeShapeType="1"/>
          </p:cNvSpPr>
          <p:nvPr/>
        </p:nvSpPr>
        <p:spPr bwMode="auto">
          <a:xfrm>
            <a:off x="6260008" y="1364332"/>
            <a:ext cx="60275" cy="55641"/>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47" name="Oval 550"/>
          <p:cNvSpPr>
            <a:spLocks noChangeArrowheads="1"/>
          </p:cNvSpPr>
          <p:nvPr/>
        </p:nvSpPr>
        <p:spPr bwMode="auto">
          <a:xfrm>
            <a:off x="6245501" y="1347642"/>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48" name="Line 551"/>
          <p:cNvSpPr>
            <a:spLocks noChangeShapeType="1"/>
          </p:cNvSpPr>
          <p:nvPr/>
        </p:nvSpPr>
        <p:spPr bwMode="auto">
          <a:xfrm>
            <a:off x="6320287" y="1358770"/>
            <a:ext cx="3349" cy="60093"/>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49" name="Oval 552"/>
          <p:cNvSpPr>
            <a:spLocks noChangeArrowheads="1"/>
          </p:cNvSpPr>
          <p:nvPr/>
        </p:nvSpPr>
        <p:spPr bwMode="auto">
          <a:xfrm>
            <a:off x="6311353" y="1340965"/>
            <a:ext cx="18976"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50" name="Line 553"/>
          <p:cNvSpPr>
            <a:spLocks noChangeShapeType="1"/>
          </p:cNvSpPr>
          <p:nvPr/>
        </p:nvSpPr>
        <p:spPr bwMode="auto">
          <a:xfrm>
            <a:off x="6331445" y="1432213"/>
            <a:ext cx="75902" cy="44513"/>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51" name="Oval 554"/>
          <p:cNvSpPr>
            <a:spLocks noChangeArrowheads="1"/>
          </p:cNvSpPr>
          <p:nvPr/>
        </p:nvSpPr>
        <p:spPr bwMode="auto">
          <a:xfrm>
            <a:off x="6404003" y="1470053"/>
            <a:ext cx="18975"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52" name="Freeform 555"/>
          <p:cNvSpPr>
            <a:spLocks/>
          </p:cNvSpPr>
          <p:nvPr/>
        </p:nvSpPr>
        <p:spPr bwMode="auto">
          <a:xfrm>
            <a:off x="6233222" y="1560188"/>
            <a:ext cx="25673" cy="168038"/>
          </a:xfrm>
          <a:custGeom>
            <a:avLst/>
            <a:gdLst>
              <a:gd name="T0" fmla="*/ 0 w 24"/>
              <a:gd name="T1" fmla="*/ 341986266 h 147"/>
              <a:gd name="T2" fmla="*/ 24241420 w 24"/>
              <a:gd name="T3" fmla="*/ 111668220 h 147"/>
              <a:gd name="T4" fmla="*/ 24241420 w 24"/>
              <a:gd name="T5" fmla="*/ 0 h 147"/>
              <a:gd name="T6" fmla="*/ 0 60000 65536"/>
              <a:gd name="T7" fmla="*/ 0 60000 65536"/>
              <a:gd name="T8" fmla="*/ 0 60000 65536"/>
              <a:gd name="T9" fmla="*/ 0 w 24"/>
              <a:gd name="T10" fmla="*/ 0 h 147"/>
              <a:gd name="T11" fmla="*/ 24 w 24"/>
              <a:gd name="T12" fmla="*/ 147 h 147"/>
            </a:gdLst>
            <a:ahLst/>
            <a:cxnLst>
              <a:cxn ang="T6">
                <a:pos x="T0" y="T1"/>
              </a:cxn>
              <a:cxn ang="T7">
                <a:pos x="T2" y="T3"/>
              </a:cxn>
              <a:cxn ang="T8">
                <a:pos x="T4" y="T5"/>
              </a:cxn>
            </a:cxnLst>
            <a:rect l="T9" t="T10" r="T11" b="T12"/>
            <a:pathLst>
              <a:path w="24" h="147">
                <a:moveTo>
                  <a:pt x="0" y="147"/>
                </a:moveTo>
                <a:lnTo>
                  <a:pt x="12" y="48"/>
                </a:lnTo>
                <a:lnTo>
                  <a:pt x="24"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53" name="Freeform 556"/>
          <p:cNvSpPr>
            <a:spLocks/>
          </p:cNvSpPr>
          <p:nvPr/>
        </p:nvSpPr>
        <p:spPr bwMode="auto">
          <a:xfrm>
            <a:off x="6262239" y="1435551"/>
            <a:ext cx="58043" cy="110171"/>
          </a:xfrm>
          <a:custGeom>
            <a:avLst/>
            <a:gdLst>
              <a:gd name="T0" fmla="*/ 0 w 57"/>
              <a:gd name="T1" fmla="*/ 223338011 h 96"/>
              <a:gd name="T2" fmla="*/ 9152185 w 57"/>
              <a:gd name="T3" fmla="*/ 90731525 h 96"/>
              <a:gd name="T4" fmla="*/ 9152185 w 57"/>
              <a:gd name="T5" fmla="*/ 0 h 96"/>
              <a:gd name="T6" fmla="*/ 0 60000 65536"/>
              <a:gd name="T7" fmla="*/ 0 60000 65536"/>
              <a:gd name="T8" fmla="*/ 0 60000 65536"/>
              <a:gd name="T9" fmla="*/ 0 w 57"/>
              <a:gd name="T10" fmla="*/ 0 h 96"/>
              <a:gd name="T11" fmla="*/ 57 w 57"/>
              <a:gd name="T12" fmla="*/ 96 h 96"/>
            </a:gdLst>
            <a:ahLst/>
            <a:cxnLst>
              <a:cxn ang="T6">
                <a:pos x="T0" y="T1"/>
              </a:cxn>
              <a:cxn ang="T7">
                <a:pos x="T2" y="T3"/>
              </a:cxn>
              <a:cxn ang="T8">
                <a:pos x="T4" y="T5"/>
              </a:cxn>
            </a:cxnLst>
            <a:rect l="T9" t="T10" r="T11" b="T12"/>
            <a:pathLst>
              <a:path w="57" h="96">
                <a:moveTo>
                  <a:pt x="0" y="96"/>
                </a:moveTo>
                <a:lnTo>
                  <a:pt x="48" y="39"/>
                </a:lnTo>
                <a:lnTo>
                  <a:pt x="57"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54" name="Oval 557"/>
          <p:cNvSpPr>
            <a:spLocks noChangeArrowheads="1"/>
          </p:cNvSpPr>
          <p:nvPr/>
        </p:nvSpPr>
        <p:spPr bwMode="auto">
          <a:xfrm>
            <a:off x="6311353" y="1414408"/>
            <a:ext cx="21208" cy="25595"/>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55" name="Oval 558"/>
          <p:cNvSpPr>
            <a:spLocks noChangeArrowheads="1"/>
          </p:cNvSpPr>
          <p:nvPr/>
        </p:nvSpPr>
        <p:spPr bwMode="auto">
          <a:xfrm>
            <a:off x="6248849" y="1544608"/>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56" name="Oval 559"/>
          <p:cNvSpPr>
            <a:spLocks noChangeArrowheads="1"/>
          </p:cNvSpPr>
          <p:nvPr/>
        </p:nvSpPr>
        <p:spPr bwMode="auto">
          <a:xfrm>
            <a:off x="6223172" y="1724891"/>
            <a:ext cx="16743"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57" name="Line 560"/>
          <p:cNvSpPr>
            <a:spLocks noChangeShapeType="1"/>
          </p:cNvSpPr>
          <p:nvPr/>
        </p:nvSpPr>
        <p:spPr bwMode="auto">
          <a:xfrm>
            <a:off x="5000922" y="1149555"/>
            <a:ext cx="54695" cy="5564"/>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58" name="Oval 561"/>
          <p:cNvSpPr>
            <a:spLocks noChangeArrowheads="1"/>
          </p:cNvSpPr>
          <p:nvPr/>
        </p:nvSpPr>
        <p:spPr bwMode="auto">
          <a:xfrm>
            <a:off x="4985294" y="1137312"/>
            <a:ext cx="16744"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59" name="Oval 562"/>
          <p:cNvSpPr>
            <a:spLocks noChangeArrowheads="1"/>
          </p:cNvSpPr>
          <p:nvPr/>
        </p:nvSpPr>
        <p:spPr bwMode="auto">
          <a:xfrm>
            <a:off x="5055616" y="1145104"/>
            <a:ext cx="21208"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60" name="Oval 563"/>
          <p:cNvSpPr>
            <a:spLocks noChangeArrowheads="1"/>
          </p:cNvSpPr>
          <p:nvPr/>
        </p:nvSpPr>
        <p:spPr bwMode="auto">
          <a:xfrm>
            <a:off x="5447405" y="1441115"/>
            <a:ext cx="18976"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61" name="Oval 564"/>
          <p:cNvSpPr>
            <a:spLocks noChangeArrowheads="1"/>
          </p:cNvSpPr>
          <p:nvPr/>
        </p:nvSpPr>
        <p:spPr bwMode="auto">
          <a:xfrm>
            <a:off x="5346947" y="1520126"/>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62" name="Line 565"/>
          <p:cNvSpPr>
            <a:spLocks noChangeShapeType="1"/>
          </p:cNvSpPr>
          <p:nvPr/>
        </p:nvSpPr>
        <p:spPr bwMode="auto">
          <a:xfrm flipH="1" flipV="1">
            <a:off x="5500988" y="1460033"/>
            <a:ext cx="69205" cy="13354"/>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63" name="Oval 566"/>
          <p:cNvSpPr>
            <a:spLocks noChangeArrowheads="1"/>
          </p:cNvSpPr>
          <p:nvPr/>
        </p:nvSpPr>
        <p:spPr bwMode="auto">
          <a:xfrm>
            <a:off x="5566845" y="1466714"/>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64" name="Line 567"/>
          <p:cNvSpPr>
            <a:spLocks noChangeShapeType="1"/>
          </p:cNvSpPr>
          <p:nvPr/>
        </p:nvSpPr>
        <p:spPr bwMode="auto">
          <a:xfrm flipH="1">
            <a:off x="6623896" y="931443"/>
            <a:ext cx="37951" cy="21143"/>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65" name="Line 568"/>
          <p:cNvSpPr>
            <a:spLocks noChangeShapeType="1"/>
          </p:cNvSpPr>
          <p:nvPr/>
        </p:nvSpPr>
        <p:spPr bwMode="auto">
          <a:xfrm>
            <a:off x="6560268" y="933665"/>
            <a:ext cx="51346" cy="16692"/>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66" name="Oval 569"/>
          <p:cNvSpPr>
            <a:spLocks noChangeArrowheads="1"/>
          </p:cNvSpPr>
          <p:nvPr/>
        </p:nvSpPr>
        <p:spPr bwMode="auto">
          <a:xfrm>
            <a:off x="6607149" y="943680"/>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67" name="Oval 570"/>
          <p:cNvSpPr>
            <a:spLocks noChangeArrowheads="1"/>
          </p:cNvSpPr>
          <p:nvPr/>
        </p:nvSpPr>
        <p:spPr bwMode="auto">
          <a:xfrm>
            <a:off x="6549110" y="920312"/>
            <a:ext cx="17859" cy="18918"/>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68" name="Oval 571"/>
          <p:cNvSpPr>
            <a:spLocks noChangeArrowheads="1"/>
          </p:cNvSpPr>
          <p:nvPr/>
        </p:nvSpPr>
        <p:spPr bwMode="auto">
          <a:xfrm>
            <a:off x="8420991" y="2985727"/>
            <a:ext cx="16744"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69" name="Oval 572"/>
          <p:cNvSpPr>
            <a:spLocks noChangeArrowheads="1"/>
          </p:cNvSpPr>
          <p:nvPr/>
        </p:nvSpPr>
        <p:spPr bwMode="auto">
          <a:xfrm>
            <a:off x="5559031" y="990423"/>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70" name="Oval 573"/>
          <p:cNvSpPr>
            <a:spLocks noChangeArrowheads="1"/>
          </p:cNvSpPr>
          <p:nvPr/>
        </p:nvSpPr>
        <p:spPr bwMode="auto">
          <a:xfrm>
            <a:off x="5631585" y="863560"/>
            <a:ext cx="17859" cy="20031"/>
          </a:xfrm>
          <a:prstGeom prst="ellipse">
            <a:avLst/>
          </a:prstGeom>
          <a:solidFill>
            <a:srgbClr val="FFFFFF"/>
          </a:solidFill>
          <a:ln w="3175">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71" name="Freeform 574"/>
          <p:cNvSpPr>
            <a:spLocks/>
          </p:cNvSpPr>
          <p:nvPr/>
        </p:nvSpPr>
        <p:spPr bwMode="auto">
          <a:xfrm>
            <a:off x="6895131" y="665473"/>
            <a:ext cx="36835" cy="117960"/>
          </a:xfrm>
          <a:custGeom>
            <a:avLst/>
            <a:gdLst>
              <a:gd name="T0" fmla="*/ 0 w 35"/>
              <a:gd name="T1" fmla="*/ 241950362 h 104"/>
              <a:gd name="T2" fmla="*/ 5865479 w 35"/>
              <a:gd name="T3" fmla="*/ 234970366 h 104"/>
              <a:gd name="T4" fmla="*/ 15642772 w 35"/>
              <a:gd name="T5" fmla="*/ 225665335 h 104"/>
              <a:gd name="T6" fmla="*/ 15642772 w 35"/>
              <a:gd name="T7" fmla="*/ 200073648 h 104"/>
              <a:gd name="T8" fmla="*/ 15642772 w 35"/>
              <a:gd name="T9" fmla="*/ 186115287 h 104"/>
              <a:gd name="T10" fmla="*/ 15642772 w 35"/>
              <a:gd name="T11" fmla="*/ 169830260 h 104"/>
              <a:gd name="T12" fmla="*/ 15642772 w 35"/>
              <a:gd name="T13" fmla="*/ 155871899 h 104"/>
              <a:gd name="T14" fmla="*/ 15642772 w 35"/>
              <a:gd name="T15" fmla="*/ 139586872 h 104"/>
              <a:gd name="T16" fmla="*/ 15642772 w 35"/>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04"/>
              <a:gd name="T29" fmla="*/ 35 w 35"/>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04">
                <a:moveTo>
                  <a:pt x="0" y="104"/>
                </a:moveTo>
                <a:lnTo>
                  <a:pt x="3" y="101"/>
                </a:lnTo>
                <a:lnTo>
                  <a:pt x="8" y="97"/>
                </a:lnTo>
                <a:lnTo>
                  <a:pt x="19" y="86"/>
                </a:lnTo>
                <a:lnTo>
                  <a:pt x="24" y="80"/>
                </a:lnTo>
                <a:lnTo>
                  <a:pt x="29" y="73"/>
                </a:lnTo>
                <a:lnTo>
                  <a:pt x="33" y="67"/>
                </a:lnTo>
                <a:lnTo>
                  <a:pt x="35" y="60"/>
                </a:lnTo>
                <a:lnTo>
                  <a:pt x="19"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72" name="Oval 575"/>
          <p:cNvSpPr>
            <a:spLocks noChangeArrowheads="1"/>
          </p:cNvSpPr>
          <p:nvPr/>
        </p:nvSpPr>
        <p:spPr bwMode="auto">
          <a:xfrm>
            <a:off x="6899596" y="651006"/>
            <a:ext cx="21208"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73" name="Line 576"/>
          <p:cNvSpPr>
            <a:spLocks noChangeShapeType="1"/>
          </p:cNvSpPr>
          <p:nvPr/>
        </p:nvSpPr>
        <p:spPr bwMode="auto">
          <a:xfrm flipV="1">
            <a:off x="6002163" y="1758275"/>
            <a:ext cx="39067" cy="48965"/>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74" name="Freeform 577"/>
          <p:cNvSpPr>
            <a:spLocks/>
          </p:cNvSpPr>
          <p:nvPr/>
        </p:nvSpPr>
        <p:spPr bwMode="auto">
          <a:xfrm>
            <a:off x="6053508" y="1697070"/>
            <a:ext cx="101575" cy="50077"/>
          </a:xfrm>
          <a:custGeom>
            <a:avLst/>
            <a:gdLst>
              <a:gd name="T0" fmla="*/ 0 w 114"/>
              <a:gd name="T1" fmla="*/ 7504041 h 49"/>
              <a:gd name="T2" fmla="*/ 2803455 w 114"/>
              <a:gd name="T3" fmla="*/ 7504041 h 49"/>
              <a:gd name="T4" fmla="*/ 2803455 w 114"/>
              <a:gd name="T5" fmla="*/ 0 h 49"/>
              <a:gd name="T6" fmla="*/ 0 60000 65536"/>
              <a:gd name="T7" fmla="*/ 0 60000 65536"/>
              <a:gd name="T8" fmla="*/ 0 60000 65536"/>
              <a:gd name="T9" fmla="*/ 0 w 114"/>
              <a:gd name="T10" fmla="*/ 0 h 49"/>
              <a:gd name="T11" fmla="*/ 114 w 114"/>
              <a:gd name="T12" fmla="*/ 49 h 49"/>
            </a:gdLst>
            <a:ahLst/>
            <a:cxnLst>
              <a:cxn ang="T6">
                <a:pos x="T0" y="T1"/>
              </a:cxn>
              <a:cxn ang="T7">
                <a:pos x="T2" y="T3"/>
              </a:cxn>
              <a:cxn ang="T8">
                <a:pos x="T4" y="T5"/>
              </a:cxn>
            </a:cxnLst>
            <a:rect l="T9" t="T10" r="T11" b="T12"/>
            <a:pathLst>
              <a:path w="114" h="49">
                <a:moveTo>
                  <a:pt x="0" y="49"/>
                </a:moveTo>
                <a:lnTo>
                  <a:pt x="51" y="25"/>
                </a:lnTo>
                <a:lnTo>
                  <a:pt x="11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75" name="Oval 578"/>
          <p:cNvSpPr>
            <a:spLocks noChangeArrowheads="1"/>
          </p:cNvSpPr>
          <p:nvPr/>
        </p:nvSpPr>
        <p:spPr bwMode="auto">
          <a:xfrm>
            <a:off x="5987652" y="1800559"/>
            <a:ext cx="22324"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76" name="Oval 579"/>
          <p:cNvSpPr>
            <a:spLocks noChangeArrowheads="1"/>
          </p:cNvSpPr>
          <p:nvPr/>
        </p:nvSpPr>
        <p:spPr bwMode="auto">
          <a:xfrm>
            <a:off x="5985419" y="1729338"/>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77" name="Oval 580"/>
          <p:cNvSpPr>
            <a:spLocks noChangeArrowheads="1"/>
          </p:cNvSpPr>
          <p:nvPr/>
        </p:nvSpPr>
        <p:spPr bwMode="auto">
          <a:xfrm>
            <a:off x="6032301" y="1738242"/>
            <a:ext cx="23441"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78" name="Oval 581"/>
          <p:cNvSpPr>
            <a:spLocks noChangeArrowheads="1"/>
          </p:cNvSpPr>
          <p:nvPr/>
        </p:nvSpPr>
        <p:spPr bwMode="auto">
          <a:xfrm>
            <a:off x="6151735" y="1682599"/>
            <a:ext cx="21208" cy="25595"/>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79" name="Line 582"/>
          <p:cNvSpPr>
            <a:spLocks noChangeShapeType="1"/>
          </p:cNvSpPr>
          <p:nvPr/>
        </p:nvSpPr>
        <p:spPr bwMode="auto">
          <a:xfrm>
            <a:off x="6708724" y="2598463"/>
            <a:ext cx="62508" cy="1001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80" name="Oval 583"/>
          <p:cNvSpPr>
            <a:spLocks noChangeArrowheads="1"/>
          </p:cNvSpPr>
          <p:nvPr/>
        </p:nvSpPr>
        <p:spPr bwMode="auto">
          <a:xfrm>
            <a:off x="6691981" y="2587330"/>
            <a:ext cx="22324"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81" name="Oval 584"/>
          <p:cNvSpPr>
            <a:spLocks noChangeArrowheads="1"/>
          </p:cNvSpPr>
          <p:nvPr/>
        </p:nvSpPr>
        <p:spPr bwMode="auto">
          <a:xfrm>
            <a:off x="6764534" y="2599571"/>
            <a:ext cx="23441" cy="24482"/>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82" name="Freeform 586"/>
          <p:cNvSpPr>
            <a:spLocks/>
          </p:cNvSpPr>
          <p:nvPr/>
        </p:nvSpPr>
        <p:spPr bwMode="auto">
          <a:xfrm>
            <a:off x="6321399" y="382814"/>
            <a:ext cx="23440" cy="42288"/>
          </a:xfrm>
          <a:custGeom>
            <a:avLst/>
            <a:gdLst>
              <a:gd name="T0" fmla="*/ 0 w 27"/>
              <a:gd name="T1" fmla="*/ 2147483647 h 41"/>
              <a:gd name="T2" fmla="*/ 2147483647 w 27"/>
              <a:gd name="T3" fmla="*/ 2147483647 h 41"/>
              <a:gd name="T4" fmla="*/ 2147483647 w 27"/>
              <a:gd name="T5" fmla="*/ 2147483647 h 41"/>
              <a:gd name="T6" fmla="*/ 2147483647 w 27"/>
              <a:gd name="T7" fmla="*/ 0 h 41"/>
              <a:gd name="T8" fmla="*/ 0 60000 65536"/>
              <a:gd name="T9" fmla="*/ 0 60000 65536"/>
              <a:gd name="T10" fmla="*/ 0 60000 65536"/>
              <a:gd name="T11" fmla="*/ 0 60000 65536"/>
              <a:gd name="T12" fmla="*/ 0 w 27"/>
              <a:gd name="T13" fmla="*/ 0 h 41"/>
              <a:gd name="T14" fmla="*/ 27 w 27"/>
              <a:gd name="T15" fmla="*/ 41 h 41"/>
            </a:gdLst>
            <a:ahLst/>
            <a:cxnLst>
              <a:cxn ang="T8">
                <a:pos x="T0" y="T1"/>
              </a:cxn>
              <a:cxn ang="T9">
                <a:pos x="T2" y="T3"/>
              </a:cxn>
              <a:cxn ang="T10">
                <a:pos x="T4" y="T5"/>
              </a:cxn>
              <a:cxn ang="T11">
                <a:pos x="T6" y="T7"/>
              </a:cxn>
            </a:cxnLst>
            <a:rect l="T12" t="T13" r="T14" b="T15"/>
            <a:pathLst>
              <a:path w="27" h="41">
                <a:moveTo>
                  <a:pt x="0" y="41"/>
                </a:moveTo>
                <a:lnTo>
                  <a:pt x="15" y="20"/>
                </a:lnTo>
                <a:lnTo>
                  <a:pt x="24" y="11"/>
                </a:lnTo>
                <a:lnTo>
                  <a:pt x="27" y="0"/>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endParaRPr lang="it-IT" sz="1300">
              <a:solidFill>
                <a:srgbClr val="000000"/>
              </a:solidFill>
              <a:latin typeface="Arial" charset="0"/>
            </a:endParaRPr>
          </a:p>
        </p:txBody>
      </p:sp>
      <p:sp>
        <p:nvSpPr>
          <p:cNvPr id="583" name="Oval 587"/>
          <p:cNvSpPr>
            <a:spLocks noChangeArrowheads="1"/>
          </p:cNvSpPr>
          <p:nvPr/>
        </p:nvSpPr>
        <p:spPr bwMode="auto">
          <a:xfrm>
            <a:off x="7814889" y="2793203"/>
            <a:ext cx="22324" cy="23370"/>
          </a:xfrm>
          <a:prstGeom prst="ellipse">
            <a:avLst/>
          </a:prstGeom>
          <a:solidFill>
            <a:srgbClr val="FFFFFF"/>
          </a:solidFill>
          <a:ln w="6350">
            <a:solidFill>
              <a:schemeClr val="tx1">
                <a:lumMod val="65000"/>
                <a:lumOff val="35000"/>
              </a:schemeClr>
            </a:solidFill>
            <a:round/>
            <a:headEnd/>
            <a:tailEnd/>
          </a:ln>
        </p:spPr>
        <p:txBody>
          <a:bodyPr lIns="64183" tIns="32092" rIns="64183" bIns="3209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584" name="Freeform 588"/>
          <p:cNvSpPr>
            <a:spLocks/>
          </p:cNvSpPr>
          <p:nvPr/>
        </p:nvSpPr>
        <p:spPr bwMode="auto">
          <a:xfrm>
            <a:off x="7411936" y="3062508"/>
            <a:ext cx="27906" cy="37836"/>
          </a:xfrm>
          <a:custGeom>
            <a:avLst/>
            <a:gdLst>
              <a:gd name="T0" fmla="*/ 0 w 23"/>
              <a:gd name="T1" fmla="*/ 2147483647 h 28"/>
              <a:gd name="T2" fmla="*/ 5196602 w 23"/>
              <a:gd name="T3" fmla="*/ 2147483647 h 28"/>
              <a:gd name="T4" fmla="*/ 12993228 w 23"/>
              <a:gd name="T5" fmla="*/ 2147483647 h 28"/>
              <a:gd name="T6" fmla="*/ 2147483647 w 23"/>
              <a:gd name="T7" fmla="*/ 2147483647 h 28"/>
              <a:gd name="T8" fmla="*/ 2147483647 w 23"/>
              <a:gd name="T9" fmla="*/ 2147483647 h 28"/>
              <a:gd name="T10" fmla="*/ 2147483647 w 23"/>
              <a:gd name="T11" fmla="*/ 2147483647 h 28"/>
              <a:gd name="T12" fmla="*/ 2147483647 w 23"/>
              <a:gd name="T13" fmla="*/ 0 h 28"/>
              <a:gd name="T14" fmla="*/ 0 60000 65536"/>
              <a:gd name="T15" fmla="*/ 0 60000 65536"/>
              <a:gd name="T16" fmla="*/ 0 60000 65536"/>
              <a:gd name="T17" fmla="*/ 0 60000 65536"/>
              <a:gd name="T18" fmla="*/ 0 60000 65536"/>
              <a:gd name="T19" fmla="*/ 0 60000 65536"/>
              <a:gd name="T20" fmla="*/ 0 60000 65536"/>
              <a:gd name="T21" fmla="*/ 0 w 23"/>
              <a:gd name="T22" fmla="*/ 0 h 28"/>
              <a:gd name="T23" fmla="*/ 23 w 2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8">
                <a:moveTo>
                  <a:pt x="0" y="28"/>
                </a:moveTo>
                <a:lnTo>
                  <a:pt x="2" y="26"/>
                </a:lnTo>
                <a:lnTo>
                  <a:pt x="5" y="22"/>
                </a:lnTo>
                <a:lnTo>
                  <a:pt x="11" y="14"/>
                </a:lnTo>
                <a:lnTo>
                  <a:pt x="18" y="6"/>
                </a:lnTo>
                <a:lnTo>
                  <a:pt x="21" y="3"/>
                </a:lnTo>
                <a:lnTo>
                  <a:pt x="23"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85" name="Freeform 589"/>
          <p:cNvSpPr>
            <a:spLocks/>
          </p:cNvSpPr>
          <p:nvPr/>
        </p:nvSpPr>
        <p:spPr bwMode="auto">
          <a:xfrm rot="20229980" flipV="1">
            <a:off x="7417518" y="3094781"/>
            <a:ext cx="32370" cy="27820"/>
          </a:xfrm>
          <a:custGeom>
            <a:avLst/>
            <a:gdLst>
              <a:gd name="T0" fmla="*/ 0 w 23"/>
              <a:gd name="T1" fmla="*/ 7419225 h 28"/>
              <a:gd name="T2" fmla="*/ 2147483647 w 23"/>
              <a:gd name="T3" fmla="*/ 7419225 h 28"/>
              <a:gd name="T4" fmla="*/ 2147483647 w 23"/>
              <a:gd name="T5" fmla="*/ 7419225 h 28"/>
              <a:gd name="T6" fmla="*/ 2147483647 w 23"/>
              <a:gd name="T7" fmla="*/ 7419225 h 28"/>
              <a:gd name="T8" fmla="*/ 2147483647 w 23"/>
              <a:gd name="T9" fmla="*/ 7419225 h 28"/>
              <a:gd name="T10" fmla="*/ 2147483647 w 23"/>
              <a:gd name="T11" fmla="*/ 5564419 h 28"/>
              <a:gd name="T12" fmla="*/ 2147483647 w 23"/>
              <a:gd name="T13" fmla="*/ 0 h 28"/>
              <a:gd name="T14" fmla="*/ 0 60000 65536"/>
              <a:gd name="T15" fmla="*/ 0 60000 65536"/>
              <a:gd name="T16" fmla="*/ 0 60000 65536"/>
              <a:gd name="T17" fmla="*/ 0 60000 65536"/>
              <a:gd name="T18" fmla="*/ 0 60000 65536"/>
              <a:gd name="T19" fmla="*/ 0 60000 65536"/>
              <a:gd name="T20" fmla="*/ 0 60000 65536"/>
              <a:gd name="T21" fmla="*/ 0 w 23"/>
              <a:gd name="T22" fmla="*/ 0 h 28"/>
              <a:gd name="T23" fmla="*/ 23 w 2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8">
                <a:moveTo>
                  <a:pt x="0" y="28"/>
                </a:moveTo>
                <a:lnTo>
                  <a:pt x="2" y="26"/>
                </a:lnTo>
                <a:lnTo>
                  <a:pt x="5" y="22"/>
                </a:lnTo>
                <a:lnTo>
                  <a:pt x="11" y="14"/>
                </a:lnTo>
                <a:lnTo>
                  <a:pt x="18" y="6"/>
                </a:lnTo>
                <a:lnTo>
                  <a:pt x="21" y="3"/>
                </a:lnTo>
                <a:lnTo>
                  <a:pt x="23"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64183" tIns="32092" rIns="64183" bIns="32092"/>
          <a:lstStyle/>
          <a:p>
            <a:pPr>
              <a:defRPr/>
            </a:pPr>
            <a:endParaRPr lang="it-IT" sz="1300">
              <a:solidFill>
                <a:srgbClr val="000000"/>
              </a:solidFill>
              <a:latin typeface="Arial" charset="0"/>
            </a:endParaRPr>
          </a:p>
        </p:txBody>
      </p:sp>
      <p:sp>
        <p:nvSpPr>
          <p:cNvPr id="586" name="Line 590"/>
          <p:cNvSpPr>
            <a:spLocks noChangeShapeType="1"/>
          </p:cNvSpPr>
          <p:nvPr/>
        </p:nvSpPr>
        <p:spPr bwMode="auto">
          <a:xfrm flipV="1">
            <a:off x="5100265" y="1733790"/>
            <a:ext cx="71438" cy="2559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lstStyle/>
          <a:p>
            <a:pPr>
              <a:defRPr/>
            </a:pPr>
            <a:endParaRPr lang="it-IT" sz="1300">
              <a:solidFill>
                <a:srgbClr val="000000"/>
              </a:solidFill>
              <a:latin typeface="Arial" charset="0"/>
            </a:endParaRPr>
          </a:p>
        </p:txBody>
      </p:sp>
      <p:sp>
        <p:nvSpPr>
          <p:cNvPr id="587" name="Line 594"/>
          <p:cNvSpPr>
            <a:spLocks noChangeShapeType="1"/>
          </p:cNvSpPr>
          <p:nvPr/>
        </p:nvSpPr>
        <p:spPr bwMode="auto">
          <a:xfrm>
            <a:off x="6915228" y="667700"/>
            <a:ext cx="18975" cy="83463"/>
          </a:xfrm>
          <a:prstGeom prst="line">
            <a:avLst/>
          </a:prstGeom>
          <a:noFill/>
          <a:ln w="1905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lIns="64183" tIns="32092" rIns="64183" bIns="32092">
            <a:spAutoFit/>
          </a:bodyPr>
          <a:lstStyle/>
          <a:p>
            <a:pPr>
              <a:defRPr/>
            </a:pPr>
            <a:endParaRPr lang="it-IT" sz="1300">
              <a:solidFill>
                <a:srgbClr val="000000"/>
              </a:solidFill>
              <a:latin typeface="Arial" charset="0"/>
            </a:endParaRPr>
          </a:p>
        </p:txBody>
      </p:sp>
      <p:sp>
        <p:nvSpPr>
          <p:cNvPr id="588" name="Freeform 595"/>
          <p:cNvSpPr>
            <a:spLocks/>
          </p:cNvSpPr>
          <p:nvPr/>
        </p:nvSpPr>
        <p:spPr bwMode="auto">
          <a:xfrm>
            <a:off x="7295851" y="4394566"/>
            <a:ext cx="483320" cy="119072"/>
          </a:xfrm>
          <a:custGeom>
            <a:avLst/>
            <a:gdLst>
              <a:gd name="T0" fmla="*/ 0 w 434"/>
              <a:gd name="T1" fmla="*/ 2147483647 h 104"/>
              <a:gd name="T2" fmla="*/ 2147483647 w 434"/>
              <a:gd name="T3" fmla="*/ 2147483647 h 104"/>
              <a:gd name="T4" fmla="*/ 2147483647 w 434"/>
              <a:gd name="T5" fmla="*/ 2147483647 h 104"/>
              <a:gd name="T6" fmla="*/ 2147483647 w 434"/>
              <a:gd name="T7" fmla="*/ 2147483647 h 104"/>
              <a:gd name="T8" fmla="*/ 2147483647 w 434"/>
              <a:gd name="T9" fmla="*/ 2147483647 h 104"/>
              <a:gd name="T10" fmla="*/ 2147483647 w 434"/>
              <a:gd name="T11" fmla="*/ 2147483647 h 104"/>
              <a:gd name="T12" fmla="*/ 2147483647 w 434"/>
              <a:gd name="T13" fmla="*/ 2147483647 h 104"/>
              <a:gd name="T14" fmla="*/ 2147483647 w 434"/>
              <a:gd name="T15" fmla="*/ 2147483647 h 104"/>
              <a:gd name="T16" fmla="*/ 2147483647 w 434"/>
              <a:gd name="T17" fmla="*/ 2147483647 h 104"/>
              <a:gd name="T18" fmla="*/ 2147483647 w 434"/>
              <a:gd name="T19" fmla="*/ 2147483647 h 104"/>
              <a:gd name="T20" fmla="*/ 2147483647 w 434"/>
              <a:gd name="T21" fmla="*/ 0 h 104"/>
              <a:gd name="T22" fmla="*/ 2147483647 w 434"/>
              <a:gd name="T23" fmla="*/ 2147483647 h 104"/>
              <a:gd name="T24" fmla="*/ 2147483647 w 434"/>
              <a:gd name="T25" fmla="*/ 2147483647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4"/>
              <a:gd name="T40" fmla="*/ 0 h 104"/>
              <a:gd name="T41" fmla="*/ 434 w 43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4" h="104">
                <a:moveTo>
                  <a:pt x="0" y="104"/>
                </a:moveTo>
                <a:cubicBezTo>
                  <a:pt x="8" y="99"/>
                  <a:pt x="17" y="96"/>
                  <a:pt x="26" y="94"/>
                </a:cubicBezTo>
                <a:cubicBezTo>
                  <a:pt x="39" y="85"/>
                  <a:pt x="46" y="82"/>
                  <a:pt x="62" y="78"/>
                </a:cubicBezTo>
                <a:cubicBezTo>
                  <a:pt x="74" y="60"/>
                  <a:pt x="106" y="78"/>
                  <a:pt x="124" y="82"/>
                </a:cubicBezTo>
                <a:cubicBezTo>
                  <a:pt x="140" y="92"/>
                  <a:pt x="173" y="76"/>
                  <a:pt x="192" y="74"/>
                </a:cubicBezTo>
                <a:cubicBezTo>
                  <a:pt x="190" y="67"/>
                  <a:pt x="199" y="61"/>
                  <a:pt x="206" y="56"/>
                </a:cubicBezTo>
                <a:cubicBezTo>
                  <a:pt x="221" y="57"/>
                  <a:pt x="245" y="62"/>
                  <a:pt x="260" y="54"/>
                </a:cubicBezTo>
                <a:cubicBezTo>
                  <a:pt x="268" y="49"/>
                  <a:pt x="276" y="43"/>
                  <a:pt x="284" y="38"/>
                </a:cubicBezTo>
                <a:cubicBezTo>
                  <a:pt x="288" y="35"/>
                  <a:pt x="296" y="30"/>
                  <a:pt x="296" y="30"/>
                </a:cubicBezTo>
                <a:cubicBezTo>
                  <a:pt x="302" y="11"/>
                  <a:pt x="309" y="8"/>
                  <a:pt x="328" y="6"/>
                </a:cubicBezTo>
                <a:cubicBezTo>
                  <a:pt x="340" y="2"/>
                  <a:pt x="352" y="4"/>
                  <a:pt x="364" y="0"/>
                </a:cubicBezTo>
                <a:cubicBezTo>
                  <a:pt x="377" y="2"/>
                  <a:pt x="389" y="5"/>
                  <a:pt x="402" y="6"/>
                </a:cubicBezTo>
                <a:cubicBezTo>
                  <a:pt x="433" y="4"/>
                  <a:pt x="422" y="4"/>
                  <a:pt x="434" y="4"/>
                </a:cubicBezTo>
              </a:path>
            </a:pathLst>
          </a:custGeom>
          <a:noFill/>
          <a:ln w="19050">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lIns="64183" tIns="32092" rIns="64183" bIns="32092" anchor="ctr"/>
          <a:lstStyle/>
          <a:p>
            <a:endParaRPr lang="it-IT" sz="1300">
              <a:solidFill>
                <a:srgbClr val="000000"/>
              </a:solidFill>
              <a:latin typeface="Arial" charset="0"/>
            </a:endParaRPr>
          </a:p>
        </p:txBody>
      </p:sp>
      <p:sp>
        <p:nvSpPr>
          <p:cNvPr id="589" name="Line 596"/>
          <p:cNvSpPr>
            <a:spLocks noChangeShapeType="1"/>
          </p:cNvSpPr>
          <p:nvPr/>
        </p:nvSpPr>
        <p:spPr bwMode="auto">
          <a:xfrm>
            <a:off x="6454228" y="1502320"/>
            <a:ext cx="30138" cy="13354"/>
          </a:xfrm>
          <a:prstGeom prst="line">
            <a:avLst/>
          </a:prstGeom>
          <a:noFill/>
          <a:ln w="285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lIns="64183" tIns="32092" rIns="64183" bIns="32092" anchor="ctr"/>
          <a:lstStyle/>
          <a:p>
            <a:pPr>
              <a:defRPr/>
            </a:pPr>
            <a:endParaRPr lang="it-IT" sz="1300">
              <a:solidFill>
                <a:srgbClr val="000000"/>
              </a:solidFill>
              <a:latin typeface="Arial" charset="0"/>
            </a:endParaRPr>
          </a:p>
        </p:txBody>
      </p:sp>
      <p:sp>
        <p:nvSpPr>
          <p:cNvPr id="590" name="Freeform 597"/>
          <p:cNvSpPr>
            <a:spLocks/>
          </p:cNvSpPr>
          <p:nvPr/>
        </p:nvSpPr>
        <p:spPr bwMode="auto">
          <a:xfrm>
            <a:off x="5620420" y="777872"/>
            <a:ext cx="33486" cy="35611"/>
          </a:xfrm>
          <a:custGeom>
            <a:avLst/>
            <a:gdLst>
              <a:gd name="T0" fmla="*/ 0 w 30"/>
              <a:gd name="T1" fmla="*/ 2147483647 h 31"/>
              <a:gd name="T2" fmla="*/ 2147483647 w 30"/>
              <a:gd name="T3" fmla="*/ 2147483647 h 31"/>
              <a:gd name="T4" fmla="*/ 2147483647 w 30"/>
              <a:gd name="T5" fmla="*/ 2147483647 h 31"/>
              <a:gd name="T6" fmla="*/ 2147483647 w 30"/>
              <a:gd name="T7" fmla="*/ 0 h 31"/>
              <a:gd name="T8" fmla="*/ 0 60000 65536"/>
              <a:gd name="T9" fmla="*/ 0 60000 65536"/>
              <a:gd name="T10" fmla="*/ 0 60000 65536"/>
              <a:gd name="T11" fmla="*/ 0 60000 65536"/>
              <a:gd name="T12" fmla="*/ 0 w 30"/>
              <a:gd name="T13" fmla="*/ 0 h 31"/>
              <a:gd name="T14" fmla="*/ 30 w 30"/>
              <a:gd name="T15" fmla="*/ 31 h 31"/>
            </a:gdLst>
            <a:ahLst/>
            <a:cxnLst>
              <a:cxn ang="T8">
                <a:pos x="T0" y="T1"/>
              </a:cxn>
              <a:cxn ang="T9">
                <a:pos x="T2" y="T3"/>
              </a:cxn>
              <a:cxn ang="T10">
                <a:pos x="T4" y="T5"/>
              </a:cxn>
              <a:cxn ang="T11">
                <a:pos x="T6" y="T7"/>
              </a:cxn>
            </a:cxnLst>
            <a:rect l="T12" t="T13" r="T14" b="T15"/>
            <a:pathLst>
              <a:path w="30" h="31">
                <a:moveTo>
                  <a:pt x="0" y="30"/>
                </a:moveTo>
                <a:cubicBezTo>
                  <a:pt x="5" y="29"/>
                  <a:pt x="10" y="31"/>
                  <a:pt x="14" y="28"/>
                </a:cubicBezTo>
                <a:cubicBezTo>
                  <a:pt x="19" y="24"/>
                  <a:pt x="14" y="14"/>
                  <a:pt x="18" y="8"/>
                </a:cubicBezTo>
                <a:cubicBezTo>
                  <a:pt x="21" y="4"/>
                  <a:pt x="30" y="5"/>
                  <a:pt x="30" y="0"/>
                </a:cubicBezTo>
              </a:path>
            </a:pathLst>
          </a:custGeom>
          <a:noFill/>
          <a:ln w="12700">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lIns="64183" tIns="32092" rIns="64183" bIns="32092" anchor="ctr"/>
          <a:lstStyle/>
          <a:p>
            <a:endParaRPr lang="it-IT" sz="1300">
              <a:solidFill>
                <a:srgbClr val="000000"/>
              </a:solidFill>
              <a:latin typeface="Arial" charset="0"/>
            </a:endParaRPr>
          </a:p>
        </p:txBody>
      </p:sp>
      <p:sp>
        <p:nvSpPr>
          <p:cNvPr id="591" name="Line 598"/>
          <p:cNvSpPr>
            <a:spLocks noChangeShapeType="1"/>
          </p:cNvSpPr>
          <p:nvPr/>
        </p:nvSpPr>
        <p:spPr bwMode="auto">
          <a:xfrm>
            <a:off x="5647208" y="780094"/>
            <a:ext cx="26789" cy="32272"/>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wrap="none" lIns="64183" tIns="32092" rIns="64183" bIns="32092" anchor="ctr"/>
          <a:lstStyle/>
          <a:p>
            <a:endParaRPr lang="it-IT" sz="1300">
              <a:solidFill>
                <a:srgbClr val="000000"/>
              </a:solidFill>
              <a:latin typeface="Arial" charset="0"/>
            </a:endParaRPr>
          </a:p>
        </p:txBody>
      </p:sp>
      <p:sp>
        <p:nvSpPr>
          <p:cNvPr id="592" name="Freeform 599"/>
          <p:cNvSpPr>
            <a:spLocks/>
          </p:cNvSpPr>
          <p:nvPr/>
        </p:nvSpPr>
        <p:spPr bwMode="auto">
          <a:xfrm>
            <a:off x="7959997" y="4197595"/>
            <a:ext cx="121667" cy="241484"/>
          </a:xfrm>
          <a:custGeom>
            <a:avLst/>
            <a:gdLst>
              <a:gd name="T0" fmla="*/ 2147483647 w 110"/>
              <a:gd name="T1" fmla="*/ 0 h 211"/>
              <a:gd name="T2" fmla="*/ 2147483647 w 110"/>
              <a:gd name="T3" fmla="*/ 2147483647 h 211"/>
              <a:gd name="T4" fmla="*/ 2147483647 w 110"/>
              <a:gd name="T5" fmla="*/ 2147483647 h 211"/>
              <a:gd name="T6" fmla="*/ 2147483647 w 110"/>
              <a:gd name="T7" fmla="*/ 2147483647 h 211"/>
              <a:gd name="T8" fmla="*/ 2147483647 w 110"/>
              <a:gd name="T9" fmla="*/ 2147483647 h 211"/>
              <a:gd name="T10" fmla="*/ 2147483647 w 110"/>
              <a:gd name="T11" fmla="*/ 2147483647 h 211"/>
              <a:gd name="T12" fmla="*/ 2147483647 w 110"/>
              <a:gd name="T13" fmla="*/ 2147483647 h 211"/>
              <a:gd name="T14" fmla="*/ 2147483647 w 110"/>
              <a:gd name="T15" fmla="*/ 2147483647 h 211"/>
              <a:gd name="T16" fmla="*/ 0 60000 65536"/>
              <a:gd name="T17" fmla="*/ 0 60000 65536"/>
              <a:gd name="T18" fmla="*/ 0 60000 65536"/>
              <a:gd name="T19" fmla="*/ 0 60000 65536"/>
              <a:gd name="T20" fmla="*/ 0 60000 65536"/>
              <a:gd name="T21" fmla="*/ 0 60000 65536"/>
              <a:gd name="T22" fmla="*/ 0 60000 65536"/>
              <a:gd name="T23" fmla="*/ 0 60000 65536"/>
              <a:gd name="T24" fmla="*/ 0 w 110"/>
              <a:gd name="T25" fmla="*/ 0 h 211"/>
              <a:gd name="T26" fmla="*/ 110 w 110"/>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 h="211">
                <a:moveTo>
                  <a:pt x="110" y="0"/>
                </a:moveTo>
                <a:cubicBezTo>
                  <a:pt x="90" y="13"/>
                  <a:pt x="101" y="4"/>
                  <a:pt x="82" y="32"/>
                </a:cubicBezTo>
                <a:cubicBezTo>
                  <a:pt x="79" y="36"/>
                  <a:pt x="74" y="44"/>
                  <a:pt x="74" y="44"/>
                </a:cubicBezTo>
                <a:cubicBezTo>
                  <a:pt x="70" y="64"/>
                  <a:pt x="71" y="73"/>
                  <a:pt x="54" y="84"/>
                </a:cubicBezTo>
                <a:cubicBezTo>
                  <a:pt x="33" y="116"/>
                  <a:pt x="48" y="107"/>
                  <a:pt x="10" y="112"/>
                </a:cubicBezTo>
                <a:cubicBezTo>
                  <a:pt x="0" y="142"/>
                  <a:pt x="1" y="133"/>
                  <a:pt x="10" y="188"/>
                </a:cubicBezTo>
                <a:cubicBezTo>
                  <a:pt x="12" y="200"/>
                  <a:pt x="42" y="208"/>
                  <a:pt x="42" y="208"/>
                </a:cubicBezTo>
                <a:cubicBezTo>
                  <a:pt x="89" y="204"/>
                  <a:pt x="73" y="211"/>
                  <a:pt x="94" y="200"/>
                </a:cubicBezTo>
              </a:path>
            </a:pathLst>
          </a:custGeom>
          <a:noFill/>
          <a:ln w="19050">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lIns="64183" tIns="32092" rIns="64183" bIns="32092" anchor="ctr"/>
          <a:lstStyle/>
          <a:p>
            <a:endParaRPr lang="it-IT" sz="1300">
              <a:solidFill>
                <a:srgbClr val="000000"/>
              </a:solidFill>
              <a:latin typeface="Arial" charset="0"/>
            </a:endParaRPr>
          </a:p>
        </p:txBody>
      </p:sp>
      <p:sp>
        <p:nvSpPr>
          <p:cNvPr id="593" name="Figura a mano libera 592"/>
          <p:cNvSpPr/>
          <p:nvPr/>
        </p:nvSpPr>
        <p:spPr bwMode="auto">
          <a:xfrm>
            <a:off x="5141564" y="1019354"/>
            <a:ext cx="33486" cy="68995"/>
          </a:xfrm>
          <a:custGeom>
            <a:avLst/>
            <a:gdLst>
              <a:gd name="connsiteX0" fmla="*/ 41275 w 41275"/>
              <a:gd name="connsiteY0" fmla="*/ 85725 h 85725"/>
              <a:gd name="connsiteX1" fmla="*/ 0 w 41275"/>
              <a:gd name="connsiteY1" fmla="*/ 0 h 85725"/>
            </a:gdLst>
            <a:ahLst/>
            <a:cxnLst>
              <a:cxn ang="0">
                <a:pos x="connsiteX0" y="connsiteY0"/>
              </a:cxn>
              <a:cxn ang="0">
                <a:pos x="connsiteX1" y="connsiteY1"/>
              </a:cxn>
            </a:cxnLst>
            <a:rect l="l" t="t" r="r" b="b"/>
            <a:pathLst>
              <a:path w="41275" h="85725">
                <a:moveTo>
                  <a:pt x="41275" y="85725"/>
                </a:moveTo>
                <a:lnTo>
                  <a:pt x="0" y="0"/>
                </a:lnTo>
              </a:path>
            </a:pathLst>
          </a:cu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lIns="64183" tIns="32092" rIns="64183" bIns="32092" anchor="ctr"/>
          <a:lstStyle/>
          <a:p>
            <a:pPr algn="ctr">
              <a:defRPr/>
            </a:pPr>
            <a:endParaRPr lang="it-IT" sz="1300">
              <a:solidFill>
                <a:srgbClr val="000000"/>
              </a:solidFill>
            </a:endParaRPr>
          </a:p>
        </p:txBody>
      </p:sp>
      <p:sp>
        <p:nvSpPr>
          <p:cNvPr id="594" name="Figura a mano libera 593"/>
          <p:cNvSpPr/>
          <p:nvPr/>
        </p:nvSpPr>
        <p:spPr bwMode="auto">
          <a:xfrm>
            <a:off x="5608140" y="940342"/>
            <a:ext cx="116086" cy="13354"/>
          </a:xfrm>
          <a:custGeom>
            <a:avLst/>
            <a:gdLst>
              <a:gd name="connsiteX0" fmla="*/ 0 w 144725"/>
              <a:gd name="connsiteY0" fmla="*/ 16446 h 16446"/>
              <a:gd name="connsiteX1" fmla="*/ 69073 w 144725"/>
              <a:gd name="connsiteY1" fmla="*/ 6578 h 16446"/>
              <a:gd name="connsiteX2" fmla="*/ 78941 w 144725"/>
              <a:gd name="connsiteY2" fmla="*/ 3289 h 16446"/>
              <a:gd name="connsiteX3" fmla="*/ 105254 w 144725"/>
              <a:gd name="connsiteY3" fmla="*/ 6578 h 16446"/>
              <a:gd name="connsiteX4" fmla="*/ 134857 w 144725"/>
              <a:gd name="connsiteY4" fmla="*/ 3289 h 16446"/>
              <a:gd name="connsiteX5" fmla="*/ 144725 w 144725"/>
              <a:gd name="connsiteY5" fmla="*/ 0 h 1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25" h="16446">
                <a:moveTo>
                  <a:pt x="0" y="16446"/>
                </a:moveTo>
                <a:cubicBezTo>
                  <a:pt x="23024" y="13157"/>
                  <a:pt x="46131" y="10402"/>
                  <a:pt x="69073" y="6578"/>
                </a:cubicBezTo>
                <a:cubicBezTo>
                  <a:pt x="72493" y="6008"/>
                  <a:pt x="75474" y="3289"/>
                  <a:pt x="78941" y="3289"/>
                </a:cubicBezTo>
                <a:cubicBezTo>
                  <a:pt x="87780" y="3289"/>
                  <a:pt x="96483" y="5482"/>
                  <a:pt x="105254" y="6578"/>
                </a:cubicBezTo>
                <a:cubicBezTo>
                  <a:pt x="115122" y="5482"/>
                  <a:pt x="125064" y="4921"/>
                  <a:pt x="134857" y="3289"/>
                </a:cubicBezTo>
                <a:cubicBezTo>
                  <a:pt x="138277" y="2719"/>
                  <a:pt x="144725" y="0"/>
                  <a:pt x="144725" y="0"/>
                </a:cubicBezTo>
              </a:path>
            </a:pathLst>
          </a:cu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lIns="64183" tIns="32092" rIns="64183" bIns="32092" anchor="ctr"/>
          <a:lstStyle/>
          <a:p>
            <a:pPr algn="ctr">
              <a:defRPr/>
            </a:pPr>
            <a:endParaRPr lang="it-IT" sz="1300">
              <a:solidFill>
                <a:srgbClr val="000000"/>
              </a:solidFill>
            </a:endParaRPr>
          </a:p>
        </p:txBody>
      </p:sp>
      <p:sp>
        <p:nvSpPr>
          <p:cNvPr id="595" name="Figura a mano libera 594"/>
          <p:cNvSpPr/>
          <p:nvPr/>
        </p:nvSpPr>
        <p:spPr bwMode="auto">
          <a:xfrm>
            <a:off x="6364935" y="932551"/>
            <a:ext cx="90413" cy="50078"/>
          </a:xfrm>
          <a:custGeom>
            <a:avLst/>
            <a:gdLst>
              <a:gd name="connsiteX0" fmla="*/ 0 w 111833"/>
              <a:gd name="connsiteY0" fmla="*/ 0 h 62507"/>
              <a:gd name="connsiteX1" fmla="*/ 92097 w 111833"/>
              <a:gd name="connsiteY1" fmla="*/ 42760 h 62507"/>
              <a:gd name="connsiteX2" fmla="*/ 98676 w 111833"/>
              <a:gd name="connsiteY2" fmla="*/ 52628 h 62507"/>
              <a:gd name="connsiteX3" fmla="*/ 111833 w 111833"/>
              <a:gd name="connsiteY3" fmla="*/ 62495 h 62507"/>
            </a:gdLst>
            <a:ahLst/>
            <a:cxnLst>
              <a:cxn ang="0">
                <a:pos x="connsiteX0" y="connsiteY0"/>
              </a:cxn>
              <a:cxn ang="0">
                <a:pos x="connsiteX1" y="connsiteY1"/>
              </a:cxn>
              <a:cxn ang="0">
                <a:pos x="connsiteX2" y="connsiteY2"/>
              </a:cxn>
              <a:cxn ang="0">
                <a:pos x="connsiteX3" y="connsiteY3"/>
              </a:cxn>
            </a:cxnLst>
            <a:rect l="l" t="t" r="r" b="b"/>
            <a:pathLst>
              <a:path w="111833" h="62507">
                <a:moveTo>
                  <a:pt x="0" y="0"/>
                </a:moveTo>
                <a:cubicBezTo>
                  <a:pt x="30699" y="14253"/>
                  <a:pt x="62233" y="26832"/>
                  <a:pt x="92097" y="42760"/>
                </a:cubicBezTo>
                <a:cubicBezTo>
                  <a:pt x="95585" y="44620"/>
                  <a:pt x="96145" y="49591"/>
                  <a:pt x="98676" y="52628"/>
                </a:cubicBezTo>
                <a:cubicBezTo>
                  <a:pt x="107545" y="63270"/>
                  <a:pt x="104311" y="62495"/>
                  <a:pt x="111833" y="62495"/>
                </a:cubicBezTo>
              </a:path>
            </a:pathLst>
          </a:cu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lIns="64183" tIns="32092" rIns="64183" bIns="32092" anchor="ctr"/>
          <a:lstStyle/>
          <a:p>
            <a:pPr algn="ctr">
              <a:defRPr/>
            </a:pPr>
            <a:endParaRPr lang="it-IT" sz="1300">
              <a:solidFill>
                <a:srgbClr val="000000"/>
              </a:solidFill>
            </a:endParaRPr>
          </a:p>
        </p:txBody>
      </p:sp>
      <p:sp>
        <p:nvSpPr>
          <p:cNvPr id="596" name="Figura a mano libera 595"/>
          <p:cNvSpPr/>
          <p:nvPr/>
        </p:nvSpPr>
        <p:spPr bwMode="auto">
          <a:xfrm>
            <a:off x="6022254" y="1426652"/>
            <a:ext cx="263426" cy="135765"/>
          </a:xfrm>
          <a:custGeom>
            <a:avLst/>
            <a:gdLst>
              <a:gd name="connsiteX0" fmla="*/ 328337 w 328337"/>
              <a:gd name="connsiteY0" fmla="*/ 0 h 169464"/>
              <a:gd name="connsiteX1" fmla="*/ 105916 w 328337"/>
              <a:gd name="connsiteY1" fmla="*/ 10591 h 169464"/>
              <a:gd name="connsiteX2" fmla="*/ 74141 w 328337"/>
              <a:gd name="connsiteY2" fmla="*/ 35305 h 169464"/>
              <a:gd name="connsiteX3" fmla="*/ 60019 w 328337"/>
              <a:gd name="connsiteY3" fmla="*/ 56488 h 169464"/>
              <a:gd name="connsiteX4" fmla="*/ 52958 w 328337"/>
              <a:gd name="connsiteY4" fmla="*/ 77671 h 169464"/>
              <a:gd name="connsiteX5" fmla="*/ 49428 w 328337"/>
              <a:gd name="connsiteY5" fmla="*/ 88262 h 169464"/>
              <a:gd name="connsiteX6" fmla="*/ 42367 w 328337"/>
              <a:gd name="connsiteY6" fmla="*/ 98854 h 169464"/>
              <a:gd name="connsiteX7" fmla="*/ 38836 w 328337"/>
              <a:gd name="connsiteY7" fmla="*/ 120037 h 169464"/>
              <a:gd name="connsiteX8" fmla="*/ 14122 w 328337"/>
              <a:gd name="connsiteY8" fmla="*/ 148281 h 169464"/>
              <a:gd name="connsiteX9" fmla="*/ 10592 w 328337"/>
              <a:gd name="connsiteY9" fmla="*/ 158873 h 169464"/>
              <a:gd name="connsiteX10" fmla="*/ 0 w 328337"/>
              <a:gd name="connsiteY10" fmla="*/ 169464 h 16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337" h="169464">
                <a:moveTo>
                  <a:pt x="328337" y="0"/>
                </a:moveTo>
                <a:lnTo>
                  <a:pt x="105916" y="10591"/>
                </a:lnTo>
                <a:cubicBezTo>
                  <a:pt x="92736" y="11390"/>
                  <a:pt x="79481" y="27295"/>
                  <a:pt x="74141" y="35305"/>
                </a:cubicBezTo>
                <a:lnTo>
                  <a:pt x="60019" y="56488"/>
                </a:lnTo>
                <a:lnTo>
                  <a:pt x="52958" y="77671"/>
                </a:lnTo>
                <a:cubicBezTo>
                  <a:pt x="51781" y="81201"/>
                  <a:pt x="51492" y="85166"/>
                  <a:pt x="49428" y="88262"/>
                </a:cubicBezTo>
                <a:lnTo>
                  <a:pt x="42367" y="98854"/>
                </a:lnTo>
                <a:cubicBezTo>
                  <a:pt x="41190" y="105915"/>
                  <a:pt x="41589" y="113429"/>
                  <a:pt x="38836" y="120037"/>
                </a:cubicBezTo>
                <a:cubicBezTo>
                  <a:pt x="30915" y="139048"/>
                  <a:pt x="27498" y="139364"/>
                  <a:pt x="14122" y="148281"/>
                </a:cubicBezTo>
                <a:cubicBezTo>
                  <a:pt x="12945" y="151812"/>
                  <a:pt x="12656" y="155776"/>
                  <a:pt x="10592" y="158873"/>
                </a:cubicBezTo>
                <a:cubicBezTo>
                  <a:pt x="7822" y="163027"/>
                  <a:pt x="0" y="169464"/>
                  <a:pt x="0" y="169464"/>
                </a:cubicBezTo>
              </a:path>
            </a:pathLst>
          </a:cu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lIns="64183" tIns="32092" rIns="64183" bIns="32092" anchor="ctr"/>
          <a:lstStyle/>
          <a:p>
            <a:pPr algn="ctr">
              <a:defRPr/>
            </a:pPr>
            <a:endParaRPr lang="it-IT" sz="1300">
              <a:solidFill>
                <a:srgbClr val="000000"/>
              </a:solidFill>
            </a:endParaRPr>
          </a:p>
        </p:txBody>
      </p:sp>
      <p:sp>
        <p:nvSpPr>
          <p:cNvPr id="597" name="Figura a mano libera 596"/>
          <p:cNvSpPr/>
          <p:nvPr/>
        </p:nvSpPr>
        <p:spPr bwMode="auto">
          <a:xfrm>
            <a:off x="6031184" y="1560187"/>
            <a:ext cx="97110" cy="148007"/>
          </a:xfrm>
          <a:custGeom>
            <a:avLst/>
            <a:gdLst>
              <a:gd name="connsiteX0" fmla="*/ 0 w 120037"/>
              <a:gd name="connsiteY0" fmla="*/ 0 h 183586"/>
              <a:gd name="connsiteX1" fmla="*/ 3530 w 120037"/>
              <a:gd name="connsiteY1" fmla="*/ 24713 h 183586"/>
              <a:gd name="connsiteX2" fmla="*/ 14122 w 120037"/>
              <a:gd name="connsiteY2" fmla="*/ 35305 h 183586"/>
              <a:gd name="connsiteX3" fmla="*/ 42366 w 120037"/>
              <a:gd name="connsiteY3" fmla="*/ 42366 h 183586"/>
              <a:gd name="connsiteX4" fmla="*/ 52958 w 120037"/>
              <a:gd name="connsiteY4" fmla="*/ 45896 h 183586"/>
              <a:gd name="connsiteX5" fmla="*/ 67080 w 120037"/>
              <a:gd name="connsiteY5" fmla="*/ 81201 h 183586"/>
              <a:gd name="connsiteX6" fmla="*/ 77671 w 120037"/>
              <a:gd name="connsiteY6" fmla="*/ 116506 h 183586"/>
              <a:gd name="connsiteX7" fmla="*/ 81202 w 120037"/>
              <a:gd name="connsiteY7" fmla="*/ 137689 h 183586"/>
              <a:gd name="connsiteX8" fmla="*/ 95324 w 120037"/>
              <a:gd name="connsiteY8" fmla="*/ 141220 h 183586"/>
              <a:gd name="connsiteX9" fmla="*/ 102385 w 120037"/>
              <a:gd name="connsiteY9" fmla="*/ 151811 h 183586"/>
              <a:gd name="connsiteX10" fmla="*/ 112976 w 120037"/>
              <a:gd name="connsiteY10" fmla="*/ 162403 h 183586"/>
              <a:gd name="connsiteX11" fmla="*/ 120037 w 120037"/>
              <a:gd name="connsiteY11" fmla="*/ 183586 h 18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37" h="183586">
                <a:moveTo>
                  <a:pt x="0" y="0"/>
                </a:moveTo>
                <a:cubicBezTo>
                  <a:pt x="1177" y="8238"/>
                  <a:pt x="440" y="16987"/>
                  <a:pt x="3530" y="24713"/>
                </a:cubicBezTo>
                <a:cubicBezTo>
                  <a:pt x="5384" y="29349"/>
                  <a:pt x="9967" y="32535"/>
                  <a:pt x="14122" y="35305"/>
                </a:cubicBezTo>
                <a:cubicBezTo>
                  <a:pt x="18962" y="38532"/>
                  <a:pt x="39519" y="41654"/>
                  <a:pt x="42366" y="42366"/>
                </a:cubicBezTo>
                <a:cubicBezTo>
                  <a:pt x="45976" y="43269"/>
                  <a:pt x="49427" y="44719"/>
                  <a:pt x="52958" y="45896"/>
                </a:cubicBezTo>
                <a:cubicBezTo>
                  <a:pt x="53512" y="47190"/>
                  <a:pt x="65490" y="73252"/>
                  <a:pt x="67080" y="81201"/>
                </a:cubicBezTo>
                <a:cubicBezTo>
                  <a:pt x="73571" y="113657"/>
                  <a:pt x="64790" y="97185"/>
                  <a:pt x="77671" y="116506"/>
                </a:cubicBezTo>
                <a:cubicBezTo>
                  <a:pt x="78848" y="123567"/>
                  <a:pt x="77041" y="131864"/>
                  <a:pt x="81202" y="137689"/>
                </a:cubicBezTo>
                <a:cubicBezTo>
                  <a:pt x="84022" y="141637"/>
                  <a:pt x="91287" y="138528"/>
                  <a:pt x="95324" y="141220"/>
                </a:cubicBezTo>
                <a:cubicBezTo>
                  <a:pt x="98854" y="143574"/>
                  <a:pt x="99669" y="148551"/>
                  <a:pt x="102385" y="151811"/>
                </a:cubicBezTo>
                <a:cubicBezTo>
                  <a:pt x="105581" y="155647"/>
                  <a:pt x="109446" y="158872"/>
                  <a:pt x="112976" y="162403"/>
                </a:cubicBezTo>
                <a:lnTo>
                  <a:pt x="120037" y="183586"/>
                </a:lnTo>
              </a:path>
            </a:pathLst>
          </a:cu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lIns="64183" tIns="32092" rIns="64183" bIns="32092" anchor="ctr"/>
          <a:lstStyle/>
          <a:p>
            <a:pPr algn="ctr">
              <a:defRPr/>
            </a:pPr>
            <a:endParaRPr lang="it-IT" sz="1300">
              <a:solidFill>
                <a:srgbClr val="000000"/>
              </a:solidFill>
            </a:endParaRPr>
          </a:p>
        </p:txBody>
      </p:sp>
      <p:sp>
        <p:nvSpPr>
          <p:cNvPr id="598" name="Figura a mano libera 597"/>
          <p:cNvSpPr/>
          <p:nvPr/>
        </p:nvSpPr>
        <p:spPr bwMode="auto">
          <a:xfrm>
            <a:off x="6102625" y="1020466"/>
            <a:ext cx="25673" cy="85688"/>
          </a:xfrm>
          <a:custGeom>
            <a:avLst/>
            <a:gdLst>
              <a:gd name="connsiteX0" fmla="*/ 31853 w 31853"/>
              <a:gd name="connsiteY0" fmla="*/ 0 h 105915"/>
              <a:gd name="connsiteX1" fmla="*/ 10670 w 31853"/>
              <a:gd name="connsiteY1" fmla="*/ 28244 h 105915"/>
              <a:gd name="connsiteX2" fmla="*/ 7140 w 31853"/>
              <a:gd name="connsiteY2" fmla="*/ 63549 h 105915"/>
              <a:gd name="connsiteX3" fmla="*/ 3609 w 31853"/>
              <a:gd name="connsiteY3" fmla="*/ 74140 h 105915"/>
              <a:gd name="connsiteX4" fmla="*/ 79 w 31853"/>
              <a:gd name="connsiteY4" fmla="*/ 105915 h 10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53" h="105915">
                <a:moveTo>
                  <a:pt x="31853" y="0"/>
                </a:moveTo>
                <a:cubicBezTo>
                  <a:pt x="24792" y="9415"/>
                  <a:pt x="14935" y="17276"/>
                  <a:pt x="10670" y="28244"/>
                </a:cubicBezTo>
                <a:cubicBezTo>
                  <a:pt x="6383" y="39267"/>
                  <a:pt x="8938" y="51860"/>
                  <a:pt x="7140" y="63549"/>
                </a:cubicBezTo>
                <a:cubicBezTo>
                  <a:pt x="6574" y="67227"/>
                  <a:pt x="4512" y="70530"/>
                  <a:pt x="3609" y="74140"/>
                </a:cubicBezTo>
                <a:cubicBezTo>
                  <a:pt x="-844" y="91952"/>
                  <a:pt x="79" y="89288"/>
                  <a:pt x="79" y="105915"/>
                </a:cubicBezTo>
              </a:path>
            </a:pathLst>
          </a:cu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lIns="64183" tIns="32092" rIns="64183" bIns="32092" anchor="ctr"/>
          <a:lstStyle/>
          <a:p>
            <a:pPr algn="ctr">
              <a:defRPr/>
            </a:pPr>
            <a:endParaRPr lang="it-IT" sz="1300">
              <a:solidFill>
                <a:srgbClr val="000000"/>
              </a:solidFill>
            </a:endParaRPr>
          </a:p>
        </p:txBody>
      </p:sp>
      <p:sp>
        <p:nvSpPr>
          <p:cNvPr id="599" name="Figura a mano libera 598"/>
          <p:cNvSpPr/>
          <p:nvPr/>
        </p:nvSpPr>
        <p:spPr bwMode="auto">
          <a:xfrm>
            <a:off x="8041481" y="3268382"/>
            <a:ext cx="30138" cy="18918"/>
          </a:xfrm>
          <a:custGeom>
            <a:avLst/>
            <a:gdLst>
              <a:gd name="connsiteX0" fmla="*/ 0 w 38100"/>
              <a:gd name="connsiteY0" fmla="*/ 23812 h 23812"/>
              <a:gd name="connsiteX1" fmla="*/ 38100 w 38100"/>
              <a:gd name="connsiteY1" fmla="*/ 0 h 23812"/>
            </a:gdLst>
            <a:ahLst/>
            <a:cxnLst>
              <a:cxn ang="0">
                <a:pos x="connsiteX0" y="connsiteY0"/>
              </a:cxn>
              <a:cxn ang="0">
                <a:pos x="connsiteX1" y="connsiteY1"/>
              </a:cxn>
            </a:cxnLst>
            <a:rect l="l" t="t" r="r" b="b"/>
            <a:pathLst>
              <a:path w="38100" h="23812">
                <a:moveTo>
                  <a:pt x="0" y="23812"/>
                </a:moveTo>
                <a:lnTo>
                  <a:pt x="38100" y="0"/>
                </a:lnTo>
              </a:path>
            </a:pathLst>
          </a:cu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lIns="64183" tIns="32092" rIns="64183" bIns="32092" anchor="ctr"/>
          <a:lstStyle/>
          <a:p>
            <a:pPr algn="ctr">
              <a:defRPr/>
            </a:pPr>
            <a:endParaRPr lang="it-IT" sz="1300">
              <a:solidFill>
                <a:srgbClr val="000000"/>
              </a:solidFill>
            </a:endParaRPr>
          </a:p>
        </p:txBody>
      </p:sp>
      <p:sp>
        <p:nvSpPr>
          <p:cNvPr id="600" name="Figura a mano libera 599"/>
          <p:cNvSpPr/>
          <p:nvPr/>
        </p:nvSpPr>
        <p:spPr bwMode="auto">
          <a:xfrm>
            <a:off x="7091585" y="1945228"/>
            <a:ext cx="85948" cy="196971"/>
          </a:xfrm>
          <a:custGeom>
            <a:avLst/>
            <a:gdLst>
              <a:gd name="connsiteX0" fmla="*/ 0 w 106587"/>
              <a:gd name="connsiteY0" fmla="*/ 0 h 246832"/>
              <a:gd name="connsiteX1" fmla="*/ 16830 w 106587"/>
              <a:gd name="connsiteY1" fmla="*/ 56098 h 246832"/>
              <a:gd name="connsiteX2" fmla="*/ 84148 w 106587"/>
              <a:gd name="connsiteY2" fmla="*/ 100977 h 246832"/>
              <a:gd name="connsiteX3" fmla="*/ 106587 w 106587"/>
              <a:gd name="connsiteY3" fmla="*/ 246832 h 246832"/>
              <a:gd name="connsiteX0" fmla="*/ 0 w 106587"/>
              <a:gd name="connsiteY0" fmla="*/ 0 h 246832"/>
              <a:gd name="connsiteX1" fmla="*/ 16830 w 106587"/>
              <a:gd name="connsiteY1" fmla="*/ 56098 h 246832"/>
              <a:gd name="connsiteX2" fmla="*/ 84148 w 106587"/>
              <a:gd name="connsiteY2" fmla="*/ 100977 h 246832"/>
              <a:gd name="connsiteX3" fmla="*/ 106587 w 106587"/>
              <a:gd name="connsiteY3" fmla="*/ 246832 h 246832"/>
              <a:gd name="connsiteX0" fmla="*/ 0 w 106587"/>
              <a:gd name="connsiteY0" fmla="*/ 0 h 246832"/>
              <a:gd name="connsiteX1" fmla="*/ 16830 w 106587"/>
              <a:gd name="connsiteY1" fmla="*/ 56098 h 246832"/>
              <a:gd name="connsiteX2" fmla="*/ 84148 w 106587"/>
              <a:gd name="connsiteY2" fmla="*/ 100977 h 246832"/>
              <a:gd name="connsiteX3" fmla="*/ 106587 w 106587"/>
              <a:gd name="connsiteY3" fmla="*/ 246832 h 246832"/>
              <a:gd name="connsiteX0" fmla="*/ 0 w 106587"/>
              <a:gd name="connsiteY0" fmla="*/ 0 h 246832"/>
              <a:gd name="connsiteX1" fmla="*/ 16830 w 106587"/>
              <a:gd name="connsiteY1" fmla="*/ 56098 h 246832"/>
              <a:gd name="connsiteX2" fmla="*/ 84148 w 106587"/>
              <a:gd name="connsiteY2" fmla="*/ 100977 h 246832"/>
              <a:gd name="connsiteX3" fmla="*/ 106587 w 106587"/>
              <a:gd name="connsiteY3" fmla="*/ 246832 h 246832"/>
            </a:gdLst>
            <a:ahLst/>
            <a:cxnLst>
              <a:cxn ang="0">
                <a:pos x="connsiteX0" y="connsiteY0"/>
              </a:cxn>
              <a:cxn ang="0">
                <a:pos x="connsiteX1" y="connsiteY1"/>
              </a:cxn>
              <a:cxn ang="0">
                <a:pos x="connsiteX2" y="connsiteY2"/>
              </a:cxn>
              <a:cxn ang="0">
                <a:pos x="connsiteX3" y="connsiteY3"/>
              </a:cxn>
            </a:cxnLst>
            <a:rect l="l" t="t" r="r" b="b"/>
            <a:pathLst>
              <a:path w="106587" h="246832">
                <a:moveTo>
                  <a:pt x="0" y="0"/>
                </a:moveTo>
                <a:lnTo>
                  <a:pt x="16830" y="56098"/>
                </a:lnTo>
                <a:lnTo>
                  <a:pt x="84148" y="100977"/>
                </a:lnTo>
                <a:lnTo>
                  <a:pt x="106587" y="246832"/>
                </a:lnTo>
              </a:path>
            </a:pathLst>
          </a:cu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lIns="64183" tIns="32092" rIns="64183" bIns="32092" anchor="ctr"/>
          <a:lstStyle/>
          <a:p>
            <a:pPr algn="ctr">
              <a:defRPr/>
            </a:pPr>
            <a:endParaRPr lang="it-IT" sz="1300">
              <a:solidFill>
                <a:srgbClr val="000000"/>
              </a:solidFill>
            </a:endParaRPr>
          </a:p>
        </p:txBody>
      </p:sp>
      <p:sp>
        <p:nvSpPr>
          <p:cNvPr id="602" name="Ovale 601"/>
          <p:cNvSpPr>
            <a:spLocks noChangeAspect="1"/>
          </p:cNvSpPr>
          <p:nvPr/>
        </p:nvSpPr>
        <p:spPr bwMode="auto">
          <a:xfrm>
            <a:off x="6979113" y="372275"/>
            <a:ext cx="82600" cy="82349"/>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4183" tIns="32092" rIns="64183" bIns="32092" anchor="ctr"/>
          <a:lstStyle/>
          <a:p>
            <a:pPr algn="ctr">
              <a:defRPr/>
            </a:pPr>
            <a:endParaRPr lang="it-IT" sz="1300">
              <a:solidFill>
                <a:srgbClr val="FFFFFF"/>
              </a:solidFill>
            </a:endParaRPr>
          </a:p>
        </p:txBody>
      </p:sp>
      <p:sp>
        <p:nvSpPr>
          <p:cNvPr id="606" name="Ovale 605"/>
          <p:cNvSpPr>
            <a:spLocks noChangeAspect="1"/>
          </p:cNvSpPr>
          <p:nvPr/>
        </p:nvSpPr>
        <p:spPr bwMode="auto">
          <a:xfrm>
            <a:off x="5225031" y="613727"/>
            <a:ext cx="83716" cy="82349"/>
          </a:xfrm>
          <a:prstGeom prst="ellipse">
            <a:avLst/>
          </a:prstGeom>
          <a:solidFill>
            <a:srgbClr val="00B05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4183" tIns="32092" rIns="64183" bIns="32092" anchor="ctr"/>
          <a:lstStyle/>
          <a:p>
            <a:pPr algn="ctr">
              <a:defRPr/>
            </a:pPr>
            <a:endParaRPr lang="it-IT" sz="1300">
              <a:solidFill>
                <a:srgbClr val="FFFFFF"/>
              </a:solidFill>
            </a:endParaRPr>
          </a:p>
        </p:txBody>
      </p:sp>
      <p:sp>
        <p:nvSpPr>
          <p:cNvPr id="609" name="Ovale 608"/>
          <p:cNvSpPr>
            <a:spLocks noChangeAspect="1"/>
          </p:cNvSpPr>
          <p:nvPr/>
        </p:nvSpPr>
        <p:spPr bwMode="auto">
          <a:xfrm>
            <a:off x="6308243" y="233696"/>
            <a:ext cx="83716" cy="82349"/>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4183" tIns="32092" rIns="64183" bIns="32092" anchor="ctr"/>
          <a:lstStyle/>
          <a:p>
            <a:pPr algn="ctr">
              <a:defRPr/>
            </a:pPr>
            <a:endParaRPr lang="it-IT" sz="1300">
              <a:solidFill>
                <a:srgbClr val="FFFFFF"/>
              </a:solidFill>
            </a:endParaRPr>
          </a:p>
        </p:txBody>
      </p:sp>
      <p:sp>
        <p:nvSpPr>
          <p:cNvPr id="610" name="Ovale 609"/>
          <p:cNvSpPr>
            <a:spLocks noChangeAspect="1"/>
          </p:cNvSpPr>
          <p:nvPr/>
        </p:nvSpPr>
        <p:spPr bwMode="auto">
          <a:xfrm>
            <a:off x="7075522" y="768089"/>
            <a:ext cx="82600" cy="82349"/>
          </a:xfrm>
          <a:prstGeom prst="ellipse">
            <a:avLst/>
          </a:prstGeom>
          <a:solidFill>
            <a:srgbClr val="FFC000"/>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4183" tIns="32092" rIns="64183" bIns="32092" anchor="ctr"/>
          <a:lstStyle/>
          <a:p>
            <a:pPr algn="ctr">
              <a:defRPr/>
            </a:pPr>
            <a:endParaRPr lang="it-IT" sz="1300">
              <a:solidFill>
                <a:srgbClr val="FFFFFF"/>
              </a:solidFill>
            </a:endParaRPr>
          </a:p>
        </p:txBody>
      </p:sp>
      <p:sp>
        <p:nvSpPr>
          <p:cNvPr id="620" name="CasellaDiTesto 620"/>
          <p:cNvSpPr txBox="1">
            <a:spLocks noChangeArrowheads="1"/>
          </p:cNvSpPr>
          <p:nvPr/>
        </p:nvSpPr>
        <p:spPr bwMode="auto">
          <a:xfrm>
            <a:off x="7419816" y="903809"/>
            <a:ext cx="790145" cy="179401"/>
          </a:xfrm>
          <a:prstGeom prst="rect">
            <a:avLst/>
          </a:prstGeom>
          <a:solidFill>
            <a:srgbClr val="FFC000">
              <a:alpha val="8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33" tIns="12633" rIns="12633" bIns="12633">
            <a:spAutoFit/>
          </a:bodyPr>
          <a:lstStyle>
            <a:defPPr>
              <a:defRPr lang="it-IT"/>
            </a:defPPr>
            <a:lvl1pPr algn="ctr" eaLnBrk="1" hangingPunct="1">
              <a:defRPr sz="1200" b="1">
                <a:solidFill>
                  <a:srgbClr val="000000"/>
                </a:solidFill>
                <a:latin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it-IT" altLang="it-IT" sz="1000" dirty="0"/>
              <a:t>Villa </a:t>
            </a:r>
            <a:r>
              <a:rPr lang="it-IT" altLang="it-IT" sz="1000" dirty="0" err="1"/>
              <a:t>Opicina</a:t>
            </a:r>
            <a:endParaRPr lang="it-IT" altLang="it-IT" sz="1000" dirty="0"/>
          </a:p>
        </p:txBody>
      </p:sp>
      <p:cxnSp>
        <p:nvCxnSpPr>
          <p:cNvPr id="622" name="Connettore 1 621"/>
          <p:cNvCxnSpPr>
            <a:stCxn id="620" idx="1"/>
            <a:endCxn id="610" idx="6"/>
          </p:cNvCxnSpPr>
          <p:nvPr/>
        </p:nvCxnSpPr>
        <p:spPr bwMode="auto">
          <a:xfrm flipH="1" flipV="1">
            <a:off x="7158122" y="809264"/>
            <a:ext cx="261694" cy="184246"/>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634" name="CasellaDiTesto 665"/>
          <p:cNvSpPr txBox="1">
            <a:spLocks noChangeArrowheads="1"/>
          </p:cNvSpPr>
          <p:nvPr/>
        </p:nvSpPr>
        <p:spPr bwMode="auto">
          <a:xfrm>
            <a:off x="7312774" y="339414"/>
            <a:ext cx="677934" cy="179401"/>
          </a:xfrm>
          <a:prstGeom prst="rect">
            <a:avLst/>
          </a:prstGeom>
          <a:solidFill>
            <a:srgbClr val="FFC000">
              <a:alpha val="8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33" tIns="12633" rIns="12633" bIns="12633">
            <a:spAutoFit/>
          </a:bodyPr>
          <a:lstStyle>
            <a:defPPr>
              <a:defRPr lang="it-IT"/>
            </a:defPPr>
            <a:lvl1pPr algn="ctr" eaLnBrk="1" hangingPunct="1">
              <a:defRPr sz="1200" b="1">
                <a:solidFill>
                  <a:srgbClr val="000000"/>
                </a:solidFill>
                <a:latin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it-IT" altLang="it-IT" sz="1000" dirty="0" smtClean="0"/>
              <a:t>Tarvisio B.</a:t>
            </a:r>
            <a:endParaRPr lang="it-IT" altLang="it-IT" sz="1000" dirty="0"/>
          </a:p>
        </p:txBody>
      </p:sp>
      <p:sp>
        <p:nvSpPr>
          <p:cNvPr id="635" name="CasellaDiTesto 666"/>
          <p:cNvSpPr txBox="1">
            <a:spLocks noChangeArrowheads="1"/>
          </p:cNvSpPr>
          <p:nvPr/>
        </p:nvSpPr>
        <p:spPr bwMode="auto">
          <a:xfrm>
            <a:off x="3930337" y="288748"/>
            <a:ext cx="871898" cy="179401"/>
          </a:xfrm>
          <a:prstGeom prst="rect">
            <a:avLst/>
          </a:prstGeom>
          <a:solidFill>
            <a:srgbClr val="00B050">
              <a:alpha val="86000"/>
            </a:srgbClr>
          </a:solidFill>
          <a:ln>
            <a:noFill/>
          </a:ln>
          <a:extLst/>
        </p:spPr>
        <p:txBody>
          <a:bodyPr wrap="none" lIns="12633" tIns="12633" rIns="12633" bIns="1263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1000" b="1" dirty="0" smtClean="0">
                <a:solidFill>
                  <a:srgbClr val="000000"/>
                </a:solidFill>
              </a:rPr>
              <a:t>Domodossola</a:t>
            </a:r>
            <a:endParaRPr lang="it-IT" altLang="it-IT" sz="1000" b="1" dirty="0">
              <a:solidFill>
                <a:srgbClr val="0070C0"/>
              </a:solidFill>
            </a:endParaRPr>
          </a:p>
        </p:txBody>
      </p:sp>
      <p:cxnSp>
        <p:nvCxnSpPr>
          <p:cNvPr id="636" name="Connettore 1 635"/>
          <p:cNvCxnSpPr>
            <a:stCxn id="606" idx="2"/>
            <a:endCxn id="635" idx="3"/>
          </p:cNvCxnSpPr>
          <p:nvPr/>
        </p:nvCxnSpPr>
        <p:spPr bwMode="auto">
          <a:xfrm flipH="1" flipV="1">
            <a:off x="4802235" y="378449"/>
            <a:ext cx="422796" cy="276453"/>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7" name="Connettore 1 636"/>
          <p:cNvCxnSpPr>
            <a:stCxn id="640" idx="3"/>
            <a:endCxn id="609" idx="2"/>
          </p:cNvCxnSpPr>
          <p:nvPr/>
        </p:nvCxnSpPr>
        <p:spPr bwMode="auto">
          <a:xfrm>
            <a:off x="6101159" y="188286"/>
            <a:ext cx="207084" cy="86585"/>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640" name="CasellaDiTesto 664"/>
          <p:cNvSpPr txBox="1">
            <a:spLocks noChangeArrowheads="1"/>
          </p:cNvSpPr>
          <p:nvPr/>
        </p:nvSpPr>
        <p:spPr bwMode="auto">
          <a:xfrm>
            <a:off x="5506581" y="98585"/>
            <a:ext cx="594578" cy="179401"/>
          </a:xfrm>
          <a:prstGeom prst="rect">
            <a:avLst/>
          </a:prstGeom>
          <a:solidFill>
            <a:srgbClr val="FFC000">
              <a:alpha val="8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33" tIns="12633" rIns="12633" bIns="12633">
            <a:spAutoFit/>
          </a:bodyPr>
          <a:lstStyle>
            <a:defPPr>
              <a:defRPr lang="it-IT"/>
            </a:defPPr>
            <a:lvl1pPr algn="ctr" eaLnBrk="1" hangingPunct="1">
              <a:defRPr sz="1200" b="1">
                <a:solidFill>
                  <a:srgbClr val="000000"/>
                </a:solidFill>
                <a:latin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it-IT" altLang="it-IT" sz="1000" dirty="0"/>
              <a:t>Brennero</a:t>
            </a:r>
          </a:p>
        </p:txBody>
      </p:sp>
      <p:cxnSp>
        <p:nvCxnSpPr>
          <p:cNvPr id="646" name="Connettore 1 645"/>
          <p:cNvCxnSpPr>
            <a:stCxn id="634" idx="1"/>
            <a:endCxn id="602" idx="7"/>
          </p:cNvCxnSpPr>
          <p:nvPr/>
        </p:nvCxnSpPr>
        <p:spPr bwMode="auto">
          <a:xfrm flipH="1" flipV="1">
            <a:off x="7049617" y="384335"/>
            <a:ext cx="263157" cy="4478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Rettangolo arrotondato 1"/>
          <p:cNvSpPr/>
          <p:nvPr/>
        </p:nvSpPr>
        <p:spPr>
          <a:xfrm>
            <a:off x="319026" y="1311489"/>
            <a:ext cx="3645405" cy="10443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4209" tIns="32105" rIns="64209" bIns="32105" rtlCol="0" anchor="ctr"/>
          <a:lstStyle/>
          <a:p>
            <a:pPr algn="just"/>
            <a:r>
              <a:rPr lang="it-IT" sz="1200" dirty="0">
                <a:solidFill>
                  <a:srgbClr val="000000"/>
                </a:solidFill>
              </a:rPr>
              <a:t>A partire dal nuovo orario </a:t>
            </a:r>
            <a:r>
              <a:rPr lang="it-IT" sz="1200" b="1" dirty="0">
                <a:solidFill>
                  <a:srgbClr val="FF0000"/>
                </a:solidFill>
              </a:rPr>
              <a:t>2017/2018</a:t>
            </a:r>
            <a:r>
              <a:rPr lang="it-IT" sz="1200" dirty="0">
                <a:solidFill>
                  <a:srgbClr val="000000"/>
                </a:solidFill>
              </a:rPr>
              <a:t> il servizio di manovra negli impianti di confine sarà svolto in autoproduzione dalle IF in coerenza con la strategia di impresa e con quanto comunicato nel PIR 2018</a:t>
            </a:r>
          </a:p>
        </p:txBody>
      </p:sp>
      <p:sp>
        <p:nvSpPr>
          <p:cNvPr id="611" name="Rettangolo arrotondato 610"/>
          <p:cNvSpPr/>
          <p:nvPr/>
        </p:nvSpPr>
        <p:spPr>
          <a:xfrm>
            <a:off x="319027" y="2748296"/>
            <a:ext cx="3645405" cy="120336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4209" tIns="32105" rIns="64209" bIns="32105" rtlCol="0" anchor="ctr"/>
          <a:lstStyle/>
          <a:p>
            <a:pPr algn="just"/>
            <a:r>
              <a:rPr lang="it-IT" sz="1200" dirty="0">
                <a:solidFill>
                  <a:srgbClr val="000000"/>
                </a:solidFill>
              </a:rPr>
              <a:t>In considerazione </a:t>
            </a:r>
            <a:r>
              <a:rPr lang="it-IT" sz="1200" i="1" dirty="0">
                <a:solidFill>
                  <a:srgbClr val="FF0000"/>
                </a:solidFill>
              </a:rPr>
              <a:t>dell’importanza strategica </a:t>
            </a:r>
            <a:r>
              <a:rPr lang="it-IT" sz="1200" dirty="0">
                <a:solidFill>
                  <a:srgbClr val="000000"/>
                </a:solidFill>
              </a:rPr>
              <a:t>che gli impianti di confine ricoprono, </a:t>
            </a:r>
            <a:r>
              <a:rPr lang="it-IT" sz="1200" dirty="0" smtClean="0">
                <a:solidFill>
                  <a:srgbClr val="000000"/>
                </a:solidFill>
              </a:rPr>
              <a:t>RFI garantirà, sia in programmazione che in gestione operativa, il </a:t>
            </a:r>
            <a:r>
              <a:rPr lang="it-IT" sz="1200" dirty="0">
                <a:solidFill>
                  <a:srgbClr val="000000"/>
                </a:solidFill>
              </a:rPr>
              <a:t>rispetto dei programmi delle </a:t>
            </a:r>
            <a:r>
              <a:rPr lang="it-IT" sz="1200" dirty="0" smtClean="0">
                <a:solidFill>
                  <a:srgbClr val="000000"/>
                </a:solidFill>
              </a:rPr>
              <a:t>imprese ferroviarie </a:t>
            </a:r>
            <a:r>
              <a:rPr lang="it-IT" sz="1200" dirty="0">
                <a:solidFill>
                  <a:srgbClr val="000000"/>
                </a:solidFill>
              </a:rPr>
              <a:t>al fine di salvaguardare </a:t>
            </a:r>
            <a:r>
              <a:rPr lang="it-IT" sz="1200" dirty="0" smtClean="0">
                <a:solidFill>
                  <a:srgbClr val="000000"/>
                </a:solidFill>
              </a:rPr>
              <a:t>l’operatività dell’impianto e la </a:t>
            </a:r>
            <a:r>
              <a:rPr lang="it-IT" sz="1200" dirty="0">
                <a:solidFill>
                  <a:srgbClr val="000000"/>
                </a:solidFill>
              </a:rPr>
              <a:t>capacità venduta.</a:t>
            </a:r>
          </a:p>
        </p:txBody>
      </p:sp>
      <p:sp>
        <p:nvSpPr>
          <p:cNvPr id="4" name="Ovale 3"/>
          <p:cNvSpPr/>
          <p:nvPr/>
        </p:nvSpPr>
        <p:spPr>
          <a:xfrm>
            <a:off x="4283968" y="4371950"/>
            <a:ext cx="112737" cy="13131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7" name="CasellaDiTesto 6"/>
          <p:cNvSpPr txBox="1"/>
          <p:nvPr/>
        </p:nvSpPr>
        <p:spPr>
          <a:xfrm>
            <a:off x="4356201" y="4305892"/>
            <a:ext cx="2356644" cy="261610"/>
          </a:xfrm>
          <a:prstGeom prst="rect">
            <a:avLst/>
          </a:prstGeom>
          <a:noFill/>
        </p:spPr>
        <p:txBody>
          <a:bodyPr wrap="square" rtlCol="0">
            <a:spAutoFit/>
          </a:bodyPr>
          <a:lstStyle/>
          <a:p>
            <a:r>
              <a:rPr lang="it-IT" sz="1050" dirty="0">
                <a:solidFill>
                  <a:srgbClr val="000000"/>
                </a:solidFill>
              </a:rPr>
              <a:t>A</a:t>
            </a:r>
            <a:r>
              <a:rPr lang="it-IT" sz="1050" dirty="0" smtClean="0">
                <a:solidFill>
                  <a:srgbClr val="000000"/>
                </a:solidFill>
              </a:rPr>
              <a:t>utoproduzione da dicembre 2017</a:t>
            </a:r>
            <a:endParaRPr lang="it-IT" sz="1050" dirty="0">
              <a:solidFill>
                <a:srgbClr val="000000"/>
              </a:solidFill>
            </a:endParaRPr>
          </a:p>
        </p:txBody>
      </p:sp>
      <p:sp>
        <p:nvSpPr>
          <p:cNvPr id="615" name="Ovale 614"/>
          <p:cNvSpPr/>
          <p:nvPr/>
        </p:nvSpPr>
        <p:spPr>
          <a:xfrm>
            <a:off x="4284193" y="4652212"/>
            <a:ext cx="112737" cy="13131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616" name="CasellaDiTesto 615"/>
          <p:cNvSpPr txBox="1"/>
          <p:nvPr/>
        </p:nvSpPr>
        <p:spPr>
          <a:xfrm>
            <a:off x="4356201" y="4587974"/>
            <a:ext cx="2303065" cy="261610"/>
          </a:xfrm>
          <a:prstGeom prst="rect">
            <a:avLst/>
          </a:prstGeom>
          <a:noFill/>
        </p:spPr>
        <p:txBody>
          <a:bodyPr wrap="square" rtlCol="0">
            <a:spAutoFit/>
          </a:bodyPr>
          <a:lstStyle/>
          <a:p>
            <a:r>
              <a:rPr lang="it-IT" sz="1050" dirty="0" smtClean="0">
                <a:solidFill>
                  <a:srgbClr val="000000"/>
                </a:solidFill>
              </a:rPr>
              <a:t>Già gestiti in autoproduzione</a:t>
            </a:r>
            <a:endParaRPr lang="it-IT" sz="1050" dirty="0">
              <a:solidFill>
                <a:srgbClr val="000000"/>
              </a:solidFill>
            </a:endParaRPr>
          </a:p>
        </p:txBody>
      </p:sp>
      <p:sp>
        <p:nvSpPr>
          <p:cNvPr id="617" name="Ovale 616"/>
          <p:cNvSpPr>
            <a:spLocks noChangeAspect="1"/>
          </p:cNvSpPr>
          <p:nvPr/>
        </p:nvSpPr>
        <p:spPr bwMode="auto">
          <a:xfrm>
            <a:off x="5032521" y="1734729"/>
            <a:ext cx="83716" cy="82349"/>
          </a:xfrm>
          <a:prstGeom prst="ellipse">
            <a:avLst/>
          </a:prstGeom>
          <a:solidFill>
            <a:srgbClr val="00B05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4183" tIns="32092" rIns="64183" bIns="32092" anchor="ctr"/>
          <a:lstStyle/>
          <a:p>
            <a:pPr algn="ctr">
              <a:defRPr/>
            </a:pPr>
            <a:endParaRPr lang="it-IT" sz="1300">
              <a:solidFill>
                <a:srgbClr val="FFFFFF"/>
              </a:solidFill>
            </a:endParaRPr>
          </a:p>
        </p:txBody>
      </p:sp>
      <p:sp>
        <p:nvSpPr>
          <p:cNvPr id="618" name="Ovale 617"/>
          <p:cNvSpPr>
            <a:spLocks noChangeAspect="1"/>
          </p:cNvSpPr>
          <p:nvPr/>
        </p:nvSpPr>
        <p:spPr bwMode="auto">
          <a:xfrm>
            <a:off x="5410013" y="617621"/>
            <a:ext cx="83716" cy="82349"/>
          </a:xfrm>
          <a:prstGeom prst="ellipse">
            <a:avLst/>
          </a:prstGeom>
          <a:solidFill>
            <a:srgbClr val="00B05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4183" tIns="32092" rIns="64183" bIns="32092" anchor="ctr"/>
          <a:lstStyle/>
          <a:p>
            <a:pPr algn="ctr">
              <a:defRPr/>
            </a:pPr>
            <a:endParaRPr lang="it-IT" sz="1300">
              <a:solidFill>
                <a:srgbClr val="FFFFFF"/>
              </a:solidFill>
            </a:endParaRPr>
          </a:p>
        </p:txBody>
      </p:sp>
      <p:sp>
        <p:nvSpPr>
          <p:cNvPr id="623" name="Ovale 622"/>
          <p:cNvSpPr>
            <a:spLocks noChangeAspect="1"/>
          </p:cNvSpPr>
          <p:nvPr/>
        </p:nvSpPr>
        <p:spPr bwMode="auto">
          <a:xfrm>
            <a:off x="5204259" y="685740"/>
            <a:ext cx="83716" cy="82349"/>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4183" tIns="32092" rIns="64183" bIns="32092" anchor="ctr"/>
          <a:lstStyle/>
          <a:p>
            <a:pPr algn="ctr">
              <a:defRPr/>
            </a:pPr>
            <a:endParaRPr lang="it-IT" sz="1300">
              <a:solidFill>
                <a:srgbClr val="FFFFFF"/>
              </a:solidFill>
            </a:endParaRPr>
          </a:p>
        </p:txBody>
      </p:sp>
      <p:sp>
        <p:nvSpPr>
          <p:cNvPr id="629" name="CasellaDiTesto 665"/>
          <p:cNvSpPr txBox="1">
            <a:spLocks noChangeArrowheads="1"/>
          </p:cNvSpPr>
          <p:nvPr/>
        </p:nvSpPr>
        <p:spPr bwMode="auto">
          <a:xfrm>
            <a:off x="4958544" y="174156"/>
            <a:ext cx="374967" cy="179401"/>
          </a:xfrm>
          <a:prstGeom prst="rect">
            <a:avLst/>
          </a:prstGeom>
          <a:solidFill>
            <a:srgbClr val="00B050">
              <a:alpha val="86000"/>
            </a:srgbClr>
          </a:solidFill>
          <a:ln>
            <a:noFill/>
          </a:ln>
          <a:extLst/>
        </p:spPr>
        <p:txBody>
          <a:bodyPr wrap="none" lIns="12633" tIns="12633" rIns="12633" bIns="12633">
            <a:spAutoFit/>
          </a:bodyPr>
          <a:lstStyle>
            <a:defPPr>
              <a:defRPr lang="it-IT"/>
            </a:defPPr>
            <a:lvl1pPr algn="ctr" eaLnBrk="1" hangingPunct="1">
              <a:defRPr sz="1200" b="1">
                <a:solidFill>
                  <a:srgbClr val="000000"/>
                </a:solidFill>
                <a:latin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it-IT" altLang="it-IT" sz="1000" dirty="0" smtClean="0"/>
              <a:t>Luino</a:t>
            </a:r>
            <a:endParaRPr lang="it-IT" altLang="it-IT" sz="1000" dirty="0"/>
          </a:p>
        </p:txBody>
      </p:sp>
      <p:cxnSp>
        <p:nvCxnSpPr>
          <p:cNvPr id="630" name="Connettore 1 629"/>
          <p:cNvCxnSpPr>
            <a:stCxn id="629" idx="2"/>
            <a:endCxn id="618" idx="1"/>
          </p:cNvCxnSpPr>
          <p:nvPr/>
        </p:nvCxnSpPr>
        <p:spPr bwMode="auto">
          <a:xfrm>
            <a:off x="5146028" y="353557"/>
            <a:ext cx="276245" cy="276124"/>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638" name="CasellaDiTesto 665"/>
          <p:cNvSpPr txBox="1">
            <a:spLocks noChangeArrowheads="1"/>
          </p:cNvSpPr>
          <p:nvPr/>
        </p:nvSpPr>
        <p:spPr bwMode="auto">
          <a:xfrm>
            <a:off x="4037127" y="783989"/>
            <a:ext cx="495193" cy="179401"/>
          </a:xfrm>
          <a:prstGeom prst="rect">
            <a:avLst/>
          </a:prstGeom>
          <a:solidFill>
            <a:srgbClr val="FFC000">
              <a:alpha val="86000"/>
            </a:srgbClr>
          </a:solidFill>
          <a:ln>
            <a:noFill/>
          </a:ln>
          <a:extLst/>
        </p:spPr>
        <p:txBody>
          <a:bodyPr wrap="none" lIns="12633" tIns="12633" rIns="12633" bIns="12633">
            <a:spAutoFit/>
          </a:bodyPr>
          <a:lstStyle>
            <a:defPPr>
              <a:defRPr lang="it-IT"/>
            </a:defPPr>
            <a:lvl1pPr algn="ctr" eaLnBrk="1" hangingPunct="1">
              <a:defRPr sz="1200" b="1">
                <a:solidFill>
                  <a:srgbClr val="000000"/>
                </a:solidFill>
                <a:latin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it-IT" altLang="it-IT" sz="1000" dirty="0" smtClean="0"/>
              <a:t>Domo II</a:t>
            </a:r>
            <a:endParaRPr lang="it-IT" altLang="it-IT" sz="1000" dirty="0"/>
          </a:p>
        </p:txBody>
      </p:sp>
      <p:cxnSp>
        <p:nvCxnSpPr>
          <p:cNvPr id="639" name="Connettore 1 638"/>
          <p:cNvCxnSpPr>
            <a:stCxn id="638" idx="3"/>
          </p:cNvCxnSpPr>
          <p:nvPr/>
        </p:nvCxnSpPr>
        <p:spPr bwMode="auto">
          <a:xfrm flipV="1">
            <a:off x="4532320" y="739038"/>
            <a:ext cx="685543" cy="134652"/>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641" name="CasellaDiTesto 665"/>
          <p:cNvSpPr txBox="1">
            <a:spLocks noChangeArrowheads="1"/>
          </p:cNvSpPr>
          <p:nvPr/>
        </p:nvSpPr>
        <p:spPr bwMode="auto">
          <a:xfrm>
            <a:off x="4166926" y="1844280"/>
            <a:ext cx="706789" cy="179401"/>
          </a:xfrm>
          <a:prstGeom prst="rect">
            <a:avLst/>
          </a:prstGeom>
          <a:solidFill>
            <a:srgbClr val="00B050">
              <a:alpha val="86000"/>
            </a:srgbClr>
          </a:solidFill>
          <a:ln>
            <a:noFill/>
          </a:ln>
          <a:extLst/>
        </p:spPr>
        <p:txBody>
          <a:bodyPr wrap="none" lIns="12633" tIns="12633" rIns="12633" bIns="12633">
            <a:spAutoFit/>
          </a:bodyPr>
          <a:lstStyle>
            <a:defPPr>
              <a:defRPr lang="it-IT"/>
            </a:defPPr>
            <a:lvl1pPr algn="ctr" eaLnBrk="1" hangingPunct="1">
              <a:defRPr sz="1200" b="1">
                <a:solidFill>
                  <a:srgbClr val="000000"/>
                </a:solidFill>
                <a:latin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it-IT" altLang="it-IT" sz="1000" dirty="0" smtClean="0"/>
              <a:t>Ventimiglia</a:t>
            </a:r>
            <a:endParaRPr lang="it-IT" altLang="it-IT" sz="1000" dirty="0"/>
          </a:p>
        </p:txBody>
      </p:sp>
      <p:cxnSp>
        <p:nvCxnSpPr>
          <p:cNvPr id="642" name="Connettore 1 641"/>
          <p:cNvCxnSpPr>
            <a:stCxn id="641" idx="3"/>
            <a:endCxn id="617" idx="4"/>
          </p:cNvCxnSpPr>
          <p:nvPr/>
        </p:nvCxnSpPr>
        <p:spPr bwMode="auto">
          <a:xfrm flipV="1">
            <a:off x="4873715" y="1817078"/>
            <a:ext cx="200664" cy="116903"/>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643" name="CasellaDiTesto 642"/>
          <p:cNvSpPr txBox="1"/>
          <p:nvPr/>
        </p:nvSpPr>
        <p:spPr>
          <a:xfrm>
            <a:off x="2159593" y="4443958"/>
            <a:ext cx="2037737" cy="261610"/>
          </a:xfrm>
          <a:prstGeom prst="rect">
            <a:avLst/>
          </a:prstGeom>
          <a:noFill/>
        </p:spPr>
        <p:txBody>
          <a:bodyPr wrap="none" rtlCol="0">
            <a:spAutoFit/>
          </a:bodyPr>
          <a:lstStyle/>
          <a:p>
            <a:r>
              <a:rPr lang="it-IT" sz="1100" b="1" dirty="0" smtClean="0">
                <a:solidFill>
                  <a:srgbClr val="000000"/>
                </a:solidFill>
              </a:rPr>
              <a:t>Stazioni di Scambio italiane</a:t>
            </a:r>
            <a:endParaRPr lang="it-IT" sz="1100" b="1" dirty="0">
              <a:solidFill>
                <a:srgbClr val="000000"/>
              </a:solidFill>
            </a:endParaRPr>
          </a:p>
        </p:txBody>
      </p:sp>
      <p:sp>
        <p:nvSpPr>
          <p:cNvPr id="644" name="Parentesi graffa aperta 643"/>
          <p:cNvSpPr/>
          <p:nvPr/>
        </p:nvSpPr>
        <p:spPr>
          <a:xfrm>
            <a:off x="4139952" y="4367337"/>
            <a:ext cx="98745" cy="44846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srgbClr val="000000"/>
              </a:solidFill>
            </a:endParaRPr>
          </a:p>
        </p:txBody>
      </p:sp>
    </p:spTree>
    <p:extLst>
      <p:ext uri="{BB962C8B-B14F-4D97-AF65-F5344CB8AC3E}">
        <p14:creationId xmlns:p14="http://schemas.microsoft.com/office/powerpoint/2010/main" val="67871372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Rectangle 2"/>
          <p:cNvSpPr>
            <a:spLocks noChangeArrowheads="1"/>
          </p:cNvSpPr>
          <p:nvPr/>
        </p:nvSpPr>
        <p:spPr bwMode="auto">
          <a:xfrm>
            <a:off x="470919" y="98364"/>
            <a:ext cx="7797116" cy="3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979" tIns="37979" rIns="83680" bIns="37979"/>
          <a:lstStyle/>
          <a:p>
            <a:pPr marL="4460"/>
            <a:endParaRPr lang="it-IT" altLang="it-IT" sz="2000" b="1" dirty="0">
              <a:solidFill>
                <a:srgbClr val="000000"/>
              </a:solidFill>
              <a:latin typeface="Calibri" pitchFamily="34" charset="0"/>
              <a:cs typeface="Calibri" pitchFamily="34" charset="0"/>
            </a:endParaRPr>
          </a:p>
        </p:txBody>
      </p:sp>
      <p:sp>
        <p:nvSpPr>
          <p:cNvPr id="40" name="Titolo 2"/>
          <p:cNvSpPr txBox="1">
            <a:spLocks/>
          </p:cNvSpPr>
          <p:nvPr/>
        </p:nvSpPr>
        <p:spPr>
          <a:xfrm>
            <a:off x="107504" y="2571750"/>
            <a:ext cx="8228707" cy="426214"/>
          </a:xfrm>
          <a:prstGeom prst="rect">
            <a:avLst/>
          </a:prstGeom>
        </p:spPr>
        <p:txBody>
          <a:bodyPr lIns="64112" tIns="32056" rIns="64112" bIns="32056"/>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defRPr/>
            </a:pPr>
            <a:r>
              <a:rPr lang="it-IT" sz="2000" b="1" dirty="0">
                <a:solidFill>
                  <a:srgbClr val="333333"/>
                </a:solidFill>
                <a:latin typeface="Calibri" pitchFamily="34" charset="0"/>
              </a:rPr>
              <a:t>Grazie per l’attenzione</a:t>
            </a:r>
          </a:p>
        </p:txBody>
      </p:sp>
    </p:spTree>
    <p:extLst>
      <p:ext uri="{BB962C8B-B14F-4D97-AF65-F5344CB8AC3E}">
        <p14:creationId xmlns:p14="http://schemas.microsoft.com/office/powerpoint/2010/main" val="271919115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44127" y="2211710"/>
            <a:ext cx="2255746" cy="769441"/>
          </a:xfrm>
          <a:prstGeom prst="rect">
            <a:avLst/>
          </a:prstGeom>
          <a:noFill/>
        </p:spPr>
        <p:txBody>
          <a:bodyPr wrap="none" rtlCol="0">
            <a:spAutoFit/>
          </a:bodyPr>
          <a:lstStyle/>
          <a:p>
            <a:r>
              <a:rPr lang="it-IT" sz="4400" dirty="0" smtClean="0"/>
              <a:t>Back-up</a:t>
            </a:r>
            <a:endParaRPr lang="it-IT" sz="4400" dirty="0"/>
          </a:p>
        </p:txBody>
      </p:sp>
    </p:spTree>
    <p:extLst>
      <p:ext uri="{BB962C8B-B14F-4D97-AF65-F5344CB8AC3E}">
        <p14:creationId xmlns:p14="http://schemas.microsoft.com/office/powerpoint/2010/main" val="2128576841"/>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5"/>
          <p:cNvSpPr txBox="1">
            <a:spLocks noChangeArrowheads="1"/>
          </p:cNvSpPr>
          <p:nvPr/>
        </p:nvSpPr>
        <p:spPr bwMode="auto">
          <a:xfrm>
            <a:off x="4787506" y="929880"/>
            <a:ext cx="3888581"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166" tIns="32082" rIns="64166" bIns="32082">
            <a:spAutoFit/>
          </a:bodyPr>
          <a:lstStyle>
            <a:lvl1pPr defTabSz="855663">
              <a:defRPr>
                <a:solidFill>
                  <a:schemeClr val="tx1"/>
                </a:solidFill>
                <a:latin typeface="Arial" charset="0"/>
                <a:ea typeface="Microsoft YaHei" pitchFamily="34" charset="-122"/>
              </a:defRPr>
            </a:lvl1pPr>
            <a:lvl2pPr defTabSz="855663">
              <a:defRPr>
                <a:solidFill>
                  <a:schemeClr val="tx1"/>
                </a:solidFill>
                <a:latin typeface="Arial" charset="0"/>
                <a:ea typeface="Microsoft YaHei" pitchFamily="34" charset="-122"/>
              </a:defRPr>
            </a:lvl2pPr>
            <a:lvl3pPr defTabSz="855663">
              <a:defRPr>
                <a:solidFill>
                  <a:schemeClr val="tx1"/>
                </a:solidFill>
                <a:latin typeface="Arial" charset="0"/>
                <a:ea typeface="Microsoft YaHei" pitchFamily="34" charset="-122"/>
              </a:defRPr>
            </a:lvl3pPr>
            <a:lvl4pPr defTabSz="855663">
              <a:defRPr>
                <a:solidFill>
                  <a:schemeClr val="tx1"/>
                </a:solidFill>
                <a:latin typeface="Arial" charset="0"/>
                <a:ea typeface="Microsoft YaHei" pitchFamily="34" charset="-122"/>
              </a:defRPr>
            </a:lvl4pPr>
            <a:lvl5pPr defTabSz="855663">
              <a:defRPr>
                <a:solidFill>
                  <a:schemeClr val="tx1"/>
                </a:solidFill>
                <a:latin typeface="Arial" charset="0"/>
                <a:ea typeface="Microsoft YaHei" pitchFamily="34" charset="-122"/>
              </a:defRPr>
            </a:lvl5pPr>
            <a:lvl6pPr marL="2514600" indent="-228600" defTabSz="855663" eaLnBrk="0" fontAlgn="base" hangingPunct="0">
              <a:spcBef>
                <a:spcPct val="0"/>
              </a:spcBef>
              <a:spcAft>
                <a:spcPct val="0"/>
              </a:spcAft>
              <a:defRPr>
                <a:solidFill>
                  <a:schemeClr val="tx1"/>
                </a:solidFill>
                <a:latin typeface="Arial" charset="0"/>
                <a:ea typeface="Microsoft YaHei" pitchFamily="34" charset="-122"/>
              </a:defRPr>
            </a:lvl6pPr>
            <a:lvl7pPr marL="2971800" indent="-228600" defTabSz="855663" eaLnBrk="0" fontAlgn="base" hangingPunct="0">
              <a:spcBef>
                <a:spcPct val="0"/>
              </a:spcBef>
              <a:spcAft>
                <a:spcPct val="0"/>
              </a:spcAft>
              <a:defRPr>
                <a:solidFill>
                  <a:schemeClr val="tx1"/>
                </a:solidFill>
                <a:latin typeface="Arial" charset="0"/>
                <a:ea typeface="Microsoft YaHei" pitchFamily="34" charset="-122"/>
              </a:defRPr>
            </a:lvl7pPr>
            <a:lvl8pPr marL="3429000" indent="-228600" defTabSz="855663" eaLnBrk="0" fontAlgn="base" hangingPunct="0">
              <a:spcBef>
                <a:spcPct val="0"/>
              </a:spcBef>
              <a:spcAft>
                <a:spcPct val="0"/>
              </a:spcAft>
              <a:defRPr>
                <a:solidFill>
                  <a:schemeClr val="tx1"/>
                </a:solidFill>
                <a:latin typeface="Arial" charset="0"/>
                <a:ea typeface="Microsoft YaHei" pitchFamily="34" charset="-122"/>
              </a:defRPr>
            </a:lvl8pPr>
            <a:lvl9pPr marL="3886200" indent="-228600" defTabSz="855663" eaLnBrk="0" fontAlgn="base" hangingPunct="0">
              <a:spcBef>
                <a:spcPct val="0"/>
              </a:spcBef>
              <a:spcAft>
                <a:spcPct val="0"/>
              </a:spcAft>
              <a:defRPr>
                <a:solidFill>
                  <a:schemeClr val="tx1"/>
                </a:solidFill>
                <a:latin typeface="Arial" charset="0"/>
                <a:ea typeface="Microsoft YaHei" pitchFamily="34" charset="-122"/>
              </a:defRPr>
            </a:lvl9pPr>
          </a:lstStyle>
          <a:p>
            <a:pPr algn="ctr" eaLnBrk="0" fontAlgn="auto" hangingPunct="0">
              <a:spcBef>
                <a:spcPts val="0"/>
              </a:spcBef>
              <a:spcAft>
                <a:spcPts val="0"/>
              </a:spcAft>
            </a:pPr>
            <a:r>
              <a:rPr lang="it-IT" altLang="it-IT" sz="1500" b="1" kern="0">
                <a:solidFill>
                  <a:srgbClr val="FFFFFF"/>
                </a:solidFill>
              </a:rPr>
              <a:t>Gara di Vendita Locomotive di manovra</a:t>
            </a:r>
          </a:p>
          <a:p>
            <a:pPr algn="ctr" eaLnBrk="0" fontAlgn="auto" hangingPunct="0">
              <a:spcBef>
                <a:spcPts val="0"/>
              </a:spcBef>
              <a:spcAft>
                <a:spcPts val="0"/>
              </a:spcAft>
            </a:pPr>
            <a:r>
              <a:rPr lang="it-IT" altLang="it-IT" sz="1500" b="1" kern="0">
                <a:solidFill>
                  <a:srgbClr val="FFFFFF"/>
                </a:solidFill>
              </a:rPr>
              <a:t>Suddivisione in Lotti e quantità</a:t>
            </a:r>
          </a:p>
        </p:txBody>
      </p:sp>
      <p:sp>
        <p:nvSpPr>
          <p:cNvPr id="7" name="Titolo 1"/>
          <p:cNvSpPr txBox="1">
            <a:spLocks/>
          </p:cNvSpPr>
          <p:nvPr/>
        </p:nvSpPr>
        <p:spPr bwMode="auto">
          <a:xfrm>
            <a:off x="86917" y="86917"/>
            <a:ext cx="6856809" cy="432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455" tIns="33727" rIns="67455" bIns="33727" numCol="1" anchor="t" anchorCtr="0" compatLnSpc="1">
            <a:prstTxWarp prst="textNoShape">
              <a:avLst/>
            </a:prstTxWarp>
          </a:bodyPr>
          <a:lstStyle>
            <a:lvl1pPr algn="l" defTabSz="336947"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FFFFFF"/>
                </a:solidFill>
                <a:latin typeface="+mj-lt"/>
                <a:ea typeface="+mj-ea"/>
                <a:cs typeface="+mj-cs"/>
              </a:defRPr>
            </a:lvl1pPr>
            <a:lvl2pPr algn="l" defTabSz="336947"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FFFFFF"/>
                </a:solidFill>
                <a:latin typeface="Corbel" charset="0"/>
                <a:ea typeface="Microsoft YaHei" charset="-122"/>
              </a:defRPr>
            </a:lvl2pPr>
            <a:lvl3pPr algn="l" defTabSz="336947"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FFFFFF"/>
                </a:solidFill>
                <a:latin typeface="Corbel" charset="0"/>
                <a:ea typeface="Microsoft YaHei" charset="-122"/>
              </a:defRPr>
            </a:lvl3pPr>
            <a:lvl4pPr algn="l" defTabSz="336947"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FFFFFF"/>
                </a:solidFill>
                <a:latin typeface="Corbel" charset="0"/>
                <a:ea typeface="Microsoft YaHei" charset="-122"/>
              </a:defRPr>
            </a:lvl4pPr>
            <a:lvl5pPr algn="l" defTabSz="336947"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FFFFFF"/>
                </a:solidFill>
                <a:latin typeface="Corbel" charset="0"/>
                <a:ea typeface="Microsoft YaHei" charset="-122"/>
              </a:defRPr>
            </a:lvl5pPr>
            <a:lvl6pPr marL="1885950" indent="-171450" algn="l" defTabSz="336947" rtl="0" fontAlgn="base">
              <a:lnSpc>
                <a:spcPct val="92000"/>
              </a:lnSpc>
              <a:spcBef>
                <a:spcPct val="0"/>
              </a:spcBef>
              <a:spcAft>
                <a:spcPct val="0"/>
              </a:spcAft>
              <a:buClr>
                <a:srgbClr val="000000"/>
              </a:buClr>
              <a:buSzPct val="100000"/>
              <a:buFont typeface="Times New Roman" pitchFamily="16" charset="0"/>
              <a:defRPr>
                <a:solidFill>
                  <a:srgbClr val="FFFFFF"/>
                </a:solidFill>
                <a:latin typeface="Corbel" charset="0"/>
                <a:ea typeface="Microsoft YaHei" charset="-122"/>
              </a:defRPr>
            </a:lvl6pPr>
            <a:lvl7pPr marL="2228850" indent="-171450" algn="l" defTabSz="336947" rtl="0" fontAlgn="base">
              <a:lnSpc>
                <a:spcPct val="92000"/>
              </a:lnSpc>
              <a:spcBef>
                <a:spcPct val="0"/>
              </a:spcBef>
              <a:spcAft>
                <a:spcPct val="0"/>
              </a:spcAft>
              <a:buClr>
                <a:srgbClr val="000000"/>
              </a:buClr>
              <a:buSzPct val="100000"/>
              <a:buFont typeface="Times New Roman" pitchFamily="16" charset="0"/>
              <a:defRPr>
                <a:solidFill>
                  <a:srgbClr val="FFFFFF"/>
                </a:solidFill>
                <a:latin typeface="Corbel" charset="0"/>
                <a:ea typeface="Microsoft YaHei" charset="-122"/>
              </a:defRPr>
            </a:lvl7pPr>
            <a:lvl8pPr marL="2571750" indent="-171450" algn="l" defTabSz="336947" rtl="0" fontAlgn="base">
              <a:lnSpc>
                <a:spcPct val="92000"/>
              </a:lnSpc>
              <a:spcBef>
                <a:spcPct val="0"/>
              </a:spcBef>
              <a:spcAft>
                <a:spcPct val="0"/>
              </a:spcAft>
              <a:buClr>
                <a:srgbClr val="000000"/>
              </a:buClr>
              <a:buSzPct val="100000"/>
              <a:buFont typeface="Times New Roman" pitchFamily="16" charset="0"/>
              <a:defRPr>
                <a:solidFill>
                  <a:srgbClr val="FFFFFF"/>
                </a:solidFill>
                <a:latin typeface="Corbel" charset="0"/>
                <a:ea typeface="Microsoft YaHei" charset="-122"/>
              </a:defRPr>
            </a:lvl8pPr>
            <a:lvl9pPr marL="2914650" indent="-171450" algn="l" defTabSz="336947" rtl="0" fontAlgn="base">
              <a:lnSpc>
                <a:spcPct val="92000"/>
              </a:lnSpc>
              <a:spcBef>
                <a:spcPct val="0"/>
              </a:spcBef>
              <a:spcAft>
                <a:spcPct val="0"/>
              </a:spcAft>
              <a:buClr>
                <a:srgbClr val="000000"/>
              </a:buClr>
              <a:buSzPct val="100000"/>
              <a:buFont typeface="Times New Roman" pitchFamily="16" charset="0"/>
              <a:defRPr>
                <a:solidFill>
                  <a:srgbClr val="FFFFFF"/>
                </a:solidFill>
                <a:latin typeface="Corbel" charset="0"/>
                <a:ea typeface="Microsoft YaHei" charset="-122"/>
              </a:defRPr>
            </a:lvl9pPr>
          </a:lstStyle>
          <a:p>
            <a:pPr defTabSz="336717"/>
            <a:r>
              <a:rPr lang="it-IT" altLang="it-IT" sz="2100" kern="0" dirty="0">
                <a:latin typeface="+mn-lt"/>
                <a:ea typeface="Microsoft YaHei"/>
              </a:rPr>
              <a:t>Il Regolamento Comprensoriale della Manovra Ferroviaria</a:t>
            </a:r>
          </a:p>
        </p:txBody>
      </p:sp>
      <p:sp>
        <p:nvSpPr>
          <p:cNvPr id="12" name="Segnaposto piè di pagina 3"/>
          <p:cNvSpPr txBox="1">
            <a:spLocks/>
          </p:cNvSpPr>
          <p:nvPr/>
        </p:nvSpPr>
        <p:spPr bwMode="auto">
          <a:xfrm>
            <a:off x="3028950" y="4767262"/>
            <a:ext cx="3084910" cy="2726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455" tIns="33727" rIns="67455" bIns="33727" numCol="1" anchor="t" anchorCtr="0" compatLnSpc="1">
            <a:prstTxWarp prst="textNoShape">
              <a:avLst/>
            </a:prstTxWarp>
          </a:bodyPr>
          <a:lstStyle>
            <a:defPPr>
              <a:defRPr lang="it-IT"/>
            </a:defPPr>
            <a:lvl1pPr algn="l" rtl="0" eaLnBrk="1" fontAlgn="base" hangingPunct="0">
              <a:lnSpc>
                <a:spcPct val="100000"/>
              </a:lnSpc>
              <a:spcBef>
                <a:spcPct val="0"/>
              </a:spcBef>
              <a:spcAft>
                <a:spcPct val="0"/>
              </a:spcAft>
              <a:buClr>
                <a:srgbClr val="000000"/>
              </a:buClr>
              <a:buSzPct val="100000"/>
              <a:buFont typeface="Times New Roman" pitchFamily="16" charset="0"/>
              <a:buNone/>
              <a:tabLst>
                <a:tab pos="542925" algn="l"/>
                <a:tab pos="1085850" algn="l"/>
                <a:tab pos="1628775" algn="l"/>
                <a:tab pos="2171700" algn="l"/>
                <a:tab pos="2714625" algn="l"/>
              </a:tabLst>
              <a:defRPr sz="1400" kern="1200">
                <a:solidFill>
                  <a:srgbClr val="FFFFFF"/>
                </a:solidFill>
                <a:latin typeface="+mn-lt"/>
                <a:ea typeface="Microsoft YaHei" charset="-122"/>
                <a:cs typeface="+mn-cs"/>
              </a:defRPr>
            </a:lvl1pPr>
            <a:lvl2pPr marL="455569" algn="l" rtl="0" fontAlgn="base">
              <a:spcBef>
                <a:spcPct val="0"/>
              </a:spcBef>
              <a:spcAft>
                <a:spcPct val="0"/>
              </a:spcAft>
              <a:defRPr sz="1400" kern="1200">
                <a:solidFill>
                  <a:schemeClr val="tx1"/>
                </a:solidFill>
                <a:latin typeface="Arial" pitchFamily="34" charset="0"/>
                <a:ea typeface="+mn-ea"/>
                <a:cs typeface="+mn-cs"/>
              </a:defRPr>
            </a:lvl2pPr>
            <a:lvl3pPr marL="911148" algn="l" rtl="0" fontAlgn="base">
              <a:spcBef>
                <a:spcPct val="0"/>
              </a:spcBef>
              <a:spcAft>
                <a:spcPct val="0"/>
              </a:spcAft>
              <a:defRPr sz="1400" kern="1200">
                <a:solidFill>
                  <a:schemeClr val="tx1"/>
                </a:solidFill>
                <a:latin typeface="Arial" pitchFamily="34" charset="0"/>
                <a:ea typeface="+mn-ea"/>
                <a:cs typeface="+mn-cs"/>
              </a:defRPr>
            </a:lvl3pPr>
            <a:lvl4pPr marL="1366719" algn="l" rtl="0" fontAlgn="base">
              <a:spcBef>
                <a:spcPct val="0"/>
              </a:spcBef>
              <a:spcAft>
                <a:spcPct val="0"/>
              </a:spcAft>
              <a:defRPr sz="1400" kern="1200">
                <a:solidFill>
                  <a:schemeClr val="tx1"/>
                </a:solidFill>
                <a:latin typeface="Arial" pitchFamily="34" charset="0"/>
                <a:ea typeface="+mn-ea"/>
                <a:cs typeface="+mn-cs"/>
              </a:defRPr>
            </a:lvl4pPr>
            <a:lvl5pPr marL="1822292" algn="l" rtl="0" fontAlgn="base">
              <a:spcBef>
                <a:spcPct val="0"/>
              </a:spcBef>
              <a:spcAft>
                <a:spcPct val="0"/>
              </a:spcAft>
              <a:defRPr sz="1400" kern="1200">
                <a:solidFill>
                  <a:schemeClr val="tx1"/>
                </a:solidFill>
                <a:latin typeface="Arial" pitchFamily="34" charset="0"/>
                <a:ea typeface="+mn-ea"/>
                <a:cs typeface="+mn-cs"/>
              </a:defRPr>
            </a:lvl5pPr>
            <a:lvl6pPr marL="2277869" algn="l" defTabSz="911148" rtl="0" eaLnBrk="1" latinLnBrk="0" hangingPunct="1">
              <a:defRPr sz="1400" kern="1200">
                <a:solidFill>
                  <a:schemeClr val="tx1"/>
                </a:solidFill>
                <a:latin typeface="Arial" pitchFamily="34" charset="0"/>
                <a:ea typeface="+mn-ea"/>
                <a:cs typeface="+mn-cs"/>
              </a:defRPr>
            </a:lvl6pPr>
            <a:lvl7pPr marL="2733441" algn="l" defTabSz="911148" rtl="0" eaLnBrk="1" latinLnBrk="0" hangingPunct="1">
              <a:defRPr sz="1400" kern="1200">
                <a:solidFill>
                  <a:schemeClr val="tx1"/>
                </a:solidFill>
                <a:latin typeface="Arial" pitchFamily="34" charset="0"/>
                <a:ea typeface="+mn-ea"/>
                <a:cs typeface="+mn-cs"/>
              </a:defRPr>
            </a:lvl7pPr>
            <a:lvl8pPr marL="3189013" algn="l" defTabSz="911148" rtl="0" eaLnBrk="1" latinLnBrk="0" hangingPunct="1">
              <a:defRPr sz="1400" kern="1200">
                <a:solidFill>
                  <a:schemeClr val="tx1"/>
                </a:solidFill>
                <a:latin typeface="Arial" pitchFamily="34" charset="0"/>
                <a:ea typeface="+mn-ea"/>
                <a:cs typeface="+mn-cs"/>
              </a:defRPr>
            </a:lvl8pPr>
            <a:lvl9pPr marL="3644586" algn="l" defTabSz="911148" rtl="0" eaLnBrk="1" latinLnBrk="0" hangingPunct="1">
              <a:defRPr sz="1400" kern="1200">
                <a:solidFill>
                  <a:schemeClr val="tx1"/>
                </a:solidFill>
                <a:latin typeface="Arial" pitchFamily="34" charset="0"/>
                <a:ea typeface="+mn-ea"/>
                <a:cs typeface="+mn-cs"/>
              </a:defRPr>
            </a:lvl9pPr>
          </a:lstStyle>
          <a:p>
            <a:pPr algn="ctr">
              <a:defRPr/>
            </a:pPr>
            <a:endParaRPr lang="it-IT" altLang="it-IT" smtClean="0">
              <a:latin typeface="Corbel"/>
            </a:endParaRPr>
          </a:p>
          <a:p>
            <a:pPr hangingPunct="1">
              <a:defRPr/>
            </a:pPr>
            <a:r>
              <a:rPr lang="it-IT" altLang="it-IT" smtClean="0">
                <a:latin typeface="Corbel"/>
              </a:rPr>
              <a:t>              </a:t>
            </a:r>
            <a:endParaRPr lang="it-IT" altLang="it-IT" dirty="0">
              <a:latin typeface="Corbel"/>
            </a:endParaRPr>
          </a:p>
        </p:txBody>
      </p:sp>
      <p:graphicFrame>
        <p:nvGraphicFramePr>
          <p:cNvPr id="13" name="Diagramma 12"/>
          <p:cNvGraphicFramePr/>
          <p:nvPr>
            <p:extLst>
              <p:ext uri="{D42A27DB-BD31-4B8C-83A1-F6EECF244321}">
                <p14:modId xmlns:p14="http://schemas.microsoft.com/office/powerpoint/2010/main" val="3419681746"/>
              </p:ext>
            </p:extLst>
          </p:nvPr>
        </p:nvGraphicFramePr>
        <p:xfrm>
          <a:off x="101396" y="479565"/>
          <a:ext cx="6286995" cy="2646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ttangolo arrotondato 15"/>
          <p:cNvSpPr/>
          <p:nvPr/>
        </p:nvSpPr>
        <p:spPr bwMode="auto">
          <a:xfrm>
            <a:off x="81256" y="3196471"/>
            <a:ext cx="4634760" cy="1843446"/>
          </a:xfrm>
          <a:prstGeom prst="roundRect">
            <a:avLst>
              <a:gd name="adj" fmla="val 10000"/>
            </a:avLst>
          </a:prstGeom>
          <a:solidFill>
            <a:srgbClr val="E8BA12"/>
          </a:solidFill>
          <a:ln w="38100" cap="flat" cmpd="sng" algn="ctr">
            <a:solidFill>
              <a:srgbClr val="FFFFFF"/>
            </a:solidFill>
            <a:prstDash val="solid"/>
          </a:ln>
          <a:effectLst>
            <a:outerShdw blurRad="40000" dist="20000" dir="5400000" rotWithShape="0">
              <a:srgbClr val="000000">
                <a:alpha val="38000"/>
              </a:srgbClr>
            </a:outerShdw>
          </a:effectLst>
        </p:spPr>
      </p:sp>
      <p:sp>
        <p:nvSpPr>
          <p:cNvPr id="17" name="Rettangolo 16"/>
          <p:cNvSpPr/>
          <p:nvPr/>
        </p:nvSpPr>
        <p:spPr bwMode="auto">
          <a:xfrm>
            <a:off x="179512" y="3323659"/>
            <a:ext cx="4481928" cy="1624355"/>
          </a:xfrm>
          <a:prstGeom prst="rect">
            <a:avLst/>
          </a:prstGeom>
          <a:solidFill>
            <a:srgbClr val="E8BA12"/>
          </a:solidFill>
          <a:ln>
            <a:noFill/>
          </a:ln>
          <a:effectLst/>
        </p:spPr>
        <p:txBody>
          <a:bodyPr lIns="45720" rIns="45720" spcCol="1270" anchor="ctr"/>
          <a:lstStyle/>
          <a:p>
            <a:pPr algn="ctr" defTabSz="374302" fontAlgn="auto">
              <a:lnSpc>
                <a:spcPct val="90000"/>
              </a:lnSpc>
              <a:spcBef>
                <a:spcPts val="0"/>
              </a:spcBef>
              <a:spcAft>
                <a:spcPct val="35000"/>
              </a:spcAft>
              <a:defRPr/>
            </a:pPr>
            <a:r>
              <a:rPr lang="it-IT" sz="900" b="1" i="1" kern="0" dirty="0">
                <a:solidFill>
                  <a:srgbClr val="000000"/>
                </a:solidFill>
                <a:latin typeface="Corbel"/>
                <a:ea typeface="Microsoft YaHei"/>
              </a:rPr>
              <a:t>Misura 5.8 </a:t>
            </a:r>
            <a:r>
              <a:rPr lang="it-IT" sz="900" i="1" kern="0" dirty="0">
                <a:solidFill>
                  <a:srgbClr val="000000"/>
                </a:solidFill>
                <a:latin typeface="Corbel"/>
                <a:ea typeface="Microsoft YaHei"/>
              </a:rPr>
              <a:t>«Il Regolamento comprensoriale della manovra ferroviaria disciplina almeno…»</a:t>
            </a:r>
          </a:p>
          <a:p>
            <a:pPr marL="128498" indent="-128498" defTabSz="374302" fontAlgn="auto">
              <a:lnSpc>
                <a:spcPct val="90000"/>
              </a:lnSpc>
              <a:spcBef>
                <a:spcPts val="0"/>
              </a:spcBef>
              <a:spcAft>
                <a:spcPct val="35000"/>
              </a:spcAft>
              <a:buFont typeface="Arial" panose="020B0604020202020204" pitchFamily="34" charset="0"/>
              <a:buChar char="•"/>
              <a:defRPr/>
            </a:pPr>
            <a:r>
              <a:rPr lang="it-IT" sz="900" i="1" kern="0" dirty="0">
                <a:solidFill>
                  <a:srgbClr val="000000"/>
                </a:solidFill>
                <a:latin typeface="Corbel"/>
                <a:ea typeface="Microsoft YaHei"/>
              </a:rPr>
              <a:t> le modalità per l’assunzione di decisioni organizzative e di pianificazione comuni in materia di manovra ferroviaria (</a:t>
            </a:r>
            <a:r>
              <a:rPr lang="it-IT" sz="900" b="1" i="1" u="sng" kern="0" dirty="0">
                <a:solidFill>
                  <a:srgbClr val="000000"/>
                </a:solidFill>
                <a:latin typeface="Corbel"/>
                <a:ea typeface="Microsoft YaHei"/>
              </a:rPr>
              <a:t>su iniziativa di RFI si è suggerita l’Assemblea Comprensoriale con previsioni di quorum costitutivi e deliberativi</a:t>
            </a:r>
            <a:r>
              <a:rPr lang="it-IT" sz="900" i="1" kern="0" dirty="0">
                <a:solidFill>
                  <a:srgbClr val="000000"/>
                </a:solidFill>
                <a:latin typeface="Corbel"/>
                <a:ea typeface="Microsoft YaHei"/>
              </a:rPr>
              <a:t>) </a:t>
            </a:r>
          </a:p>
          <a:p>
            <a:pPr marL="128498" indent="-128498" defTabSz="374302" fontAlgn="auto">
              <a:lnSpc>
                <a:spcPct val="90000"/>
              </a:lnSpc>
              <a:spcBef>
                <a:spcPts val="0"/>
              </a:spcBef>
              <a:spcAft>
                <a:spcPct val="35000"/>
              </a:spcAft>
              <a:buFont typeface="Arial" panose="020B0604020202020204" pitchFamily="34" charset="0"/>
              <a:buChar char="•"/>
              <a:defRPr/>
            </a:pPr>
            <a:r>
              <a:rPr lang="it-IT" sz="900" i="1" kern="0" dirty="0">
                <a:solidFill>
                  <a:srgbClr val="000000"/>
                </a:solidFill>
                <a:latin typeface="Corbel"/>
                <a:ea typeface="Microsoft YaHei"/>
              </a:rPr>
              <a:t>La revisione obbligatoria del regolamento </a:t>
            </a:r>
          </a:p>
          <a:p>
            <a:pPr marL="128498" indent="-128498" defTabSz="374302" fontAlgn="auto">
              <a:lnSpc>
                <a:spcPct val="90000"/>
              </a:lnSpc>
              <a:spcBef>
                <a:spcPts val="0"/>
              </a:spcBef>
              <a:spcAft>
                <a:spcPct val="35000"/>
              </a:spcAft>
              <a:buFont typeface="Arial" panose="020B0604020202020204" pitchFamily="34" charset="0"/>
              <a:buChar char="•"/>
              <a:defRPr/>
            </a:pPr>
            <a:r>
              <a:rPr lang="it-IT" sz="900" i="1" kern="0" dirty="0">
                <a:solidFill>
                  <a:srgbClr val="000000"/>
                </a:solidFill>
                <a:latin typeface="Corbel"/>
                <a:ea typeface="Microsoft YaHei"/>
              </a:rPr>
              <a:t>la modalità di individuazione del Gestore Unico </a:t>
            </a:r>
          </a:p>
          <a:p>
            <a:pPr marL="128498" indent="-128498" defTabSz="374302" fontAlgn="auto">
              <a:lnSpc>
                <a:spcPct val="90000"/>
              </a:lnSpc>
              <a:spcBef>
                <a:spcPts val="0"/>
              </a:spcBef>
              <a:spcAft>
                <a:spcPct val="35000"/>
              </a:spcAft>
              <a:buFont typeface="Arial" panose="020B0604020202020204" pitchFamily="34" charset="0"/>
              <a:buChar char="•"/>
              <a:defRPr/>
            </a:pPr>
            <a:r>
              <a:rPr lang="it-IT" sz="900" i="1" kern="0" dirty="0">
                <a:solidFill>
                  <a:srgbClr val="000000"/>
                </a:solidFill>
                <a:latin typeface="Corbel"/>
                <a:ea typeface="Microsoft YaHei"/>
              </a:rPr>
              <a:t>le modalità con le quali il Gestore Unico può eventualmente affidare il solo esercizio dei servizi di manovra ferroviaria ad uno o più operatori di manovra</a:t>
            </a:r>
          </a:p>
          <a:p>
            <a:pPr marL="128498" indent="-128498" defTabSz="374302" fontAlgn="auto">
              <a:lnSpc>
                <a:spcPct val="90000"/>
              </a:lnSpc>
              <a:spcBef>
                <a:spcPts val="0"/>
              </a:spcBef>
              <a:spcAft>
                <a:spcPct val="35000"/>
              </a:spcAft>
              <a:buFont typeface="Arial" panose="020B0604020202020204" pitchFamily="34" charset="0"/>
              <a:buChar char="•"/>
              <a:defRPr/>
            </a:pPr>
            <a:r>
              <a:rPr lang="it-IT" sz="900" i="1" kern="0" dirty="0">
                <a:solidFill>
                  <a:srgbClr val="000000"/>
                </a:solidFill>
                <a:latin typeface="Corbel"/>
                <a:ea typeface="Microsoft YaHei"/>
              </a:rPr>
              <a:t>il termine entro il quale la procedura di individuazione del Gestore Unico deve </a:t>
            </a:r>
            <a:r>
              <a:rPr lang="it-IT" sz="900" i="1" kern="0" dirty="0" smtClean="0">
                <a:solidFill>
                  <a:srgbClr val="000000"/>
                </a:solidFill>
                <a:latin typeface="Corbel"/>
                <a:ea typeface="Microsoft YaHei"/>
              </a:rPr>
              <a:t>concludersi</a:t>
            </a:r>
            <a:endParaRPr lang="it-IT" sz="900" i="1" kern="0" dirty="0">
              <a:solidFill>
                <a:srgbClr val="000000"/>
              </a:solidFill>
              <a:latin typeface="Corbel"/>
              <a:ea typeface="Microsoft YaHei"/>
            </a:endParaRPr>
          </a:p>
          <a:p>
            <a:pPr marL="128498" indent="-128498" defTabSz="374302" fontAlgn="auto">
              <a:lnSpc>
                <a:spcPct val="90000"/>
              </a:lnSpc>
              <a:spcBef>
                <a:spcPts val="0"/>
              </a:spcBef>
              <a:spcAft>
                <a:spcPct val="35000"/>
              </a:spcAft>
              <a:buFont typeface="Arial" panose="020B0604020202020204" pitchFamily="34" charset="0"/>
              <a:buChar char="•"/>
              <a:defRPr/>
            </a:pPr>
            <a:r>
              <a:rPr lang="it-IT" sz="900" i="1" kern="0" dirty="0">
                <a:solidFill>
                  <a:srgbClr val="000000"/>
                </a:solidFill>
                <a:latin typeface="Corbel"/>
                <a:ea typeface="Microsoft YaHei"/>
              </a:rPr>
              <a:t>l’individuazione dei beni essenziali per l’esercizio del servizio di manovra </a:t>
            </a:r>
            <a:r>
              <a:rPr lang="it-IT" sz="900" i="1" kern="0" dirty="0" smtClean="0">
                <a:solidFill>
                  <a:srgbClr val="000000"/>
                </a:solidFill>
                <a:latin typeface="Corbel"/>
                <a:ea typeface="Microsoft YaHei"/>
              </a:rPr>
              <a:t>ferroviaria</a:t>
            </a:r>
            <a:endParaRPr lang="it-IT" sz="900" i="1" kern="0" dirty="0">
              <a:solidFill>
                <a:srgbClr val="000000"/>
              </a:solidFill>
              <a:latin typeface="Corbel"/>
              <a:ea typeface="Microsoft YaHei"/>
            </a:endParaRPr>
          </a:p>
        </p:txBody>
      </p:sp>
      <p:grpSp>
        <p:nvGrpSpPr>
          <p:cNvPr id="18" name="Gruppo 9"/>
          <p:cNvGrpSpPr>
            <a:grpSpLocks/>
          </p:cNvGrpSpPr>
          <p:nvPr/>
        </p:nvGrpSpPr>
        <p:grpSpPr bwMode="auto">
          <a:xfrm>
            <a:off x="4860032" y="3196471"/>
            <a:ext cx="1548172" cy="1843446"/>
            <a:chOff x="5086815" y="1828032"/>
            <a:chExt cx="2485570" cy="1626930"/>
          </a:xfrm>
          <a:solidFill>
            <a:srgbClr val="E8BA12"/>
          </a:solidFill>
        </p:grpSpPr>
        <p:sp>
          <p:nvSpPr>
            <p:cNvPr id="19" name="Rettangolo arrotondato 18"/>
            <p:cNvSpPr/>
            <p:nvPr/>
          </p:nvSpPr>
          <p:spPr>
            <a:xfrm>
              <a:off x="5086815" y="1828032"/>
              <a:ext cx="2485570" cy="1626930"/>
            </a:xfrm>
            <a:prstGeom prst="roundRect">
              <a:avLst>
                <a:gd name="adj" fmla="val 10000"/>
              </a:avLst>
            </a:prstGeom>
            <a:grpFill/>
            <a:ln w="38100" cap="flat" cmpd="sng" algn="ctr">
              <a:solidFill>
                <a:srgbClr val="FFFFFF"/>
              </a:solidFill>
              <a:prstDash val="solid"/>
            </a:ln>
            <a:effectLst>
              <a:outerShdw blurRad="40000" dist="20000" dir="5400000" rotWithShape="0">
                <a:srgbClr val="000000">
                  <a:alpha val="38000"/>
                </a:srgbClr>
              </a:outerShdw>
            </a:effectLst>
          </p:spPr>
        </p:sp>
        <p:sp>
          <p:nvSpPr>
            <p:cNvPr id="20" name="Rettangolo 19"/>
            <p:cNvSpPr/>
            <p:nvPr/>
          </p:nvSpPr>
          <p:spPr>
            <a:xfrm>
              <a:off x="5134047" y="1930206"/>
              <a:ext cx="2391106" cy="1431603"/>
            </a:xfrm>
            <a:prstGeom prst="rect">
              <a:avLst/>
            </a:prstGeom>
            <a:grpFill/>
            <a:ln>
              <a:noFill/>
            </a:ln>
            <a:effectLst/>
          </p:spPr>
          <p:txBody>
            <a:bodyPr lIns="83820" tIns="83820" rIns="83820" bIns="83820" spcCol="1270" anchor="ctr"/>
            <a:lstStyle/>
            <a:p>
              <a:pPr algn="ctr" defTabSz="686220" fontAlgn="auto">
                <a:lnSpc>
                  <a:spcPct val="90000"/>
                </a:lnSpc>
                <a:spcBef>
                  <a:spcPts val="0"/>
                </a:spcBef>
                <a:spcAft>
                  <a:spcPct val="35000"/>
                </a:spcAft>
                <a:defRPr/>
              </a:pPr>
              <a:r>
                <a:rPr lang="it-IT" sz="1600" kern="0" dirty="0">
                  <a:solidFill>
                    <a:srgbClr val="000000"/>
                  </a:solidFill>
                  <a:latin typeface="Corbel"/>
                  <a:ea typeface="Microsoft YaHei"/>
                </a:rPr>
                <a:t>I punti salienti Contenuto minimo essenziale del </a:t>
              </a:r>
              <a:r>
                <a:rPr lang="it-IT" sz="1600" kern="0" dirty="0" err="1">
                  <a:solidFill>
                    <a:srgbClr val="000000"/>
                  </a:solidFill>
                  <a:latin typeface="Corbel"/>
                  <a:ea typeface="Microsoft YaHei"/>
                </a:rPr>
                <a:t>ReCoMaF</a:t>
              </a:r>
              <a:endParaRPr lang="it-IT" sz="1600" kern="0" dirty="0">
                <a:solidFill>
                  <a:srgbClr val="000000"/>
                </a:solidFill>
                <a:latin typeface="Corbel"/>
                <a:ea typeface="Microsoft YaHei"/>
              </a:endParaRPr>
            </a:p>
          </p:txBody>
        </p:sp>
      </p:grpSp>
      <p:pic>
        <p:nvPicPr>
          <p:cNvPr id="21" name="Immagine 13" descr="Ritaglio schermata"/>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0272" y="2684711"/>
            <a:ext cx="1728192" cy="226330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CasellaDiTesto 21"/>
          <p:cNvSpPr txBox="1"/>
          <p:nvPr/>
        </p:nvSpPr>
        <p:spPr>
          <a:xfrm>
            <a:off x="6484144" y="767338"/>
            <a:ext cx="2624360" cy="1300356"/>
          </a:xfrm>
          <a:prstGeom prst="rect">
            <a:avLst/>
          </a:prstGeom>
          <a:noFill/>
        </p:spPr>
        <p:txBody>
          <a:bodyPr wrap="square" lIns="68533" tIns="34265" rIns="68533" bIns="34265">
            <a:spAutoFit/>
          </a:bodyPr>
          <a:lstStyle/>
          <a:p>
            <a:pPr algn="just" defTabSz="336711" eaLnBrk="0" hangingPunct="0">
              <a:defRPr/>
            </a:pPr>
            <a:r>
              <a:rPr lang="it-IT" sz="1000" b="1" dirty="0">
                <a:latin typeface="Corbel"/>
                <a:ea typeface="Microsoft YaHei"/>
              </a:rPr>
              <a:t>RFI, su esplicita richiesta </a:t>
            </a:r>
            <a:r>
              <a:rPr lang="it-IT" sz="1000" b="1" dirty="0" smtClean="0">
                <a:latin typeface="Corbel"/>
                <a:ea typeface="Microsoft YaHei"/>
              </a:rPr>
              <a:t>pervenuta </a:t>
            </a:r>
            <a:r>
              <a:rPr lang="it-IT" sz="1000" b="1" dirty="0">
                <a:latin typeface="Corbel"/>
                <a:ea typeface="Microsoft YaHei"/>
              </a:rPr>
              <a:t>da alcuni Operatori Comprensoriali, ha redatto uno schema-tipo di redazione del </a:t>
            </a:r>
            <a:r>
              <a:rPr lang="it-IT" sz="1000" b="1" dirty="0" err="1">
                <a:latin typeface="Corbel"/>
                <a:ea typeface="Microsoft YaHei"/>
              </a:rPr>
              <a:t>ReCoMaF</a:t>
            </a:r>
            <a:r>
              <a:rPr lang="it-IT" sz="1000" b="1" dirty="0">
                <a:latin typeface="Corbel"/>
                <a:ea typeface="Microsoft YaHei"/>
              </a:rPr>
              <a:t> al fine di supportare i promotori dei vari </a:t>
            </a:r>
            <a:r>
              <a:rPr lang="it-IT" sz="1000" b="1" dirty="0" err="1">
                <a:latin typeface="Corbel"/>
                <a:ea typeface="Microsoft YaHei"/>
              </a:rPr>
              <a:t>ReCoMaF</a:t>
            </a:r>
            <a:r>
              <a:rPr lang="it-IT" sz="1000" b="1" dirty="0">
                <a:latin typeface="Corbel"/>
                <a:ea typeface="Microsoft YaHei"/>
              </a:rPr>
              <a:t>. </a:t>
            </a:r>
          </a:p>
          <a:p>
            <a:pPr algn="just" defTabSz="336711" eaLnBrk="0" hangingPunct="0">
              <a:defRPr/>
            </a:pPr>
            <a:r>
              <a:rPr lang="it-IT" sz="1000" b="1" dirty="0">
                <a:latin typeface="Corbel"/>
                <a:ea typeface="Microsoft YaHei"/>
              </a:rPr>
              <a:t>Inoltre in funzione del suo ruolo di GI, e dunque non solo in quanto Operatore Comprensoriale, RFI ha partecipato ai vari tavoli per apportare un ausilio di tipo tecnico .</a:t>
            </a:r>
          </a:p>
        </p:txBody>
      </p:sp>
      <p:sp>
        <p:nvSpPr>
          <p:cNvPr id="23" name="Gallone 22"/>
          <p:cNvSpPr/>
          <p:nvPr/>
        </p:nvSpPr>
        <p:spPr>
          <a:xfrm rot="5400000">
            <a:off x="7699820" y="2152054"/>
            <a:ext cx="369094" cy="470297"/>
          </a:xfrm>
          <a:prstGeom prst="chevron">
            <a:avLst/>
          </a:prstGeom>
          <a:noFill/>
          <a:ln w="57150" cap="flat" cmpd="sng" algn="ctr">
            <a:solidFill>
              <a:srgbClr val="FFC000"/>
            </a:solidFill>
            <a:prstDash val="solid"/>
          </a:ln>
          <a:effectLst/>
        </p:spPr>
        <p:txBody>
          <a:bodyPr lIns="0" tIns="32085" rIns="0" bIns="32085" anchor="ctr"/>
          <a:lstStyle/>
          <a:p>
            <a:pPr algn="ctr" defTabSz="336711" eaLnBrk="0" fontAlgn="auto" hangingPunct="0">
              <a:spcBef>
                <a:spcPts val="0"/>
              </a:spcBef>
              <a:spcAft>
                <a:spcPts val="0"/>
              </a:spcAft>
              <a:defRPr/>
            </a:pPr>
            <a:endParaRPr lang="it-IT" sz="1300" kern="0" dirty="0">
              <a:solidFill>
                <a:srgbClr val="00B0F0"/>
              </a:solidFill>
              <a:latin typeface="Corbel"/>
              <a:ea typeface="Microsoft YaHei"/>
            </a:endParaRPr>
          </a:p>
        </p:txBody>
      </p:sp>
      <p:sp>
        <p:nvSpPr>
          <p:cNvPr id="24" name="Titolo 1"/>
          <p:cNvSpPr txBox="1">
            <a:spLocks/>
          </p:cNvSpPr>
          <p:nvPr/>
        </p:nvSpPr>
        <p:spPr bwMode="auto">
          <a:xfrm>
            <a:off x="107504" y="123478"/>
            <a:ext cx="8640960" cy="35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455" tIns="33727" rIns="67455" bIns="33727" numCol="1" anchor="t" anchorCtr="0" compatLnSpc="1">
            <a:prstTxWarp prst="textNoShape">
              <a:avLst/>
            </a:prstTxWarp>
          </a:bodyPr>
          <a:lstStyle>
            <a:lvl1pPr algn="l" defTabSz="336947"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FFFFFF"/>
                </a:solidFill>
                <a:latin typeface="+mj-lt"/>
                <a:ea typeface="+mj-ea"/>
                <a:cs typeface="+mj-cs"/>
              </a:defRPr>
            </a:lvl1pPr>
            <a:lvl2pPr algn="l" defTabSz="336947"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FFFFFF"/>
                </a:solidFill>
                <a:latin typeface="Corbel" charset="0"/>
                <a:ea typeface="Microsoft YaHei" charset="-122"/>
              </a:defRPr>
            </a:lvl2pPr>
            <a:lvl3pPr algn="l" defTabSz="336947"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FFFFFF"/>
                </a:solidFill>
                <a:latin typeface="Corbel" charset="0"/>
                <a:ea typeface="Microsoft YaHei" charset="-122"/>
              </a:defRPr>
            </a:lvl3pPr>
            <a:lvl4pPr algn="l" defTabSz="336947"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FFFFFF"/>
                </a:solidFill>
                <a:latin typeface="Corbel" charset="0"/>
                <a:ea typeface="Microsoft YaHei" charset="-122"/>
              </a:defRPr>
            </a:lvl4pPr>
            <a:lvl5pPr algn="l" defTabSz="336947"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FFFFFF"/>
                </a:solidFill>
                <a:latin typeface="Corbel" charset="0"/>
                <a:ea typeface="Microsoft YaHei" charset="-122"/>
              </a:defRPr>
            </a:lvl5pPr>
            <a:lvl6pPr marL="1885950" indent="-171450" algn="l" defTabSz="336947" rtl="0" fontAlgn="base">
              <a:lnSpc>
                <a:spcPct val="92000"/>
              </a:lnSpc>
              <a:spcBef>
                <a:spcPct val="0"/>
              </a:spcBef>
              <a:spcAft>
                <a:spcPct val="0"/>
              </a:spcAft>
              <a:buClr>
                <a:srgbClr val="000000"/>
              </a:buClr>
              <a:buSzPct val="100000"/>
              <a:buFont typeface="Times New Roman" pitchFamily="16" charset="0"/>
              <a:defRPr>
                <a:solidFill>
                  <a:srgbClr val="FFFFFF"/>
                </a:solidFill>
                <a:latin typeface="Corbel" charset="0"/>
                <a:ea typeface="Microsoft YaHei" charset="-122"/>
              </a:defRPr>
            </a:lvl6pPr>
            <a:lvl7pPr marL="2228850" indent="-171450" algn="l" defTabSz="336947" rtl="0" fontAlgn="base">
              <a:lnSpc>
                <a:spcPct val="92000"/>
              </a:lnSpc>
              <a:spcBef>
                <a:spcPct val="0"/>
              </a:spcBef>
              <a:spcAft>
                <a:spcPct val="0"/>
              </a:spcAft>
              <a:buClr>
                <a:srgbClr val="000000"/>
              </a:buClr>
              <a:buSzPct val="100000"/>
              <a:buFont typeface="Times New Roman" pitchFamily="16" charset="0"/>
              <a:defRPr>
                <a:solidFill>
                  <a:srgbClr val="FFFFFF"/>
                </a:solidFill>
                <a:latin typeface="Corbel" charset="0"/>
                <a:ea typeface="Microsoft YaHei" charset="-122"/>
              </a:defRPr>
            </a:lvl7pPr>
            <a:lvl8pPr marL="2571750" indent="-171450" algn="l" defTabSz="336947" rtl="0" fontAlgn="base">
              <a:lnSpc>
                <a:spcPct val="92000"/>
              </a:lnSpc>
              <a:spcBef>
                <a:spcPct val="0"/>
              </a:spcBef>
              <a:spcAft>
                <a:spcPct val="0"/>
              </a:spcAft>
              <a:buClr>
                <a:srgbClr val="000000"/>
              </a:buClr>
              <a:buSzPct val="100000"/>
              <a:buFont typeface="Times New Roman" pitchFamily="16" charset="0"/>
              <a:defRPr>
                <a:solidFill>
                  <a:srgbClr val="FFFFFF"/>
                </a:solidFill>
                <a:latin typeface="Corbel" charset="0"/>
                <a:ea typeface="Microsoft YaHei" charset="-122"/>
              </a:defRPr>
            </a:lvl8pPr>
            <a:lvl9pPr marL="2914650" indent="-171450" algn="l" defTabSz="336947" rtl="0" fontAlgn="base">
              <a:lnSpc>
                <a:spcPct val="92000"/>
              </a:lnSpc>
              <a:spcBef>
                <a:spcPct val="0"/>
              </a:spcBef>
              <a:spcAft>
                <a:spcPct val="0"/>
              </a:spcAft>
              <a:buClr>
                <a:srgbClr val="000000"/>
              </a:buClr>
              <a:buSzPct val="100000"/>
              <a:buFont typeface="Times New Roman" pitchFamily="16" charset="0"/>
              <a:defRPr>
                <a:solidFill>
                  <a:srgbClr val="FFFFFF"/>
                </a:solidFill>
                <a:latin typeface="Corbel" charset="0"/>
                <a:ea typeface="Microsoft YaHei" charset="-122"/>
              </a:defRPr>
            </a:lvl9pPr>
          </a:lstStyle>
          <a:p>
            <a:pPr defTabSz="336717"/>
            <a:r>
              <a:rPr lang="it-IT" altLang="it-IT" sz="1800" b="1" kern="0" dirty="0" smtClean="0">
                <a:solidFill>
                  <a:schemeClr val="tx1"/>
                </a:solidFill>
                <a:latin typeface="+mn-lt"/>
                <a:ea typeface="Microsoft YaHei"/>
              </a:rPr>
              <a:t>Focus : Regolamento </a:t>
            </a:r>
            <a:r>
              <a:rPr lang="it-IT" altLang="it-IT" sz="1800" b="1" kern="0" dirty="0">
                <a:solidFill>
                  <a:schemeClr val="tx1"/>
                </a:solidFill>
                <a:latin typeface="+mn-lt"/>
                <a:ea typeface="Microsoft YaHei"/>
              </a:rPr>
              <a:t>Comprensoriale della Manovra Ferroviaria</a:t>
            </a:r>
          </a:p>
        </p:txBody>
      </p:sp>
    </p:spTree>
    <p:extLst>
      <p:ext uri="{BB962C8B-B14F-4D97-AF65-F5344CB8AC3E}">
        <p14:creationId xmlns:p14="http://schemas.microsoft.com/office/powerpoint/2010/main" val="1880882787"/>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arrotondato 11"/>
          <p:cNvSpPr/>
          <p:nvPr/>
        </p:nvSpPr>
        <p:spPr bwMode="auto">
          <a:xfrm>
            <a:off x="3245644" y="1013222"/>
            <a:ext cx="5680472" cy="3479007"/>
          </a:xfrm>
          <a:prstGeom prst="roundRect">
            <a:avLst>
              <a:gd name="adj" fmla="val 10000"/>
            </a:avLst>
          </a:prstGeom>
          <a:solidFill>
            <a:srgbClr val="F7FBC1"/>
          </a:solidFill>
          <a:ln w="38100" cap="flat" cmpd="sng" algn="ctr">
            <a:solidFill>
              <a:srgbClr val="D2A810"/>
            </a:solidFill>
            <a:prstDash val="solid"/>
          </a:ln>
          <a:effectLst>
            <a:outerShdw blurRad="40000" dist="20000" dir="5400000" rotWithShape="0">
              <a:srgbClr val="000000">
                <a:alpha val="38000"/>
              </a:srgbClr>
            </a:outerShdw>
          </a:effectLst>
        </p:spPr>
      </p:sp>
      <p:sp>
        <p:nvSpPr>
          <p:cNvPr id="13" name="Rettangolo 12"/>
          <p:cNvSpPr/>
          <p:nvPr/>
        </p:nvSpPr>
        <p:spPr bwMode="auto">
          <a:xfrm>
            <a:off x="3317082" y="1325168"/>
            <a:ext cx="5544741" cy="3167061"/>
          </a:xfrm>
          <a:prstGeom prst="rect">
            <a:avLst/>
          </a:prstGeom>
          <a:noFill/>
          <a:ln>
            <a:noFill/>
          </a:ln>
          <a:effectLst/>
        </p:spPr>
        <p:txBody>
          <a:bodyPr lIns="62821" tIns="62821" rIns="62821" bIns="62821" anchor="ctr"/>
          <a:lstStyle/>
          <a:p>
            <a:pPr defTabSz="336711" eaLnBrk="0" hangingPunct="0">
              <a:defRPr/>
            </a:pPr>
            <a:r>
              <a:rPr lang="it-IT" sz="9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defTabSz="336711" eaLnBrk="0" hangingPunct="0">
              <a:defRPr/>
            </a:pPr>
            <a:r>
              <a:rPr lang="it-IT" sz="1000" b="1" dirty="0">
                <a:solidFill>
                  <a:srgbClr val="000000"/>
                </a:solidFill>
                <a:latin typeface="Tahoma" panose="020B0604030504040204" pitchFamily="34" charset="0"/>
                <a:ea typeface="Tahoma" panose="020B0604030504040204" pitchFamily="34" charset="0"/>
                <a:cs typeface="Tahoma" panose="020B0604030504040204" pitchFamily="34" charset="0"/>
              </a:rPr>
              <a:t>Operazioni funzionali all’introduzione del convoglio nel Terminal</a:t>
            </a:r>
          </a:p>
          <a:p>
            <a:pPr defTabSz="336711" eaLnBrk="0" hangingPunct="0">
              <a:defRPr/>
            </a:pPr>
            <a:endParaRPr lang="it-IT" sz="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defTabSz="336711" eaLnBrk="0" hangingPunct="0">
              <a:defRPr/>
            </a:pPr>
            <a:r>
              <a:rPr lang="it-IT" sz="1000" dirty="0">
                <a:solidFill>
                  <a:srgbClr val="000000"/>
                </a:solidFill>
                <a:latin typeface="Tahoma" panose="020B0604030504040204" pitchFamily="34" charset="0"/>
                <a:ea typeface="Tahoma" panose="020B0604030504040204" pitchFamily="34" charset="0"/>
                <a:cs typeface="Tahoma" panose="020B0604030504040204" pitchFamily="34" charset="0"/>
              </a:rPr>
              <a:t>Il GU si obbliga a garantire l’avvio delle operazioni finalizzate all’introduzione del treno nel Terminal </a:t>
            </a:r>
            <a:r>
              <a:rPr lang="it-IT" sz="1000" u="sng" dirty="0">
                <a:solidFill>
                  <a:srgbClr val="000000"/>
                </a:solidFill>
                <a:latin typeface="Tahoma" panose="020B0604030504040204" pitchFamily="34" charset="0"/>
                <a:ea typeface="Tahoma" panose="020B0604030504040204" pitchFamily="34" charset="0"/>
                <a:cs typeface="Tahoma" panose="020B0604030504040204" pitchFamily="34" charset="0"/>
              </a:rPr>
              <a:t>entro un tempo massimo di 15</a:t>
            </a:r>
            <a:r>
              <a:rPr lang="it-IT" sz="10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defTabSz="336711" eaLnBrk="0" hangingPunct="0">
              <a:defRPr/>
            </a:pPr>
            <a:endParaRPr lang="it-IT" sz="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14163" indent="-214163" defTabSz="336711" eaLnBrk="0" hangingPunct="0">
              <a:buFont typeface="Wingdings" panose="05000000000000000000" pitchFamily="2" charset="2"/>
              <a:buChar char="q"/>
              <a:defRPr/>
            </a:pPr>
            <a:r>
              <a:rPr lang="it-IT" sz="1000" dirty="0">
                <a:solidFill>
                  <a:srgbClr val="000000"/>
                </a:solidFill>
                <a:latin typeface="Tahoma" panose="020B0604030504040204" pitchFamily="34" charset="0"/>
                <a:ea typeface="Tahoma" panose="020B0604030504040204" pitchFamily="34" charset="0"/>
                <a:cs typeface="Tahoma" panose="020B0604030504040204" pitchFamily="34" charset="0"/>
              </a:rPr>
              <a:t>in caso di </a:t>
            </a:r>
            <a:r>
              <a:rPr lang="it-IT" sz="1000" u="sng" dirty="0">
                <a:solidFill>
                  <a:srgbClr val="000000"/>
                </a:solidFill>
                <a:latin typeface="Tahoma" panose="020B0604030504040204" pitchFamily="34" charset="0"/>
                <a:ea typeface="Tahoma" panose="020B0604030504040204" pitchFamily="34" charset="0"/>
                <a:cs typeface="Tahoma" panose="020B0604030504040204" pitchFamily="34" charset="0"/>
              </a:rPr>
              <a:t>arrivo puntuale</a:t>
            </a:r>
            <a:r>
              <a:rPr lang="it-IT" sz="1000" dirty="0">
                <a:solidFill>
                  <a:srgbClr val="000000"/>
                </a:solidFill>
                <a:latin typeface="Tahoma" panose="020B0604030504040204" pitchFamily="34" charset="0"/>
                <a:ea typeface="Tahoma" panose="020B0604030504040204" pitchFamily="34" charset="0"/>
                <a:cs typeface="Tahoma" panose="020B0604030504040204" pitchFamily="34" charset="0"/>
              </a:rPr>
              <a:t> del treno nella stazione di destinazione;</a:t>
            </a:r>
          </a:p>
          <a:p>
            <a:pPr marL="128498" indent="-128498" defTabSz="336711" eaLnBrk="0" hangingPunct="0">
              <a:buFont typeface="Wingdings" panose="05000000000000000000" pitchFamily="2" charset="2"/>
              <a:buChar char="q"/>
              <a:defRPr/>
            </a:pPr>
            <a:endParaRPr lang="it-IT" sz="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14163" indent="-214163" defTabSz="336711" eaLnBrk="0" hangingPunct="0">
              <a:buFont typeface="Wingdings" panose="05000000000000000000" pitchFamily="2" charset="2"/>
              <a:buChar char="q"/>
              <a:defRPr/>
            </a:pPr>
            <a:r>
              <a:rPr lang="it-IT" sz="1000" dirty="0">
                <a:solidFill>
                  <a:srgbClr val="000000"/>
                </a:solidFill>
                <a:latin typeface="Tahoma" panose="020B0604030504040204" pitchFamily="34" charset="0"/>
                <a:ea typeface="Tahoma" panose="020B0604030504040204" pitchFamily="34" charset="0"/>
                <a:cs typeface="Tahoma" panose="020B0604030504040204" pitchFamily="34" charset="0"/>
              </a:rPr>
              <a:t>in caso di </a:t>
            </a:r>
            <a:r>
              <a:rPr lang="it-IT" sz="1000" u="sng" dirty="0">
                <a:solidFill>
                  <a:srgbClr val="000000"/>
                </a:solidFill>
                <a:latin typeface="Tahoma" panose="020B0604030504040204" pitchFamily="34" charset="0"/>
                <a:ea typeface="Tahoma" panose="020B0604030504040204" pitchFamily="34" charset="0"/>
                <a:cs typeface="Tahoma" panose="020B0604030504040204" pitchFamily="34" charset="0"/>
              </a:rPr>
              <a:t>ritardi</a:t>
            </a:r>
            <a:r>
              <a:rPr lang="it-IT" sz="1000" dirty="0">
                <a:solidFill>
                  <a:srgbClr val="000000"/>
                </a:solidFill>
                <a:latin typeface="Tahoma" panose="020B0604030504040204" pitchFamily="34" charset="0"/>
                <a:ea typeface="Tahoma" panose="020B0604030504040204" pitchFamily="34" charset="0"/>
                <a:cs typeface="Tahoma" panose="020B0604030504040204" pitchFamily="34" charset="0"/>
              </a:rPr>
              <a:t> nella stazione di destinazione contenuti rispettivamente entro:</a:t>
            </a:r>
          </a:p>
          <a:p>
            <a:pPr marL="534214" lvl="1" indent="-127308" defTabSz="336711" eaLnBrk="0" hangingPunct="0">
              <a:buFont typeface="Arial" panose="020B0604020202020204" pitchFamily="34" charset="0"/>
              <a:buChar char="•"/>
              <a:defRPr/>
            </a:pPr>
            <a:r>
              <a:rPr lang="it-IT" sz="1000" dirty="0">
                <a:solidFill>
                  <a:srgbClr val="000000"/>
                </a:solidFill>
                <a:latin typeface="Tahoma" panose="020B0604030504040204" pitchFamily="34" charset="0"/>
                <a:ea typeface="Tahoma" panose="020B0604030504040204" pitchFamily="34" charset="0"/>
                <a:cs typeface="Tahoma" panose="020B0604030504040204" pitchFamily="34" charset="0"/>
              </a:rPr>
              <a:t>15’ nelle fasce orarie di punta;</a:t>
            </a:r>
          </a:p>
          <a:p>
            <a:pPr marL="534214" lvl="1" indent="-127308" defTabSz="336711" eaLnBrk="0" hangingPunct="0">
              <a:buFont typeface="Arial" panose="020B0604020202020204" pitchFamily="34" charset="0"/>
              <a:buChar char="•"/>
              <a:defRPr/>
            </a:pPr>
            <a:r>
              <a:rPr lang="it-IT" sz="1000" dirty="0">
                <a:solidFill>
                  <a:srgbClr val="000000"/>
                </a:solidFill>
                <a:latin typeface="Tahoma" panose="020B0604030504040204" pitchFamily="34" charset="0"/>
                <a:ea typeface="Tahoma" panose="020B0604030504040204" pitchFamily="34" charset="0"/>
                <a:cs typeface="Tahoma" panose="020B0604030504040204" pitchFamily="34" charset="0"/>
              </a:rPr>
              <a:t>30’ nelle fasce orarie medie;</a:t>
            </a:r>
          </a:p>
          <a:p>
            <a:pPr marL="534214" lvl="1" indent="-127308" defTabSz="336711" eaLnBrk="0" hangingPunct="0">
              <a:buFont typeface="Arial" panose="020B0604020202020204" pitchFamily="34" charset="0"/>
              <a:buChar char="•"/>
              <a:defRPr/>
            </a:pPr>
            <a:r>
              <a:rPr lang="it-IT" sz="1000" dirty="0">
                <a:solidFill>
                  <a:srgbClr val="000000"/>
                </a:solidFill>
                <a:latin typeface="Tahoma" panose="020B0604030504040204" pitchFamily="34" charset="0"/>
                <a:ea typeface="Tahoma" panose="020B0604030504040204" pitchFamily="34" charset="0"/>
                <a:cs typeface="Tahoma" panose="020B0604030504040204" pitchFamily="34" charset="0"/>
              </a:rPr>
              <a:t>60’ nelle fasce orarie di morbida.</a:t>
            </a:r>
          </a:p>
          <a:p>
            <a:pPr defTabSz="336711" eaLnBrk="0" hangingPunct="0">
              <a:defRPr/>
            </a:pPr>
            <a:endParaRPr lang="it-IT" sz="1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defTabSz="336711" eaLnBrk="0" hangingPunct="0">
              <a:defRPr/>
            </a:pPr>
            <a:r>
              <a:rPr lang="it-IT" sz="1000" b="1" dirty="0">
                <a:solidFill>
                  <a:srgbClr val="000000"/>
                </a:solidFill>
                <a:latin typeface="Tahoma" panose="020B0604030504040204" pitchFamily="34" charset="0"/>
                <a:ea typeface="Tahoma" panose="020B0604030504040204" pitchFamily="34" charset="0"/>
                <a:cs typeface="Tahoma" panose="020B0604030504040204" pitchFamily="34" charset="0"/>
              </a:rPr>
              <a:t>Operazioni funzionali ad estrazione convoglio dal Terminal e successivo piazzamento in stazione</a:t>
            </a:r>
          </a:p>
          <a:p>
            <a:pPr defTabSz="336711" eaLnBrk="0" hangingPunct="0">
              <a:defRPr/>
            </a:pPr>
            <a:endParaRPr lang="it-IT" sz="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defTabSz="336711" eaLnBrk="0" hangingPunct="0">
              <a:defRPr/>
            </a:pPr>
            <a:r>
              <a:rPr lang="it-IT" sz="1000" dirty="0">
                <a:solidFill>
                  <a:srgbClr val="000000"/>
                </a:solidFill>
                <a:latin typeface="Tahoma" panose="020B0604030504040204" pitchFamily="34" charset="0"/>
                <a:ea typeface="Tahoma" panose="020B0604030504040204" pitchFamily="34" charset="0"/>
                <a:cs typeface="Tahoma" panose="020B0604030504040204" pitchFamily="34" charset="0"/>
              </a:rPr>
              <a:t>Il GU si obbliga a garantire l’avvio delle operazioni volte all’estrazione del treno ed il successivo piazzamento in stazione (per le eventuali operazioni tecniche propedeutiche alla partenza) nel rispetto della </a:t>
            </a:r>
            <a:r>
              <a:rPr lang="it-IT" sz="1000" u="sng" dirty="0">
                <a:solidFill>
                  <a:srgbClr val="000000"/>
                </a:solidFill>
                <a:latin typeface="Tahoma" panose="020B0604030504040204" pitchFamily="34" charset="0"/>
                <a:ea typeface="Tahoma" panose="020B0604030504040204" pitchFamily="34" charset="0"/>
                <a:cs typeface="Tahoma" panose="020B0604030504040204" pitchFamily="34" charset="0"/>
              </a:rPr>
              <a:t>tempistica definita nel prospetto M53 integrato</a:t>
            </a:r>
            <a:r>
              <a:rPr lang="it-IT" sz="10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defTabSz="336711" eaLnBrk="0" hangingPunct="0">
              <a:defRPr/>
            </a:pPr>
            <a:r>
              <a:rPr lang="it-IT" sz="1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Per </a:t>
            </a:r>
            <a:r>
              <a:rPr lang="it-IT" sz="1000" b="1" dirty="0">
                <a:solidFill>
                  <a:srgbClr val="000000"/>
                </a:solidFill>
                <a:latin typeface="Tahoma" panose="020B0604030504040204" pitchFamily="34" charset="0"/>
                <a:ea typeface="Tahoma" panose="020B0604030504040204" pitchFamily="34" charset="0"/>
                <a:cs typeface="Tahoma" panose="020B0604030504040204" pitchFamily="34" charset="0"/>
              </a:rPr>
              <a:t>le tracce in gestione operativa</a:t>
            </a:r>
            <a:r>
              <a:rPr lang="it-IT" sz="1000" dirty="0">
                <a:solidFill>
                  <a:srgbClr val="000000"/>
                </a:solidFill>
                <a:latin typeface="Tahoma" panose="020B0604030504040204" pitchFamily="34" charset="0"/>
                <a:ea typeface="Tahoma" panose="020B0604030504040204" pitchFamily="34" charset="0"/>
                <a:cs typeface="Tahoma" panose="020B0604030504040204" pitchFamily="34" charset="0"/>
              </a:rPr>
              <a:t>, preventivamente concordate con il GU, tale ultimo si obbliga ad effettuare le operazioni di manovra </a:t>
            </a:r>
            <a:r>
              <a:rPr lang="it-IT" sz="1000" u="sng" dirty="0">
                <a:solidFill>
                  <a:srgbClr val="000000"/>
                </a:solidFill>
                <a:latin typeface="Tahoma" panose="020B0604030504040204" pitchFamily="34" charset="0"/>
                <a:ea typeface="Tahoma" panose="020B0604030504040204" pitchFamily="34" charset="0"/>
                <a:cs typeface="Tahoma" panose="020B0604030504040204" pitchFamily="34" charset="0"/>
              </a:rPr>
              <a:t>entro un massimo di 90’</a:t>
            </a:r>
            <a:r>
              <a:rPr lang="it-IT" sz="1000" dirty="0">
                <a:solidFill>
                  <a:srgbClr val="000000"/>
                </a:solidFill>
                <a:latin typeface="Tahoma" panose="020B0604030504040204" pitchFamily="34" charset="0"/>
                <a:ea typeface="Tahoma" panose="020B0604030504040204" pitchFamily="34" charset="0"/>
                <a:cs typeface="Tahoma" panose="020B0604030504040204" pitchFamily="34" charset="0"/>
              </a:rPr>
              <a:t> dall’arrivo del convoglio nella stazione di destinazione, ovvero dal termine delle operazioni di carico e messa a disposizione del Terminal (per le operazioni propedeutiche alla partenza).</a:t>
            </a:r>
          </a:p>
          <a:p>
            <a:pPr defTabSz="336711" eaLnBrk="0" hangingPunct="0">
              <a:defRPr/>
            </a:pPr>
            <a:endParaRPr lang="it-IT" sz="9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CasellaDiTesto 5"/>
          <p:cNvSpPr txBox="1">
            <a:spLocks noChangeArrowheads="1"/>
          </p:cNvSpPr>
          <p:nvPr/>
        </p:nvSpPr>
        <p:spPr bwMode="auto">
          <a:xfrm>
            <a:off x="3418286" y="1076331"/>
            <a:ext cx="5292328" cy="28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166" tIns="32082" rIns="64166" bIns="32082">
            <a:spAutoFit/>
          </a:bodyPr>
          <a:lstStyle>
            <a:lvl1pPr defTabSz="855663">
              <a:defRPr>
                <a:solidFill>
                  <a:schemeClr val="tx1"/>
                </a:solidFill>
                <a:latin typeface="Arial" charset="0"/>
                <a:ea typeface="Microsoft YaHei" pitchFamily="34" charset="-122"/>
              </a:defRPr>
            </a:lvl1pPr>
            <a:lvl2pPr defTabSz="855663">
              <a:defRPr>
                <a:solidFill>
                  <a:schemeClr val="tx1"/>
                </a:solidFill>
                <a:latin typeface="Arial" charset="0"/>
                <a:ea typeface="Microsoft YaHei" pitchFamily="34" charset="-122"/>
              </a:defRPr>
            </a:lvl2pPr>
            <a:lvl3pPr defTabSz="855663">
              <a:defRPr>
                <a:solidFill>
                  <a:schemeClr val="tx1"/>
                </a:solidFill>
                <a:latin typeface="Arial" charset="0"/>
                <a:ea typeface="Microsoft YaHei" pitchFamily="34" charset="-122"/>
              </a:defRPr>
            </a:lvl3pPr>
            <a:lvl4pPr defTabSz="855663">
              <a:defRPr>
                <a:solidFill>
                  <a:schemeClr val="tx1"/>
                </a:solidFill>
                <a:latin typeface="Arial" charset="0"/>
                <a:ea typeface="Microsoft YaHei" pitchFamily="34" charset="-122"/>
              </a:defRPr>
            </a:lvl4pPr>
            <a:lvl5pPr defTabSz="855663">
              <a:defRPr>
                <a:solidFill>
                  <a:schemeClr val="tx1"/>
                </a:solidFill>
                <a:latin typeface="Arial" charset="0"/>
                <a:ea typeface="Microsoft YaHei" pitchFamily="34" charset="-122"/>
              </a:defRPr>
            </a:lvl5pPr>
            <a:lvl6pPr marL="2514600" indent="-228600" defTabSz="855663" eaLnBrk="0" fontAlgn="base" hangingPunct="0">
              <a:spcBef>
                <a:spcPct val="0"/>
              </a:spcBef>
              <a:spcAft>
                <a:spcPct val="0"/>
              </a:spcAft>
              <a:defRPr>
                <a:solidFill>
                  <a:schemeClr val="tx1"/>
                </a:solidFill>
                <a:latin typeface="Arial" charset="0"/>
                <a:ea typeface="Microsoft YaHei" pitchFamily="34" charset="-122"/>
              </a:defRPr>
            </a:lvl6pPr>
            <a:lvl7pPr marL="2971800" indent="-228600" defTabSz="855663" eaLnBrk="0" fontAlgn="base" hangingPunct="0">
              <a:spcBef>
                <a:spcPct val="0"/>
              </a:spcBef>
              <a:spcAft>
                <a:spcPct val="0"/>
              </a:spcAft>
              <a:defRPr>
                <a:solidFill>
                  <a:schemeClr val="tx1"/>
                </a:solidFill>
                <a:latin typeface="Arial" charset="0"/>
                <a:ea typeface="Microsoft YaHei" pitchFamily="34" charset="-122"/>
              </a:defRPr>
            </a:lvl7pPr>
            <a:lvl8pPr marL="3429000" indent="-228600" defTabSz="855663" eaLnBrk="0" fontAlgn="base" hangingPunct="0">
              <a:spcBef>
                <a:spcPct val="0"/>
              </a:spcBef>
              <a:spcAft>
                <a:spcPct val="0"/>
              </a:spcAft>
              <a:defRPr>
                <a:solidFill>
                  <a:schemeClr val="tx1"/>
                </a:solidFill>
                <a:latin typeface="Arial" charset="0"/>
                <a:ea typeface="Microsoft YaHei" pitchFamily="34" charset="-122"/>
              </a:defRPr>
            </a:lvl8pPr>
            <a:lvl9pPr marL="3886200" indent="-228600" defTabSz="855663" eaLnBrk="0" fontAlgn="base" hangingPunct="0">
              <a:spcBef>
                <a:spcPct val="0"/>
              </a:spcBef>
              <a:spcAft>
                <a:spcPct val="0"/>
              </a:spcAft>
              <a:defRPr>
                <a:solidFill>
                  <a:schemeClr val="tx1"/>
                </a:solidFill>
                <a:latin typeface="Arial" charset="0"/>
                <a:ea typeface="Microsoft YaHei" pitchFamily="34" charset="-122"/>
              </a:defRPr>
            </a:lvl9pPr>
          </a:lstStyle>
          <a:p>
            <a:pPr algn="ctr" eaLnBrk="0" hangingPunct="0">
              <a:buFont typeface="Times New Roman" pitchFamily="18" charset="0"/>
              <a:buNone/>
            </a:pPr>
            <a:r>
              <a:rPr lang="it-IT" altLang="it-IT" b="1">
                <a:solidFill>
                  <a:srgbClr val="000000"/>
                </a:solidFill>
                <a:latin typeface="Tahoma" pitchFamily="34" charset="0"/>
                <a:cs typeface="Tahoma" pitchFamily="34" charset="0"/>
              </a:rPr>
              <a:t>Livelli di qualità del servizio (SLA) pubblicati da RFI</a:t>
            </a:r>
          </a:p>
        </p:txBody>
      </p:sp>
      <p:sp>
        <p:nvSpPr>
          <p:cNvPr id="25" name="Rettangolo arrotondato 24"/>
          <p:cNvSpPr/>
          <p:nvPr/>
        </p:nvSpPr>
        <p:spPr bwMode="auto">
          <a:xfrm>
            <a:off x="197646" y="1013222"/>
            <a:ext cx="2721769" cy="3479007"/>
          </a:xfrm>
          <a:prstGeom prst="roundRect">
            <a:avLst>
              <a:gd name="adj" fmla="val 10000"/>
            </a:avLst>
          </a:prstGeom>
          <a:solidFill>
            <a:srgbClr val="F7FBC1"/>
          </a:solidFill>
          <a:ln w="38100" cap="flat" cmpd="sng" algn="ctr">
            <a:solidFill>
              <a:srgbClr val="D2A810"/>
            </a:solidFill>
            <a:prstDash val="solid"/>
          </a:ln>
          <a:effectLst>
            <a:outerShdw blurRad="40000" dist="20000" dir="5400000" rotWithShape="0">
              <a:srgbClr val="000000">
                <a:alpha val="38000"/>
              </a:srgbClr>
            </a:outerShdw>
          </a:effectLst>
        </p:spPr>
      </p:sp>
      <p:sp>
        <p:nvSpPr>
          <p:cNvPr id="26" name="Rettangolo 25"/>
          <p:cNvSpPr/>
          <p:nvPr/>
        </p:nvSpPr>
        <p:spPr bwMode="auto">
          <a:xfrm>
            <a:off x="246466" y="1252538"/>
            <a:ext cx="2614613" cy="3077766"/>
          </a:xfrm>
          <a:prstGeom prst="rect">
            <a:avLst/>
          </a:prstGeom>
          <a:noFill/>
          <a:ln>
            <a:noFill/>
          </a:ln>
          <a:effectLst/>
        </p:spPr>
        <p:txBody>
          <a:bodyPr lIns="62821" tIns="62821" rIns="62821" bIns="62821" anchor="ctr"/>
          <a:lstStyle/>
          <a:p>
            <a:pPr algn="just" defTabSz="641732" fontAlgn="auto">
              <a:spcBef>
                <a:spcPts val="0"/>
              </a:spcBef>
              <a:spcAft>
                <a:spcPts val="0"/>
              </a:spcAft>
              <a:defRPr/>
            </a:pPr>
            <a:r>
              <a:rPr lang="it-IT" sz="1100" kern="0" dirty="0">
                <a:solidFill>
                  <a:srgbClr val="000000"/>
                </a:solidFill>
                <a:latin typeface="Tahoma" panose="020B0604030504040204" pitchFamily="34" charset="0"/>
                <a:ea typeface="Tahoma" panose="020B0604030504040204" pitchFamily="34" charset="0"/>
                <a:cs typeface="Tahoma" panose="020B0604030504040204" pitchFamily="34" charset="0"/>
              </a:rPr>
              <a:t>Per la fornitura delle manovra da parte dei Gestori Unici alle IF, </a:t>
            </a:r>
            <a:r>
              <a:rPr lang="it-IT" sz="1100" b="1" kern="0" dirty="0">
                <a:solidFill>
                  <a:srgbClr val="C00000"/>
                </a:solidFill>
                <a:latin typeface="Tahoma" panose="020B0604030504040204" pitchFamily="34" charset="0"/>
                <a:ea typeface="Tahoma" panose="020B0604030504040204" pitchFamily="34" charset="0"/>
                <a:cs typeface="Tahoma" panose="020B0604030504040204" pitchFamily="34" charset="0"/>
              </a:rPr>
              <a:t>nel 2016 RFI ha pubblicato nel PIR </a:t>
            </a:r>
            <a:r>
              <a:rPr lang="it-IT" sz="1100" kern="0" dirty="0">
                <a:solidFill>
                  <a:srgbClr val="000000"/>
                </a:solidFill>
                <a:latin typeface="Tahoma" panose="020B0604030504040204" pitchFamily="34" charset="0"/>
                <a:ea typeface="Tahoma" panose="020B0604030504040204" pitchFamily="34" charset="0"/>
                <a:cs typeface="Tahoma" panose="020B0604030504040204" pitchFamily="34" charset="0"/>
              </a:rPr>
              <a:t>un Sistema di Garanzia dei Livelli di Qualità del Servizio (SLA), inserito nello Schema di Contratto tipo fra GU e IF. </a:t>
            </a:r>
          </a:p>
          <a:p>
            <a:pPr algn="just" defTabSz="641732" fontAlgn="auto">
              <a:spcBef>
                <a:spcPts val="0"/>
              </a:spcBef>
              <a:spcAft>
                <a:spcPts val="0"/>
              </a:spcAft>
              <a:defRPr/>
            </a:pPr>
            <a:endParaRPr lang="it-IT" sz="11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defTabSz="641732" fontAlgn="auto">
              <a:spcBef>
                <a:spcPts val="0"/>
              </a:spcBef>
              <a:spcAft>
                <a:spcPts val="0"/>
              </a:spcAft>
              <a:defRPr/>
            </a:pPr>
            <a:endParaRPr lang="it-IT" sz="11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defTabSz="641732" fontAlgn="auto">
              <a:spcBef>
                <a:spcPts val="0"/>
              </a:spcBef>
              <a:spcAft>
                <a:spcPts val="0"/>
              </a:spcAft>
              <a:defRPr/>
            </a:pPr>
            <a:r>
              <a:rPr lang="it-IT" sz="1100" kern="0" dirty="0">
                <a:solidFill>
                  <a:srgbClr val="000000"/>
                </a:solidFill>
                <a:latin typeface="Tahoma" panose="020B0604030504040204" pitchFamily="34" charset="0"/>
                <a:ea typeface="Tahoma" panose="020B0604030504040204" pitchFamily="34" charset="0"/>
                <a:cs typeface="Tahoma" panose="020B0604030504040204" pitchFamily="34" charset="0"/>
              </a:rPr>
              <a:t>Nella </a:t>
            </a:r>
            <a:r>
              <a:rPr lang="it-IT" sz="1100" b="1" kern="0" dirty="0">
                <a:solidFill>
                  <a:srgbClr val="C00000"/>
                </a:solidFill>
                <a:latin typeface="Tahoma" panose="020B0604030504040204" pitchFamily="34" charset="0"/>
                <a:ea typeface="Tahoma" panose="020B0604030504040204" pitchFamily="34" charset="0"/>
                <a:cs typeface="Tahoma" panose="020B0604030504040204" pitchFamily="34" charset="0"/>
              </a:rPr>
              <a:t>Delibera 18/2017 (Misura 9)</a:t>
            </a:r>
            <a:r>
              <a:rPr lang="it-IT" sz="1100" kern="0" dirty="0">
                <a:solidFill>
                  <a:srgbClr val="000000"/>
                </a:solidFill>
                <a:latin typeface="Tahoma" panose="020B0604030504040204" pitchFamily="34" charset="0"/>
                <a:ea typeface="Tahoma" panose="020B0604030504040204" pitchFamily="34" charset="0"/>
                <a:cs typeface="Tahoma" panose="020B0604030504040204" pitchFamily="34" charset="0"/>
              </a:rPr>
              <a:t>, l’ART ha prescritto agli attuali Gestori Unici di adottare</a:t>
            </a:r>
            <a:r>
              <a:rPr lang="it-IT" sz="11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it-IT" sz="1100" kern="0" dirty="0">
                <a:solidFill>
                  <a:srgbClr val="000000"/>
                </a:solidFill>
                <a:latin typeface="Tahoma" panose="020B0604030504040204" pitchFamily="34" charset="0"/>
                <a:ea typeface="Tahoma" panose="020B0604030504040204" pitchFamily="34" charset="0"/>
                <a:cs typeface="Tahoma" panose="020B0604030504040204" pitchFamily="34" charset="0"/>
              </a:rPr>
              <a:t>un sistema di </a:t>
            </a:r>
            <a:r>
              <a:rPr lang="it-IT" sz="1100" kern="0" dirty="0">
                <a:solidFill>
                  <a:srgbClr val="C00000"/>
                </a:solidFill>
                <a:latin typeface="Tahoma" panose="020B0604030504040204" pitchFamily="34" charset="0"/>
                <a:ea typeface="Tahoma" panose="020B0604030504040204" pitchFamily="34" charset="0"/>
                <a:cs typeface="Tahoma" panose="020B0604030504040204" pitchFamily="34" charset="0"/>
              </a:rPr>
              <a:t>SLA almeno equivalenti a quelle pubblicate da RFI</a:t>
            </a:r>
            <a:r>
              <a:rPr lang="it-IT" sz="1100" kern="0" dirty="0">
                <a:solidFill>
                  <a:srgbClr val="000000"/>
                </a:solidFill>
                <a:latin typeface="Tahoma" panose="020B0604030504040204" pitchFamily="34" charset="0"/>
                <a:ea typeface="Tahoma" panose="020B0604030504040204" pitchFamily="34" charset="0"/>
                <a:cs typeface="Tahoma" panose="020B0604030504040204" pitchFamily="34" charset="0"/>
              </a:rPr>
              <a:t>, prevedendo l’applicazione di un livello di </a:t>
            </a:r>
            <a:r>
              <a:rPr lang="it-IT" sz="1100" kern="0" dirty="0">
                <a:solidFill>
                  <a:srgbClr val="C00000"/>
                </a:solidFill>
                <a:latin typeface="Tahoma" panose="020B0604030504040204" pitchFamily="34" charset="0"/>
                <a:ea typeface="Tahoma" panose="020B0604030504040204" pitchFamily="34" charset="0"/>
                <a:cs typeface="Tahoma" panose="020B0604030504040204" pitchFamily="34" charset="0"/>
              </a:rPr>
              <a:t>penali pari ad almeno il 10% </a:t>
            </a:r>
            <a:r>
              <a:rPr lang="it-IT" sz="1100" kern="0" dirty="0">
                <a:solidFill>
                  <a:srgbClr val="000000"/>
                </a:solidFill>
                <a:latin typeface="Tahoma" panose="020B0604030504040204" pitchFamily="34" charset="0"/>
                <a:ea typeface="Tahoma" panose="020B0604030504040204" pitchFamily="34" charset="0"/>
                <a:cs typeface="Tahoma" panose="020B0604030504040204" pitchFamily="34" charset="0"/>
              </a:rPr>
              <a:t>del corrispettivo relativo al servizio di manovra.</a:t>
            </a:r>
          </a:p>
        </p:txBody>
      </p:sp>
      <p:sp>
        <p:nvSpPr>
          <p:cNvPr id="27" name="CasellaDiTesto 5"/>
          <p:cNvSpPr txBox="1">
            <a:spLocks noChangeArrowheads="1"/>
          </p:cNvSpPr>
          <p:nvPr/>
        </p:nvSpPr>
        <p:spPr bwMode="auto">
          <a:xfrm>
            <a:off x="9527" y="177406"/>
            <a:ext cx="8721329" cy="34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166" tIns="32082" rIns="64166" bIns="32082">
            <a:spAutoFit/>
          </a:bodyPr>
          <a:lstStyle>
            <a:lvl1pPr defTabSz="855663">
              <a:defRPr>
                <a:solidFill>
                  <a:schemeClr val="tx1"/>
                </a:solidFill>
                <a:latin typeface="Arial" charset="0"/>
                <a:ea typeface="Microsoft YaHei" pitchFamily="34" charset="-122"/>
              </a:defRPr>
            </a:lvl1pPr>
            <a:lvl2pPr defTabSz="855663">
              <a:defRPr>
                <a:solidFill>
                  <a:schemeClr val="tx1"/>
                </a:solidFill>
                <a:latin typeface="Arial" charset="0"/>
                <a:ea typeface="Microsoft YaHei" pitchFamily="34" charset="-122"/>
              </a:defRPr>
            </a:lvl2pPr>
            <a:lvl3pPr defTabSz="855663">
              <a:defRPr>
                <a:solidFill>
                  <a:schemeClr val="tx1"/>
                </a:solidFill>
                <a:latin typeface="Arial" charset="0"/>
                <a:ea typeface="Microsoft YaHei" pitchFamily="34" charset="-122"/>
              </a:defRPr>
            </a:lvl3pPr>
            <a:lvl4pPr defTabSz="855663">
              <a:defRPr>
                <a:solidFill>
                  <a:schemeClr val="tx1"/>
                </a:solidFill>
                <a:latin typeface="Arial" charset="0"/>
                <a:ea typeface="Microsoft YaHei" pitchFamily="34" charset="-122"/>
              </a:defRPr>
            </a:lvl4pPr>
            <a:lvl5pPr defTabSz="855663">
              <a:defRPr>
                <a:solidFill>
                  <a:schemeClr val="tx1"/>
                </a:solidFill>
                <a:latin typeface="Arial" charset="0"/>
                <a:ea typeface="Microsoft YaHei" pitchFamily="34" charset="-122"/>
              </a:defRPr>
            </a:lvl5pPr>
            <a:lvl6pPr marL="2514600" indent="-228600" defTabSz="855663" eaLnBrk="0" fontAlgn="base" hangingPunct="0">
              <a:spcBef>
                <a:spcPct val="0"/>
              </a:spcBef>
              <a:spcAft>
                <a:spcPct val="0"/>
              </a:spcAft>
              <a:defRPr>
                <a:solidFill>
                  <a:schemeClr val="tx1"/>
                </a:solidFill>
                <a:latin typeface="Arial" charset="0"/>
                <a:ea typeface="Microsoft YaHei" pitchFamily="34" charset="-122"/>
              </a:defRPr>
            </a:lvl6pPr>
            <a:lvl7pPr marL="2971800" indent="-228600" defTabSz="855663" eaLnBrk="0" fontAlgn="base" hangingPunct="0">
              <a:spcBef>
                <a:spcPct val="0"/>
              </a:spcBef>
              <a:spcAft>
                <a:spcPct val="0"/>
              </a:spcAft>
              <a:defRPr>
                <a:solidFill>
                  <a:schemeClr val="tx1"/>
                </a:solidFill>
                <a:latin typeface="Arial" charset="0"/>
                <a:ea typeface="Microsoft YaHei" pitchFamily="34" charset="-122"/>
              </a:defRPr>
            </a:lvl7pPr>
            <a:lvl8pPr marL="3429000" indent="-228600" defTabSz="855663" eaLnBrk="0" fontAlgn="base" hangingPunct="0">
              <a:spcBef>
                <a:spcPct val="0"/>
              </a:spcBef>
              <a:spcAft>
                <a:spcPct val="0"/>
              </a:spcAft>
              <a:defRPr>
                <a:solidFill>
                  <a:schemeClr val="tx1"/>
                </a:solidFill>
                <a:latin typeface="Arial" charset="0"/>
                <a:ea typeface="Microsoft YaHei" pitchFamily="34" charset="-122"/>
              </a:defRPr>
            </a:lvl8pPr>
            <a:lvl9pPr marL="3886200" indent="-228600" defTabSz="855663" eaLnBrk="0" fontAlgn="base" hangingPunct="0">
              <a:spcBef>
                <a:spcPct val="0"/>
              </a:spcBef>
              <a:spcAft>
                <a:spcPct val="0"/>
              </a:spcAft>
              <a:defRPr>
                <a:solidFill>
                  <a:schemeClr val="tx1"/>
                </a:solidFill>
                <a:latin typeface="Arial" charset="0"/>
                <a:ea typeface="Microsoft YaHei" pitchFamily="34" charset="-122"/>
              </a:defRPr>
            </a:lvl9pPr>
          </a:lstStyle>
          <a:p>
            <a:pPr defTabSz="855083" eaLnBrk="0" fontAlgn="auto" hangingPunct="0">
              <a:spcBef>
                <a:spcPts val="0"/>
              </a:spcBef>
              <a:spcAft>
                <a:spcPts val="0"/>
              </a:spcAft>
            </a:pPr>
            <a:r>
              <a:rPr lang="it-IT" altLang="it-IT" sz="1800" b="1" kern="0" dirty="0"/>
              <a:t>Sistema di Garanzia dei Livelli di Qualità del Servizio (SLA) e Penali</a:t>
            </a:r>
          </a:p>
        </p:txBody>
      </p:sp>
    </p:spTree>
    <p:extLst>
      <p:ext uri="{BB962C8B-B14F-4D97-AF65-F5344CB8AC3E}">
        <p14:creationId xmlns:p14="http://schemas.microsoft.com/office/powerpoint/2010/main" val="4048340866"/>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p:cNvGraphicFramePr>
            <a:graphicFrameLocks noGrp="1"/>
          </p:cNvGraphicFramePr>
          <p:nvPr>
            <p:extLst>
              <p:ext uri="{D42A27DB-BD31-4B8C-83A1-F6EECF244321}">
                <p14:modId xmlns:p14="http://schemas.microsoft.com/office/powerpoint/2010/main" val="2948890255"/>
              </p:ext>
            </p:extLst>
          </p:nvPr>
        </p:nvGraphicFramePr>
        <p:xfrm>
          <a:off x="4680348" y="1507540"/>
          <a:ext cx="4157662" cy="3027764"/>
        </p:xfrm>
        <a:graphic>
          <a:graphicData uri="http://schemas.openxmlformats.org/drawingml/2006/table">
            <a:tbl>
              <a:tblPr/>
              <a:tblGrid>
                <a:gridCol w="506015"/>
                <a:gridCol w="1422797"/>
                <a:gridCol w="541734"/>
                <a:gridCol w="542925"/>
                <a:gridCol w="523875"/>
                <a:gridCol w="620316"/>
              </a:tblGrid>
              <a:tr h="420291">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chemeClr val="tx1"/>
                          </a:solidFill>
                          <a:effectLst/>
                          <a:latin typeface="Tahoma" pitchFamily="34" charset="0"/>
                          <a:ea typeface="Microsoft YaHei" pitchFamily="34" charset="-122"/>
                          <a:cs typeface="Tahoma" pitchFamily="34" charset="0"/>
                        </a:rPr>
                        <a:t>Lotto</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ACA95"/>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chemeClr val="tx1"/>
                          </a:solidFill>
                          <a:effectLst/>
                          <a:latin typeface="Tahoma" pitchFamily="34" charset="0"/>
                          <a:ea typeface="Microsoft YaHei" pitchFamily="34" charset="-122"/>
                          <a:cs typeface="Tahoma" pitchFamily="34" charset="0"/>
                        </a:rPr>
                        <a:t>Comprensorio</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chemeClr val="tx1"/>
                          </a:solidFill>
                          <a:effectLst/>
                          <a:latin typeface="Tahoma" pitchFamily="34" charset="0"/>
                          <a:ea typeface="Microsoft YaHei" pitchFamily="34" charset="-122"/>
                          <a:cs typeface="Tahoma" pitchFamily="34" charset="0"/>
                        </a:rPr>
                        <a:t>Ferroviario</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ACA95"/>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chemeClr val="tx1"/>
                          </a:solidFill>
                          <a:effectLst/>
                          <a:latin typeface="Tahoma" pitchFamily="34" charset="0"/>
                          <a:ea typeface="Microsoft YaHei" pitchFamily="34" charset="-122"/>
                          <a:cs typeface="Tahoma" pitchFamily="34" charset="0"/>
                        </a:rPr>
                        <a:t>Loco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chemeClr val="tx1"/>
                          </a:solidFill>
                          <a:effectLst/>
                          <a:latin typeface="Tahoma" pitchFamily="34" charset="0"/>
                          <a:ea typeface="Microsoft YaHei" pitchFamily="34" charset="-122"/>
                          <a:cs typeface="Tahoma" pitchFamily="34" charset="0"/>
                        </a:rPr>
                        <a:t>D145</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ACA95"/>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chemeClr val="tx1"/>
                          </a:solidFill>
                          <a:effectLst/>
                          <a:latin typeface="Tahoma" pitchFamily="34" charset="0"/>
                          <a:ea typeface="Microsoft YaHei" pitchFamily="34" charset="-122"/>
                          <a:cs typeface="Tahoma" pitchFamily="34" charset="0"/>
                        </a:rPr>
                        <a:t>Loco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chemeClr val="tx1"/>
                          </a:solidFill>
                          <a:effectLst/>
                          <a:latin typeface="Tahoma" pitchFamily="34" charset="0"/>
                          <a:ea typeface="Microsoft YaHei" pitchFamily="34" charset="-122"/>
                          <a:cs typeface="Tahoma" pitchFamily="34" charset="0"/>
                        </a:rPr>
                        <a:t>D245</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ACA95"/>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chemeClr val="tx1"/>
                          </a:solidFill>
                          <a:effectLst/>
                          <a:latin typeface="Tahoma" pitchFamily="34" charset="0"/>
                          <a:ea typeface="Microsoft YaHei" pitchFamily="34" charset="-122"/>
                          <a:cs typeface="Tahoma" pitchFamily="34" charset="0"/>
                        </a:rPr>
                        <a:t>Loco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chemeClr val="tx1"/>
                          </a:solidFill>
                          <a:effectLst/>
                          <a:latin typeface="Tahoma" pitchFamily="34" charset="0"/>
                          <a:ea typeface="Microsoft YaHei" pitchFamily="34" charset="-122"/>
                          <a:cs typeface="Tahoma" pitchFamily="34" charset="0"/>
                        </a:rPr>
                        <a:t>D255</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ACA95"/>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chemeClr val="tx1"/>
                          </a:solidFill>
                          <a:effectLst/>
                          <a:latin typeface="Tahoma" pitchFamily="34" charset="0"/>
                          <a:ea typeface="Microsoft YaHei" pitchFamily="34" charset="-122"/>
                          <a:cs typeface="Tahoma" pitchFamily="34" charset="0"/>
                        </a:rPr>
                        <a:t>Totale Lotto</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ACA95"/>
                    </a:solidFill>
                  </a:tcPr>
                </a:tc>
              </a:tr>
              <a:tr h="252413">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1</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Novara Boschetto</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2</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3</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5</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r>
              <a:tr h="252413">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2</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Verona Q.E.</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4</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4</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r>
              <a:tr h="252413">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3</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Padova Interporto</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2</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2</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r>
              <a:tr h="252413">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4</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Bologna Interporto</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2</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1</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3</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r>
              <a:tr h="252413">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5</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Piacenza</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1</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1</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r>
              <a:tr h="252413">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6</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Ravenna</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2</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2</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4</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r>
              <a:tr h="252413">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7</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Nodo di La Spezia</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6</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6</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r>
              <a:tr h="252413">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8</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Bari Lamasinata</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4</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smtClean="0">
                        <a:ln>
                          <a:noFill/>
                        </a:ln>
                        <a:solidFill>
                          <a:srgbClr val="0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smtClean="0">
                          <a:ln>
                            <a:noFill/>
                          </a:ln>
                          <a:solidFill>
                            <a:srgbClr val="000000"/>
                          </a:solidFill>
                          <a:effectLst/>
                          <a:latin typeface="Tahoma" pitchFamily="34" charset="0"/>
                          <a:ea typeface="Microsoft YaHei" pitchFamily="34" charset="-122"/>
                          <a:cs typeface="Tahoma" pitchFamily="34" charset="0"/>
                        </a:rPr>
                        <a:t>4</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r>
              <a:tr h="335756">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9</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Milano Smistamento (Fascio </a:t>
                      </a:r>
                      <a:r>
                        <a:rPr kumimoji="0" lang="it-IT" altLang="it-IT" sz="1000" b="1" i="0" u="none" strike="noStrike" cap="none" normalizeH="0" baseline="0" dirty="0" err="1" smtClean="0">
                          <a:ln>
                            <a:noFill/>
                          </a:ln>
                          <a:solidFill>
                            <a:srgbClr val="C00000"/>
                          </a:solidFill>
                          <a:effectLst/>
                          <a:latin typeface="Tahoma" pitchFamily="34" charset="0"/>
                          <a:ea typeface="Microsoft YaHei" pitchFamily="34" charset="-122"/>
                          <a:cs typeface="Tahoma" pitchFamily="34" charset="0"/>
                        </a:rPr>
                        <a:t>smistam</a:t>
                      </a:r>
                      <a:r>
                        <a:rPr kumimoji="0" lang="it-IT" altLang="it-IT" sz="1000" b="1"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a:t>
                      </a:r>
                    </a:p>
                  </a:txBody>
                  <a:tcPr marL="51435" marR="5143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smtClean="0">
                        <a:ln>
                          <a:noFill/>
                        </a:ln>
                        <a:solidFill>
                          <a:srgbClr val="C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C00000"/>
                          </a:solidFill>
                          <a:effectLst/>
                          <a:latin typeface="Tahoma" pitchFamily="34" charset="0"/>
                          <a:ea typeface="Microsoft YaHei" pitchFamily="34" charset="-122"/>
                          <a:cs typeface="Tahoma" pitchFamily="34" charset="0"/>
                        </a:rPr>
                        <a:t>2</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smtClean="0">
                        <a:ln>
                          <a:noFill/>
                        </a:ln>
                        <a:solidFill>
                          <a:srgbClr val="C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smtClean="0">
                          <a:ln>
                            <a:noFill/>
                          </a:ln>
                          <a:solidFill>
                            <a:srgbClr val="C00000"/>
                          </a:solidFill>
                          <a:effectLst/>
                          <a:latin typeface="Tahoma" pitchFamily="34" charset="0"/>
                          <a:ea typeface="Microsoft YaHei" pitchFamily="34" charset="-122"/>
                          <a:cs typeface="Tahoma" pitchFamily="34" charset="0"/>
                        </a:rPr>
                        <a:t>2</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ECDE"/>
                    </a:solidFill>
                  </a:tcPr>
                </a:tc>
              </a:tr>
              <a:tr h="252413">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10</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Livorno </a:t>
                      </a:r>
                      <a:r>
                        <a:rPr kumimoji="0" lang="it-IT" altLang="it-IT" sz="1000" b="1" i="0" u="none" strike="noStrike" cap="none" normalizeH="0" baseline="0" dirty="0" err="1" smtClean="0">
                          <a:ln>
                            <a:noFill/>
                          </a:ln>
                          <a:solidFill>
                            <a:srgbClr val="C00000"/>
                          </a:solidFill>
                          <a:effectLst/>
                          <a:latin typeface="Tahoma" pitchFamily="34" charset="0"/>
                          <a:ea typeface="Microsoft YaHei" pitchFamily="34" charset="-122"/>
                          <a:cs typeface="Tahoma" pitchFamily="34" charset="0"/>
                        </a:rPr>
                        <a:t>Calambrone</a:t>
                      </a:r>
                      <a:endParaRPr kumimoji="0" lang="it-IT" altLang="it-IT" sz="1000" b="1"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endParaRPr>
                    </a:p>
                  </a:txBody>
                  <a:tcPr marL="51435" marR="5143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1</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000" b="0"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endParaRP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c>
                  <a:txBody>
                    <a:bodyPr/>
                    <a:lstStyle>
                      <a:lvl1pPr marL="0" algn="l" defTabSz="892052" rtl="0" eaLnBrk="1" latinLnBrk="0" hangingPunct="1">
                        <a:lnSpc>
                          <a:spcPct val="92000"/>
                        </a:lnSpc>
                        <a:spcAft>
                          <a:spcPts val="1425"/>
                        </a:spcAft>
                        <a:buClr>
                          <a:srgbClr val="000000"/>
                        </a:buClr>
                        <a:buSzPct val="100000"/>
                        <a:buFont typeface="Times New Roman" pitchFamily="18" charset="0"/>
                        <a:defRPr sz="2400" kern="1200">
                          <a:solidFill>
                            <a:srgbClr val="FFFFFF"/>
                          </a:solidFill>
                          <a:latin typeface="Corbel" pitchFamily="34" charset="0"/>
                          <a:ea typeface="Microsoft YaHei" pitchFamily="34" charset="-122"/>
                          <a:cs typeface=""/>
                        </a:defRPr>
                      </a:lvl1pPr>
                      <a:lvl2pPr marL="457200" algn="l" defTabSz="892052" rtl="0" eaLnBrk="1" latinLnBrk="0" hangingPunct="1">
                        <a:lnSpc>
                          <a:spcPct val="92000"/>
                        </a:lnSpc>
                        <a:spcAft>
                          <a:spcPts val="113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2pPr>
                      <a:lvl3pPr marL="914400" algn="l" defTabSz="892052" rtl="0" eaLnBrk="1" latinLnBrk="0" hangingPunct="1">
                        <a:lnSpc>
                          <a:spcPct val="92000"/>
                        </a:lnSpc>
                        <a:spcAft>
                          <a:spcPts val="850"/>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3pPr>
                      <a:lvl4pPr marL="1371600" algn="l" defTabSz="892052" rtl="0" eaLnBrk="1" latinLnBrk="0" hangingPunct="1">
                        <a:lnSpc>
                          <a:spcPct val="92000"/>
                        </a:lnSpc>
                        <a:spcAft>
                          <a:spcPts val="575"/>
                        </a:spcAft>
                        <a:buClr>
                          <a:srgbClr val="000000"/>
                        </a:buClr>
                        <a:buSzPct val="100000"/>
                        <a:buFont typeface="Times New Roman" pitchFamily="18" charset="0"/>
                        <a:defRPr sz="1600" kern="1200">
                          <a:solidFill>
                            <a:srgbClr val="FFFFFF"/>
                          </a:solidFill>
                          <a:latin typeface="Corbel" pitchFamily="34" charset="0"/>
                          <a:ea typeface="Microsoft YaHei" pitchFamily="34" charset="-122"/>
                          <a:cs typeface=""/>
                        </a:defRPr>
                      </a:lvl4pPr>
                      <a:lvl5pPr marL="1828800" algn="l" defTabSz="892052" rtl="0" eaLnBrk="1" latinLnBrk="0" hangingPunct="1">
                        <a:lnSpc>
                          <a:spcPct val="92000"/>
                        </a:lnSpc>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5pPr>
                      <a:lvl6pPr marL="2230130"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6pPr>
                      <a:lvl7pPr marL="2676135"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7pPr>
                      <a:lvl8pPr marL="312215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8pPr>
                      <a:lvl9pPr marL="3568178" indent="-228600" algn="l" defTabSz="892052" rtl="0" eaLnBrk="0" fontAlgn="base" latinLnBrk="0" hangingPunct="0">
                        <a:lnSpc>
                          <a:spcPct val="92000"/>
                        </a:lnSpc>
                        <a:spcBef>
                          <a:spcPct val="0"/>
                        </a:spcBef>
                        <a:spcAft>
                          <a:spcPts val="288"/>
                        </a:spcAft>
                        <a:buClr>
                          <a:srgbClr val="000000"/>
                        </a:buClr>
                        <a:buSzPct val="100000"/>
                        <a:buFont typeface="Times New Roman" pitchFamily="18" charset="0"/>
                        <a:defRPr sz="1800" kern="1200">
                          <a:solidFill>
                            <a:srgbClr val="FFFFFF"/>
                          </a:solidFill>
                          <a:latin typeface="Corbel" pitchFamily="34" charset="0"/>
                          <a:ea typeface="Microsoft YaHei" pitchFamily="34" charset="-122"/>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dirty="0" smtClean="0">
                          <a:ln>
                            <a:noFill/>
                          </a:ln>
                          <a:solidFill>
                            <a:srgbClr val="C00000"/>
                          </a:solidFill>
                          <a:effectLst/>
                          <a:latin typeface="Tahoma" pitchFamily="34" charset="0"/>
                          <a:ea typeface="Microsoft YaHei" pitchFamily="34" charset="-122"/>
                          <a:cs typeface="Tahoma" pitchFamily="34" charset="0"/>
                        </a:rPr>
                        <a:t>1</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6EF"/>
                    </a:solidFill>
                  </a:tcPr>
                </a:tc>
              </a:tr>
            </a:tbl>
          </a:graphicData>
        </a:graphic>
      </p:graphicFrame>
      <p:sp>
        <p:nvSpPr>
          <p:cNvPr id="9" name="Rettangolo arrotondato 8"/>
          <p:cNvSpPr/>
          <p:nvPr/>
        </p:nvSpPr>
        <p:spPr bwMode="auto">
          <a:xfrm>
            <a:off x="219076" y="783036"/>
            <a:ext cx="4006454" cy="4157663"/>
          </a:xfrm>
          <a:prstGeom prst="roundRect">
            <a:avLst>
              <a:gd name="adj" fmla="val 10000"/>
            </a:avLst>
          </a:prstGeom>
          <a:solidFill>
            <a:srgbClr val="CBECDE"/>
          </a:solidFill>
          <a:ln w="38100" cap="flat" cmpd="sng" algn="ctr">
            <a:solidFill>
              <a:srgbClr val="006C66"/>
            </a:solidFill>
            <a:prstDash val="solid"/>
          </a:ln>
          <a:effectLst>
            <a:outerShdw blurRad="40000" dist="20000" dir="5400000" rotWithShape="0">
              <a:srgbClr val="000000">
                <a:alpha val="38000"/>
              </a:srgbClr>
            </a:outerShdw>
          </a:effectLst>
        </p:spPr>
      </p:sp>
      <p:sp>
        <p:nvSpPr>
          <p:cNvPr id="10" name="Rettangolo 9"/>
          <p:cNvSpPr/>
          <p:nvPr/>
        </p:nvSpPr>
        <p:spPr bwMode="auto">
          <a:xfrm>
            <a:off x="336952" y="836614"/>
            <a:ext cx="3781425" cy="4050506"/>
          </a:xfrm>
          <a:prstGeom prst="rect">
            <a:avLst/>
          </a:prstGeom>
          <a:noFill/>
          <a:ln>
            <a:noFill/>
          </a:ln>
          <a:effectLst/>
        </p:spPr>
        <p:txBody>
          <a:bodyPr lIns="62821" tIns="62821" rIns="62821" bIns="62821" anchor="ctr"/>
          <a:lstStyle/>
          <a:p>
            <a:pPr algn="just" defTabSz="641732" fontAlgn="auto">
              <a:spcBef>
                <a:spcPts val="0"/>
              </a:spcBef>
              <a:spcAft>
                <a:spcPts val="0"/>
              </a:spcAft>
              <a:defRP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A partire dal 2013, al fine di permettere la continuità del servizio, RFI ha messo a disposizione le sue locomotive di manovra sia negli impianti con Gestori Unici di manovra che negli impianti con manovra in autoproduzione.</a:t>
            </a:r>
          </a:p>
          <a:p>
            <a:pPr algn="just" defTabSz="641732" fontAlgn="auto">
              <a:spcBef>
                <a:spcPts val="0"/>
              </a:spcBef>
              <a:spcAft>
                <a:spcPts val="0"/>
              </a:spcAft>
              <a:defRPr/>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defTabSz="641732" fontAlgn="auto">
              <a:spcBef>
                <a:spcPts val="0"/>
              </a:spcBef>
              <a:spcAft>
                <a:spcPts val="0"/>
              </a:spcAft>
              <a:defRP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Per i </a:t>
            </a:r>
            <a:r>
              <a:rPr lang="it-IT" sz="1200" b="1" kern="0" dirty="0">
                <a:solidFill>
                  <a:srgbClr val="C00000"/>
                </a:solidFill>
                <a:latin typeface="Tahoma" panose="020B0604030504040204" pitchFamily="34" charset="0"/>
                <a:ea typeface="Tahoma" panose="020B0604030504040204" pitchFamily="34" charset="0"/>
                <a:cs typeface="Tahoma" panose="020B0604030504040204" pitchFamily="34" charset="0"/>
              </a:rPr>
              <a:t>Comprensori Ferroviari della Delibera ART 18/2017</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RFI ha individuato nell’ </a:t>
            </a:r>
            <a:r>
              <a:rPr lang="it-IT" sz="1200" b="1" kern="0" dirty="0">
                <a:solidFill>
                  <a:srgbClr val="C00000"/>
                </a:solidFill>
                <a:latin typeface="Tahoma" panose="020B0604030504040204" pitchFamily="34" charset="0"/>
                <a:ea typeface="Tahoma" panose="020B0604030504040204" pitchFamily="34" charset="0"/>
                <a:cs typeface="Tahoma" panose="020B0604030504040204" pitchFamily="34" charset="0"/>
              </a:rPr>
              <a:t>alienazione dei locomotori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la scelta più congeniale a contemperare le proprie esigenze con gli interessi degli Operatori Comprensoriali.</a:t>
            </a:r>
          </a:p>
          <a:p>
            <a:pPr algn="just" defTabSz="641732" fontAlgn="auto">
              <a:spcBef>
                <a:spcPts val="0"/>
              </a:spcBef>
              <a:spcAft>
                <a:spcPts val="0"/>
              </a:spcAft>
              <a:defRPr/>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defTabSz="641732" fontAlgn="auto">
              <a:spcBef>
                <a:spcPts val="0"/>
              </a:spcBef>
              <a:spcAft>
                <a:spcPts val="0"/>
              </a:spcAft>
              <a:defRP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Il 27/4/2017 è stato pubblicato </a:t>
            </a:r>
            <a:r>
              <a:rPr lang="it-IT" sz="1200" b="1" kern="0" dirty="0">
                <a:solidFill>
                  <a:srgbClr val="C00000"/>
                </a:solidFill>
                <a:latin typeface="Tahoma" panose="020B0604030504040204" pitchFamily="34" charset="0"/>
                <a:ea typeface="Tahoma" panose="020B0604030504040204" pitchFamily="34" charset="0"/>
                <a:cs typeface="Tahoma" panose="020B0604030504040204" pitchFamily="34" charset="0"/>
              </a:rPr>
              <a:t>l’Avviso di Gara per la vendita di 32 locomotive</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nei 10 impianti della Delibera in cui </a:t>
            </a:r>
            <a:r>
              <a:rPr lang="it-IT" sz="12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sono in uso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mezzi di RFI.</a:t>
            </a:r>
          </a:p>
          <a:p>
            <a:pPr algn="just" defTabSz="641732" fontAlgn="auto">
              <a:spcBef>
                <a:spcPts val="0"/>
              </a:spcBef>
              <a:spcAft>
                <a:spcPts val="0"/>
              </a:spcAft>
              <a:defRPr/>
            </a:pPr>
            <a:endParaRPr lang="it-IT" sz="1200" kern="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defTabSz="641732" fontAlgn="auto">
              <a:spcBef>
                <a:spcPts val="0"/>
              </a:spcBef>
              <a:spcAft>
                <a:spcPts val="0"/>
              </a:spcAft>
              <a:defRPr/>
            </a:pPr>
            <a:r>
              <a:rPr lang="it-IT" sz="12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In data 6/6/2017 sono stati emessi i </a:t>
            </a:r>
            <a:r>
              <a:rPr lang="it-IT" sz="1200" b="1" kern="0" dirty="0">
                <a:solidFill>
                  <a:srgbClr val="C00000"/>
                </a:solidFill>
                <a:latin typeface="Tahoma" panose="020B0604030504040204" pitchFamily="34" charset="0"/>
                <a:ea typeface="Tahoma" panose="020B0604030504040204" pitchFamily="34" charset="0"/>
                <a:cs typeface="Tahoma" panose="020B0604030504040204" pitchFamily="34" charset="0"/>
              </a:rPr>
              <a:t>provvedimenti di aggiudicazione per 16 locomotive</a:t>
            </a:r>
            <a:r>
              <a:rPr lang="it-IT" sz="12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just" defTabSz="641732" fontAlgn="auto">
              <a:spcBef>
                <a:spcPts val="0"/>
              </a:spcBef>
              <a:spcAft>
                <a:spcPts val="0"/>
              </a:spcAft>
              <a:defRPr/>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defTabSz="641732" fontAlgn="auto">
              <a:spcBef>
                <a:spcPts val="0"/>
              </a:spcBef>
              <a:spcAft>
                <a:spcPts val="0"/>
              </a:spcAft>
              <a:defRPr/>
            </a:pPr>
            <a:r>
              <a:rPr lang="it-IT" sz="12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Sono in corso gli adempimenti per il passaggio di proprietà che si concluderanno entro dicembre 2017.</a:t>
            </a: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CasellaDiTesto 5"/>
          <p:cNvSpPr txBox="1">
            <a:spLocks noChangeArrowheads="1"/>
          </p:cNvSpPr>
          <p:nvPr/>
        </p:nvSpPr>
        <p:spPr bwMode="auto">
          <a:xfrm>
            <a:off x="4787506" y="891988"/>
            <a:ext cx="3888581"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166" tIns="32082" rIns="64166" bIns="32082">
            <a:spAutoFit/>
          </a:bodyPr>
          <a:lstStyle>
            <a:lvl1pPr defTabSz="855663">
              <a:defRPr>
                <a:solidFill>
                  <a:schemeClr val="tx1"/>
                </a:solidFill>
                <a:latin typeface="Arial" charset="0"/>
                <a:ea typeface="Microsoft YaHei" pitchFamily="34" charset="-122"/>
              </a:defRPr>
            </a:lvl1pPr>
            <a:lvl2pPr defTabSz="855663">
              <a:defRPr>
                <a:solidFill>
                  <a:schemeClr val="tx1"/>
                </a:solidFill>
                <a:latin typeface="Arial" charset="0"/>
                <a:ea typeface="Microsoft YaHei" pitchFamily="34" charset="-122"/>
              </a:defRPr>
            </a:lvl2pPr>
            <a:lvl3pPr defTabSz="855663">
              <a:defRPr>
                <a:solidFill>
                  <a:schemeClr val="tx1"/>
                </a:solidFill>
                <a:latin typeface="Arial" charset="0"/>
                <a:ea typeface="Microsoft YaHei" pitchFamily="34" charset="-122"/>
              </a:defRPr>
            </a:lvl3pPr>
            <a:lvl4pPr defTabSz="855663">
              <a:defRPr>
                <a:solidFill>
                  <a:schemeClr val="tx1"/>
                </a:solidFill>
                <a:latin typeface="Arial" charset="0"/>
                <a:ea typeface="Microsoft YaHei" pitchFamily="34" charset="-122"/>
              </a:defRPr>
            </a:lvl4pPr>
            <a:lvl5pPr defTabSz="855663">
              <a:defRPr>
                <a:solidFill>
                  <a:schemeClr val="tx1"/>
                </a:solidFill>
                <a:latin typeface="Arial" charset="0"/>
                <a:ea typeface="Microsoft YaHei" pitchFamily="34" charset="-122"/>
              </a:defRPr>
            </a:lvl5pPr>
            <a:lvl6pPr marL="2514600" indent="-228600" defTabSz="855663" eaLnBrk="0" fontAlgn="base" hangingPunct="0">
              <a:spcBef>
                <a:spcPct val="0"/>
              </a:spcBef>
              <a:spcAft>
                <a:spcPct val="0"/>
              </a:spcAft>
              <a:defRPr>
                <a:solidFill>
                  <a:schemeClr val="tx1"/>
                </a:solidFill>
                <a:latin typeface="Arial" charset="0"/>
                <a:ea typeface="Microsoft YaHei" pitchFamily="34" charset="-122"/>
              </a:defRPr>
            </a:lvl6pPr>
            <a:lvl7pPr marL="2971800" indent="-228600" defTabSz="855663" eaLnBrk="0" fontAlgn="base" hangingPunct="0">
              <a:spcBef>
                <a:spcPct val="0"/>
              </a:spcBef>
              <a:spcAft>
                <a:spcPct val="0"/>
              </a:spcAft>
              <a:defRPr>
                <a:solidFill>
                  <a:schemeClr val="tx1"/>
                </a:solidFill>
                <a:latin typeface="Arial" charset="0"/>
                <a:ea typeface="Microsoft YaHei" pitchFamily="34" charset="-122"/>
              </a:defRPr>
            </a:lvl7pPr>
            <a:lvl8pPr marL="3429000" indent="-228600" defTabSz="855663" eaLnBrk="0" fontAlgn="base" hangingPunct="0">
              <a:spcBef>
                <a:spcPct val="0"/>
              </a:spcBef>
              <a:spcAft>
                <a:spcPct val="0"/>
              </a:spcAft>
              <a:defRPr>
                <a:solidFill>
                  <a:schemeClr val="tx1"/>
                </a:solidFill>
                <a:latin typeface="Arial" charset="0"/>
                <a:ea typeface="Microsoft YaHei" pitchFamily="34" charset="-122"/>
              </a:defRPr>
            </a:lvl8pPr>
            <a:lvl9pPr marL="3886200" indent="-228600" defTabSz="855663" eaLnBrk="0" fontAlgn="base" hangingPunct="0">
              <a:spcBef>
                <a:spcPct val="0"/>
              </a:spcBef>
              <a:spcAft>
                <a:spcPct val="0"/>
              </a:spcAft>
              <a:defRPr>
                <a:solidFill>
                  <a:schemeClr val="tx1"/>
                </a:solidFill>
                <a:latin typeface="Arial" charset="0"/>
                <a:ea typeface="Microsoft YaHei" pitchFamily="34" charset="-122"/>
              </a:defRPr>
            </a:lvl9pPr>
          </a:lstStyle>
          <a:p>
            <a:pPr algn="ctr" defTabSz="855083" eaLnBrk="0" fontAlgn="auto" hangingPunct="0">
              <a:spcBef>
                <a:spcPts val="0"/>
              </a:spcBef>
              <a:spcAft>
                <a:spcPts val="0"/>
              </a:spcAft>
            </a:pPr>
            <a:r>
              <a:rPr lang="it-IT" altLang="it-IT" sz="1500" b="1" kern="0">
                <a:solidFill>
                  <a:schemeClr val="accent1">
                    <a:lumMod val="50000"/>
                  </a:schemeClr>
                </a:solidFill>
              </a:rPr>
              <a:t>Gara di Vendita Locomotive di manovra</a:t>
            </a:r>
          </a:p>
          <a:p>
            <a:pPr algn="ctr" defTabSz="855083" eaLnBrk="0" fontAlgn="auto" hangingPunct="0">
              <a:spcBef>
                <a:spcPts val="0"/>
              </a:spcBef>
              <a:spcAft>
                <a:spcPts val="0"/>
              </a:spcAft>
            </a:pPr>
            <a:r>
              <a:rPr lang="it-IT" altLang="it-IT" sz="1500" b="1" kern="0">
                <a:solidFill>
                  <a:schemeClr val="accent1">
                    <a:lumMod val="50000"/>
                  </a:schemeClr>
                </a:solidFill>
              </a:rPr>
              <a:t>Suddivisione in Lotti e quantità</a:t>
            </a:r>
          </a:p>
        </p:txBody>
      </p:sp>
      <p:sp>
        <p:nvSpPr>
          <p:cNvPr id="14" name="CasellaDiTesto 5"/>
          <p:cNvSpPr txBox="1">
            <a:spLocks noChangeArrowheads="1"/>
          </p:cNvSpPr>
          <p:nvPr/>
        </p:nvSpPr>
        <p:spPr bwMode="auto">
          <a:xfrm>
            <a:off x="9526" y="177405"/>
            <a:ext cx="8883254" cy="34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166" tIns="32082" rIns="64166" bIns="32082">
            <a:spAutoFit/>
          </a:bodyPr>
          <a:lstStyle>
            <a:lvl1pPr defTabSz="855663">
              <a:defRPr>
                <a:solidFill>
                  <a:schemeClr val="tx1"/>
                </a:solidFill>
                <a:latin typeface="Arial" charset="0"/>
                <a:ea typeface="Microsoft YaHei" pitchFamily="34" charset="-122"/>
              </a:defRPr>
            </a:lvl1pPr>
            <a:lvl2pPr defTabSz="855663">
              <a:defRPr>
                <a:solidFill>
                  <a:schemeClr val="tx1"/>
                </a:solidFill>
                <a:latin typeface="Arial" charset="0"/>
                <a:ea typeface="Microsoft YaHei" pitchFamily="34" charset="-122"/>
              </a:defRPr>
            </a:lvl2pPr>
            <a:lvl3pPr defTabSz="855663">
              <a:defRPr>
                <a:solidFill>
                  <a:schemeClr val="tx1"/>
                </a:solidFill>
                <a:latin typeface="Arial" charset="0"/>
                <a:ea typeface="Microsoft YaHei" pitchFamily="34" charset="-122"/>
              </a:defRPr>
            </a:lvl3pPr>
            <a:lvl4pPr defTabSz="855663">
              <a:defRPr>
                <a:solidFill>
                  <a:schemeClr val="tx1"/>
                </a:solidFill>
                <a:latin typeface="Arial" charset="0"/>
                <a:ea typeface="Microsoft YaHei" pitchFamily="34" charset="-122"/>
              </a:defRPr>
            </a:lvl4pPr>
            <a:lvl5pPr defTabSz="855663">
              <a:defRPr>
                <a:solidFill>
                  <a:schemeClr val="tx1"/>
                </a:solidFill>
                <a:latin typeface="Arial" charset="0"/>
                <a:ea typeface="Microsoft YaHei" pitchFamily="34" charset="-122"/>
              </a:defRPr>
            </a:lvl5pPr>
            <a:lvl6pPr marL="2514600" indent="-228600" defTabSz="855663" eaLnBrk="0" fontAlgn="base" hangingPunct="0">
              <a:spcBef>
                <a:spcPct val="0"/>
              </a:spcBef>
              <a:spcAft>
                <a:spcPct val="0"/>
              </a:spcAft>
              <a:defRPr>
                <a:solidFill>
                  <a:schemeClr val="tx1"/>
                </a:solidFill>
                <a:latin typeface="Arial" charset="0"/>
                <a:ea typeface="Microsoft YaHei" pitchFamily="34" charset="-122"/>
              </a:defRPr>
            </a:lvl6pPr>
            <a:lvl7pPr marL="2971800" indent="-228600" defTabSz="855663" eaLnBrk="0" fontAlgn="base" hangingPunct="0">
              <a:spcBef>
                <a:spcPct val="0"/>
              </a:spcBef>
              <a:spcAft>
                <a:spcPct val="0"/>
              </a:spcAft>
              <a:defRPr>
                <a:solidFill>
                  <a:schemeClr val="tx1"/>
                </a:solidFill>
                <a:latin typeface="Arial" charset="0"/>
                <a:ea typeface="Microsoft YaHei" pitchFamily="34" charset="-122"/>
              </a:defRPr>
            </a:lvl7pPr>
            <a:lvl8pPr marL="3429000" indent="-228600" defTabSz="855663" eaLnBrk="0" fontAlgn="base" hangingPunct="0">
              <a:spcBef>
                <a:spcPct val="0"/>
              </a:spcBef>
              <a:spcAft>
                <a:spcPct val="0"/>
              </a:spcAft>
              <a:defRPr>
                <a:solidFill>
                  <a:schemeClr val="tx1"/>
                </a:solidFill>
                <a:latin typeface="Arial" charset="0"/>
                <a:ea typeface="Microsoft YaHei" pitchFamily="34" charset="-122"/>
              </a:defRPr>
            </a:lvl8pPr>
            <a:lvl9pPr marL="3886200" indent="-228600" defTabSz="855663" eaLnBrk="0" fontAlgn="base" hangingPunct="0">
              <a:spcBef>
                <a:spcPct val="0"/>
              </a:spcBef>
              <a:spcAft>
                <a:spcPct val="0"/>
              </a:spcAft>
              <a:defRPr>
                <a:solidFill>
                  <a:schemeClr val="tx1"/>
                </a:solidFill>
                <a:latin typeface="Arial" charset="0"/>
                <a:ea typeface="Microsoft YaHei" pitchFamily="34" charset="-122"/>
              </a:defRPr>
            </a:lvl9pPr>
          </a:lstStyle>
          <a:p>
            <a:pPr defTabSz="855083" eaLnBrk="0" fontAlgn="auto" hangingPunct="0">
              <a:spcBef>
                <a:spcPts val="0"/>
              </a:spcBef>
              <a:spcAft>
                <a:spcPts val="0"/>
              </a:spcAft>
            </a:pPr>
            <a:r>
              <a:rPr lang="it-IT" altLang="it-IT" sz="1800" b="1" kern="0" dirty="0"/>
              <a:t>Locomotive di Manovra RFI - Gara di Vendita nei Comprensori Del. ART 18/2017</a:t>
            </a:r>
          </a:p>
        </p:txBody>
      </p:sp>
      <p:sp>
        <p:nvSpPr>
          <p:cNvPr id="2" name="CasellaDiTesto 1"/>
          <p:cNvSpPr txBox="1"/>
          <p:nvPr/>
        </p:nvSpPr>
        <p:spPr>
          <a:xfrm>
            <a:off x="5594412" y="4622090"/>
            <a:ext cx="2601994" cy="253916"/>
          </a:xfrm>
          <a:prstGeom prst="rect">
            <a:avLst/>
          </a:prstGeom>
          <a:noFill/>
        </p:spPr>
        <p:txBody>
          <a:bodyPr wrap="none" rtlCol="0">
            <a:spAutoFit/>
          </a:bodyPr>
          <a:lstStyle/>
          <a:p>
            <a:pPr algn="ctr"/>
            <a:r>
              <a:rPr lang="it-IT" sz="105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In rosso i lotti con le locomotive vendute</a:t>
            </a:r>
            <a:endParaRPr lang="it-IT" sz="1050" i="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4215941"/>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1589201610"/>
              </p:ext>
            </p:extLst>
          </p:nvPr>
        </p:nvGraphicFramePr>
        <p:xfrm>
          <a:off x="323528" y="802821"/>
          <a:ext cx="8424936" cy="3713145"/>
        </p:xfrm>
        <a:graphic>
          <a:graphicData uri="http://schemas.openxmlformats.org/drawingml/2006/table">
            <a:tbl>
              <a:tblPr/>
              <a:tblGrid>
                <a:gridCol w="1002535"/>
                <a:gridCol w="916303"/>
                <a:gridCol w="602615"/>
                <a:gridCol w="588168"/>
                <a:gridCol w="709929"/>
                <a:gridCol w="487045"/>
                <a:gridCol w="990597"/>
                <a:gridCol w="965833"/>
                <a:gridCol w="965833"/>
                <a:gridCol w="1196078"/>
              </a:tblGrid>
              <a:tr h="369539">
                <a:tc>
                  <a:txBody>
                    <a:bodyPr/>
                    <a:lstStyle/>
                    <a:p>
                      <a:pPr algn="l" rtl="0" fontAlgn="ctr"/>
                      <a:r>
                        <a:rPr lang="it-IT" sz="700" b="1" i="0" u="none" strike="noStrike" dirty="0">
                          <a:solidFill>
                            <a:srgbClr val="000000"/>
                          </a:solidFill>
                          <a:effectLst/>
                          <a:latin typeface="Calibri"/>
                        </a:rPr>
                        <a:t>Impianto con GU</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it-IT" sz="700" b="1" i="0" u="none" strike="noStrike" dirty="0">
                          <a:solidFill>
                            <a:srgbClr val="000000"/>
                          </a:solidFill>
                          <a:effectLst/>
                          <a:latin typeface="Calibri"/>
                        </a:rPr>
                        <a:t>Operatore Comprensoriale con maggior volumi</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it-IT" sz="700" b="1" i="0" u="none" strike="noStrike">
                          <a:solidFill>
                            <a:srgbClr val="000000"/>
                          </a:solidFill>
                          <a:effectLst/>
                          <a:latin typeface="Calibri"/>
                        </a:rPr>
                        <a:t>Invio Recomaf a IF per osservazioni</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it-IT" sz="700" b="1" i="0" u="none" strike="noStrike">
                          <a:solidFill>
                            <a:srgbClr val="000000"/>
                          </a:solidFill>
                          <a:effectLst/>
                          <a:latin typeface="Calibri"/>
                        </a:rPr>
                        <a:t>Sottoscrizione Recomaf</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it-IT" sz="700" b="1" i="0" u="none" strike="noStrike">
                          <a:solidFill>
                            <a:srgbClr val="000000"/>
                          </a:solidFill>
                          <a:effectLst/>
                          <a:latin typeface="Calibri"/>
                        </a:rPr>
                        <a:t>Rappresentante  Comprensorio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it-IT" sz="700" b="1" i="0" u="none" strike="noStrike">
                          <a:solidFill>
                            <a:srgbClr val="000000"/>
                          </a:solidFill>
                          <a:effectLst/>
                          <a:latin typeface="Calibri"/>
                        </a:rPr>
                        <a:t>Invio Recomaf ad ART</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it-IT" sz="700" b="1" i="0" u="none" strike="noStrike">
                          <a:solidFill>
                            <a:srgbClr val="000000"/>
                          </a:solidFill>
                          <a:effectLst/>
                          <a:latin typeface="Calibri"/>
                        </a:rPr>
                        <a:t>Partecipaz. DCE ai tavoli Recomaf/ </a:t>
                      </a:r>
                      <a:r>
                        <a:rPr lang="it-IT" sz="700" b="0" i="0" u="none" strike="noStrike">
                          <a:solidFill>
                            <a:srgbClr val="000000"/>
                          </a:solidFill>
                          <a:effectLst/>
                          <a:latin typeface="Calibri"/>
                        </a:rPr>
                        <a:t>(firma Verbali)</a:t>
                      </a:r>
                      <a:endParaRPr lang="it-IT" sz="700" b="1" i="0" u="none" strike="noStrike">
                        <a:solidFill>
                          <a:srgbClr val="000000"/>
                        </a:solidFill>
                        <a:effectLst/>
                        <a:latin typeface="Calibri"/>
                      </a:endParaRP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it-IT" sz="700" b="1" i="0" u="none" strike="noStrike">
                          <a:solidFill>
                            <a:srgbClr val="000000"/>
                          </a:solidFill>
                          <a:effectLst/>
                          <a:latin typeface="Calibri"/>
                        </a:rPr>
                        <a:t>Nomina GU in Recomaf o Verbale Assemblea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it-IT" sz="700" b="1" i="0" u="none" strike="noStrike">
                          <a:solidFill>
                            <a:srgbClr val="000000"/>
                          </a:solidFill>
                          <a:effectLst/>
                          <a:latin typeface="Calibri"/>
                        </a:rPr>
                        <a:t>Orientamento su criterio di scelta GU/ Operat. Manovre</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it-IT" sz="700" b="1" i="0" u="none" strike="noStrike">
                          <a:solidFill>
                            <a:srgbClr val="000000"/>
                          </a:solidFill>
                          <a:effectLst/>
                          <a:latin typeface="Calibri"/>
                        </a:rPr>
                        <a:t>Note</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0382">
                <a:tc gridSpan="2">
                  <a:txBody>
                    <a:bodyPr/>
                    <a:lstStyle/>
                    <a:p>
                      <a:pPr algn="l" rtl="0" fontAlgn="ctr"/>
                      <a:r>
                        <a:rPr lang="it-IT" sz="700" b="1" i="1" u="none" strike="noStrike" dirty="0">
                          <a:solidFill>
                            <a:srgbClr val="FF0000"/>
                          </a:solidFill>
                          <a:effectLst/>
                          <a:latin typeface="Calibri"/>
                        </a:rPr>
                        <a:t>Impianti con Scalo RFI</a:t>
                      </a:r>
                    </a:p>
                  </a:txBody>
                  <a:tcPr marL="4425" marR="4425" marT="44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rtl="0" fontAlgn="ctr"/>
                      <a:r>
                        <a:rPr lang="it-IT" sz="700" b="0" i="0" u="none" strike="noStrike">
                          <a:solidFill>
                            <a:srgbClr val="000000"/>
                          </a:solidFill>
                          <a:effectLst/>
                          <a:latin typeface="Calibri"/>
                        </a:rPr>
                        <a:t> </a:t>
                      </a: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 </a:t>
                      </a: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 </a:t>
                      </a: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 </a:t>
                      </a: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 </a:t>
                      </a: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 </a:t>
                      </a: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 </a:t>
                      </a: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 </a:t>
                      </a: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756">
                <a:tc>
                  <a:txBody>
                    <a:bodyPr/>
                    <a:lstStyle/>
                    <a:p>
                      <a:pPr algn="l" rtl="0" fontAlgn="ctr"/>
                      <a:r>
                        <a:rPr lang="it-IT" sz="700" b="1" i="0" u="none" strike="noStrike">
                          <a:solidFill>
                            <a:srgbClr val="000000"/>
                          </a:solidFill>
                          <a:effectLst/>
                          <a:latin typeface="Calibri"/>
                        </a:rPr>
                        <a:t>Bari Lamasinata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dirty="0">
                          <a:solidFill>
                            <a:srgbClr val="000000"/>
                          </a:solidFill>
                          <a:effectLst/>
                          <a:latin typeface="Calibri"/>
                        </a:rPr>
                        <a:t>Terminali Italia (RFI)</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09-mag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25-mag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Terminali Italia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30-mag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Favaro</a:t>
                      </a:r>
                      <a:br>
                        <a:rPr lang="it-IT" sz="700" b="0" i="0" u="none" strike="noStrike">
                          <a:solidFill>
                            <a:srgbClr val="000000"/>
                          </a:solidFill>
                          <a:effectLst/>
                          <a:latin typeface="Calibri"/>
                        </a:rPr>
                      </a:br>
                      <a:r>
                        <a:rPr lang="it-IT" sz="700" b="0" i="0" u="none" strike="noStrike">
                          <a:solidFill>
                            <a:srgbClr val="000000"/>
                          </a:solidFill>
                          <a:effectLst/>
                          <a:latin typeface="Calibri"/>
                        </a:rPr>
                        <a:t>(firma Favaro/Catanese)</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Conferma attuale Contratto di Rete</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1" u="none" strike="noStrike">
                          <a:solidFill>
                            <a:srgbClr val="000000"/>
                          </a:solidFill>
                          <a:effectLst/>
                          <a:latin typeface="Calibri"/>
                        </a:rPr>
                        <a:t>In prossima Ass. Compr.:  delibera per status quo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64">
                <a:tc>
                  <a:txBody>
                    <a:bodyPr/>
                    <a:lstStyle/>
                    <a:p>
                      <a:pPr algn="l" rtl="0" fontAlgn="ctr"/>
                      <a:r>
                        <a:rPr lang="it-IT" sz="700" b="1" i="0" u="none" strike="noStrike">
                          <a:solidFill>
                            <a:srgbClr val="000000"/>
                          </a:solidFill>
                          <a:effectLst/>
                          <a:latin typeface="Calibri"/>
                        </a:rPr>
                        <a:t>Bologna Interporto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dirty="0">
                          <a:solidFill>
                            <a:srgbClr val="000000"/>
                          </a:solidFill>
                          <a:effectLst/>
                          <a:latin typeface="Calibri"/>
                        </a:rPr>
                        <a:t>Terminali Italia (RFI)</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09-mag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23-mag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Terminali Italia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30-mag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Favaro</a:t>
                      </a:r>
                      <a:br>
                        <a:rPr lang="it-IT" sz="700" b="0" i="0" u="none" strike="noStrike">
                          <a:solidFill>
                            <a:srgbClr val="000000"/>
                          </a:solidFill>
                          <a:effectLst/>
                          <a:latin typeface="Calibri"/>
                        </a:rPr>
                      </a:br>
                      <a:r>
                        <a:rPr lang="it-IT" sz="700" b="0" i="0" u="none" strike="noStrike">
                          <a:solidFill>
                            <a:srgbClr val="000000"/>
                          </a:solidFill>
                          <a:effectLst/>
                          <a:latin typeface="Calibri"/>
                        </a:rPr>
                        <a:t>(firma Giraudo)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Conferma attuale Contratto di Rete</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1" u="none" strike="noStrike">
                          <a:solidFill>
                            <a:srgbClr val="000000"/>
                          </a:solidFill>
                          <a:effectLst/>
                          <a:latin typeface="Calibri"/>
                        </a:rPr>
                        <a:t>In prossima Ass. Compr.:  delibera per status quo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64">
                <a:tc>
                  <a:txBody>
                    <a:bodyPr/>
                    <a:lstStyle/>
                    <a:p>
                      <a:pPr algn="l" rtl="0" fontAlgn="ctr"/>
                      <a:r>
                        <a:rPr lang="it-IT" sz="700" b="1" i="0" u="none" strike="noStrike">
                          <a:solidFill>
                            <a:srgbClr val="000000"/>
                          </a:solidFill>
                          <a:effectLst/>
                          <a:latin typeface="Calibri"/>
                        </a:rPr>
                        <a:t>Castelguelfo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Terminali Italia (RFI)</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09-mag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26-mag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Massari Andrea</a:t>
                      </a:r>
                      <a:br>
                        <a:rPr lang="it-IT" sz="700" b="0" i="0" u="none" strike="noStrike">
                          <a:solidFill>
                            <a:srgbClr val="000000"/>
                          </a:solidFill>
                          <a:effectLst/>
                          <a:latin typeface="Calibri"/>
                        </a:rPr>
                      </a:br>
                      <a:r>
                        <a:rPr lang="it-IT" sz="700" b="0" i="0" u="none" strike="noStrike">
                          <a:solidFill>
                            <a:srgbClr val="000000"/>
                          </a:solidFill>
                          <a:effectLst/>
                          <a:latin typeface="Calibri"/>
                        </a:rPr>
                        <a:t>(CePIM)</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31-mag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Favaro</a:t>
                      </a:r>
                      <a:br>
                        <a:rPr lang="it-IT" sz="700" b="0" i="0" u="none" strike="noStrike">
                          <a:solidFill>
                            <a:srgbClr val="000000"/>
                          </a:solidFill>
                          <a:effectLst/>
                          <a:latin typeface="Calibri"/>
                        </a:rPr>
                      </a:br>
                      <a:r>
                        <a:rPr lang="it-IT" sz="700" b="0" i="0" u="none" strike="noStrike">
                          <a:solidFill>
                            <a:srgbClr val="000000"/>
                          </a:solidFill>
                          <a:effectLst/>
                          <a:latin typeface="Calibri"/>
                        </a:rPr>
                        <a:t>(firma Giraudo)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Conferma attuale Contratto di Rete</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1" u="none" strike="noStrike">
                          <a:solidFill>
                            <a:srgbClr val="000000"/>
                          </a:solidFill>
                          <a:effectLst/>
                          <a:latin typeface="Calibri"/>
                        </a:rPr>
                        <a:t>In prossima Ass. Compr.:  delibera per status quo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821">
                <a:tc>
                  <a:txBody>
                    <a:bodyPr/>
                    <a:lstStyle/>
                    <a:p>
                      <a:pPr algn="l" rtl="0" fontAlgn="ctr"/>
                      <a:r>
                        <a:rPr lang="it-IT" sz="700" b="1" i="0" u="none" strike="noStrike">
                          <a:solidFill>
                            <a:srgbClr val="000000"/>
                          </a:solidFill>
                          <a:effectLst/>
                          <a:latin typeface="Calibri"/>
                        </a:rPr>
                        <a:t>Livorno Calambrone (1)</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it-IT" sz="700" b="0" i="0" u="none" strike="noStrike">
                          <a:solidFill>
                            <a:srgbClr val="000000"/>
                          </a:solidFill>
                          <a:effectLst/>
                          <a:latin typeface="Calibri"/>
                        </a:rPr>
                        <a:t>Autorità Sist. Portuale</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it-IT" sz="700" b="0" i="0" u="none" strike="noStrike">
                          <a:solidFill>
                            <a:srgbClr val="000000"/>
                          </a:solidFill>
                          <a:effectLst/>
                          <a:latin typeface="Calibri"/>
                        </a:rPr>
                        <a:t>----</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it-IT" sz="700" b="0" i="0" u="none" strike="noStrike">
                          <a:solidFill>
                            <a:srgbClr val="000000"/>
                          </a:solidFill>
                          <a:effectLst/>
                          <a:latin typeface="Calibri"/>
                        </a:rPr>
                        <a:t>----</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it-IT" sz="700" b="0" i="0" u="none" strike="noStrike">
                          <a:solidFill>
                            <a:srgbClr val="000000"/>
                          </a:solidFill>
                          <a:effectLst/>
                          <a:latin typeface="Calibri"/>
                        </a:rPr>
                        <a:t>----</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it-IT" sz="700" b="0" i="0" u="none" strike="noStrike">
                          <a:solidFill>
                            <a:srgbClr val="000000"/>
                          </a:solidFill>
                          <a:effectLst/>
                          <a:latin typeface="Calibri"/>
                        </a:rPr>
                        <a:t>----</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it-IT" sz="700" b="0" i="0" u="none" strike="noStrike">
                          <a:solidFill>
                            <a:srgbClr val="000000"/>
                          </a:solidFill>
                          <a:effectLst/>
                          <a:latin typeface="Calibri"/>
                        </a:rPr>
                        <a:t>----</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it-IT" sz="700" b="0" i="0" u="none" strike="noStrike">
                          <a:solidFill>
                            <a:srgbClr val="000000"/>
                          </a:solidFill>
                          <a:effectLst/>
                          <a:latin typeface="Calibri"/>
                        </a:rPr>
                        <a:t>----</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it-IT" sz="700" b="0" i="0" u="none" strike="noStrike">
                          <a:solidFill>
                            <a:srgbClr val="000000"/>
                          </a:solidFill>
                          <a:effectLst/>
                          <a:latin typeface="Calibri"/>
                        </a:rPr>
                        <a:t>----</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it-IT" sz="700" b="0" i="0" u="none" strike="noStrike">
                          <a:solidFill>
                            <a:srgbClr val="000000"/>
                          </a:solidFill>
                          <a:effectLst/>
                          <a:latin typeface="Calibri"/>
                        </a:rPr>
                        <a:t> </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68756">
                <a:tc>
                  <a:txBody>
                    <a:bodyPr/>
                    <a:lstStyle/>
                    <a:p>
                      <a:pPr algn="l" rtl="0" fontAlgn="ctr"/>
                      <a:r>
                        <a:rPr lang="it-IT" sz="700" b="1" i="0" u="none" strike="noStrike">
                          <a:solidFill>
                            <a:srgbClr val="000000"/>
                          </a:solidFill>
                          <a:effectLst/>
                          <a:latin typeface="Calibri"/>
                        </a:rPr>
                        <a:t>Padova Interporto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Interporto Padova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05-mag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30-mag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Tosetto Roberto</a:t>
                      </a:r>
                      <a:br>
                        <a:rPr lang="it-IT" sz="700" b="0" i="0" u="none" strike="noStrike">
                          <a:solidFill>
                            <a:srgbClr val="000000"/>
                          </a:solidFill>
                          <a:effectLst/>
                          <a:latin typeface="Calibri"/>
                        </a:rPr>
                      </a:br>
                      <a:r>
                        <a:rPr lang="it-IT" sz="700" b="0" i="0" u="none" strike="noStrike">
                          <a:solidFill>
                            <a:srgbClr val="000000"/>
                          </a:solidFill>
                          <a:effectLst/>
                          <a:latin typeface="Calibri"/>
                        </a:rPr>
                        <a:t>(Interp. Padova)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30-mag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 Strisciuglio/ Giovannini-Guerrera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GU: Interporto Padova</a:t>
                      </a:r>
                      <a:endParaRPr lang="it-IT" sz="700" b="0" i="0" u="none" strike="noStrike">
                        <a:solidFill>
                          <a:srgbClr val="000000"/>
                        </a:solidFill>
                        <a:effectLst/>
                        <a:latin typeface="Calibri"/>
                      </a:endParaRP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Oper. Manovra: Gara da fare a cura Interporto PD</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 </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64">
                <a:tc>
                  <a:txBody>
                    <a:bodyPr/>
                    <a:lstStyle/>
                    <a:p>
                      <a:pPr algn="l" rtl="0" fontAlgn="ctr"/>
                      <a:r>
                        <a:rPr lang="it-IT" sz="700" b="1" i="0" u="none" strike="noStrike">
                          <a:solidFill>
                            <a:srgbClr val="000000"/>
                          </a:solidFill>
                          <a:effectLst/>
                          <a:latin typeface="Calibri"/>
                        </a:rPr>
                        <a:t>Piacenza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TPI - Terminal Piacenza Intermodale</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11-mag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26-mag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1" u="none" strike="noStrike">
                          <a:solidFill>
                            <a:srgbClr val="000000"/>
                          </a:solidFill>
                          <a:effectLst/>
                          <a:latin typeface="Calibri"/>
                        </a:rPr>
                        <a:t>Non esplicitato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29-mag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Giovannini-Favaro/</a:t>
                      </a:r>
                      <a:br>
                        <a:rPr lang="it-IT" sz="700" b="0" i="0" u="none" strike="noStrike">
                          <a:solidFill>
                            <a:srgbClr val="000000"/>
                          </a:solidFill>
                          <a:effectLst/>
                          <a:latin typeface="Calibri"/>
                        </a:rPr>
                      </a:br>
                      <a:r>
                        <a:rPr lang="it-IT" sz="700" b="0" i="0" u="none" strike="noStrike">
                          <a:solidFill>
                            <a:srgbClr val="000000"/>
                          </a:solidFill>
                          <a:effectLst/>
                          <a:latin typeface="Calibri"/>
                        </a:rPr>
                        <a:t>(firma Giraudo)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Orientamento TPI su individuazione Gu: Hupac</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Richiesta chiarim. ART.</a:t>
                      </a:r>
                      <a:br>
                        <a:rPr lang="it-IT" sz="700" b="0" i="0" u="none" strike="noStrike">
                          <a:solidFill>
                            <a:srgbClr val="000000"/>
                          </a:solidFill>
                          <a:effectLst/>
                          <a:latin typeface="Calibri"/>
                        </a:rPr>
                      </a:br>
                      <a:r>
                        <a:rPr lang="it-IT" sz="700" b="0" i="0" u="none" strike="noStrike">
                          <a:solidFill>
                            <a:srgbClr val="000000"/>
                          </a:solidFill>
                          <a:effectLst/>
                          <a:latin typeface="Calibri"/>
                        </a:rPr>
                        <a:t>Risp. TPI del 22-6</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0764">
                <a:tc>
                  <a:txBody>
                    <a:bodyPr/>
                    <a:lstStyle/>
                    <a:p>
                      <a:pPr algn="l" rtl="0" fontAlgn="ctr"/>
                      <a:r>
                        <a:rPr lang="it-IT" sz="700" b="1" i="0" u="none" strike="noStrike">
                          <a:solidFill>
                            <a:srgbClr val="000000"/>
                          </a:solidFill>
                          <a:effectLst/>
                          <a:latin typeface="Calibri"/>
                        </a:rPr>
                        <a:t>Verona QE</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Terminali Italia (RFI)</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09-mag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29-mag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Terminali Italia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31-mag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Favaro</a:t>
                      </a:r>
                      <a:br>
                        <a:rPr lang="it-IT" sz="700" b="0" i="0" u="none" strike="noStrike">
                          <a:solidFill>
                            <a:srgbClr val="000000"/>
                          </a:solidFill>
                          <a:effectLst/>
                          <a:latin typeface="Calibri"/>
                        </a:rPr>
                      </a:br>
                      <a:r>
                        <a:rPr lang="it-IT" sz="700" b="0" i="0" u="none" strike="noStrike">
                          <a:solidFill>
                            <a:srgbClr val="000000"/>
                          </a:solidFill>
                          <a:effectLst/>
                          <a:latin typeface="Calibri"/>
                        </a:rPr>
                        <a:t>(firma Favaro/Vizza)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Conferma attuale Contratto di Rete</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1" u="none" strike="noStrike">
                          <a:solidFill>
                            <a:srgbClr val="000000"/>
                          </a:solidFill>
                          <a:effectLst/>
                          <a:latin typeface="Calibri"/>
                        </a:rPr>
                        <a:t>In prossima Ass. Compr.:  delibera per status quo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382">
                <a:tc gridSpan="2">
                  <a:txBody>
                    <a:bodyPr/>
                    <a:lstStyle/>
                    <a:p>
                      <a:pPr algn="l" rtl="0" fontAlgn="ctr"/>
                      <a:r>
                        <a:rPr lang="it-IT" sz="700" b="1" i="1" u="none" strike="noStrike">
                          <a:solidFill>
                            <a:srgbClr val="FF0000"/>
                          </a:solidFill>
                          <a:effectLst/>
                          <a:latin typeface="Calibri"/>
                        </a:rPr>
                        <a:t>Impianti senza Scalo RFI</a:t>
                      </a:r>
                    </a:p>
                  </a:txBody>
                  <a:tcPr marL="4425" marR="4425" marT="44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rtl="0" fontAlgn="ctr"/>
                      <a:endParaRPr lang="it-IT" sz="700" b="0" i="0" u="none" strike="noStrike">
                        <a:solidFill>
                          <a:srgbClr val="000000"/>
                        </a:solidFill>
                        <a:effectLst/>
                        <a:latin typeface="Calibri"/>
                      </a:endParaRP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it-IT" sz="700" b="0" i="0" u="none" strike="noStrike">
                        <a:solidFill>
                          <a:srgbClr val="000000"/>
                        </a:solidFill>
                        <a:effectLst/>
                        <a:latin typeface="Calibri"/>
                      </a:endParaRP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it-IT" sz="700" b="0" i="0" u="none" strike="noStrike">
                        <a:solidFill>
                          <a:srgbClr val="000000"/>
                        </a:solidFill>
                        <a:effectLst/>
                        <a:latin typeface="Calibri"/>
                      </a:endParaRP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it-IT" sz="700" b="0" i="0" u="none" strike="noStrike">
                        <a:solidFill>
                          <a:srgbClr val="000000"/>
                        </a:solidFill>
                        <a:effectLst/>
                        <a:latin typeface="Calibri"/>
                      </a:endParaRP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it-IT" sz="700" b="0" i="0" u="none" strike="noStrike">
                        <a:solidFill>
                          <a:srgbClr val="000000"/>
                        </a:solidFill>
                        <a:effectLst/>
                        <a:latin typeface="Calibri"/>
                      </a:endParaRP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it-IT" sz="700" b="0" i="0" u="none" strike="noStrike">
                        <a:solidFill>
                          <a:srgbClr val="000000"/>
                        </a:solidFill>
                        <a:effectLst/>
                        <a:latin typeface="Calibri"/>
                      </a:endParaRP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it-IT" sz="700" b="0" i="0" u="none" strike="noStrike">
                        <a:solidFill>
                          <a:srgbClr val="000000"/>
                        </a:solidFill>
                        <a:effectLst/>
                        <a:latin typeface="Calibri"/>
                      </a:endParaRP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it-IT" sz="700" b="0" i="0" u="none" strike="noStrike">
                        <a:solidFill>
                          <a:srgbClr val="000000"/>
                        </a:solidFill>
                        <a:effectLst/>
                        <a:latin typeface="Calibri"/>
                      </a:endParaRPr>
                    </a:p>
                  </a:txBody>
                  <a:tcPr marL="4425" marR="4425" marT="44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64">
                <a:tc>
                  <a:txBody>
                    <a:bodyPr/>
                    <a:lstStyle/>
                    <a:p>
                      <a:pPr algn="l" rtl="0" fontAlgn="ctr"/>
                      <a:r>
                        <a:rPr lang="it-IT" sz="700" b="1" i="0" u="none" strike="noStrike">
                          <a:solidFill>
                            <a:srgbClr val="000000"/>
                          </a:solidFill>
                          <a:effectLst/>
                          <a:latin typeface="Calibri"/>
                        </a:rPr>
                        <a:t>Melzo Scalo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Consorzio Ferr. Moneta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12-mag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30-mag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Presidente del Cons. Ferr. Moneta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31-mag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Barracca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GU: Oceanogate (3)</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1" u="none" strike="noStrike">
                          <a:solidFill>
                            <a:srgbClr val="000000"/>
                          </a:solidFill>
                          <a:effectLst/>
                          <a:latin typeface="Calibri"/>
                        </a:rPr>
                        <a:t> </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1" u="none" strike="noStrike">
                          <a:solidFill>
                            <a:srgbClr val="000000"/>
                          </a:solidFill>
                          <a:effectLst/>
                          <a:latin typeface="Calibri"/>
                        </a:rPr>
                        <a:t> </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861">
                <a:tc>
                  <a:txBody>
                    <a:bodyPr/>
                    <a:lstStyle/>
                    <a:p>
                      <a:pPr algn="l" rtl="0" fontAlgn="ctr"/>
                      <a:r>
                        <a:rPr lang="it-IT" sz="700" b="1" i="0" u="none" strike="noStrike">
                          <a:solidFill>
                            <a:srgbClr val="000000"/>
                          </a:solidFill>
                          <a:effectLst/>
                          <a:latin typeface="Calibri"/>
                        </a:rPr>
                        <a:t>Milano Smistamento</a:t>
                      </a:r>
                      <a:br>
                        <a:rPr lang="it-IT" sz="700" b="1" i="0" u="none" strike="noStrike">
                          <a:solidFill>
                            <a:srgbClr val="000000"/>
                          </a:solidFill>
                          <a:effectLst/>
                          <a:latin typeface="Calibri"/>
                        </a:rPr>
                      </a:br>
                      <a:r>
                        <a:rPr lang="it-IT" sz="700" b="1" i="0" u="none" strike="noStrike">
                          <a:solidFill>
                            <a:srgbClr val="000000"/>
                          </a:solidFill>
                          <a:effectLst/>
                          <a:latin typeface="Calibri"/>
                        </a:rPr>
                        <a:t>(Fascio smistam.)</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Mercitalia Logistics</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08-mag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24-mag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Pallotta Paolo</a:t>
                      </a:r>
                      <a:br>
                        <a:rPr lang="it-IT" sz="700" b="0" i="0" u="none" strike="noStrike">
                          <a:solidFill>
                            <a:srgbClr val="000000"/>
                          </a:solidFill>
                          <a:effectLst/>
                          <a:latin typeface="Calibri"/>
                        </a:rPr>
                      </a:br>
                      <a:r>
                        <a:rPr lang="it-IT" sz="700" b="0" i="0" u="none" strike="noStrike">
                          <a:solidFill>
                            <a:srgbClr val="000000"/>
                          </a:solidFill>
                          <a:effectLst/>
                          <a:latin typeface="Calibri"/>
                        </a:rPr>
                        <a:t>(Mercit. Terminal)</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30-mag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Favaro</a:t>
                      </a:r>
                      <a:br>
                        <a:rPr lang="it-IT" sz="700" b="0" i="0" u="none" strike="noStrike">
                          <a:solidFill>
                            <a:srgbClr val="000000"/>
                          </a:solidFill>
                          <a:effectLst/>
                          <a:latin typeface="Calibri"/>
                        </a:rPr>
                      </a:br>
                      <a:r>
                        <a:rPr lang="it-IT" sz="700" b="0" i="0" u="none" strike="noStrike">
                          <a:solidFill>
                            <a:srgbClr val="000000"/>
                          </a:solidFill>
                          <a:effectLst/>
                          <a:latin typeface="Calibri"/>
                        </a:rPr>
                        <a:t>(firma Marino)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GU: Mercitalia Terminal</a:t>
                      </a:r>
                      <a:br>
                        <a:rPr lang="it-IT" sz="700" b="1" i="0" u="none" strike="noStrike">
                          <a:solidFill>
                            <a:srgbClr val="000000"/>
                          </a:solidFill>
                          <a:effectLst/>
                          <a:latin typeface="Calibri"/>
                        </a:rPr>
                      </a:br>
                      <a:r>
                        <a:rPr lang="it-IT" sz="700" b="0" i="0" u="none" strike="noStrike">
                          <a:solidFill>
                            <a:srgbClr val="000000"/>
                          </a:solidFill>
                          <a:effectLst/>
                          <a:latin typeface="Calibri"/>
                        </a:rPr>
                        <a:t>Op. Man. da nominare</a:t>
                      </a:r>
                      <a:endParaRPr lang="it-IT" sz="700" b="1" i="0" u="none" strike="noStrike">
                        <a:solidFill>
                          <a:srgbClr val="000000"/>
                        </a:solidFill>
                        <a:effectLst/>
                        <a:latin typeface="Calibri"/>
                      </a:endParaRP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Orientamento GU MIT per Oper. Manovre: Serfer</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Op. Man.: società stesso Gruppo, possibile affidam diretto a Serfer</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5969">
                <a:tc>
                  <a:txBody>
                    <a:bodyPr/>
                    <a:lstStyle/>
                    <a:p>
                      <a:pPr algn="l" rtl="0" fontAlgn="ctr"/>
                      <a:r>
                        <a:rPr lang="it-IT" sz="700" b="1" i="0" u="none" strike="noStrike">
                          <a:solidFill>
                            <a:srgbClr val="000000"/>
                          </a:solidFill>
                          <a:effectLst/>
                          <a:latin typeface="Calibri"/>
                        </a:rPr>
                        <a:t>Nodo di La Spezia </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Autorità Sist. Portuale</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17-mag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29-mag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1" u="none" strike="noStrike">
                          <a:solidFill>
                            <a:srgbClr val="000000"/>
                          </a:solidFill>
                          <a:effectLst/>
                          <a:latin typeface="Calibri"/>
                        </a:rPr>
                        <a:t>Non esplicitato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30-mag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Toccafondi</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Conferma nomina attuale GU LSSR</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Oper. Man. : conferma Serfer</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Durata contratto Serfer fino al 31-12-2017</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64">
                <a:tc>
                  <a:txBody>
                    <a:bodyPr/>
                    <a:lstStyle/>
                    <a:p>
                      <a:pPr algn="l" rtl="0" fontAlgn="ctr"/>
                      <a:r>
                        <a:rPr lang="it-IT" sz="700" b="1" i="0" u="none" strike="noStrike">
                          <a:solidFill>
                            <a:srgbClr val="000000"/>
                          </a:solidFill>
                          <a:effectLst/>
                          <a:latin typeface="Calibri"/>
                        </a:rPr>
                        <a:t>Novara Boschetto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Eurogateway</a:t>
                      </a:r>
                      <a:br>
                        <a:rPr lang="it-IT" sz="700" b="0" i="0" u="none" strike="noStrike">
                          <a:solidFill>
                            <a:srgbClr val="000000"/>
                          </a:solidFill>
                          <a:effectLst/>
                          <a:latin typeface="Calibri"/>
                        </a:rPr>
                      </a:br>
                      <a:r>
                        <a:rPr lang="it-IT" sz="700" b="0" i="0" u="none" strike="noStrike">
                          <a:solidFill>
                            <a:srgbClr val="000000"/>
                          </a:solidFill>
                          <a:effectLst/>
                          <a:latin typeface="Calibri"/>
                        </a:rPr>
                        <a:t>(su delega CIM)</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09-mag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30-mag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Accadia Giovanni</a:t>
                      </a:r>
                      <a:br>
                        <a:rPr lang="it-IT" sz="700" b="0" i="0" u="none" strike="noStrike">
                          <a:solidFill>
                            <a:srgbClr val="000000"/>
                          </a:solidFill>
                          <a:effectLst/>
                          <a:latin typeface="Calibri"/>
                        </a:rPr>
                      </a:br>
                      <a:r>
                        <a:rPr lang="it-IT" sz="700" b="0" i="0" u="none" strike="noStrike">
                          <a:solidFill>
                            <a:srgbClr val="000000"/>
                          </a:solidFill>
                          <a:effectLst/>
                          <a:latin typeface="Calibri"/>
                        </a:rPr>
                        <a:t>(Eurogateway)</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31-mag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Favaro</a:t>
                      </a:r>
                      <a:br>
                        <a:rPr lang="it-IT" sz="700" b="0" i="0" u="none" strike="noStrike">
                          <a:solidFill>
                            <a:srgbClr val="000000"/>
                          </a:solidFill>
                          <a:effectLst/>
                          <a:latin typeface="Calibri"/>
                        </a:rPr>
                      </a:br>
                      <a:r>
                        <a:rPr lang="it-IT" sz="700" b="0" i="0" u="none" strike="noStrike">
                          <a:solidFill>
                            <a:srgbClr val="000000"/>
                          </a:solidFill>
                          <a:effectLst/>
                          <a:latin typeface="Calibri"/>
                        </a:rPr>
                        <a:t>(firma Marino)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GU: Eurogateway</a:t>
                      </a:r>
                      <a:br>
                        <a:rPr lang="it-IT" sz="700" b="1" i="0" u="none" strike="noStrike">
                          <a:solidFill>
                            <a:srgbClr val="000000"/>
                          </a:solidFill>
                          <a:effectLst/>
                          <a:latin typeface="Calibri"/>
                        </a:rPr>
                      </a:br>
                      <a:r>
                        <a:rPr lang="it-IT" sz="700" b="0" i="0" u="none" strike="noStrike">
                          <a:solidFill>
                            <a:srgbClr val="000000"/>
                          </a:solidFill>
                          <a:effectLst/>
                          <a:latin typeface="Calibri"/>
                        </a:rPr>
                        <a:t>Op. Man. da nominare</a:t>
                      </a:r>
                      <a:endParaRPr lang="it-IT" sz="700" b="1" i="0" u="none" strike="noStrike">
                        <a:solidFill>
                          <a:srgbClr val="000000"/>
                        </a:solidFill>
                        <a:effectLst/>
                        <a:latin typeface="Calibri"/>
                      </a:endParaRP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GU seleziona Op. Man. con trattativa privata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it-IT" sz="700" b="0" i="1" u="none" strike="noStrike">
                          <a:solidFill>
                            <a:srgbClr val="000000"/>
                          </a:solidFill>
                          <a:effectLst/>
                          <a:latin typeface="Calibri"/>
                        </a:rPr>
                        <a:t> </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64">
                <a:tc>
                  <a:txBody>
                    <a:bodyPr/>
                    <a:lstStyle/>
                    <a:p>
                      <a:pPr algn="l" rtl="0" fontAlgn="ctr"/>
                      <a:r>
                        <a:rPr lang="it-IT" sz="700" b="1" i="0" u="none" strike="noStrike">
                          <a:solidFill>
                            <a:srgbClr val="000000"/>
                          </a:solidFill>
                          <a:effectLst/>
                          <a:latin typeface="Calibri"/>
                        </a:rPr>
                        <a:t>Ravenna (2)</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1" u="none" strike="noStrike">
                          <a:solidFill>
                            <a:srgbClr val="000000"/>
                          </a:solidFill>
                          <a:effectLst/>
                          <a:latin typeface="Calibri"/>
                        </a:rPr>
                        <a:t>(Autorità Sist.Portuale)</a:t>
                      </a:r>
                      <a:r>
                        <a:rPr lang="it-IT" sz="700" b="0" i="0" u="none" strike="noStrike">
                          <a:solidFill>
                            <a:srgbClr val="000000"/>
                          </a:solidFill>
                          <a:effectLst/>
                          <a:latin typeface="Calibri"/>
                        </a:rPr>
                        <a:t/>
                      </a:r>
                      <a:br>
                        <a:rPr lang="it-IT" sz="700" b="0" i="0" u="none" strike="noStrike">
                          <a:solidFill>
                            <a:srgbClr val="000000"/>
                          </a:solidFill>
                          <a:effectLst/>
                          <a:latin typeface="Calibri"/>
                        </a:rPr>
                      </a:br>
                      <a:r>
                        <a:rPr lang="it-IT" sz="700" b="0" i="0" u="none" strike="noStrike">
                          <a:solidFill>
                            <a:srgbClr val="000000"/>
                          </a:solidFill>
                          <a:effectLst/>
                          <a:latin typeface="Calibri"/>
                        </a:rPr>
                        <a:t>Marcegaglia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25-mag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04-ago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Confindustria Romagna</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04-ago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Favaro/Guerrera</a:t>
                      </a:r>
                      <a:br>
                        <a:rPr lang="it-IT" sz="700" b="0" i="0" u="none" strike="noStrike">
                          <a:solidFill>
                            <a:srgbClr val="000000"/>
                          </a:solidFill>
                          <a:effectLst/>
                          <a:latin typeface="Calibri"/>
                        </a:rPr>
                      </a:br>
                      <a:r>
                        <a:rPr lang="it-IT" sz="700" b="0" i="0" u="none" strike="noStrike">
                          <a:solidFill>
                            <a:srgbClr val="000000"/>
                          </a:solidFill>
                          <a:effectLst/>
                          <a:latin typeface="Calibri"/>
                        </a:rPr>
                        <a:t>Giraudo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Procedura selettiva a cura Rappresentante</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1" u="none" strike="noStrike">
                          <a:solidFill>
                            <a:srgbClr val="000000"/>
                          </a:solidFill>
                          <a:effectLst/>
                          <a:latin typeface="Calibri"/>
                        </a:rPr>
                        <a:t> </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77">
                <a:tc>
                  <a:txBody>
                    <a:bodyPr/>
                    <a:lstStyle/>
                    <a:p>
                      <a:pPr algn="l" rtl="0" fontAlgn="ctr"/>
                      <a:r>
                        <a:rPr lang="it-IT" sz="700" b="1" i="0" u="none" strike="noStrike">
                          <a:solidFill>
                            <a:srgbClr val="000000"/>
                          </a:solidFill>
                          <a:effectLst/>
                          <a:latin typeface="Calibri"/>
                        </a:rPr>
                        <a:t>Venezia Marghera Scalo</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Autorità Sist. Portuale</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22-mag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a:solidFill>
                            <a:srgbClr val="000000"/>
                          </a:solidFill>
                          <a:effectLst/>
                          <a:latin typeface="Calibri"/>
                        </a:rPr>
                        <a:t>31-mag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dirty="0">
                          <a:solidFill>
                            <a:srgbClr val="000000"/>
                          </a:solidFill>
                          <a:effectLst/>
                          <a:latin typeface="Calibri"/>
                        </a:rPr>
                        <a:t>Non esplicitato (</a:t>
                      </a:r>
                      <a:r>
                        <a:rPr lang="it-IT" sz="700" b="0" i="0" u="none" strike="noStrike" dirty="0" err="1" smtClean="0">
                          <a:solidFill>
                            <a:srgbClr val="000000"/>
                          </a:solidFill>
                          <a:effectLst/>
                          <a:latin typeface="Calibri"/>
                        </a:rPr>
                        <a:t>AdSP</a:t>
                      </a:r>
                      <a:r>
                        <a:rPr lang="it-IT" sz="700" b="0" i="0" u="none" strike="noStrike" dirty="0" smtClean="0">
                          <a:solidFill>
                            <a:srgbClr val="000000"/>
                          </a:solidFill>
                          <a:effectLst/>
                          <a:latin typeface="Calibri"/>
                        </a:rPr>
                        <a:t> unico OC)</a:t>
                      </a:r>
                      <a:endParaRPr lang="it-IT" sz="700" b="0" i="0" u="none" strike="noStrike" dirty="0">
                        <a:solidFill>
                          <a:srgbClr val="000000"/>
                        </a:solidFill>
                        <a:effectLst/>
                        <a:latin typeface="Calibri"/>
                      </a:endParaRP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31-mag</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dirty="0">
                          <a:solidFill>
                            <a:srgbClr val="000000"/>
                          </a:solidFill>
                          <a:effectLst/>
                          <a:latin typeface="Calibri"/>
                        </a:rPr>
                        <a:t>Giovannini-</a:t>
                      </a:r>
                      <a:r>
                        <a:rPr lang="it-IT" sz="700" b="0" i="0" u="none" strike="noStrike" dirty="0" err="1">
                          <a:solidFill>
                            <a:srgbClr val="000000"/>
                          </a:solidFill>
                          <a:effectLst/>
                          <a:latin typeface="Calibri"/>
                        </a:rPr>
                        <a:t>Galetta</a:t>
                      </a:r>
                      <a:endParaRPr lang="it-IT" sz="700" b="0" i="0" u="none" strike="noStrike" dirty="0">
                        <a:solidFill>
                          <a:srgbClr val="000000"/>
                        </a:solidFill>
                        <a:effectLst/>
                        <a:latin typeface="Calibri"/>
                      </a:endParaRP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Conferma contratti</a:t>
                      </a:r>
                      <a:br>
                        <a:rPr lang="it-IT" sz="700" b="1" i="0" u="none" strike="noStrike">
                          <a:solidFill>
                            <a:srgbClr val="000000"/>
                          </a:solidFill>
                          <a:effectLst/>
                          <a:latin typeface="Calibri"/>
                        </a:rPr>
                      </a:br>
                      <a:r>
                        <a:rPr lang="it-IT" sz="700" b="1" i="0" u="none" strike="noStrike">
                          <a:solidFill>
                            <a:srgbClr val="000000"/>
                          </a:solidFill>
                          <a:effectLst/>
                          <a:latin typeface="Calibri"/>
                        </a:rPr>
                        <a:t>GU: ERF</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1" i="0" u="none" strike="noStrike">
                          <a:solidFill>
                            <a:srgbClr val="000000"/>
                          </a:solidFill>
                          <a:effectLst/>
                          <a:latin typeface="Calibri"/>
                        </a:rPr>
                        <a:t> </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700" b="0" i="0" u="none" strike="noStrike" dirty="0">
                          <a:solidFill>
                            <a:srgbClr val="000000"/>
                          </a:solidFill>
                          <a:effectLst/>
                          <a:latin typeface="Calibri"/>
                        </a:rPr>
                        <a:t>AP: a breve Ordinanza di Adozione </a:t>
                      </a:r>
                      <a:r>
                        <a:rPr lang="it-IT" sz="700" b="0" i="0" u="none" strike="noStrike" dirty="0" err="1">
                          <a:solidFill>
                            <a:srgbClr val="000000"/>
                          </a:solidFill>
                          <a:effectLst/>
                          <a:latin typeface="Calibri"/>
                        </a:rPr>
                        <a:t>Recomaf</a:t>
                      </a:r>
                      <a:r>
                        <a:rPr lang="it-IT" sz="700" b="0" i="0" u="none" strike="noStrike" dirty="0">
                          <a:solidFill>
                            <a:srgbClr val="000000"/>
                          </a:solidFill>
                          <a:effectLst/>
                          <a:latin typeface="Calibri"/>
                        </a:rPr>
                        <a:t> in caso di non riscontri ART.</a:t>
                      </a:r>
                    </a:p>
                  </a:txBody>
                  <a:tcPr marL="4425" marR="4425" marT="4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4" name="Rettangolo 66"/>
          <p:cNvSpPr>
            <a:spLocks noChangeArrowheads="1"/>
          </p:cNvSpPr>
          <p:nvPr/>
        </p:nvSpPr>
        <p:spPr bwMode="auto">
          <a:xfrm>
            <a:off x="323528" y="123478"/>
            <a:ext cx="8365143" cy="35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7" tIns="38063" rIns="76127" bIns="38063">
            <a:spAutoFit/>
          </a:bodyPr>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eaLnBrk="1" hangingPunct="1">
              <a:defRPr/>
            </a:pPr>
            <a:r>
              <a:rPr lang="it-IT" altLang="it-IT" sz="1800" b="1" dirty="0" smtClean="0">
                <a:solidFill>
                  <a:srgbClr val="000000"/>
                </a:solidFill>
                <a:latin typeface="Arial"/>
                <a:ea typeface="Calibri" pitchFamily="34" charset="0"/>
                <a:cs typeface="Calibri" pitchFamily="34" charset="0"/>
              </a:rPr>
              <a:t>Redazione dei </a:t>
            </a:r>
            <a:r>
              <a:rPr lang="it-IT" altLang="it-IT" sz="1800" b="1" dirty="0" err="1" smtClean="0">
                <a:solidFill>
                  <a:srgbClr val="000000"/>
                </a:solidFill>
                <a:latin typeface="Arial"/>
                <a:ea typeface="Calibri" pitchFamily="34" charset="0"/>
                <a:cs typeface="Calibri" pitchFamily="34" charset="0"/>
              </a:rPr>
              <a:t>ReCoMaF</a:t>
            </a:r>
            <a:r>
              <a:rPr lang="it-IT" altLang="it-IT" sz="1800" b="1" dirty="0" smtClean="0">
                <a:solidFill>
                  <a:srgbClr val="000000"/>
                </a:solidFill>
                <a:latin typeface="Arial"/>
                <a:ea typeface="Calibri" pitchFamily="34" charset="0"/>
                <a:cs typeface="Calibri" pitchFamily="34" charset="0"/>
              </a:rPr>
              <a:t> negli impianti della Del. ART 18/2017</a:t>
            </a:r>
            <a:endParaRPr lang="it-IT" altLang="it-IT" sz="1800" b="1" dirty="0">
              <a:solidFill>
                <a:srgbClr val="000000"/>
              </a:solidFill>
              <a:latin typeface="Arial"/>
              <a:ea typeface="Calibri" pitchFamily="34" charset="0"/>
              <a:cs typeface="Calibri" pitchFamily="34" charset="0"/>
            </a:endParaRPr>
          </a:p>
        </p:txBody>
      </p:sp>
    </p:spTree>
    <p:extLst>
      <p:ext uri="{BB962C8B-B14F-4D97-AF65-F5344CB8AC3E}">
        <p14:creationId xmlns:p14="http://schemas.microsoft.com/office/powerpoint/2010/main" val="261671772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51470"/>
            <a:ext cx="8712968" cy="369332"/>
          </a:xfrm>
          <a:prstGeom prst="rect">
            <a:avLst/>
          </a:prstGeom>
        </p:spPr>
        <p:txBody>
          <a:bodyPr wrap="square">
            <a:spAutoFit/>
          </a:bodyPr>
          <a:lstStyle/>
          <a:p>
            <a:pPr lvl="0" defTabSz="856244" fontAlgn="auto">
              <a:spcBef>
                <a:spcPts val="0"/>
              </a:spcBef>
              <a:spcAft>
                <a:spcPts val="0"/>
              </a:spcAft>
              <a:defRPr/>
            </a:pPr>
            <a:r>
              <a:rPr lang="it-IT" altLang="it-IT" sz="1800" b="1" dirty="0">
                <a:latin typeface="+mn-lt"/>
                <a:ea typeface="Calibri" pitchFamily="34" charset="0"/>
                <a:cs typeface="Calibri" pitchFamily="34" charset="0"/>
              </a:rPr>
              <a:t>Servizi di manovra ferroviaria - Il quadro normativo e </a:t>
            </a:r>
            <a:r>
              <a:rPr lang="it-IT" altLang="it-IT" sz="1800" b="1" dirty="0" err="1">
                <a:latin typeface="+mn-lt"/>
                <a:ea typeface="Calibri" pitchFamily="34" charset="0"/>
                <a:cs typeface="Calibri" pitchFamily="34" charset="0"/>
              </a:rPr>
              <a:t>regolatorio</a:t>
            </a:r>
            <a:r>
              <a:rPr lang="it-IT" altLang="it-IT" sz="1800" b="1" dirty="0">
                <a:latin typeface="+mn-lt"/>
                <a:ea typeface="Calibri" pitchFamily="34" charset="0"/>
                <a:cs typeface="Calibri" pitchFamily="34" charset="0"/>
              </a:rPr>
              <a:t> di riferimento</a:t>
            </a:r>
          </a:p>
        </p:txBody>
      </p:sp>
      <p:pic>
        <p:nvPicPr>
          <p:cNvPr id="43" name="Immagin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699542"/>
            <a:ext cx="1638300" cy="1234916"/>
          </a:xfrm>
          <a:prstGeom prst="rect">
            <a:avLst/>
          </a:prstGeom>
          <a:effectLst>
            <a:outerShdw blurRad="50800" dist="38100" dir="13500000" algn="br" rotWithShape="0">
              <a:prstClr val="black">
                <a:alpha val="40000"/>
              </a:prstClr>
            </a:outerShdw>
          </a:effectLst>
        </p:spPr>
      </p:pic>
      <p:pic>
        <p:nvPicPr>
          <p:cNvPr id="44" name="Immagin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342191"/>
            <a:ext cx="1515566" cy="1234916"/>
          </a:xfrm>
          <a:prstGeom prst="rect">
            <a:avLst/>
          </a:prstGeom>
        </p:spPr>
      </p:pic>
      <p:pic>
        <p:nvPicPr>
          <p:cNvPr id="45" name="Immagin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2047775"/>
            <a:ext cx="1857375" cy="1234917"/>
          </a:xfrm>
          <a:prstGeom prst="rect">
            <a:avLst/>
          </a:prstGeom>
        </p:spPr>
      </p:pic>
      <p:sp>
        <p:nvSpPr>
          <p:cNvPr id="46" name="CasellaDiTesto 45"/>
          <p:cNvSpPr txBox="1"/>
          <p:nvPr/>
        </p:nvSpPr>
        <p:spPr>
          <a:xfrm>
            <a:off x="2603295" y="1958417"/>
            <a:ext cx="3390900" cy="523220"/>
          </a:xfrm>
          <a:prstGeom prst="rect">
            <a:avLst/>
          </a:prstGeom>
          <a:noFill/>
        </p:spPr>
        <p:txBody>
          <a:bodyPr wrap="square" rtlCol="0">
            <a:spAutoFit/>
          </a:bodyPr>
          <a:lstStyle/>
          <a:p>
            <a:pPr marL="285750" indent="-285750">
              <a:buFont typeface="Wingdings" panose="05000000000000000000" pitchFamily="2" charset="2"/>
              <a:buChar char="ü"/>
            </a:pPr>
            <a:r>
              <a:rPr lang="it-IT" b="1" dirty="0" smtClean="0"/>
              <a:t>Art. 13, par.2 e Allegato II, Direttiva 2012/34/UE c.d. </a:t>
            </a:r>
            <a:r>
              <a:rPr lang="it-IT" b="1" dirty="0" err="1" smtClean="0"/>
              <a:t>Recast</a:t>
            </a:r>
            <a:r>
              <a:rPr lang="it-IT" b="1" dirty="0" smtClean="0"/>
              <a:t> </a:t>
            </a:r>
            <a:endParaRPr lang="it-IT" b="1" dirty="0"/>
          </a:p>
        </p:txBody>
      </p:sp>
      <p:sp>
        <p:nvSpPr>
          <p:cNvPr id="47" name="CasellaDiTesto 46"/>
          <p:cNvSpPr txBox="1"/>
          <p:nvPr/>
        </p:nvSpPr>
        <p:spPr>
          <a:xfrm>
            <a:off x="107504" y="2741728"/>
            <a:ext cx="2527300" cy="1323439"/>
          </a:xfrm>
          <a:prstGeom prst="rect">
            <a:avLst/>
          </a:prstGeom>
          <a:noFill/>
        </p:spPr>
        <p:txBody>
          <a:bodyPr wrap="square" rtlCol="0">
            <a:spAutoFit/>
          </a:bodyPr>
          <a:lstStyle/>
          <a:p>
            <a:pPr marL="285750" indent="-285750">
              <a:buFont typeface="Wingdings" panose="05000000000000000000" pitchFamily="2" charset="2"/>
              <a:buChar char="ü"/>
            </a:pPr>
            <a:r>
              <a:rPr lang="it-IT" sz="1200" i="1" dirty="0" smtClean="0">
                <a:solidFill>
                  <a:srgbClr val="C00000"/>
                </a:solidFill>
              </a:rPr>
              <a:t>Art. 20,D.Lgs. 188/2003</a:t>
            </a:r>
          </a:p>
          <a:p>
            <a:pPr marL="285750" indent="-285750">
              <a:buFont typeface="Wingdings" panose="05000000000000000000" pitchFamily="2" charset="2"/>
              <a:buChar char="ü"/>
            </a:pPr>
            <a:endParaRPr lang="it-IT" sz="1200" i="1" dirty="0" smtClean="0">
              <a:solidFill>
                <a:srgbClr val="C00000"/>
              </a:solidFill>
            </a:endParaRPr>
          </a:p>
          <a:p>
            <a:pPr marL="285750" indent="-285750">
              <a:buFont typeface="Wingdings" panose="05000000000000000000" pitchFamily="2" charset="2"/>
              <a:buChar char="ü"/>
            </a:pPr>
            <a:r>
              <a:rPr lang="it-IT" sz="1200" i="1" dirty="0" smtClean="0">
                <a:solidFill>
                  <a:srgbClr val="C00000"/>
                </a:solidFill>
              </a:rPr>
              <a:t>Art. 62, legge 99/2009</a:t>
            </a:r>
          </a:p>
          <a:p>
            <a:endParaRPr lang="it-IT" b="1" dirty="0"/>
          </a:p>
          <a:p>
            <a:pPr marL="285750" indent="-285750">
              <a:buFont typeface="Wingdings" panose="05000000000000000000" pitchFamily="2" charset="2"/>
              <a:buChar char="ü"/>
            </a:pPr>
            <a:r>
              <a:rPr lang="it-IT" b="1" dirty="0" smtClean="0"/>
              <a:t>Art. 13, comma 9,D.Lgs 112/2015 </a:t>
            </a:r>
            <a:r>
              <a:rPr lang="it-IT" dirty="0" smtClean="0"/>
              <a:t>(in vigore)</a:t>
            </a:r>
            <a:endParaRPr lang="it-IT" b="1" dirty="0"/>
          </a:p>
        </p:txBody>
      </p:sp>
      <p:sp>
        <p:nvSpPr>
          <p:cNvPr id="48" name="CasellaDiTesto 47"/>
          <p:cNvSpPr txBox="1"/>
          <p:nvPr/>
        </p:nvSpPr>
        <p:spPr>
          <a:xfrm>
            <a:off x="5626100" y="3282692"/>
            <a:ext cx="3517900" cy="738664"/>
          </a:xfrm>
          <a:prstGeom prst="rect">
            <a:avLst/>
          </a:prstGeom>
          <a:noFill/>
        </p:spPr>
        <p:txBody>
          <a:bodyPr wrap="square" rtlCol="0">
            <a:spAutoFit/>
          </a:bodyPr>
          <a:lstStyle/>
          <a:p>
            <a:pPr marL="285750" indent="-285750">
              <a:buFont typeface="Wingdings" panose="05000000000000000000" pitchFamily="2" charset="2"/>
              <a:buChar char="ü"/>
            </a:pPr>
            <a:r>
              <a:rPr lang="it-IT" b="1" dirty="0" smtClean="0"/>
              <a:t>Misura 11.6, Delibera ART 70/2014</a:t>
            </a:r>
          </a:p>
          <a:p>
            <a:endParaRPr lang="it-IT" b="1" dirty="0"/>
          </a:p>
          <a:p>
            <a:pPr marL="285750" indent="-285750">
              <a:buFont typeface="Wingdings" panose="05000000000000000000" pitchFamily="2" charset="2"/>
              <a:buChar char="ü"/>
            </a:pPr>
            <a:r>
              <a:rPr lang="it-IT" b="1" dirty="0" smtClean="0"/>
              <a:t>Delibera ART n. 18/2017</a:t>
            </a:r>
            <a:endParaRPr lang="it-IT" b="1" dirty="0"/>
          </a:p>
        </p:txBody>
      </p:sp>
      <p:pic>
        <p:nvPicPr>
          <p:cNvPr id="49" name="Immagin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7381" y="3669257"/>
            <a:ext cx="2120900" cy="774701"/>
          </a:xfrm>
          <a:prstGeom prst="rect">
            <a:avLst/>
          </a:prstGeom>
        </p:spPr>
      </p:pic>
      <p:sp>
        <p:nvSpPr>
          <p:cNvPr id="50" name="CasellaDiTesto 49"/>
          <p:cNvSpPr txBox="1"/>
          <p:nvPr/>
        </p:nvSpPr>
        <p:spPr>
          <a:xfrm>
            <a:off x="2411760" y="4515966"/>
            <a:ext cx="4829771" cy="307777"/>
          </a:xfrm>
          <a:prstGeom prst="rect">
            <a:avLst/>
          </a:prstGeom>
          <a:noFill/>
        </p:spPr>
        <p:txBody>
          <a:bodyPr wrap="square" rtlCol="0">
            <a:spAutoFit/>
          </a:bodyPr>
          <a:lstStyle/>
          <a:p>
            <a:r>
              <a:rPr lang="it-IT" b="1" dirty="0" smtClean="0"/>
              <a:t>IL PROSPETTO INFORMATIVO DELLA RETE</a:t>
            </a:r>
            <a:endParaRPr lang="it-IT" b="1" dirty="0"/>
          </a:p>
        </p:txBody>
      </p:sp>
    </p:spTree>
    <p:extLst>
      <p:ext uri="{BB962C8B-B14F-4D97-AF65-F5344CB8AC3E}">
        <p14:creationId xmlns:p14="http://schemas.microsoft.com/office/powerpoint/2010/main" val="262307732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51470"/>
            <a:ext cx="8712968" cy="369332"/>
          </a:xfrm>
          <a:prstGeom prst="rect">
            <a:avLst/>
          </a:prstGeom>
        </p:spPr>
        <p:txBody>
          <a:bodyPr wrap="square">
            <a:spAutoFit/>
          </a:bodyPr>
          <a:lstStyle/>
          <a:p>
            <a:pPr defTabSz="856244" fontAlgn="auto">
              <a:spcBef>
                <a:spcPts val="0"/>
              </a:spcBef>
              <a:spcAft>
                <a:spcPts val="0"/>
              </a:spcAft>
              <a:defRPr/>
            </a:pPr>
            <a:r>
              <a:rPr lang="it-IT" altLang="it-IT" sz="1800" b="1" dirty="0">
                <a:solidFill>
                  <a:srgbClr val="000000"/>
                </a:solidFill>
                <a:latin typeface="Arial"/>
                <a:ea typeface="Calibri" pitchFamily="34" charset="0"/>
                <a:cs typeface="Calibri" pitchFamily="34" charset="0"/>
              </a:rPr>
              <a:t>Servizi di manovra ferroviaria - Il quadro normativo e </a:t>
            </a:r>
            <a:r>
              <a:rPr lang="it-IT" altLang="it-IT" sz="1800" b="1" dirty="0" err="1">
                <a:solidFill>
                  <a:srgbClr val="000000"/>
                </a:solidFill>
                <a:latin typeface="Arial"/>
                <a:ea typeface="Calibri" pitchFamily="34" charset="0"/>
                <a:cs typeface="Calibri" pitchFamily="34" charset="0"/>
              </a:rPr>
              <a:t>regolatorio</a:t>
            </a:r>
            <a:r>
              <a:rPr lang="it-IT" altLang="it-IT" sz="1800" b="1" dirty="0">
                <a:solidFill>
                  <a:srgbClr val="000000"/>
                </a:solidFill>
                <a:latin typeface="Arial"/>
                <a:ea typeface="Calibri" pitchFamily="34" charset="0"/>
                <a:cs typeface="Calibri" pitchFamily="34" charset="0"/>
              </a:rPr>
              <a:t> di riferimento</a:t>
            </a:r>
          </a:p>
        </p:txBody>
      </p:sp>
      <p:sp>
        <p:nvSpPr>
          <p:cNvPr id="11" name="CasellaDiTesto 10"/>
          <p:cNvSpPr txBox="1"/>
          <p:nvPr/>
        </p:nvSpPr>
        <p:spPr>
          <a:xfrm>
            <a:off x="0" y="699542"/>
            <a:ext cx="8964488" cy="3816429"/>
          </a:xfrm>
          <a:prstGeom prst="rect">
            <a:avLst/>
          </a:prstGeom>
          <a:noFill/>
        </p:spPr>
        <p:txBody>
          <a:bodyPr wrap="square" rtlCol="0">
            <a:spAutoFit/>
          </a:bodyPr>
          <a:lstStyle/>
          <a:p>
            <a:pPr fontAlgn="auto">
              <a:spcBef>
                <a:spcPts val="0"/>
              </a:spcBef>
              <a:spcAft>
                <a:spcPts val="0"/>
              </a:spcAft>
            </a:pPr>
            <a:endParaRPr lang="it-IT" sz="1800" dirty="0">
              <a:latin typeface="Corbel"/>
              <a:ea typeface="Microsoft YaHei"/>
            </a:endParaRPr>
          </a:p>
          <a:p>
            <a:pPr marL="342900" indent="-342900" fontAlgn="auto">
              <a:spcBef>
                <a:spcPts val="0"/>
              </a:spcBef>
              <a:spcAft>
                <a:spcPts val="0"/>
              </a:spcAft>
              <a:buFont typeface="Wingdings" panose="05000000000000000000" pitchFamily="2" charset="2"/>
              <a:buChar char="ü"/>
            </a:pPr>
            <a:r>
              <a:rPr lang="it-IT" sz="1600" b="1" dirty="0">
                <a:solidFill>
                  <a:srgbClr val="000000"/>
                </a:solidFill>
                <a:latin typeface="Arial"/>
                <a:ea typeface="Calibri" pitchFamily="34" charset="0"/>
                <a:cs typeface="Calibri" pitchFamily="34" charset="0"/>
              </a:rPr>
              <a:t>Il </a:t>
            </a:r>
            <a:r>
              <a:rPr lang="it-IT" sz="1600" b="1" dirty="0" err="1">
                <a:solidFill>
                  <a:srgbClr val="000000"/>
                </a:solidFill>
                <a:latin typeface="Arial"/>
                <a:ea typeface="Calibri" pitchFamily="34" charset="0"/>
                <a:cs typeface="Calibri" pitchFamily="34" charset="0"/>
              </a:rPr>
              <a:t>D.Lgs</a:t>
            </a:r>
            <a:r>
              <a:rPr lang="it-IT" sz="1600" b="1" dirty="0">
                <a:solidFill>
                  <a:srgbClr val="000000"/>
                </a:solidFill>
                <a:latin typeface="Arial"/>
                <a:ea typeface="Calibri" pitchFamily="34" charset="0"/>
                <a:cs typeface="Calibri" pitchFamily="34" charset="0"/>
              </a:rPr>
              <a:t> 188/2003 </a:t>
            </a:r>
            <a:r>
              <a:rPr lang="it-IT" sz="1600" dirty="0">
                <a:solidFill>
                  <a:srgbClr val="000000"/>
                </a:solidFill>
                <a:latin typeface="Arial"/>
                <a:ea typeface="Calibri" pitchFamily="34" charset="0"/>
                <a:cs typeface="Calibri" pitchFamily="34" charset="0"/>
              </a:rPr>
              <a:t>faceva rientrare i servizi di manovra tra i servizi c.d. obbligatori (oggi ad accesso garantito</a:t>
            </a:r>
            <a:r>
              <a:rPr lang="it-IT" sz="1600" dirty="0" smtClean="0">
                <a:solidFill>
                  <a:srgbClr val="000000"/>
                </a:solidFill>
                <a:latin typeface="Arial"/>
                <a:ea typeface="Calibri" pitchFamily="34" charset="0"/>
                <a:cs typeface="Calibri" pitchFamily="34" charset="0"/>
              </a:rPr>
              <a:t>).</a:t>
            </a:r>
            <a:endParaRPr lang="it-IT" sz="1600" dirty="0">
              <a:solidFill>
                <a:srgbClr val="000000"/>
              </a:solidFill>
              <a:latin typeface="Arial"/>
              <a:ea typeface="Calibri" pitchFamily="34" charset="0"/>
              <a:cs typeface="Calibri" pitchFamily="34" charset="0"/>
            </a:endParaRPr>
          </a:p>
          <a:p>
            <a:pPr marL="285750" indent="-285750" fontAlgn="auto">
              <a:spcBef>
                <a:spcPts val="0"/>
              </a:spcBef>
              <a:spcAft>
                <a:spcPts val="0"/>
              </a:spcAft>
              <a:buFont typeface="Arial" panose="020B0604020202020204" pitchFamily="34" charset="0"/>
              <a:buChar char="•"/>
            </a:pPr>
            <a:endParaRPr lang="it-IT" sz="1600" dirty="0">
              <a:solidFill>
                <a:srgbClr val="000000"/>
              </a:solidFill>
              <a:latin typeface="Arial"/>
              <a:ea typeface="Calibri" pitchFamily="34" charset="0"/>
              <a:cs typeface="Calibri" pitchFamily="34" charset="0"/>
            </a:endParaRPr>
          </a:p>
          <a:p>
            <a:pPr marL="342900" indent="-342900" fontAlgn="auto">
              <a:spcBef>
                <a:spcPts val="0"/>
              </a:spcBef>
              <a:spcAft>
                <a:spcPts val="0"/>
              </a:spcAft>
              <a:buFont typeface="Wingdings" panose="05000000000000000000" pitchFamily="2" charset="2"/>
              <a:buChar char="ü"/>
            </a:pPr>
            <a:r>
              <a:rPr lang="it-IT" sz="1600" dirty="0">
                <a:solidFill>
                  <a:srgbClr val="000000"/>
                </a:solidFill>
                <a:latin typeface="Arial"/>
                <a:ea typeface="Calibri" pitchFamily="34" charset="0"/>
                <a:cs typeface="Calibri" pitchFamily="34" charset="0"/>
              </a:rPr>
              <a:t>L’art</a:t>
            </a:r>
            <a:r>
              <a:rPr lang="it-IT" sz="1600" b="1" dirty="0">
                <a:solidFill>
                  <a:srgbClr val="000000"/>
                </a:solidFill>
                <a:latin typeface="Arial"/>
                <a:ea typeface="Calibri" pitchFamily="34" charset="0"/>
                <a:cs typeface="Calibri" pitchFamily="34" charset="0"/>
              </a:rPr>
              <a:t>. 62, legge 99/2009 </a:t>
            </a:r>
            <a:r>
              <a:rPr lang="it-IT" sz="1600" dirty="0">
                <a:solidFill>
                  <a:srgbClr val="000000"/>
                </a:solidFill>
                <a:latin typeface="Arial"/>
                <a:ea typeface="Calibri" pitchFamily="34" charset="0"/>
                <a:cs typeface="Calibri" pitchFamily="34" charset="0"/>
              </a:rPr>
              <a:t>ha modificato la suddetta legge, inserendo i servizi di manovra tra i servizi c.d. complementari.</a:t>
            </a:r>
          </a:p>
          <a:p>
            <a:pPr marL="285750" indent="-285750" fontAlgn="auto">
              <a:spcBef>
                <a:spcPts val="0"/>
              </a:spcBef>
              <a:spcAft>
                <a:spcPts val="0"/>
              </a:spcAft>
              <a:buFont typeface="Arial" panose="020B0604020202020204" pitchFamily="34" charset="0"/>
              <a:buChar char="•"/>
            </a:pPr>
            <a:endParaRPr lang="it-IT" sz="1600" dirty="0">
              <a:solidFill>
                <a:srgbClr val="000000"/>
              </a:solidFill>
              <a:latin typeface="Arial"/>
              <a:ea typeface="Calibri" pitchFamily="34" charset="0"/>
              <a:cs typeface="Calibri" pitchFamily="34" charset="0"/>
            </a:endParaRPr>
          </a:p>
          <a:p>
            <a:pPr marL="342900" indent="-342900" fontAlgn="auto">
              <a:spcBef>
                <a:spcPts val="0"/>
              </a:spcBef>
              <a:spcAft>
                <a:spcPts val="0"/>
              </a:spcAft>
              <a:buFont typeface="Wingdings" panose="05000000000000000000" pitchFamily="2" charset="2"/>
              <a:buChar char="ü"/>
            </a:pPr>
            <a:r>
              <a:rPr lang="it-IT" sz="1600" dirty="0">
                <a:solidFill>
                  <a:srgbClr val="000000"/>
                </a:solidFill>
                <a:latin typeface="Arial"/>
                <a:ea typeface="Calibri" pitchFamily="34" charset="0"/>
                <a:cs typeface="Calibri" pitchFamily="34" charset="0"/>
              </a:rPr>
              <a:t>Art. 13 e Allegato II </a:t>
            </a:r>
            <a:r>
              <a:rPr lang="it-IT" sz="1600" b="1" dirty="0">
                <a:solidFill>
                  <a:srgbClr val="000000"/>
                </a:solidFill>
                <a:latin typeface="Arial"/>
                <a:ea typeface="Calibri" pitchFamily="34" charset="0"/>
                <a:cs typeface="Calibri" pitchFamily="34" charset="0"/>
              </a:rPr>
              <a:t>Direttiva 2012/34/UE</a:t>
            </a:r>
            <a:r>
              <a:rPr lang="it-IT" sz="1600" dirty="0">
                <a:solidFill>
                  <a:srgbClr val="000000"/>
                </a:solidFill>
                <a:latin typeface="Arial"/>
                <a:ea typeface="Calibri" pitchFamily="34" charset="0"/>
                <a:cs typeface="Calibri" pitchFamily="34" charset="0"/>
              </a:rPr>
              <a:t>: ai sensi di tale articolo gli Operatori degli impianti di servizio forniscono su base non discriminatoria, a tutte le imprese ferroviarie, l’accesso, incluso l’accesso alle linee, alle strutture di cui all’Allegato II, punto </a:t>
            </a:r>
            <a:r>
              <a:rPr lang="it-IT" sz="1600" dirty="0" smtClean="0">
                <a:solidFill>
                  <a:srgbClr val="000000"/>
                </a:solidFill>
                <a:latin typeface="Arial"/>
                <a:ea typeface="Calibri" pitchFamily="34" charset="0"/>
                <a:cs typeface="Calibri" pitchFamily="34" charset="0"/>
              </a:rPr>
              <a:t>2.</a:t>
            </a:r>
          </a:p>
          <a:p>
            <a:pPr fontAlgn="auto">
              <a:spcBef>
                <a:spcPts val="0"/>
              </a:spcBef>
              <a:spcAft>
                <a:spcPts val="0"/>
              </a:spcAft>
            </a:pPr>
            <a:endParaRPr lang="it-IT" sz="1600" dirty="0">
              <a:solidFill>
                <a:srgbClr val="000000"/>
              </a:solidFill>
              <a:latin typeface="Arial"/>
              <a:ea typeface="Calibri" pitchFamily="34" charset="0"/>
              <a:cs typeface="Calibri" pitchFamily="34" charset="0"/>
            </a:endParaRPr>
          </a:p>
          <a:p>
            <a:pPr marL="342900" indent="-342900" fontAlgn="auto">
              <a:spcBef>
                <a:spcPts val="0"/>
              </a:spcBef>
              <a:spcAft>
                <a:spcPts val="0"/>
              </a:spcAft>
              <a:buFont typeface="Wingdings" panose="05000000000000000000" pitchFamily="2" charset="2"/>
              <a:buChar char="ü"/>
            </a:pPr>
            <a:r>
              <a:rPr lang="it-IT" sz="1600" dirty="0">
                <a:solidFill>
                  <a:srgbClr val="000000"/>
                </a:solidFill>
                <a:latin typeface="Arial"/>
                <a:ea typeface="Calibri" pitchFamily="34" charset="0"/>
                <a:cs typeface="Calibri" pitchFamily="34" charset="0"/>
              </a:rPr>
              <a:t>L’art. 13, comma 9,D.Lgs. 112/2015 </a:t>
            </a:r>
            <a:r>
              <a:rPr lang="it-IT" sz="1600" dirty="0" smtClean="0">
                <a:solidFill>
                  <a:srgbClr val="000000"/>
                </a:solidFill>
                <a:latin typeface="Arial"/>
                <a:ea typeface="Calibri" pitchFamily="34" charset="0"/>
                <a:cs typeface="Calibri" pitchFamily="34" charset="0"/>
              </a:rPr>
              <a:t>(che ha abrogato il </a:t>
            </a:r>
            <a:r>
              <a:rPr lang="it-IT" sz="1600" dirty="0" err="1" smtClean="0">
                <a:solidFill>
                  <a:srgbClr val="000000"/>
                </a:solidFill>
                <a:latin typeface="Arial"/>
                <a:ea typeface="Calibri" pitchFamily="34" charset="0"/>
                <a:cs typeface="Calibri" pitchFamily="34" charset="0"/>
              </a:rPr>
              <a:t>D.Lgs</a:t>
            </a:r>
            <a:r>
              <a:rPr lang="it-IT" sz="1600" dirty="0" smtClean="0">
                <a:solidFill>
                  <a:srgbClr val="000000"/>
                </a:solidFill>
                <a:latin typeface="Arial"/>
                <a:ea typeface="Calibri" pitchFamily="34" charset="0"/>
                <a:cs typeface="Calibri" pitchFamily="34" charset="0"/>
              </a:rPr>
              <a:t> 188/2003) inserisce</a:t>
            </a:r>
            <a:r>
              <a:rPr lang="it-IT" sz="1600" dirty="0">
                <a:solidFill>
                  <a:srgbClr val="000000"/>
                </a:solidFill>
                <a:latin typeface="Arial"/>
                <a:ea typeface="Calibri" pitchFamily="34" charset="0"/>
                <a:cs typeface="Calibri" pitchFamily="34" charset="0"/>
              </a:rPr>
              <a:t>, a </a:t>
            </a:r>
            <a:r>
              <a:rPr lang="it-IT" sz="1600" dirty="0" smtClean="0">
                <a:solidFill>
                  <a:srgbClr val="000000"/>
                </a:solidFill>
                <a:latin typeface="Arial"/>
                <a:ea typeface="Calibri" pitchFamily="34" charset="0"/>
                <a:cs typeface="Calibri" pitchFamily="34" charset="0"/>
              </a:rPr>
              <a:t>tutt’oggi </a:t>
            </a:r>
            <a:r>
              <a:rPr lang="it-IT" sz="1600" dirty="0">
                <a:solidFill>
                  <a:srgbClr val="000000"/>
                </a:solidFill>
                <a:latin typeface="Arial"/>
                <a:ea typeface="Calibri" pitchFamily="34" charset="0"/>
                <a:cs typeface="Calibri" pitchFamily="34" charset="0"/>
              </a:rPr>
              <a:t>i servizi di manovra tra i servizi c.d. complementari. </a:t>
            </a:r>
          </a:p>
          <a:p>
            <a:pPr marL="285750" indent="-285750" fontAlgn="auto">
              <a:spcBef>
                <a:spcPts val="0"/>
              </a:spcBef>
              <a:spcAft>
                <a:spcPts val="0"/>
              </a:spcAft>
              <a:buFont typeface="Arial" panose="020B0604020202020204" pitchFamily="34" charset="0"/>
              <a:buChar char="•"/>
            </a:pPr>
            <a:endParaRPr lang="it-IT" sz="1600" b="1" dirty="0">
              <a:latin typeface="Corbel"/>
              <a:ea typeface="Microsoft YaHei"/>
            </a:endParaRPr>
          </a:p>
          <a:p>
            <a:pPr marL="285750" indent="-285750" fontAlgn="auto">
              <a:spcBef>
                <a:spcPts val="0"/>
              </a:spcBef>
              <a:spcAft>
                <a:spcPts val="0"/>
              </a:spcAft>
              <a:buFont typeface="Arial" panose="020B0604020202020204" pitchFamily="34" charset="0"/>
              <a:buChar char="•"/>
            </a:pPr>
            <a:endParaRPr lang="it-IT" sz="1600" b="1" dirty="0">
              <a:latin typeface="Corbel"/>
              <a:ea typeface="Microsoft YaHei"/>
            </a:endParaRPr>
          </a:p>
        </p:txBody>
      </p:sp>
    </p:spTree>
    <p:extLst>
      <p:ext uri="{BB962C8B-B14F-4D97-AF65-F5344CB8AC3E}">
        <p14:creationId xmlns:p14="http://schemas.microsoft.com/office/powerpoint/2010/main" val="167810806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14186"/>
            <a:ext cx="8712968" cy="369332"/>
          </a:xfrm>
          <a:prstGeom prst="rect">
            <a:avLst/>
          </a:prstGeom>
        </p:spPr>
        <p:txBody>
          <a:bodyPr wrap="square">
            <a:spAutoFit/>
          </a:bodyPr>
          <a:lstStyle/>
          <a:p>
            <a:pPr defTabSz="856244" fontAlgn="auto">
              <a:spcBef>
                <a:spcPts val="0"/>
              </a:spcBef>
              <a:spcAft>
                <a:spcPts val="0"/>
              </a:spcAft>
              <a:defRPr/>
            </a:pPr>
            <a:r>
              <a:rPr lang="it-IT" altLang="it-IT" sz="1800" b="1" dirty="0">
                <a:solidFill>
                  <a:srgbClr val="000000"/>
                </a:solidFill>
                <a:latin typeface="Arial"/>
                <a:ea typeface="Calibri" pitchFamily="34" charset="0"/>
                <a:cs typeface="Calibri" pitchFamily="34" charset="0"/>
              </a:rPr>
              <a:t>Servizi di manovra ferroviaria - Il quadro normativo e </a:t>
            </a:r>
            <a:r>
              <a:rPr lang="it-IT" altLang="it-IT" sz="1800" b="1" dirty="0" err="1">
                <a:solidFill>
                  <a:srgbClr val="000000"/>
                </a:solidFill>
                <a:latin typeface="Arial"/>
                <a:ea typeface="Calibri" pitchFamily="34" charset="0"/>
                <a:cs typeface="Calibri" pitchFamily="34" charset="0"/>
              </a:rPr>
              <a:t>regolatorio</a:t>
            </a:r>
            <a:r>
              <a:rPr lang="it-IT" altLang="it-IT" sz="1800" b="1" dirty="0">
                <a:solidFill>
                  <a:srgbClr val="000000"/>
                </a:solidFill>
                <a:latin typeface="Arial"/>
                <a:ea typeface="Calibri" pitchFamily="34" charset="0"/>
                <a:cs typeface="Calibri" pitchFamily="34" charset="0"/>
              </a:rPr>
              <a:t> di riferimento</a:t>
            </a:r>
          </a:p>
        </p:txBody>
      </p:sp>
      <p:sp>
        <p:nvSpPr>
          <p:cNvPr id="6" name="CasellaDiTesto 11"/>
          <p:cNvSpPr txBox="1">
            <a:spLocks noChangeArrowheads="1"/>
          </p:cNvSpPr>
          <p:nvPr/>
        </p:nvSpPr>
        <p:spPr bwMode="auto">
          <a:xfrm>
            <a:off x="177151" y="3932488"/>
            <a:ext cx="1588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49263" eaLnBrk="0" hangingPunct="0"/>
            <a:r>
              <a:rPr lang="it-IT" altLang="it-IT" sz="1200" b="1" dirty="0" smtClean="0">
                <a:ea typeface="Microsoft YaHei"/>
              </a:rPr>
              <a:t>GENNAIO/MAGGIO</a:t>
            </a:r>
            <a:endParaRPr lang="it-IT" altLang="it-IT" sz="1200" b="1" dirty="0">
              <a:ea typeface="Microsoft YaHei"/>
            </a:endParaRPr>
          </a:p>
          <a:p>
            <a:pPr algn="ctr" defTabSz="449263" eaLnBrk="0" hangingPunct="0"/>
            <a:r>
              <a:rPr lang="it-IT" altLang="it-IT" sz="1200" b="1" dirty="0">
                <a:ea typeface="Microsoft YaHei"/>
              </a:rPr>
              <a:t>2012</a:t>
            </a:r>
          </a:p>
        </p:txBody>
      </p:sp>
      <p:sp>
        <p:nvSpPr>
          <p:cNvPr id="7" name="CasellaDiTesto 11"/>
          <p:cNvSpPr txBox="1">
            <a:spLocks noChangeArrowheads="1"/>
          </p:cNvSpPr>
          <p:nvPr/>
        </p:nvSpPr>
        <p:spPr bwMode="auto">
          <a:xfrm>
            <a:off x="3530460" y="3932488"/>
            <a:ext cx="1435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49263" eaLnBrk="0" hangingPunct="0"/>
            <a:r>
              <a:rPr lang="it-IT" altLang="it-IT" sz="1200" b="1" dirty="0">
                <a:ea typeface="Microsoft YaHei"/>
              </a:rPr>
              <a:t>APRILE/MAGGIO</a:t>
            </a:r>
          </a:p>
          <a:p>
            <a:pPr algn="ctr" defTabSz="449263" eaLnBrk="0" hangingPunct="0"/>
            <a:r>
              <a:rPr lang="it-IT" altLang="it-IT" sz="1200" b="1" dirty="0" smtClean="0">
                <a:ea typeface="Microsoft YaHei"/>
              </a:rPr>
              <a:t>2013</a:t>
            </a:r>
            <a:endParaRPr lang="it-IT" altLang="it-IT" sz="1200" b="1" dirty="0">
              <a:ea typeface="Microsoft YaHei"/>
            </a:endParaRPr>
          </a:p>
        </p:txBody>
      </p:sp>
      <p:sp>
        <p:nvSpPr>
          <p:cNvPr id="8" name="CasellaDiTesto 11"/>
          <p:cNvSpPr txBox="1">
            <a:spLocks noChangeArrowheads="1"/>
          </p:cNvSpPr>
          <p:nvPr/>
        </p:nvSpPr>
        <p:spPr bwMode="auto">
          <a:xfrm>
            <a:off x="2186861" y="3932488"/>
            <a:ext cx="809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49263" eaLnBrk="0" hangingPunct="0"/>
            <a:r>
              <a:rPr lang="it-IT" altLang="it-IT" sz="1200" b="1" dirty="0">
                <a:ea typeface="Microsoft YaHei"/>
              </a:rPr>
              <a:t>GIUGNO</a:t>
            </a:r>
          </a:p>
          <a:p>
            <a:pPr algn="ctr" defTabSz="449263" eaLnBrk="0" hangingPunct="0"/>
            <a:r>
              <a:rPr lang="it-IT" altLang="it-IT" sz="1200" b="1" dirty="0">
                <a:ea typeface="Microsoft YaHei"/>
              </a:rPr>
              <a:t>2012</a:t>
            </a:r>
          </a:p>
        </p:txBody>
      </p:sp>
      <p:sp>
        <p:nvSpPr>
          <p:cNvPr id="9" name="CasellaDiTesto 11"/>
          <p:cNvSpPr txBox="1">
            <a:spLocks noChangeArrowheads="1"/>
          </p:cNvSpPr>
          <p:nvPr/>
        </p:nvSpPr>
        <p:spPr bwMode="auto">
          <a:xfrm>
            <a:off x="5695827" y="3932488"/>
            <a:ext cx="1064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49263" eaLnBrk="0" hangingPunct="0"/>
            <a:r>
              <a:rPr lang="it-IT" altLang="it-IT" sz="1200" b="1" dirty="0" smtClean="0">
                <a:ea typeface="Microsoft YaHei"/>
              </a:rPr>
              <a:t>NOVEMBRE</a:t>
            </a:r>
          </a:p>
          <a:p>
            <a:pPr algn="ctr" defTabSz="449263" eaLnBrk="0" hangingPunct="0"/>
            <a:r>
              <a:rPr lang="it-IT" altLang="it-IT" sz="1200" b="1" dirty="0" smtClean="0">
                <a:ea typeface="Microsoft YaHei"/>
              </a:rPr>
              <a:t>2013</a:t>
            </a:r>
            <a:endParaRPr lang="it-IT" altLang="it-IT" sz="1200" b="1" dirty="0">
              <a:ea typeface="Microsoft YaHei"/>
            </a:endParaRPr>
          </a:p>
        </p:txBody>
      </p:sp>
      <p:sp>
        <p:nvSpPr>
          <p:cNvPr id="3" name="Freccia a destra 2"/>
          <p:cNvSpPr/>
          <p:nvPr/>
        </p:nvSpPr>
        <p:spPr>
          <a:xfrm>
            <a:off x="107504" y="741933"/>
            <a:ext cx="8928992" cy="3990057"/>
          </a:xfrm>
          <a:prstGeom prst="rightArrow">
            <a:avLst>
              <a:gd name="adj1" fmla="val 58749"/>
              <a:gd name="adj2" fmla="val 46006"/>
            </a:avLst>
          </a:prstGeom>
          <a:solidFill>
            <a:srgbClr val="FFFF66"/>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9"/>
          <p:cNvSpPr/>
          <p:nvPr/>
        </p:nvSpPr>
        <p:spPr>
          <a:xfrm>
            <a:off x="179512" y="1635646"/>
            <a:ext cx="1584176" cy="221030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050" dirty="0">
                <a:solidFill>
                  <a:schemeClr val="bg1"/>
                </a:solidFill>
                <a:latin typeface="Corbel" panose="020B0503020204020204" pitchFamily="34" charset="0"/>
                <a:ea typeface="Tahoma" panose="020B0604030504040204" pitchFamily="34" charset="0"/>
                <a:cs typeface="Tahoma" panose="020B0604030504040204" pitchFamily="34" charset="0"/>
              </a:rPr>
              <a:t>Serie di Incontri nei quali RFI ha informato le Imprese Ferroviarie, in vista di una necessaria razionalizzazione delle spese, della volontà di interrompere le operazioni di Manovra a partire da Dicembre 2013  nei 50 impianti di riferimento, riportati nel </a:t>
            </a:r>
            <a:r>
              <a:rPr lang="it-IT" sz="1050" dirty="0" smtClean="0">
                <a:solidFill>
                  <a:schemeClr val="bg1"/>
                </a:solidFill>
                <a:latin typeface="Corbel" panose="020B0503020204020204" pitchFamily="34" charset="0"/>
                <a:ea typeface="Tahoma" panose="020B0604030504040204" pitchFamily="34" charset="0"/>
                <a:cs typeface="Tahoma" panose="020B0604030504040204" pitchFamily="34" charset="0"/>
              </a:rPr>
              <a:t>PIR.</a:t>
            </a:r>
            <a:endParaRPr lang="it-IT" sz="1050" dirty="0"/>
          </a:p>
        </p:txBody>
      </p:sp>
      <p:sp>
        <p:nvSpPr>
          <p:cNvPr id="11" name="Rettangolo arrotondato 10"/>
          <p:cNvSpPr/>
          <p:nvPr/>
        </p:nvSpPr>
        <p:spPr>
          <a:xfrm>
            <a:off x="1835696" y="1635646"/>
            <a:ext cx="1512168" cy="221030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bg1"/>
                </a:solidFill>
                <a:latin typeface="Corbel"/>
                <a:ea typeface="Tahoma" panose="020B0604030504040204" pitchFamily="34" charset="0"/>
                <a:cs typeface="Tahoma" panose="020B0604030504040204" pitchFamily="34" charset="0"/>
              </a:rPr>
              <a:t>Inserimento nella prima bozza di aggiornamento del PIR, messo in consultazione con le IF, la determinazione di interruzione del servizio di manovra secondo le modalità prese in accordo con le precedenti </a:t>
            </a:r>
            <a:r>
              <a:rPr lang="it-IT" sz="1050" dirty="0" smtClean="0">
                <a:solidFill>
                  <a:schemeClr val="bg1"/>
                </a:solidFill>
                <a:latin typeface="Corbel"/>
                <a:ea typeface="Tahoma" panose="020B0604030504040204" pitchFamily="34" charset="0"/>
                <a:cs typeface="Tahoma" panose="020B0604030504040204" pitchFamily="34" charset="0"/>
              </a:rPr>
              <a:t>comunicazioni</a:t>
            </a:r>
            <a:r>
              <a:rPr lang="it-IT" sz="1050" dirty="0" smtClean="0">
                <a:solidFill>
                  <a:schemeClr val="bg1"/>
                </a:solidFill>
                <a:latin typeface="Corbel" panose="020B0503020204020204" pitchFamily="34" charset="0"/>
                <a:ea typeface="Tahoma" panose="020B0604030504040204" pitchFamily="34" charset="0"/>
                <a:cs typeface="Tahoma" panose="020B0604030504040204" pitchFamily="34" charset="0"/>
              </a:rPr>
              <a:t>.</a:t>
            </a:r>
            <a:endParaRPr lang="it-IT" sz="1050" dirty="0"/>
          </a:p>
        </p:txBody>
      </p:sp>
      <p:sp>
        <p:nvSpPr>
          <p:cNvPr id="12" name="Rettangolo arrotondato 11"/>
          <p:cNvSpPr/>
          <p:nvPr/>
        </p:nvSpPr>
        <p:spPr>
          <a:xfrm>
            <a:off x="3419872" y="1635646"/>
            <a:ext cx="1656184" cy="221105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050" b="1" u="sng" dirty="0" smtClean="0">
                <a:solidFill>
                  <a:schemeClr val="bg1"/>
                </a:solidFill>
                <a:latin typeface="Corbel"/>
                <a:ea typeface="Tahoma" panose="020B0604030504040204" pitchFamily="34" charset="0"/>
                <a:cs typeface="Tahoma" panose="020B0604030504040204" pitchFamily="34" charset="0"/>
              </a:rPr>
              <a:t>Tavoli Tecnici</a:t>
            </a:r>
            <a:r>
              <a:rPr lang="it-IT" sz="1050" dirty="0" smtClean="0">
                <a:solidFill>
                  <a:schemeClr val="bg1"/>
                </a:solidFill>
                <a:latin typeface="Corbel"/>
                <a:ea typeface="Tahoma" panose="020B0604030504040204" pitchFamily="34" charset="0"/>
                <a:cs typeface="Tahoma" panose="020B0604030504040204" pitchFamily="34" charset="0"/>
              </a:rPr>
              <a:t>: attività di concertazione </a:t>
            </a:r>
            <a:r>
              <a:rPr lang="it-IT" sz="1050" dirty="0">
                <a:solidFill>
                  <a:schemeClr val="bg1"/>
                </a:solidFill>
                <a:latin typeface="Corbel"/>
                <a:ea typeface="Tahoma" panose="020B0604030504040204" pitchFamily="34" charset="0"/>
                <a:cs typeface="Tahoma" panose="020B0604030504040204" pitchFamily="34" charset="0"/>
              </a:rPr>
              <a:t>tra i soggetti </a:t>
            </a:r>
            <a:r>
              <a:rPr lang="it-IT" sz="1050" dirty="0" smtClean="0">
                <a:solidFill>
                  <a:schemeClr val="bg1"/>
                </a:solidFill>
                <a:latin typeface="Corbel"/>
                <a:ea typeface="Tahoma" panose="020B0604030504040204" pitchFamily="34" charset="0"/>
                <a:cs typeface="Tahoma" panose="020B0604030504040204" pitchFamily="34" charset="0"/>
              </a:rPr>
              <a:t>interessati, </a:t>
            </a:r>
            <a:r>
              <a:rPr lang="it-IT" sz="1050" dirty="0">
                <a:solidFill>
                  <a:schemeClr val="bg1"/>
                </a:solidFill>
                <a:latin typeface="Corbel"/>
                <a:ea typeface="Tahoma" panose="020B0604030504040204" pitchFamily="34" charset="0"/>
                <a:cs typeface="Tahoma" panose="020B0604030504040204" pitchFamily="34" charset="0"/>
              </a:rPr>
              <a:t>sotto il costante monitoraggio </a:t>
            </a:r>
            <a:r>
              <a:rPr lang="it-IT" sz="1050" dirty="0" err="1">
                <a:solidFill>
                  <a:schemeClr val="bg1"/>
                </a:solidFill>
                <a:latin typeface="Corbel"/>
                <a:ea typeface="Tahoma" panose="020B0604030504040204" pitchFamily="34" charset="0"/>
                <a:cs typeface="Tahoma" panose="020B0604030504040204" pitchFamily="34" charset="0"/>
              </a:rPr>
              <a:t>regolatorio</a:t>
            </a:r>
            <a:r>
              <a:rPr lang="it-IT" sz="1050" dirty="0">
                <a:solidFill>
                  <a:schemeClr val="bg1"/>
                </a:solidFill>
                <a:latin typeface="Corbel"/>
                <a:ea typeface="Tahoma" panose="020B0604030504040204" pitchFamily="34" charset="0"/>
                <a:cs typeface="Tahoma" panose="020B0604030504040204" pitchFamily="34" charset="0"/>
              </a:rPr>
              <a:t> dell’URSF, al fine </a:t>
            </a:r>
            <a:r>
              <a:rPr lang="it-IT" sz="1050" dirty="0" smtClean="0">
                <a:solidFill>
                  <a:schemeClr val="bg1"/>
                </a:solidFill>
                <a:latin typeface="Corbel"/>
                <a:ea typeface="Tahoma" panose="020B0604030504040204" pitchFamily="34" charset="0"/>
                <a:cs typeface="Tahoma" panose="020B0604030504040204" pitchFamily="34" charset="0"/>
              </a:rPr>
              <a:t>di individuare </a:t>
            </a:r>
            <a:r>
              <a:rPr lang="it-IT" sz="1050" dirty="0">
                <a:solidFill>
                  <a:schemeClr val="bg1"/>
                </a:solidFill>
                <a:latin typeface="Corbel"/>
                <a:ea typeface="Tahoma" panose="020B0604030504040204" pitchFamily="34" charset="0"/>
                <a:cs typeface="Tahoma" panose="020B0604030504040204" pitchFamily="34" charset="0"/>
              </a:rPr>
              <a:t>per ogni </a:t>
            </a:r>
            <a:r>
              <a:rPr lang="it-IT" sz="1050" dirty="0" smtClean="0">
                <a:solidFill>
                  <a:schemeClr val="bg1"/>
                </a:solidFill>
                <a:latin typeface="Corbel"/>
                <a:ea typeface="Tahoma" panose="020B0604030504040204" pitchFamily="34" charset="0"/>
                <a:cs typeface="Tahoma" panose="020B0604030504040204" pitchFamily="34" charset="0"/>
              </a:rPr>
              <a:t>impianto le </a:t>
            </a:r>
            <a:r>
              <a:rPr lang="it-IT" sz="1050" dirty="0">
                <a:solidFill>
                  <a:schemeClr val="bg1"/>
                </a:solidFill>
                <a:latin typeface="Corbel"/>
                <a:ea typeface="Tahoma" panose="020B0604030504040204" pitchFamily="34" charset="0"/>
                <a:cs typeface="Tahoma" panose="020B0604030504040204" pitchFamily="34" charset="0"/>
              </a:rPr>
              <a:t>modalità più consone a garantire la continuità del servizio di </a:t>
            </a:r>
            <a:r>
              <a:rPr lang="it-IT" sz="1050" dirty="0" smtClean="0">
                <a:solidFill>
                  <a:schemeClr val="bg1"/>
                </a:solidFill>
                <a:latin typeface="Corbel"/>
                <a:ea typeface="Tahoma" panose="020B0604030504040204" pitchFamily="34" charset="0"/>
                <a:cs typeface="Tahoma" panose="020B0604030504040204" pitchFamily="34" charset="0"/>
              </a:rPr>
              <a:t>manovra.</a:t>
            </a:r>
            <a:endParaRPr lang="it-IT" sz="1050" dirty="0">
              <a:solidFill>
                <a:schemeClr val="bg1"/>
              </a:solidFill>
              <a:latin typeface="Corbel"/>
              <a:ea typeface="Tahoma" panose="020B0604030504040204" pitchFamily="34" charset="0"/>
              <a:cs typeface="Tahoma" panose="020B0604030504040204" pitchFamily="34" charset="0"/>
            </a:endParaRPr>
          </a:p>
        </p:txBody>
      </p:sp>
      <p:sp>
        <p:nvSpPr>
          <p:cNvPr id="13" name="Rettangolo arrotondato 12"/>
          <p:cNvSpPr/>
          <p:nvPr/>
        </p:nvSpPr>
        <p:spPr>
          <a:xfrm>
            <a:off x="5148064" y="1635646"/>
            <a:ext cx="2160240" cy="221128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050" dirty="0" smtClean="0">
                <a:solidFill>
                  <a:schemeClr val="bg1"/>
                </a:solidFill>
                <a:latin typeface="Corbel"/>
                <a:ea typeface="Tahoma" panose="020B0604030504040204" pitchFamily="34" charset="0"/>
                <a:cs typeface="Tahoma" panose="020B0604030504040204" pitchFamily="34" charset="0"/>
              </a:rPr>
              <a:t>Conclusione del processo </a:t>
            </a:r>
            <a:r>
              <a:rPr lang="it-IT" sz="1050" dirty="0">
                <a:solidFill>
                  <a:schemeClr val="bg1"/>
                </a:solidFill>
                <a:latin typeface="Corbel"/>
                <a:ea typeface="Tahoma" panose="020B0604030504040204" pitchFamily="34" charset="0"/>
                <a:cs typeface="Tahoma" panose="020B0604030504040204" pitchFamily="34" charset="0"/>
              </a:rPr>
              <a:t>di concertazione tra GI (supporto tecnico), IF e </a:t>
            </a:r>
            <a:r>
              <a:rPr lang="it-IT" sz="1050" dirty="0" smtClean="0">
                <a:solidFill>
                  <a:schemeClr val="bg1"/>
                </a:solidFill>
                <a:latin typeface="Corbel"/>
                <a:ea typeface="Tahoma" panose="020B0604030504040204" pitchFamily="34" charset="0"/>
                <a:cs typeface="Tahoma" panose="020B0604030504040204" pitchFamily="34" charset="0"/>
              </a:rPr>
              <a:t>Terminalisti con </a:t>
            </a:r>
            <a:r>
              <a:rPr lang="it-IT" sz="1050" dirty="0">
                <a:solidFill>
                  <a:schemeClr val="bg1"/>
                </a:solidFill>
                <a:latin typeface="Corbel"/>
                <a:ea typeface="Tahoma" panose="020B0604030504040204" pitchFamily="34" charset="0"/>
                <a:cs typeface="Tahoma" panose="020B0604030504040204" pitchFamily="34" charset="0"/>
              </a:rPr>
              <a:t>la definizione </a:t>
            </a:r>
            <a:r>
              <a:rPr lang="it-IT" sz="1050" dirty="0" smtClean="0">
                <a:solidFill>
                  <a:schemeClr val="bg1"/>
                </a:solidFill>
                <a:latin typeface="Corbel"/>
                <a:ea typeface="Tahoma" panose="020B0604030504040204" pitchFamily="34" charset="0"/>
                <a:cs typeface="Tahoma" panose="020B0604030504040204" pitchFamily="34" charset="0"/>
              </a:rPr>
              <a:t>per ogni impianto delle </a:t>
            </a:r>
            <a:r>
              <a:rPr lang="it-IT" sz="1050" dirty="0">
                <a:solidFill>
                  <a:schemeClr val="bg1"/>
                </a:solidFill>
                <a:latin typeface="Corbel"/>
                <a:ea typeface="Tahoma" panose="020B0604030504040204" pitchFamily="34" charset="0"/>
                <a:cs typeface="Tahoma" panose="020B0604030504040204" pitchFamily="34" charset="0"/>
              </a:rPr>
              <a:t>soluzioni organizzative per l’efficienza gestionale ed economica </a:t>
            </a:r>
            <a:r>
              <a:rPr lang="it-IT" sz="1050" dirty="0" smtClean="0">
                <a:solidFill>
                  <a:schemeClr val="bg1"/>
                </a:solidFill>
                <a:latin typeface="Corbel"/>
                <a:ea typeface="Tahoma" panose="020B0604030504040204" pitchFamily="34" charset="0"/>
                <a:cs typeface="Tahoma" panose="020B0604030504040204" pitchFamily="34" charset="0"/>
              </a:rPr>
              <a:t>delle manovre:</a:t>
            </a:r>
          </a:p>
          <a:p>
            <a:pPr lvl="0" algn="ctr"/>
            <a:endParaRPr lang="it-IT" sz="300" dirty="0" smtClean="0">
              <a:solidFill>
                <a:schemeClr val="bg1"/>
              </a:solidFill>
              <a:latin typeface="Corbel"/>
              <a:ea typeface="Tahoma" panose="020B0604030504040204" pitchFamily="34" charset="0"/>
              <a:cs typeface="Tahoma" panose="020B0604030504040204" pitchFamily="34" charset="0"/>
            </a:endParaRPr>
          </a:p>
          <a:p>
            <a:pPr marL="87313" lvl="0" indent="-87313">
              <a:lnSpc>
                <a:spcPct val="110000"/>
              </a:lnSpc>
              <a:buFont typeface="Wingdings" panose="05000000000000000000" pitchFamily="2" charset="2"/>
              <a:buChar char="ü"/>
            </a:pPr>
            <a:r>
              <a:rPr lang="it-IT" sz="1050" b="1" dirty="0" smtClean="0">
                <a:solidFill>
                  <a:schemeClr val="bg1"/>
                </a:solidFill>
                <a:latin typeface="Corbel"/>
                <a:ea typeface="Tahoma" panose="020B0604030504040204" pitchFamily="34" charset="0"/>
                <a:cs typeface="Tahoma" panose="020B0604030504040204" pitchFamily="34" charset="0"/>
              </a:rPr>
              <a:t>Individuazione dei GU</a:t>
            </a:r>
          </a:p>
          <a:p>
            <a:pPr marL="87313" lvl="0" indent="-87313">
              <a:lnSpc>
                <a:spcPct val="110000"/>
              </a:lnSpc>
              <a:buFont typeface="Wingdings" panose="05000000000000000000" pitchFamily="2" charset="2"/>
              <a:buChar char="ü"/>
            </a:pPr>
            <a:endParaRPr lang="it-IT" sz="300" b="1" dirty="0">
              <a:solidFill>
                <a:schemeClr val="bg1"/>
              </a:solidFill>
              <a:latin typeface="Corbel"/>
              <a:ea typeface="Tahoma" panose="020B0604030504040204" pitchFamily="34" charset="0"/>
              <a:cs typeface="Tahoma" panose="020B0604030504040204" pitchFamily="34" charset="0"/>
            </a:endParaRPr>
          </a:p>
          <a:p>
            <a:pPr marL="87313" lvl="0" indent="-87313">
              <a:buFont typeface="Wingdings" panose="05000000000000000000" pitchFamily="2" charset="2"/>
              <a:buChar char="ü"/>
            </a:pPr>
            <a:r>
              <a:rPr lang="it-IT" sz="1050" b="1" dirty="0" smtClean="0">
                <a:solidFill>
                  <a:schemeClr val="bg1"/>
                </a:solidFill>
                <a:latin typeface="Corbel"/>
                <a:ea typeface="Tahoma" panose="020B0604030504040204" pitchFamily="34" charset="0"/>
                <a:cs typeface="Tahoma" panose="020B0604030504040204" pitchFamily="34" charset="0"/>
              </a:rPr>
              <a:t>Assegnazione </a:t>
            </a:r>
            <a:r>
              <a:rPr lang="it-IT" sz="1050" b="1" dirty="0">
                <a:solidFill>
                  <a:schemeClr val="bg1"/>
                </a:solidFill>
                <a:latin typeface="Corbel"/>
                <a:ea typeface="Tahoma" panose="020B0604030504040204" pitchFamily="34" charset="0"/>
                <a:cs typeface="Tahoma" panose="020B0604030504040204" pitchFamily="34" charset="0"/>
              </a:rPr>
              <a:t>locomotive </a:t>
            </a:r>
            <a:r>
              <a:rPr lang="it-IT" sz="1050" b="1" dirty="0" smtClean="0">
                <a:solidFill>
                  <a:schemeClr val="bg1"/>
                </a:solidFill>
                <a:latin typeface="Corbel"/>
                <a:ea typeface="Tahoma" panose="020B0604030504040204" pitchFamily="34" charset="0"/>
                <a:cs typeface="Tahoma" panose="020B0604030504040204" pitchFamily="34" charset="0"/>
              </a:rPr>
              <a:t>RFI per </a:t>
            </a:r>
            <a:r>
              <a:rPr lang="it-IT" sz="1050" b="1" dirty="0">
                <a:solidFill>
                  <a:schemeClr val="bg1"/>
                </a:solidFill>
                <a:latin typeface="Corbel"/>
                <a:ea typeface="Tahoma" panose="020B0604030504040204" pitchFamily="34" charset="0"/>
                <a:cs typeface="Tahoma" panose="020B0604030504040204" pitchFamily="34" charset="0"/>
              </a:rPr>
              <a:t>ogni </a:t>
            </a:r>
            <a:r>
              <a:rPr lang="it-IT" sz="1050" b="1" dirty="0" smtClean="0">
                <a:solidFill>
                  <a:schemeClr val="bg1"/>
                </a:solidFill>
                <a:latin typeface="Corbel"/>
                <a:ea typeface="Tahoma" panose="020B0604030504040204" pitchFamily="34" charset="0"/>
                <a:cs typeface="Tahoma" panose="020B0604030504040204" pitchFamily="34" charset="0"/>
              </a:rPr>
              <a:t>impianto</a:t>
            </a:r>
          </a:p>
          <a:p>
            <a:pPr marL="87313" lvl="0" indent="-87313">
              <a:lnSpc>
                <a:spcPct val="110000"/>
              </a:lnSpc>
              <a:buFont typeface="Wingdings" panose="05000000000000000000" pitchFamily="2" charset="2"/>
              <a:buChar char="ü"/>
            </a:pPr>
            <a:endParaRPr lang="it-IT" sz="300" b="1" dirty="0">
              <a:solidFill>
                <a:schemeClr val="bg1"/>
              </a:solidFill>
              <a:latin typeface="Corbel"/>
              <a:ea typeface="Tahoma" panose="020B0604030504040204" pitchFamily="34" charset="0"/>
              <a:cs typeface="Tahoma" panose="020B0604030504040204" pitchFamily="34" charset="0"/>
            </a:endParaRPr>
          </a:p>
          <a:p>
            <a:pPr marL="87313" lvl="0" indent="-87313">
              <a:buFont typeface="Wingdings" panose="05000000000000000000" pitchFamily="2" charset="2"/>
              <a:buChar char="ü"/>
            </a:pPr>
            <a:r>
              <a:rPr lang="it-IT" sz="1050" b="1" dirty="0" smtClean="0">
                <a:solidFill>
                  <a:schemeClr val="bg1"/>
                </a:solidFill>
                <a:latin typeface="Corbel"/>
                <a:ea typeface="Tahoma" panose="020B0604030504040204" pitchFamily="34" charset="0"/>
                <a:cs typeface="Tahoma" panose="020B0604030504040204" pitchFamily="34" charset="0"/>
              </a:rPr>
              <a:t>Sconti </a:t>
            </a:r>
            <a:r>
              <a:rPr lang="it-IT" sz="1050" b="1" dirty="0">
                <a:solidFill>
                  <a:schemeClr val="bg1"/>
                </a:solidFill>
                <a:latin typeface="Corbel"/>
                <a:ea typeface="Tahoma" panose="020B0604030504040204" pitchFamily="34" charset="0"/>
                <a:cs typeface="Tahoma" panose="020B0604030504040204" pitchFamily="34" charset="0"/>
              </a:rPr>
              <a:t>nelle </a:t>
            </a:r>
            <a:r>
              <a:rPr lang="it-IT" sz="1050" b="1" dirty="0" smtClean="0">
                <a:solidFill>
                  <a:schemeClr val="bg1"/>
                </a:solidFill>
                <a:latin typeface="Corbel"/>
                <a:ea typeface="Tahoma" panose="020B0604030504040204" pitchFamily="34" charset="0"/>
                <a:cs typeface="Tahoma" panose="020B0604030504040204" pitchFamily="34" charset="0"/>
              </a:rPr>
              <a:t>Tariffe dei GU in media del 5% rispetto a RFI</a:t>
            </a:r>
            <a:endParaRPr lang="it-IT" sz="1050" b="1" dirty="0">
              <a:solidFill>
                <a:schemeClr val="bg1"/>
              </a:solidFill>
              <a:latin typeface="Corbel"/>
              <a:ea typeface="Tahoma" panose="020B0604030504040204" pitchFamily="34" charset="0"/>
              <a:cs typeface="Tahoma" panose="020B0604030504040204" pitchFamily="34" charset="0"/>
            </a:endParaRPr>
          </a:p>
        </p:txBody>
      </p:sp>
      <p:sp>
        <p:nvSpPr>
          <p:cNvPr id="14" name="Pergamena 2 13"/>
          <p:cNvSpPr/>
          <p:nvPr/>
        </p:nvSpPr>
        <p:spPr>
          <a:xfrm>
            <a:off x="7380312" y="2088889"/>
            <a:ext cx="1036800" cy="129614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11"/>
          <p:cNvSpPr txBox="1">
            <a:spLocks noChangeArrowheads="1"/>
          </p:cNvSpPr>
          <p:nvPr/>
        </p:nvSpPr>
        <p:spPr bwMode="auto">
          <a:xfrm>
            <a:off x="7488832" y="2296537"/>
            <a:ext cx="10096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0" fontAlgn="base" hangingPunct="0">
              <a:spcBef>
                <a:spcPct val="0"/>
              </a:spcBef>
              <a:spcAft>
                <a:spcPct val="0"/>
              </a:spcAft>
              <a:defRPr/>
            </a:pPr>
            <a:r>
              <a:rPr lang="it-IT" altLang="it-IT" b="1" dirty="0">
                <a:solidFill>
                  <a:srgbClr val="000000"/>
                </a:solidFill>
                <a:cs typeface="Tahoma" panose="020B0604030504040204" pitchFamily="34" charset="0"/>
              </a:rPr>
              <a:t>Nota RFI </a:t>
            </a:r>
            <a:r>
              <a:rPr lang="it-IT" altLang="it-IT" dirty="0" smtClean="0">
                <a:solidFill>
                  <a:srgbClr val="000000"/>
                </a:solidFill>
                <a:cs typeface="Tahoma" panose="020B0604030504040204" pitchFamily="34" charset="0"/>
              </a:rPr>
              <a:t>AD\A0011\P\2013\000</a:t>
            </a:r>
            <a:r>
              <a:rPr lang="it-IT" altLang="it-IT" b="1" dirty="0" smtClean="0">
                <a:solidFill>
                  <a:srgbClr val="000000"/>
                </a:solidFill>
                <a:cs typeface="Tahoma" panose="020B0604030504040204" pitchFamily="34" charset="0"/>
              </a:rPr>
              <a:t>1158</a:t>
            </a:r>
            <a:endParaRPr lang="it-IT" altLang="it-IT" b="1" dirty="0">
              <a:solidFill>
                <a:srgbClr val="000000"/>
              </a:solidFill>
              <a:cs typeface="Tahoma" panose="020B0604030504040204" pitchFamily="34" charset="0"/>
            </a:endParaRPr>
          </a:p>
        </p:txBody>
      </p:sp>
    </p:spTree>
    <p:extLst>
      <p:ext uri="{BB962C8B-B14F-4D97-AF65-F5344CB8AC3E}">
        <p14:creationId xmlns:p14="http://schemas.microsoft.com/office/powerpoint/2010/main" val="3092576901"/>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con angoli arrotondati in diagonale 9"/>
          <p:cNvSpPr/>
          <p:nvPr/>
        </p:nvSpPr>
        <p:spPr>
          <a:xfrm>
            <a:off x="582489" y="793204"/>
            <a:ext cx="1469231" cy="1058466"/>
          </a:xfrm>
          <a:prstGeom prst="round2DiagRect">
            <a:avLst/>
          </a:prstGeom>
          <a:solidFill>
            <a:srgbClr val="FFFFFF"/>
          </a:solidFill>
          <a:ln w="57150" cap="flat" cmpd="sng" algn="ctr">
            <a:solidFill>
              <a:srgbClr val="00B0F0"/>
            </a:solidFill>
            <a:prstDash val="solid"/>
          </a:ln>
          <a:effectLst/>
        </p:spPr>
        <p:txBody>
          <a:bodyPr lIns="0" tIns="32085" rIns="0" bIns="32085" anchor="ctr"/>
          <a:lstStyle/>
          <a:p>
            <a:pPr algn="ctr" defTabSz="336711" eaLnBrk="0" fontAlgn="auto" hangingPunct="0">
              <a:spcBef>
                <a:spcPts val="0"/>
              </a:spcBef>
              <a:spcAft>
                <a:spcPts val="0"/>
              </a:spcAft>
              <a:defRPr/>
            </a:pPr>
            <a:r>
              <a:rPr lang="it-IT" sz="1200" b="1" kern="0" dirty="0">
                <a:solidFill>
                  <a:srgbClr val="00B0F0"/>
                </a:solidFill>
                <a:latin typeface="Corbel"/>
                <a:ea typeface="Microsoft YaHei"/>
              </a:rPr>
              <a:t>Delibera ART n.70/2014 – Misura 11.6.2. prescrizione per RFI di gare per GU di manovra </a:t>
            </a:r>
            <a:endParaRPr lang="it-IT" sz="1200" kern="0" dirty="0">
              <a:solidFill>
                <a:srgbClr val="00B0F0"/>
              </a:solidFill>
              <a:latin typeface="Corbel"/>
              <a:ea typeface="Microsoft YaHei"/>
            </a:endParaRPr>
          </a:p>
        </p:txBody>
      </p:sp>
      <p:sp>
        <p:nvSpPr>
          <p:cNvPr id="7" name="Rettangolo con angoli arrotondati in diagonale 37"/>
          <p:cNvSpPr/>
          <p:nvPr/>
        </p:nvSpPr>
        <p:spPr>
          <a:xfrm>
            <a:off x="1298629" y="3579862"/>
            <a:ext cx="2233607" cy="1369834"/>
          </a:xfrm>
          <a:prstGeom prst="round2DiagRect">
            <a:avLst/>
          </a:prstGeom>
          <a:solidFill>
            <a:srgbClr val="FFFFFF"/>
          </a:solidFill>
          <a:ln w="57150" cap="flat" cmpd="sng" algn="ctr">
            <a:solidFill>
              <a:srgbClr val="00B0F0"/>
            </a:solidFill>
            <a:prstDash val="solid"/>
          </a:ln>
          <a:effectLst/>
        </p:spPr>
        <p:txBody>
          <a:bodyPr lIns="0" tIns="32085" rIns="0" bIns="32085" anchor="ctr"/>
          <a:lstStyle/>
          <a:p>
            <a:pPr algn="ctr" defTabSz="336711" eaLnBrk="0" fontAlgn="auto" hangingPunct="0">
              <a:spcBef>
                <a:spcPts val="0"/>
              </a:spcBef>
              <a:spcAft>
                <a:spcPts val="0"/>
              </a:spcAft>
              <a:defRPr/>
            </a:pPr>
            <a:r>
              <a:rPr lang="it-IT" sz="900" b="1" kern="0" dirty="0">
                <a:solidFill>
                  <a:srgbClr val="00B0F0"/>
                </a:solidFill>
                <a:latin typeface="Corbel"/>
                <a:ea typeface="Microsoft YaHei"/>
              </a:rPr>
              <a:t>Audizione di RFI all’ART: emerge la necessità per RFI di non procedere all’espletamento delle gare per impedimenti di natura tecnica e di frammentazione dell’</a:t>
            </a:r>
            <a:r>
              <a:rPr lang="it-IT" sz="900" b="1" kern="0" dirty="0" err="1">
                <a:solidFill>
                  <a:srgbClr val="00B0F0"/>
                </a:solidFill>
                <a:latin typeface="Corbel"/>
                <a:ea typeface="Microsoft YaHei"/>
              </a:rPr>
              <a:t>asset</a:t>
            </a:r>
            <a:r>
              <a:rPr lang="it-IT" sz="900" b="1" kern="0" dirty="0">
                <a:solidFill>
                  <a:srgbClr val="00B0F0"/>
                </a:solidFill>
                <a:latin typeface="Corbel"/>
                <a:ea typeface="Microsoft YaHei"/>
              </a:rPr>
              <a:t> di RFI al fine ultimo di scongiurare il pericolo di avere due GU (uno per la manovra primaria, uno per la secondaria) con conseguente riduzione della capacità d’impianto. </a:t>
            </a:r>
          </a:p>
        </p:txBody>
      </p:sp>
      <p:sp>
        <p:nvSpPr>
          <p:cNvPr id="8" name="Rettangolo con angoli arrotondati in diagonale 38"/>
          <p:cNvSpPr/>
          <p:nvPr/>
        </p:nvSpPr>
        <p:spPr>
          <a:xfrm>
            <a:off x="4028729" y="3781151"/>
            <a:ext cx="1314453" cy="1150144"/>
          </a:xfrm>
          <a:prstGeom prst="round2DiagRect">
            <a:avLst/>
          </a:prstGeom>
          <a:solidFill>
            <a:srgbClr val="FFFFFF"/>
          </a:solidFill>
          <a:ln w="57150" cap="flat" cmpd="sng" algn="ctr">
            <a:solidFill>
              <a:srgbClr val="00B0F0"/>
            </a:solidFill>
            <a:prstDash val="solid"/>
          </a:ln>
          <a:effectLst/>
        </p:spPr>
        <p:txBody>
          <a:bodyPr lIns="0" tIns="32085" rIns="0" bIns="32085" anchor="ctr"/>
          <a:lstStyle/>
          <a:p>
            <a:pPr algn="ctr" defTabSz="336711" eaLnBrk="0" fontAlgn="auto" hangingPunct="0">
              <a:spcBef>
                <a:spcPts val="0"/>
              </a:spcBef>
              <a:spcAft>
                <a:spcPts val="0"/>
              </a:spcAft>
              <a:defRPr/>
            </a:pPr>
            <a:r>
              <a:rPr lang="it-IT" sz="1200" b="1" kern="0" dirty="0">
                <a:solidFill>
                  <a:srgbClr val="00B0F0"/>
                </a:solidFill>
                <a:latin typeface="Corbel"/>
                <a:ea typeface="Microsoft YaHei"/>
              </a:rPr>
              <a:t>Delibera ART n. 104/2015  - avvio delle gare posticipato al 31/3/2016 </a:t>
            </a:r>
          </a:p>
        </p:txBody>
      </p:sp>
      <p:sp>
        <p:nvSpPr>
          <p:cNvPr id="9" name="Rettangolo con angoli arrotondati in diagonale 40"/>
          <p:cNvSpPr/>
          <p:nvPr/>
        </p:nvSpPr>
        <p:spPr>
          <a:xfrm>
            <a:off x="4752034" y="454545"/>
            <a:ext cx="2412254" cy="1554956"/>
          </a:xfrm>
          <a:prstGeom prst="round2DiagRect">
            <a:avLst/>
          </a:prstGeom>
          <a:solidFill>
            <a:srgbClr val="FFFFFF"/>
          </a:solidFill>
          <a:ln w="57150" cap="flat" cmpd="sng" algn="ctr">
            <a:solidFill>
              <a:srgbClr val="00B0F0"/>
            </a:solidFill>
            <a:prstDash val="solid"/>
          </a:ln>
          <a:effectLst/>
        </p:spPr>
        <p:txBody>
          <a:bodyPr lIns="0" tIns="32085" rIns="0" bIns="32085" anchor="ctr"/>
          <a:lstStyle/>
          <a:p>
            <a:pPr algn="ctr" defTabSz="336711" eaLnBrk="0" fontAlgn="auto" hangingPunct="0">
              <a:spcBef>
                <a:spcPts val="0"/>
              </a:spcBef>
              <a:spcAft>
                <a:spcPts val="0"/>
              </a:spcAft>
              <a:defRPr/>
            </a:pPr>
            <a:r>
              <a:rPr lang="it-IT" sz="900" b="1" kern="0" dirty="0">
                <a:solidFill>
                  <a:srgbClr val="00B0F0"/>
                </a:solidFill>
                <a:latin typeface="Corbel"/>
                <a:ea typeface="Microsoft YaHei"/>
              </a:rPr>
              <a:t>Nota RFI  in ottemperanza alla Misura 5.2.1 Delibera 104/15: attività istruttoria di RFI  con tutti i proprietari di impianti raccordati all’Infrastruttura nazionale volto ad una puntuale perimetrazione del servizio di manovra da porre a base delle procedure ad evidenza pubblica con il risultato che in 5 impianti non è possibile procedere alle procedure ad evidenza pubblica in quanto i terminal interessati insistono totalmente in </a:t>
            </a:r>
            <a:r>
              <a:rPr lang="it-IT" sz="900" b="1" kern="0" dirty="0" err="1">
                <a:solidFill>
                  <a:srgbClr val="00B0F0"/>
                </a:solidFill>
                <a:latin typeface="Corbel"/>
                <a:ea typeface="Microsoft YaHei"/>
              </a:rPr>
              <a:t>asset</a:t>
            </a:r>
            <a:r>
              <a:rPr lang="it-IT" sz="900" b="1" kern="0" dirty="0">
                <a:solidFill>
                  <a:srgbClr val="00B0F0"/>
                </a:solidFill>
                <a:latin typeface="Corbel"/>
                <a:ea typeface="Microsoft YaHei"/>
              </a:rPr>
              <a:t> diversi da RFI. </a:t>
            </a:r>
            <a:endParaRPr lang="it-IT" sz="900" kern="0" dirty="0">
              <a:solidFill>
                <a:srgbClr val="00B0F0"/>
              </a:solidFill>
              <a:latin typeface="Corbel"/>
              <a:ea typeface="Microsoft YaHei"/>
            </a:endParaRPr>
          </a:p>
        </p:txBody>
      </p:sp>
      <p:sp>
        <p:nvSpPr>
          <p:cNvPr id="10" name="Rettangolo con angoli arrotondati in diagonale 26"/>
          <p:cNvSpPr/>
          <p:nvPr/>
        </p:nvSpPr>
        <p:spPr>
          <a:xfrm>
            <a:off x="2411919" y="458065"/>
            <a:ext cx="2160082" cy="1551436"/>
          </a:xfrm>
          <a:prstGeom prst="round2DiagRect">
            <a:avLst/>
          </a:prstGeom>
          <a:solidFill>
            <a:srgbClr val="FFFFFF"/>
          </a:solidFill>
          <a:ln w="57150" cap="flat" cmpd="sng" algn="ctr">
            <a:solidFill>
              <a:srgbClr val="00B0F0"/>
            </a:solidFill>
            <a:prstDash val="solid"/>
          </a:ln>
          <a:effectLst/>
        </p:spPr>
        <p:txBody>
          <a:bodyPr lIns="0" tIns="32085" rIns="0" bIns="32085" anchor="ctr"/>
          <a:lstStyle/>
          <a:p>
            <a:pPr algn="ctr" defTabSz="336711" eaLnBrk="0" fontAlgn="auto" hangingPunct="0">
              <a:spcBef>
                <a:spcPts val="0"/>
              </a:spcBef>
              <a:spcAft>
                <a:spcPts val="0"/>
              </a:spcAft>
              <a:defRPr/>
            </a:pPr>
            <a:r>
              <a:rPr lang="it-IT" sz="1000" b="1" kern="0" dirty="0">
                <a:solidFill>
                  <a:srgbClr val="00B0F0"/>
                </a:solidFill>
                <a:latin typeface="Corbel"/>
                <a:ea typeface="Microsoft YaHei"/>
              </a:rPr>
              <a:t>Audizione presso la sede ART con tutti gli </a:t>
            </a:r>
            <a:r>
              <a:rPr lang="it-IT" sz="1000" b="1" kern="0" dirty="0" err="1">
                <a:solidFill>
                  <a:srgbClr val="00B0F0"/>
                </a:solidFill>
                <a:latin typeface="Corbel"/>
                <a:ea typeface="Microsoft YaHei"/>
              </a:rPr>
              <a:t>stakeholders</a:t>
            </a:r>
            <a:r>
              <a:rPr lang="it-IT" sz="1000" b="1" kern="0" dirty="0">
                <a:solidFill>
                  <a:srgbClr val="00B0F0"/>
                </a:solidFill>
                <a:latin typeface="Corbel"/>
                <a:ea typeface="Microsoft YaHei"/>
              </a:rPr>
              <a:t>: emerge la necessità di attivare un processo </a:t>
            </a:r>
            <a:r>
              <a:rPr lang="it-IT" sz="1000" b="1" kern="0" dirty="0" err="1">
                <a:solidFill>
                  <a:srgbClr val="00B0F0"/>
                </a:solidFill>
                <a:latin typeface="Corbel"/>
                <a:ea typeface="Microsoft YaHei"/>
              </a:rPr>
              <a:t>regolatorio</a:t>
            </a:r>
            <a:r>
              <a:rPr lang="it-IT" sz="1000" b="1" kern="0" dirty="0">
                <a:solidFill>
                  <a:srgbClr val="00B0F0"/>
                </a:solidFill>
                <a:latin typeface="Corbel"/>
                <a:ea typeface="Microsoft YaHei"/>
              </a:rPr>
              <a:t> di settore a due fasi al fine di  pervenire ad un </a:t>
            </a:r>
            <a:r>
              <a:rPr lang="it-IT" sz="1000" b="1" kern="0" dirty="0" err="1">
                <a:solidFill>
                  <a:srgbClr val="00B0F0"/>
                </a:solidFill>
                <a:latin typeface="Corbel"/>
                <a:ea typeface="Microsoft YaHei"/>
              </a:rPr>
              <a:t>framework</a:t>
            </a:r>
            <a:r>
              <a:rPr lang="it-IT" sz="1000" b="1" kern="0" dirty="0">
                <a:solidFill>
                  <a:srgbClr val="00B0F0"/>
                </a:solidFill>
                <a:latin typeface="Corbel"/>
                <a:ea typeface="Microsoft YaHei"/>
              </a:rPr>
              <a:t> di regolazione che assicuri l’efficienza delle gestioni del servizio di manovra, il contenimento dei costi per l’utenza, l’ottimizzazione dei processi allocativi della capacità.</a:t>
            </a:r>
            <a:endParaRPr lang="it-IT" sz="1000" kern="0" dirty="0">
              <a:solidFill>
                <a:srgbClr val="00B0F0"/>
              </a:solidFill>
              <a:latin typeface="Corbel"/>
              <a:ea typeface="Microsoft YaHei"/>
            </a:endParaRPr>
          </a:p>
        </p:txBody>
      </p:sp>
      <p:sp>
        <p:nvSpPr>
          <p:cNvPr id="11" name="Rettangolo con angoli arrotondati in diagonale 33"/>
          <p:cNvSpPr/>
          <p:nvPr/>
        </p:nvSpPr>
        <p:spPr>
          <a:xfrm>
            <a:off x="6348065" y="3641848"/>
            <a:ext cx="1557338" cy="1303734"/>
          </a:xfrm>
          <a:prstGeom prst="round2DiagRect">
            <a:avLst/>
          </a:prstGeom>
          <a:solidFill>
            <a:srgbClr val="FFFFFF"/>
          </a:solidFill>
          <a:ln w="57150" cap="flat" cmpd="sng" algn="ctr">
            <a:solidFill>
              <a:srgbClr val="00B0F0"/>
            </a:solidFill>
            <a:prstDash val="solid"/>
          </a:ln>
          <a:effectLst/>
        </p:spPr>
        <p:txBody>
          <a:bodyPr lIns="0" tIns="32085" rIns="0" bIns="32085" anchor="ctr"/>
          <a:lstStyle/>
          <a:p>
            <a:pPr algn="ctr" defTabSz="336711" eaLnBrk="0" fontAlgn="auto" hangingPunct="0">
              <a:spcBef>
                <a:spcPts val="0"/>
              </a:spcBef>
              <a:spcAft>
                <a:spcPts val="0"/>
              </a:spcAft>
              <a:defRPr/>
            </a:pPr>
            <a:r>
              <a:rPr lang="it-IT" sz="1300" b="1" kern="0" dirty="0">
                <a:solidFill>
                  <a:srgbClr val="00B0F0"/>
                </a:solidFill>
                <a:latin typeface="Corbel"/>
                <a:ea typeface="Microsoft YaHei"/>
              </a:rPr>
              <a:t>Avvio procedimento relativo al servizio di Manovra (Delibera ART n.30/2016)</a:t>
            </a:r>
          </a:p>
        </p:txBody>
      </p:sp>
      <p:grpSp>
        <p:nvGrpSpPr>
          <p:cNvPr id="12" name="Gruppo 3"/>
          <p:cNvGrpSpPr>
            <a:grpSpLocks/>
          </p:cNvGrpSpPr>
          <p:nvPr/>
        </p:nvGrpSpPr>
        <p:grpSpPr bwMode="auto">
          <a:xfrm>
            <a:off x="836066" y="2477421"/>
            <a:ext cx="8012235" cy="691433"/>
            <a:chOff x="441285" y="3902177"/>
            <a:chExt cx="11429428" cy="896727"/>
          </a:xfrm>
        </p:grpSpPr>
        <p:sp>
          <p:nvSpPr>
            <p:cNvPr id="13" name="Pentagono 12"/>
            <p:cNvSpPr/>
            <p:nvPr/>
          </p:nvSpPr>
          <p:spPr>
            <a:xfrm>
              <a:off x="445535" y="3929971"/>
              <a:ext cx="1261928" cy="143604"/>
            </a:xfrm>
            <a:prstGeom prst="homePlate">
              <a:avLst/>
            </a:prstGeom>
            <a:solidFill>
              <a:srgbClr val="000000"/>
            </a:solidFill>
            <a:ln w="73025" cap="flat" cmpd="sng" algn="ctr">
              <a:solidFill>
                <a:srgbClr val="000000"/>
              </a:solidFill>
              <a:prstDash val="solid"/>
            </a:ln>
            <a:effectLst/>
          </p:spPr>
          <p:txBody>
            <a:bodyPr anchor="ctr"/>
            <a:lstStyle/>
            <a:p>
              <a:pPr algn="ctr" defTabSz="336711" eaLnBrk="0" fontAlgn="auto" hangingPunct="0">
                <a:spcBef>
                  <a:spcPts val="0"/>
                </a:spcBef>
                <a:spcAft>
                  <a:spcPts val="0"/>
                </a:spcAft>
                <a:defRPr/>
              </a:pPr>
              <a:endParaRPr lang="it-IT" sz="1300" kern="0">
                <a:solidFill>
                  <a:srgbClr val="FFFFFF"/>
                </a:solidFill>
                <a:latin typeface="Corbel"/>
                <a:ea typeface="Microsoft YaHei"/>
              </a:endParaRPr>
            </a:p>
          </p:txBody>
        </p:sp>
        <p:sp>
          <p:nvSpPr>
            <p:cNvPr id="15" name="Gallone 14"/>
            <p:cNvSpPr/>
            <p:nvPr/>
          </p:nvSpPr>
          <p:spPr>
            <a:xfrm>
              <a:off x="2067528" y="3929971"/>
              <a:ext cx="1260230" cy="143604"/>
            </a:xfrm>
            <a:prstGeom prst="chevron">
              <a:avLst/>
            </a:prstGeom>
            <a:solidFill>
              <a:srgbClr val="000000"/>
            </a:solidFill>
            <a:ln w="73025" cap="flat" cmpd="sng" algn="ctr">
              <a:solidFill>
                <a:srgbClr val="000000"/>
              </a:solidFill>
              <a:prstDash val="solid"/>
            </a:ln>
            <a:effectLst/>
          </p:spPr>
          <p:txBody>
            <a:bodyPr anchor="ctr"/>
            <a:lstStyle/>
            <a:p>
              <a:pPr algn="ctr" defTabSz="336711" eaLnBrk="0" fontAlgn="auto" hangingPunct="0">
                <a:spcBef>
                  <a:spcPts val="0"/>
                </a:spcBef>
                <a:spcAft>
                  <a:spcPts val="0"/>
                </a:spcAft>
                <a:defRPr/>
              </a:pPr>
              <a:endParaRPr lang="it-IT" sz="1300" kern="0">
                <a:solidFill>
                  <a:srgbClr val="000000"/>
                </a:solidFill>
                <a:latin typeface="Corbel"/>
                <a:ea typeface="Microsoft YaHei"/>
              </a:endParaRPr>
            </a:p>
          </p:txBody>
        </p:sp>
        <p:sp>
          <p:nvSpPr>
            <p:cNvPr id="16" name="Gallone 15"/>
            <p:cNvSpPr/>
            <p:nvPr/>
          </p:nvSpPr>
          <p:spPr>
            <a:xfrm>
              <a:off x="5398136" y="3929971"/>
              <a:ext cx="1258531" cy="143604"/>
            </a:xfrm>
            <a:prstGeom prst="chevron">
              <a:avLst/>
            </a:prstGeom>
            <a:solidFill>
              <a:srgbClr val="000000"/>
            </a:solidFill>
            <a:ln w="73025" cap="flat" cmpd="sng" algn="ctr">
              <a:solidFill>
                <a:srgbClr val="000000"/>
              </a:solidFill>
              <a:prstDash val="solid"/>
            </a:ln>
            <a:effectLst/>
          </p:spPr>
          <p:txBody>
            <a:bodyPr anchor="ctr"/>
            <a:lstStyle/>
            <a:p>
              <a:pPr algn="ctr" defTabSz="336711" eaLnBrk="0" fontAlgn="auto" hangingPunct="0">
                <a:spcBef>
                  <a:spcPts val="0"/>
                </a:spcBef>
                <a:spcAft>
                  <a:spcPts val="0"/>
                </a:spcAft>
                <a:defRPr/>
              </a:pPr>
              <a:endParaRPr lang="it-IT" sz="1300" kern="0">
                <a:solidFill>
                  <a:srgbClr val="000000"/>
                </a:solidFill>
                <a:latin typeface="Corbel"/>
                <a:ea typeface="Microsoft YaHei"/>
              </a:endParaRPr>
            </a:p>
          </p:txBody>
        </p:sp>
        <p:sp>
          <p:nvSpPr>
            <p:cNvPr id="17" name="Gallone 16"/>
            <p:cNvSpPr/>
            <p:nvPr/>
          </p:nvSpPr>
          <p:spPr>
            <a:xfrm>
              <a:off x="8754219" y="3929971"/>
              <a:ext cx="1260230" cy="143604"/>
            </a:xfrm>
            <a:prstGeom prst="chevron">
              <a:avLst/>
            </a:prstGeom>
            <a:solidFill>
              <a:srgbClr val="000000"/>
            </a:solidFill>
            <a:ln w="73025" cap="flat" cmpd="sng" algn="ctr">
              <a:solidFill>
                <a:srgbClr val="000000"/>
              </a:solidFill>
              <a:prstDash val="solid"/>
            </a:ln>
            <a:effectLst/>
          </p:spPr>
          <p:txBody>
            <a:bodyPr anchor="ctr"/>
            <a:lstStyle/>
            <a:p>
              <a:pPr algn="ctr" defTabSz="336711" eaLnBrk="0" fontAlgn="auto" hangingPunct="0">
                <a:spcBef>
                  <a:spcPts val="0"/>
                </a:spcBef>
                <a:spcAft>
                  <a:spcPts val="0"/>
                </a:spcAft>
                <a:defRPr/>
              </a:pPr>
              <a:endParaRPr lang="it-IT" sz="1300" kern="0">
                <a:solidFill>
                  <a:srgbClr val="000000"/>
                </a:solidFill>
                <a:latin typeface="Corbel"/>
                <a:ea typeface="Microsoft YaHei"/>
              </a:endParaRPr>
            </a:p>
          </p:txBody>
        </p:sp>
        <p:sp>
          <p:nvSpPr>
            <p:cNvPr id="18" name="Gallone 17"/>
            <p:cNvSpPr/>
            <p:nvPr/>
          </p:nvSpPr>
          <p:spPr>
            <a:xfrm>
              <a:off x="3735379" y="3929971"/>
              <a:ext cx="1260230" cy="143604"/>
            </a:xfrm>
            <a:prstGeom prst="chevron">
              <a:avLst/>
            </a:prstGeom>
            <a:solidFill>
              <a:srgbClr val="000000"/>
            </a:solidFill>
            <a:ln w="73025" cap="flat" cmpd="sng" algn="ctr">
              <a:solidFill>
                <a:srgbClr val="000000"/>
              </a:solidFill>
              <a:prstDash val="solid"/>
            </a:ln>
            <a:effectLst/>
          </p:spPr>
          <p:txBody>
            <a:bodyPr anchor="ctr"/>
            <a:lstStyle/>
            <a:p>
              <a:pPr algn="ctr" defTabSz="336711" eaLnBrk="0" fontAlgn="auto" hangingPunct="0">
                <a:spcBef>
                  <a:spcPts val="0"/>
                </a:spcBef>
                <a:spcAft>
                  <a:spcPts val="0"/>
                </a:spcAft>
                <a:defRPr/>
              </a:pPr>
              <a:endParaRPr lang="it-IT" sz="1300" kern="0">
                <a:solidFill>
                  <a:srgbClr val="000000"/>
                </a:solidFill>
                <a:latin typeface="Corbel"/>
                <a:ea typeface="Microsoft YaHei"/>
              </a:endParaRPr>
            </a:p>
          </p:txBody>
        </p:sp>
        <p:sp>
          <p:nvSpPr>
            <p:cNvPr id="19" name="Gallone 18"/>
            <p:cNvSpPr/>
            <p:nvPr/>
          </p:nvSpPr>
          <p:spPr>
            <a:xfrm>
              <a:off x="7089765" y="3929971"/>
              <a:ext cx="1258531" cy="143604"/>
            </a:xfrm>
            <a:prstGeom prst="chevron">
              <a:avLst/>
            </a:prstGeom>
            <a:solidFill>
              <a:srgbClr val="000000"/>
            </a:solidFill>
            <a:ln w="73025" cap="flat" cmpd="sng" algn="ctr">
              <a:solidFill>
                <a:srgbClr val="000000"/>
              </a:solidFill>
              <a:prstDash val="solid"/>
            </a:ln>
            <a:effectLst/>
          </p:spPr>
          <p:txBody>
            <a:bodyPr anchor="ctr"/>
            <a:lstStyle/>
            <a:p>
              <a:pPr algn="ctr" defTabSz="336711" eaLnBrk="0" fontAlgn="auto" hangingPunct="0">
                <a:spcBef>
                  <a:spcPts val="0"/>
                </a:spcBef>
                <a:spcAft>
                  <a:spcPts val="0"/>
                </a:spcAft>
                <a:defRPr/>
              </a:pPr>
              <a:endParaRPr lang="it-IT" sz="1300" kern="0">
                <a:solidFill>
                  <a:srgbClr val="000000"/>
                </a:solidFill>
                <a:latin typeface="Corbel"/>
                <a:ea typeface="Microsoft YaHei"/>
              </a:endParaRPr>
            </a:p>
          </p:txBody>
        </p:sp>
        <p:sp>
          <p:nvSpPr>
            <p:cNvPr id="20" name="Gallone 19"/>
            <p:cNvSpPr/>
            <p:nvPr/>
          </p:nvSpPr>
          <p:spPr>
            <a:xfrm>
              <a:off x="10450943" y="3929971"/>
              <a:ext cx="1258532" cy="143604"/>
            </a:xfrm>
            <a:prstGeom prst="chevron">
              <a:avLst/>
            </a:prstGeom>
            <a:solidFill>
              <a:srgbClr val="000000"/>
            </a:solidFill>
            <a:ln w="73025" cap="flat" cmpd="sng" algn="ctr">
              <a:solidFill>
                <a:srgbClr val="000000"/>
              </a:solidFill>
              <a:prstDash val="solid"/>
            </a:ln>
            <a:effectLst/>
          </p:spPr>
          <p:txBody>
            <a:bodyPr anchor="ctr"/>
            <a:lstStyle/>
            <a:p>
              <a:pPr algn="ctr" defTabSz="336711" eaLnBrk="0" fontAlgn="auto" hangingPunct="0">
                <a:spcBef>
                  <a:spcPts val="0"/>
                </a:spcBef>
                <a:spcAft>
                  <a:spcPts val="0"/>
                </a:spcAft>
                <a:defRPr/>
              </a:pPr>
              <a:endParaRPr lang="it-IT" sz="1300" kern="0">
                <a:solidFill>
                  <a:srgbClr val="000000"/>
                </a:solidFill>
                <a:latin typeface="Corbel"/>
                <a:ea typeface="Microsoft YaHei"/>
              </a:endParaRPr>
            </a:p>
          </p:txBody>
        </p:sp>
        <p:sp>
          <p:nvSpPr>
            <p:cNvPr id="21" name="CasellaDiTesto 11"/>
            <p:cNvSpPr txBox="1">
              <a:spLocks noChangeArrowheads="1"/>
            </p:cNvSpPr>
            <p:nvPr/>
          </p:nvSpPr>
          <p:spPr bwMode="auto">
            <a:xfrm>
              <a:off x="441285" y="4240082"/>
              <a:ext cx="1248985" cy="55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336711" eaLnBrk="0" fontAlgn="auto" hangingPunct="0">
                <a:spcBef>
                  <a:spcPts val="0"/>
                </a:spcBef>
                <a:spcAft>
                  <a:spcPts val="0"/>
                </a:spcAft>
              </a:pPr>
              <a:r>
                <a:rPr lang="it-IT" altLang="it-IT" sz="1100" b="1" kern="0">
                  <a:solidFill>
                    <a:srgbClr val="FF6600"/>
                  </a:solidFill>
                  <a:latin typeface="Arial" charset="0"/>
                  <a:ea typeface="Microsoft YaHei"/>
                </a:rPr>
                <a:t>OTTOBRE</a:t>
              </a:r>
            </a:p>
            <a:p>
              <a:pPr algn="ctr" defTabSz="336711" eaLnBrk="0" fontAlgn="auto" hangingPunct="0">
                <a:spcBef>
                  <a:spcPts val="0"/>
                </a:spcBef>
                <a:spcAft>
                  <a:spcPts val="0"/>
                </a:spcAft>
              </a:pPr>
              <a:r>
                <a:rPr lang="it-IT" altLang="it-IT" sz="1100" b="1" kern="0">
                  <a:solidFill>
                    <a:srgbClr val="FF6600"/>
                  </a:solidFill>
                  <a:latin typeface="Arial" charset="0"/>
                  <a:ea typeface="Microsoft YaHei"/>
                </a:rPr>
                <a:t>2014</a:t>
              </a:r>
            </a:p>
          </p:txBody>
        </p:sp>
        <p:sp>
          <p:nvSpPr>
            <p:cNvPr id="22" name="CasellaDiTesto 42"/>
            <p:cNvSpPr txBox="1">
              <a:spLocks noChangeArrowheads="1"/>
            </p:cNvSpPr>
            <p:nvPr/>
          </p:nvSpPr>
          <p:spPr bwMode="auto">
            <a:xfrm>
              <a:off x="1850936" y="4240082"/>
              <a:ext cx="1676593" cy="55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336711" eaLnBrk="0" fontAlgn="auto" hangingPunct="0">
                <a:spcBef>
                  <a:spcPts val="0"/>
                </a:spcBef>
                <a:spcAft>
                  <a:spcPts val="0"/>
                </a:spcAft>
              </a:pPr>
              <a:r>
                <a:rPr lang="it-IT" altLang="it-IT" sz="1100" b="1" kern="0">
                  <a:solidFill>
                    <a:srgbClr val="FF6600"/>
                  </a:solidFill>
                  <a:latin typeface="Arial" charset="0"/>
                  <a:ea typeface="Microsoft YaHei"/>
                </a:rPr>
                <a:t>3 SETTEMBRE</a:t>
              </a:r>
            </a:p>
            <a:p>
              <a:pPr algn="ctr" defTabSz="336711" eaLnBrk="0" fontAlgn="auto" hangingPunct="0">
                <a:spcBef>
                  <a:spcPts val="0"/>
                </a:spcBef>
                <a:spcAft>
                  <a:spcPts val="0"/>
                </a:spcAft>
              </a:pPr>
              <a:r>
                <a:rPr lang="it-IT" altLang="it-IT" sz="1100" b="1" kern="0">
                  <a:solidFill>
                    <a:srgbClr val="FF6600"/>
                  </a:solidFill>
                  <a:latin typeface="Arial" charset="0"/>
                  <a:ea typeface="Microsoft YaHei"/>
                </a:rPr>
                <a:t>2015</a:t>
              </a:r>
            </a:p>
          </p:txBody>
        </p:sp>
        <p:sp>
          <p:nvSpPr>
            <p:cNvPr id="23" name="Ovale 22"/>
            <p:cNvSpPr/>
            <p:nvPr/>
          </p:nvSpPr>
          <p:spPr>
            <a:xfrm>
              <a:off x="1765209" y="3902177"/>
              <a:ext cx="230985" cy="200737"/>
            </a:xfrm>
            <a:prstGeom prst="ellipse">
              <a:avLst/>
            </a:prstGeom>
            <a:solidFill>
              <a:srgbClr val="FF6600"/>
            </a:solidFill>
            <a:ln w="25400" cap="flat" cmpd="sng" algn="ctr">
              <a:solidFill>
                <a:srgbClr val="FF6600"/>
              </a:solidFill>
              <a:prstDash val="solid"/>
            </a:ln>
            <a:effectLst/>
          </p:spPr>
          <p:txBody>
            <a:bodyPr anchor="ctr"/>
            <a:lstStyle/>
            <a:p>
              <a:pPr algn="ctr" defTabSz="336711" eaLnBrk="0" fontAlgn="auto" hangingPunct="0">
                <a:spcBef>
                  <a:spcPts val="0"/>
                </a:spcBef>
                <a:spcAft>
                  <a:spcPts val="0"/>
                </a:spcAft>
                <a:defRPr/>
              </a:pPr>
              <a:endParaRPr lang="it-IT" sz="1300" kern="0">
                <a:solidFill>
                  <a:srgbClr val="FFFFFF"/>
                </a:solidFill>
                <a:latin typeface="Corbel"/>
                <a:ea typeface="Microsoft YaHei"/>
              </a:endParaRPr>
            </a:p>
          </p:txBody>
        </p:sp>
        <p:sp>
          <p:nvSpPr>
            <p:cNvPr id="24" name="Ovale 23"/>
            <p:cNvSpPr/>
            <p:nvPr/>
          </p:nvSpPr>
          <p:spPr>
            <a:xfrm>
              <a:off x="3402488" y="3902177"/>
              <a:ext cx="230985" cy="200737"/>
            </a:xfrm>
            <a:prstGeom prst="ellipse">
              <a:avLst/>
            </a:prstGeom>
            <a:solidFill>
              <a:srgbClr val="FF6600"/>
            </a:solidFill>
            <a:ln w="25400" cap="flat" cmpd="sng" algn="ctr">
              <a:solidFill>
                <a:srgbClr val="FF6600"/>
              </a:solidFill>
              <a:prstDash val="solid"/>
            </a:ln>
            <a:effectLst/>
          </p:spPr>
          <p:txBody>
            <a:bodyPr anchor="ctr"/>
            <a:lstStyle/>
            <a:p>
              <a:pPr algn="ctr" defTabSz="336711" eaLnBrk="0" fontAlgn="auto" hangingPunct="0">
                <a:spcBef>
                  <a:spcPts val="0"/>
                </a:spcBef>
                <a:spcAft>
                  <a:spcPts val="0"/>
                </a:spcAft>
                <a:defRPr/>
              </a:pPr>
              <a:endParaRPr lang="it-IT" sz="1300" kern="0">
                <a:solidFill>
                  <a:srgbClr val="FFFFFF"/>
                </a:solidFill>
                <a:latin typeface="Corbel"/>
                <a:ea typeface="Microsoft YaHei"/>
              </a:endParaRPr>
            </a:p>
          </p:txBody>
        </p:sp>
        <p:sp>
          <p:nvSpPr>
            <p:cNvPr id="25" name="Ovale 24"/>
            <p:cNvSpPr/>
            <p:nvPr/>
          </p:nvSpPr>
          <p:spPr>
            <a:xfrm>
              <a:off x="6748381" y="3902177"/>
              <a:ext cx="229288" cy="200737"/>
            </a:xfrm>
            <a:prstGeom prst="ellipse">
              <a:avLst/>
            </a:prstGeom>
            <a:solidFill>
              <a:srgbClr val="FF6600"/>
            </a:solidFill>
            <a:ln w="25400" cap="flat" cmpd="sng" algn="ctr">
              <a:solidFill>
                <a:srgbClr val="FF6600"/>
              </a:solidFill>
              <a:prstDash val="solid"/>
            </a:ln>
            <a:effectLst/>
          </p:spPr>
          <p:txBody>
            <a:bodyPr anchor="ctr"/>
            <a:lstStyle/>
            <a:p>
              <a:pPr algn="ctr" defTabSz="336711" eaLnBrk="0" fontAlgn="auto" hangingPunct="0">
                <a:spcBef>
                  <a:spcPts val="0"/>
                </a:spcBef>
                <a:spcAft>
                  <a:spcPts val="0"/>
                </a:spcAft>
                <a:defRPr/>
              </a:pPr>
              <a:endParaRPr lang="it-IT" sz="1300" kern="0">
                <a:solidFill>
                  <a:srgbClr val="FFFFFF"/>
                </a:solidFill>
                <a:latin typeface="Corbel"/>
                <a:ea typeface="Microsoft YaHei"/>
              </a:endParaRPr>
            </a:p>
          </p:txBody>
        </p:sp>
        <p:sp>
          <p:nvSpPr>
            <p:cNvPr id="26" name="CasellaDiTesto 46"/>
            <p:cNvSpPr txBox="1">
              <a:spLocks noChangeArrowheads="1"/>
            </p:cNvSpPr>
            <p:nvPr/>
          </p:nvSpPr>
          <p:spPr bwMode="auto">
            <a:xfrm>
              <a:off x="7147900" y="4240082"/>
              <a:ext cx="1168950" cy="55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336711" eaLnBrk="0" fontAlgn="auto" hangingPunct="0">
                <a:spcBef>
                  <a:spcPts val="0"/>
                </a:spcBef>
                <a:spcAft>
                  <a:spcPts val="0"/>
                </a:spcAft>
              </a:pPr>
              <a:r>
                <a:rPr lang="it-IT" altLang="it-IT" sz="1100" b="1" kern="0">
                  <a:solidFill>
                    <a:srgbClr val="FF6600"/>
                  </a:solidFill>
                  <a:latin typeface="Arial" charset="0"/>
                  <a:ea typeface="Microsoft YaHei"/>
                </a:rPr>
                <a:t>8 MARZO</a:t>
              </a:r>
            </a:p>
            <a:p>
              <a:pPr algn="ctr" defTabSz="336711" eaLnBrk="0" fontAlgn="auto" hangingPunct="0">
                <a:spcBef>
                  <a:spcPts val="0"/>
                </a:spcBef>
                <a:spcAft>
                  <a:spcPts val="0"/>
                </a:spcAft>
              </a:pPr>
              <a:r>
                <a:rPr lang="it-IT" altLang="it-IT" sz="1100" b="1" kern="0">
                  <a:solidFill>
                    <a:srgbClr val="FF6600"/>
                  </a:solidFill>
                  <a:latin typeface="Arial" charset="0"/>
                  <a:ea typeface="Microsoft YaHei"/>
                </a:rPr>
                <a:t>2016</a:t>
              </a:r>
            </a:p>
          </p:txBody>
        </p:sp>
        <p:sp>
          <p:nvSpPr>
            <p:cNvPr id="27" name="Ovale 26"/>
            <p:cNvSpPr/>
            <p:nvPr/>
          </p:nvSpPr>
          <p:spPr>
            <a:xfrm>
              <a:off x="8419629" y="3902177"/>
              <a:ext cx="227589" cy="200737"/>
            </a:xfrm>
            <a:prstGeom prst="ellipse">
              <a:avLst/>
            </a:prstGeom>
            <a:solidFill>
              <a:srgbClr val="FF6600"/>
            </a:solidFill>
            <a:ln w="25400" cap="flat" cmpd="sng" algn="ctr">
              <a:solidFill>
                <a:srgbClr val="FF6600"/>
              </a:solidFill>
              <a:prstDash val="solid"/>
            </a:ln>
            <a:effectLst/>
          </p:spPr>
          <p:txBody>
            <a:bodyPr anchor="ctr"/>
            <a:lstStyle/>
            <a:p>
              <a:pPr algn="ctr" defTabSz="336711" eaLnBrk="0" fontAlgn="auto" hangingPunct="0">
                <a:spcBef>
                  <a:spcPts val="0"/>
                </a:spcBef>
                <a:spcAft>
                  <a:spcPts val="0"/>
                </a:spcAft>
                <a:defRPr/>
              </a:pPr>
              <a:endParaRPr lang="it-IT" sz="1300" kern="0">
                <a:solidFill>
                  <a:srgbClr val="FFFFFF"/>
                </a:solidFill>
                <a:latin typeface="Corbel"/>
                <a:ea typeface="Microsoft YaHei"/>
              </a:endParaRPr>
            </a:p>
          </p:txBody>
        </p:sp>
        <p:sp>
          <p:nvSpPr>
            <p:cNvPr id="28" name="CasellaDiTesto 48"/>
            <p:cNvSpPr txBox="1">
              <a:spLocks noChangeArrowheads="1"/>
            </p:cNvSpPr>
            <p:nvPr/>
          </p:nvSpPr>
          <p:spPr bwMode="auto">
            <a:xfrm>
              <a:off x="10274154" y="4240082"/>
              <a:ext cx="1596559" cy="55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336711" eaLnBrk="0" fontAlgn="auto" hangingPunct="0">
                <a:spcBef>
                  <a:spcPts val="0"/>
                </a:spcBef>
                <a:spcAft>
                  <a:spcPts val="0"/>
                </a:spcAft>
              </a:pPr>
              <a:r>
                <a:rPr lang="it-IT" altLang="it-IT" sz="1100" b="1" kern="0">
                  <a:solidFill>
                    <a:srgbClr val="FF6600"/>
                  </a:solidFill>
                  <a:latin typeface="Arial" charset="0"/>
                  <a:ea typeface="Microsoft YaHei"/>
                </a:rPr>
                <a:t>10 FEBBRAIO</a:t>
              </a:r>
            </a:p>
            <a:p>
              <a:pPr algn="ctr" defTabSz="336711" eaLnBrk="0" fontAlgn="auto" hangingPunct="0">
                <a:spcBef>
                  <a:spcPts val="0"/>
                </a:spcBef>
                <a:spcAft>
                  <a:spcPts val="0"/>
                </a:spcAft>
              </a:pPr>
              <a:r>
                <a:rPr lang="it-IT" altLang="it-IT" sz="1100" b="1" kern="0">
                  <a:solidFill>
                    <a:srgbClr val="FF6600"/>
                  </a:solidFill>
                  <a:latin typeface="Arial" charset="0"/>
                  <a:ea typeface="Microsoft YaHei"/>
                </a:rPr>
                <a:t>2017</a:t>
              </a:r>
            </a:p>
          </p:txBody>
        </p:sp>
        <p:sp>
          <p:nvSpPr>
            <p:cNvPr id="29" name="Ovale 28"/>
            <p:cNvSpPr/>
            <p:nvPr/>
          </p:nvSpPr>
          <p:spPr>
            <a:xfrm>
              <a:off x="5078832" y="3902177"/>
              <a:ext cx="230985" cy="200737"/>
            </a:xfrm>
            <a:prstGeom prst="ellipse">
              <a:avLst/>
            </a:prstGeom>
            <a:solidFill>
              <a:srgbClr val="FF6600"/>
            </a:solidFill>
            <a:ln w="25400" cap="flat" cmpd="sng" algn="ctr">
              <a:solidFill>
                <a:srgbClr val="FF6600"/>
              </a:solidFill>
              <a:prstDash val="solid"/>
            </a:ln>
            <a:effectLst/>
          </p:spPr>
          <p:txBody>
            <a:bodyPr anchor="ctr"/>
            <a:lstStyle/>
            <a:p>
              <a:pPr algn="ctr" defTabSz="336711" eaLnBrk="0" fontAlgn="auto" hangingPunct="0">
                <a:spcBef>
                  <a:spcPts val="0"/>
                </a:spcBef>
                <a:spcAft>
                  <a:spcPts val="0"/>
                </a:spcAft>
                <a:defRPr/>
              </a:pPr>
              <a:endParaRPr lang="it-IT" sz="1300" kern="0">
                <a:solidFill>
                  <a:srgbClr val="FFFFFF"/>
                </a:solidFill>
                <a:latin typeface="Corbel"/>
                <a:ea typeface="Microsoft YaHei"/>
              </a:endParaRPr>
            </a:p>
          </p:txBody>
        </p:sp>
        <p:sp>
          <p:nvSpPr>
            <p:cNvPr id="30" name="CasellaDiTesto 42"/>
            <p:cNvSpPr txBox="1">
              <a:spLocks noChangeArrowheads="1"/>
            </p:cNvSpPr>
            <p:nvPr/>
          </p:nvSpPr>
          <p:spPr bwMode="auto">
            <a:xfrm>
              <a:off x="5258747" y="4240082"/>
              <a:ext cx="1340452" cy="55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336711" eaLnBrk="0" fontAlgn="auto" hangingPunct="0">
                <a:spcBef>
                  <a:spcPts val="0"/>
                </a:spcBef>
                <a:spcAft>
                  <a:spcPts val="0"/>
                </a:spcAft>
              </a:pPr>
              <a:r>
                <a:rPr lang="it-IT" altLang="it-IT" sz="1100" b="1" kern="0">
                  <a:solidFill>
                    <a:srgbClr val="FF6600"/>
                  </a:solidFill>
                  <a:latin typeface="Arial" charset="0"/>
                  <a:ea typeface="Microsoft YaHei"/>
                </a:rPr>
                <a:t>DICEMBRE</a:t>
              </a:r>
            </a:p>
            <a:p>
              <a:pPr algn="ctr" defTabSz="336711" eaLnBrk="0" fontAlgn="auto" hangingPunct="0">
                <a:spcBef>
                  <a:spcPts val="0"/>
                </a:spcBef>
                <a:spcAft>
                  <a:spcPts val="0"/>
                </a:spcAft>
              </a:pPr>
              <a:r>
                <a:rPr lang="it-IT" altLang="it-IT" sz="1100" b="1" kern="0">
                  <a:solidFill>
                    <a:srgbClr val="FF6600"/>
                  </a:solidFill>
                  <a:latin typeface="Arial" charset="0"/>
                  <a:ea typeface="Microsoft YaHei"/>
                </a:rPr>
                <a:t>2015</a:t>
              </a:r>
            </a:p>
          </p:txBody>
        </p:sp>
        <p:sp>
          <p:nvSpPr>
            <p:cNvPr id="31" name="Ovale 30"/>
            <p:cNvSpPr/>
            <p:nvPr/>
          </p:nvSpPr>
          <p:spPr>
            <a:xfrm>
              <a:off x="10099370" y="3902177"/>
              <a:ext cx="227589" cy="200737"/>
            </a:xfrm>
            <a:prstGeom prst="ellipse">
              <a:avLst/>
            </a:prstGeom>
            <a:solidFill>
              <a:srgbClr val="FF6600"/>
            </a:solidFill>
            <a:ln w="25400" cap="flat" cmpd="sng" algn="ctr">
              <a:solidFill>
                <a:srgbClr val="FF6600"/>
              </a:solidFill>
              <a:prstDash val="solid"/>
            </a:ln>
            <a:effectLst/>
          </p:spPr>
          <p:txBody>
            <a:bodyPr anchor="ctr"/>
            <a:lstStyle/>
            <a:p>
              <a:pPr algn="ctr" defTabSz="336711" eaLnBrk="0" fontAlgn="auto" hangingPunct="0">
                <a:spcBef>
                  <a:spcPts val="0"/>
                </a:spcBef>
                <a:spcAft>
                  <a:spcPts val="0"/>
                </a:spcAft>
                <a:defRPr/>
              </a:pPr>
              <a:endParaRPr lang="it-IT" sz="1300" kern="0">
                <a:solidFill>
                  <a:srgbClr val="FFFFFF"/>
                </a:solidFill>
                <a:latin typeface="Corbel"/>
                <a:ea typeface="Microsoft YaHei"/>
              </a:endParaRPr>
            </a:p>
          </p:txBody>
        </p:sp>
        <p:sp>
          <p:nvSpPr>
            <p:cNvPr id="32" name="CasellaDiTesto 42"/>
            <p:cNvSpPr txBox="1">
              <a:spLocks noChangeArrowheads="1"/>
            </p:cNvSpPr>
            <p:nvPr/>
          </p:nvSpPr>
          <p:spPr bwMode="auto">
            <a:xfrm>
              <a:off x="3551098" y="4240082"/>
              <a:ext cx="1527959" cy="55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336711" eaLnBrk="0" fontAlgn="auto" hangingPunct="0">
                <a:spcBef>
                  <a:spcPts val="0"/>
                </a:spcBef>
                <a:spcAft>
                  <a:spcPts val="0"/>
                </a:spcAft>
              </a:pPr>
              <a:r>
                <a:rPr lang="it-IT" altLang="it-IT" sz="1100" b="1" kern="0">
                  <a:solidFill>
                    <a:srgbClr val="FF6600"/>
                  </a:solidFill>
                  <a:latin typeface="Arial" charset="0"/>
                  <a:ea typeface="Microsoft YaHei"/>
                </a:rPr>
                <a:t>17 Novembre</a:t>
              </a:r>
            </a:p>
            <a:p>
              <a:pPr algn="ctr" defTabSz="336711" eaLnBrk="0" fontAlgn="auto" hangingPunct="0">
                <a:spcBef>
                  <a:spcPts val="0"/>
                </a:spcBef>
                <a:spcAft>
                  <a:spcPts val="0"/>
                </a:spcAft>
              </a:pPr>
              <a:r>
                <a:rPr lang="it-IT" altLang="it-IT" sz="1100" b="1" kern="0">
                  <a:solidFill>
                    <a:srgbClr val="FF6600"/>
                  </a:solidFill>
                  <a:latin typeface="Arial" charset="0"/>
                  <a:ea typeface="Microsoft YaHei"/>
                </a:rPr>
                <a:t>2016</a:t>
              </a:r>
            </a:p>
          </p:txBody>
        </p:sp>
        <p:sp>
          <p:nvSpPr>
            <p:cNvPr id="33" name="CasellaDiTesto 48"/>
            <p:cNvSpPr txBox="1">
              <a:spLocks noChangeArrowheads="1"/>
            </p:cNvSpPr>
            <p:nvPr/>
          </p:nvSpPr>
          <p:spPr bwMode="auto">
            <a:xfrm>
              <a:off x="8685870" y="4240082"/>
              <a:ext cx="1280998" cy="55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336711" eaLnBrk="0" fontAlgn="auto" hangingPunct="0">
                <a:spcBef>
                  <a:spcPts val="0"/>
                </a:spcBef>
                <a:spcAft>
                  <a:spcPts val="0"/>
                </a:spcAft>
              </a:pPr>
              <a:r>
                <a:rPr lang="it-IT" altLang="it-IT" sz="1100" b="1" kern="0">
                  <a:solidFill>
                    <a:srgbClr val="FF6600"/>
                  </a:solidFill>
                  <a:latin typeface="Arial" charset="0"/>
                  <a:ea typeface="Microsoft YaHei"/>
                </a:rPr>
                <a:t>23 MARZO</a:t>
              </a:r>
            </a:p>
            <a:p>
              <a:pPr algn="ctr" defTabSz="336711" eaLnBrk="0" fontAlgn="auto" hangingPunct="0">
                <a:spcBef>
                  <a:spcPts val="0"/>
                </a:spcBef>
                <a:spcAft>
                  <a:spcPts val="0"/>
                </a:spcAft>
              </a:pPr>
              <a:r>
                <a:rPr lang="it-IT" altLang="it-IT" sz="1100" b="1" kern="0">
                  <a:solidFill>
                    <a:srgbClr val="FF6600"/>
                  </a:solidFill>
                  <a:latin typeface="Arial" charset="0"/>
                  <a:ea typeface="Microsoft YaHei"/>
                </a:rPr>
                <a:t> 2016</a:t>
              </a:r>
            </a:p>
          </p:txBody>
        </p:sp>
      </p:grpSp>
      <p:sp>
        <p:nvSpPr>
          <p:cNvPr id="34" name="Rettangolo con angoli arrotondati in diagonale 41"/>
          <p:cNvSpPr/>
          <p:nvPr/>
        </p:nvSpPr>
        <p:spPr>
          <a:xfrm>
            <a:off x="7377956" y="687908"/>
            <a:ext cx="1658540" cy="1054894"/>
          </a:xfrm>
          <a:prstGeom prst="round2DiagRect">
            <a:avLst/>
          </a:prstGeom>
          <a:solidFill>
            <a:srgbClr val="FFFFFF"/>
          </a:solidFill>
          <a:ln w="57150" cap="flat" cmpd="sng" algn="ctr">
            <a:solidFill>
              <a:srgbClr val="00B0F0"/>
            </a:solidFill>
            <a:prstDash val="solid"/>
          </a:ln>
          <a:effectLst/>
        </p:spPr>
        <p:txBody>
          <a:bodyPr lIns="0" tIns="32085" rIns="0" bIns="32085" anchor="ctr"/>
          <a:lstStyle/>
          <a:p>
            <a:pPr algn="ctr" defTabSz="336711" eaLnBrk="0" fontAlgn="auto" hangingPunct="0">
              <a:spcBef>
                <a:spcPts val="0"/>
              </a:spcBef>
              <a:spcAft>
                <a:spcPts val="0"/>
              </a:spcAft>
              <a:defRPr/>
            </a:pPr>
            <a:r>
              <a:rPr lang="it-IT" sz="1300" b="1" kern="0" dirty="0">
                <a:solidFill>
                  <a:srgbClr val="00B0F0"/>
                </a:solidFill>
                <a:latin typeface="Corbel"/>
                <a:ea typeface="Microsoft YaHei"/>
              </a:rPr>
              <a:t>Conclusione del procedimento</a:t>
            </a:r>
          </a:p>
          <a:p>
            <a:pPr algn="ctr" defTabSz="336711" eaLnBrk="0" fontAlgn="auto" hangingPunct="0">
              <a:spcBef>
                <a:spcPts val="0"/>
              </a:spcBef>
              <a:spcAft>
                <a:spcPts val="0"/>
              </a:spcAft>
              <a:defRPr/>
            </a:pPr>
            <a:r>
              <a:rPr lang="it-IT" sz="1300" b="1" kern="0" dirty="0">
                <a:solidFill>
                  <a:srgbClr val="FF6600"/>
                </a:solidFill>
                <a:latin typeface="Corbel"/>
                <a:ea typeface="Microsoft YaHei"/>
              </a:rPr>
              <a:t>(Delibera ART n. 18/2017)</a:t>
            </a:r>
          </a:p>
        </p:txBody>
      </p:sp>
      <p:sp>
        <p:nvSpPr>
          <p:cNvPr id="35" name="Gallone 34"/>
          <p:cNvSpPr/>
          <p:nvPr/>
        </p:nvSpPr>
        <p:spPr>
          <a:xfrm rot="16200000">
            <a:off x="1035817" y="1931468"/>
            <a:ext cx="485879" cy="470297"/>
          </a:xfrm>
          <a:prstGeom prst="chevron">
            <a:avLst/>
          </a:prstGeom>
          <a:noFill/>
          <a:ln w="57150" cap="flat" cmpd="sng" algn="ctr">
            <a:solidFill>
              <a:srgbClr val="00B0F0"/>
            </a:solidFill>
            <a:prstDash val="solid"/>
          </a:ln>
          <a:effectLst/>
        </p:spPr>
        <p:txBody>
          <a:bodyPr lIns="0" tIns="32085" rIns="0" bIns="32085" anchor="ctr"/>
          <a:lstStyle/>
          <a:p>
            <a:pPr algn="ctr" defTabSz="336711" eaLnBrk="0" fontAlgn="auto" hangingPunct="0">
              <a:spcBef>
                <a:spcPts val="0"/>
              </a:spcBef>
              <a:spcAft>
                <a:spcPts val="0"/>
              </a:spcAft>
              <a:defRPr/>
            </a:pPr>
            <a:endParaRPr lang="it-IT" sz="1300" kern="0" dirty="0">
              <a:solidFill>
                <a:srgbClr val="00B0F0"/>
              </a:solidFill>
              <a:latin typeface="Corbel"/>
              <a:ea typeface="Microsoft YaHei"/>
            </a:endParaRPr>
          </a:p>
        </p:txBody>
      </p:sp>
      <p:sp>
        <p:nvSpPr>
          <p:cNvPr id="36" name="Gallone 35"/>
          <p:cNvSpPr/>
          <p:nvPr/>
        </p:nvSpPr>
        <p:spPr>
          <a:xfrm rot="5400000">
            <a:off x="2220766" y="3097143"/>
            <a:ext cx="383383" cy="470297"/>
          </a:xfrm>
          <a:prstGeom prst="chevron">
            <a:avLst/>
          </a:prstGeom>
          <a:noFill/>
          <a:ln w="57150" cap="flat" cmpd="sng" algn="ctr">
            <a:solidFill>
              <a:srgbClr val="00B0F0"/>
            </a:solidFill>
            <a:prstDash val="solid"/>
          </a:ln>
          <a:effectLst/>
        </p:spPr>
        <p:txBody>
          <a:bodyPr lIns="0" tIns="32085" rIns="0" bIns="32085" anchor="ctr"/>
          <a:lstStyle/>
          <a:p>
            <a:pPr algn="ctr" defTabSz="336711" eaLnBrk="0" fontAlgn="auto" hangingPunct="0">
              <a:spcBef>
                <a:spcPts val="0"/>
              </a:spcBef>
              <a:spcAft>
                <a:spcPts val="0"/>
              </a:spcAft>
              <a:defRPr/>
            </a:pPr>
            <a:endParaRPr lang="it-IT" sz="1300" kern="0" dirty="0">
              <a:solidFill>
                <a:srgbClr val="00B0F0"/>
              </a:solidFill>
              <a:latin typeface="Corbel"/>
              <a:ea typeface="Microsoft YaHei"/>
            </a:endParaRPr>
          </a:p>
        </p:txBody>
      </p:sp>
      <p:sp>
        <p:nvSpPr>
          <p:cNvPr id="37" name="Gallone 36"/>
          <p:cNvSpPr/>
          <p:nvPr/>
        </p:nvSpPr>
        <p:spPr>
          <a:xfrm rot="16200000">
            <a:off x="3334792" y="2041053"/>
            <a:ext cx="264319" cy="382190"/>
          </a:xfrm>
          <a:prstGeom prst="chevron">
            <a:avLst/>
          </a:prstGeom>
          <a:noFill/>
          <a:ln w="57150" cap="flat" cmpd="sng" algn="ctr">
            <a:solidFill>
              <a:srgbClr val="00B0F0"/>
            </a:solidFill>
            <a:prstDash val="solid"/>
          </a:ln>
          <a:effectLst/>
        </p:spPr>
        <p:txBody>
          <a:bodyPr lIns="0" tIns="32085" rIns="0" bIns="32085" anchor="ctr"/>
          <a:lstStyle/>
          <a:p>
            <a:pPr algn="ctr" defTabSz="336711" eaLnBrk="0" fontAlgn="auto" hangingPunct="0">
              <a:spcBef>
                <a:spcPts val="0"/>
              </a:spcBef>
              <a:spcAft>
                <a:spcPts val="0"/>
              </a:spcAft>
              <a:defRPr/>
            </a:pPr>
            <a:endParaRPr lang="it-IT" sz="1300" kern="0" dirty="0">
              <a:solidFill>
                <a:srgbClr val="00B0F0"/>
              </a:solidFill>
              <a:latin typeface="Corbel"/>
              <a:ea typeface="Microsoft YaHei"/>
            </a:endParaRPr>
          </a:p>
        </p:txBody>
      </p:sp>
      <p:sp>
        <p:nvSpPr>
          <p:cNvPr id="38" name="Gallone 37"/>
          <p:cNvSpPr/>
          <p:nvPr/>
        </p:nvSpPr>
        <p:spPr>
          <a:xfrm rot="16200000">
            <a:off x="7937554" y="1889247"/>
            <a:ext cx="569119" cy="471488"/>
          </a:xfrm>
          <a:prstGeom prst="chevron">
            <a:avLst/>
          </a:prstGeom>
          <a:noFill/>
          <a:ln w="57150" cap="flat" cmpd="sng" algn="ctr">
            <a:solidFill>
              <a:srgbClr val="00B0F0"/>
            </a:solidFill>
            <a:prstDash val="solid"/>
          </a:ln>
          <a:effectLst/>
        </p:spPr>
        <p:txBody>
          <a:bodyPr lIns="0" tIns="32085" rIns="0" bIns="32085" anchor="ctr"/>
          <a:lstStyle/>
          <a:p>
            <a:pPr algn="ctr" defTabSz="336711" eaLnBrk="0" fontAlgn="auto" hangingPunct="0">
              <a:spcBef>
                <a:spcPts val="0"/>
              </a:spcBef>
              <a:spcAft>
                <a:spcPts val="0"/>
              </a:spcAft>
              <a:defRPr/>
            </a:pPr>
            <a:endParaRPr lang="it-IT" sz="1300" kern="0" dirty="0">
              <a:solidFill>
                <a:srgbClr val="00B0F0"/>
              </a:solidFill>
              <a:latin typeface="Corbel"/>
              <a:ea typeface="Microsoft YaHei"/>
            </a:endParaRPr>
          </a:p>
        </p:txBody>
      </p:sp>
      <p:sp>
        <p:nvSpPr>
          <p:cNvPr id="39" name="Gallone 38"/>
          <p:cNvSpPr/>
          <p:nvPr/>
        </p:nvSpPr>
        <p:spPr>
          <a:xfrm rot="16200000">
            <a:off x="5775974" y="2019627"/>
            <a:ext cx="309563" cy="470297"/>
          </a:xfrm>
          <a:prstGeom prst="chevron">
            <a:avLst/>
          </a:prstGeom>
          <a:noFill/>
          <a:ln w="57150" cap="flat" cmpd="sng" algn="ctr">
            <a:solidFill>
              <a:srgbClr val="00B0F0"/>
            </a:solidFill>
            <a:prstDash val="solid"/>
          </a:ln>
          <a:effectLst/>
        </p:spPr>
        <p:txBody>
          <a:bodyPr lIns="0" tIns="32085" rIns="0" bIns="32085" anchor="ctr"/>
          <a:lstStyle/>
          <a:p>
            <a:pPr algn="ctr" defTabSz="336711" eaLnBrk="0" fontAlgn="auto" hangingPunct="0">
              <a:spcBef>
                <a:spcPts val="0"/>
              </a:spcBef>
              <a:spcAft>
                <a:spcPts val="0"/>
              </a:spcAft>
              <a:defRPr/>
            </a:pPr>
            <a:endParaRPr lang="it-IT" sz="1300" kern="0" dirty="0">
              <a:solidFill>
                <a:srgbClr val="00B0F0"/>
              </a:solidFill>
              <a:latin typeface="Corbel"/>
              <a:ea typeface="Microsoft YaHei"/>
            </a:endParaRPr>
          </a:p>
        </p:txBody>
      </p:sp>
      <p:sp>
        <p:nvSpPr>
          <p:cNvPr id="40" name="Gallone 39"/>
          <p:cNvSpPr/>
          <p:nvPr/>
        </p:nvSpPr>
        <p:spPr>
          <a:xfrm rot="5400000">
            <a:off x="6930874" y="3104286"/>
            <a:ext cx="369094" cy="470297"/>
          </a:xfrm>
          <a:prstGeom prst="chevron">
            <a:avLst/>
          </a:prstGeom>
          <a:noFill/>
          <a:ln w="57150" cap="flat" cmpd="sng" algn="ctr">
            <a:solidFill>
              <a:srgbClr val="00B0F0"/>
            </a:solidFill>
            <a:prstDash val="solid"/>
          </a:ln>
          <a:effectLst/>
        </p:spPr>
        <p:txBody>
          <a:bodyPr lIns="0" tIns="32085" rIns="0" bIns="32085" anchor="ctr"/>
          <a:lstStyle/>
          <a:p>
            <a:pPr algn="ctr" defTabSz="336711" eaLnBrk="0" fontAlgn="auto" hangingPunct="0">
              <a:spcBef>
                <a:spcPts val="0"/>
              </a:spcBef>
              <a:spcAft>
                <a:spcPts val="0"/>
              </a:spcAft>
              <a:defRPr/>
            </a:pPr>
            <a:endParaRPr lang="it-IT" sz="1300" kern="0" dirty="0">
              <a:solidFill>
                <a:srgbClr val="00B0F0"/>
              </a:solidFill>
              <a:latin typeface="Corbel"/>
              <a:ea typeface="Microsoft YaHei"/>
            </a:endParaRPr>
          </a:p>
        </p:txBody>
      </p:sp>
      <p:sp>
        <p:nvSpPr>
          <p:cNvPr id="41" name="Gallone 40"/>
          <p:cNvSpPr/>
          <p:nvPr/>
        </p:nvSpPr>
        <p:spPr>
          <a:xfrm rot="5400000">
            <a:off x="4472239" y="3130475"/>
            <a:ext cx="420291" cy="469106"/>
          </a:xfrm>
          <a:prstGeom prst="chevron">
            <a:avLst/>
          </a:prstGeom>
          <a:noFill/>
          <a:ln w="57150" cap="flat" cmpd="sng" algn="ctr">
            <a:solidFill>
              <a:srgbClr val="00B0F0"/>
            </a:solidFill>
            <a:prstDash val="solid"/>
          </a:ln>
          <a:effectLst/>
        </p:spPr>
        <p:txBody>
          <a:bodyPr lIns="0" tIns="32085" rIns="0" bIns="32085" anchor="ctr"/>
          <a:lstStyle/>
          <a:p>
            <a:pPr algn="ctr" defTabSz="336711" eaLnBrk="0" fontAlgn="auto" hangingPunct="0">
              <a:spcBef>
                <a:spcPts val="0"/>
              </a:spcBef>
              <a:spcAft>
                <a:spcPts val="0"/>
              </a:spcAft>
              <a:defRPr/>
            </a:pPr>
            <a:endParaRPr lang="it-IT" sz="1300" kern="0" dirty="0">
              <a:solidFill>
                <a:srgbClr val="00B0F0"/>
              </a:solidFill>
              <a:latin typeface="Corbel"/>
              <a:ea typeface="Microsoft YaHei"/>
            </a:endParaRPr>
          </a:p>
        </p:txBody>
      </p:sp>
      <p:sp>
        <p:nvSpPr>
          <p:cNvPr id="42" name="Rettangolo 66"/>
          <p:cNvSpPr>
            <a:spLocks noChangeArrowheads="1"/>
          </p:cNvSpPr>
          <p:nvPr/>
        </p:nvSpPr>
        <p:spPr bwMode="auto">
          <a:xfrm>
            <a:off x="303782" y="64296"/>
            <a:ext cx="8300666" cy="35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96" tIns="40648" rIns="81296" bIns="40648">
            <a:spAutoFit/>
          </a:bodyPr>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eaLnBrk="1" hangingPunct="1">
              <a:defRPr/>
            </a:pPr>
            <a:r>
              <a:rPr lang="it-IT" altLang="it-IT" sz="1800" b="1" dirty="0">
                <a:latin typeface="+mn-lt"/>
                <a:ea typeface="Calibri" pitchFamily="34" charset="0"/>
                <a:cs typeface="Calibri" pitchFamily="34" charset="0"/>
              </a:rPr>
              <a:t>Servizi di Manovra – Evoluzione del procedimento </a:t>
            </a:r>
            <a:r>
              <a:rPr lang="it-IT" altLang="it-IT" sz="1800" b="1" dirty="0" err="1">
                <a:latin typeface="+mn-lt"/>
                <a:ea typeface="Calibri" pitchFamily="34" charset="0"/>
                <a:cs typeface="Calibri" pitchFamily="34" charset="0"/>
              </a:rPr>
              <a:t>regolatorio</a:t>
            </a:r>
            <a:r>
              <a:rPr lang="it-IT" altLang="it-IT" sz="1800" b="1" dirty="0">
                <a:latin typeface="+mn-lt"/>
                <a:ea typeface="Calibri" pitchFamily="34" charset="0"/>
                <a:cs typeface="Calibri" pitchFamily="34" charset="0"/>
              </a:rPr>
              <a:t> </a:t>
            </a:r>
          </a:p>
        </p:txBody>
      </p:sp>
    </p:spTree>
    <p:extLst>
      <p:ext uri="{BB962C8B-B14F-4D97-AF65-F5344CB8AC3E}">
        <p14:creationId xmlns:p14="http://schemas.microsoft.com/office/powerpoint/2010/main" val="3300907798"/>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uppo 18686"/>
          <p:cNvGrpSpPr>
            <a:grpSpLocks/>
          </p:cNvGrpSpPr>
          <p:nvPr/>
        </p:nvGrpSpPr>
        <p:grpSpPr bwMode="auto">
          <a:xfrm>
            <a:off x="4056444" y="233695"/>
            <a:ext cx="5028083" cy="4895339"/>
            <a:chOff x="818996" y="285749"/>
            <a:chExt cx="7174064" cy="6983405"/>
          </a:xfrm>
        </p:grpSpPr>
        <p:sp>
          <p:nvSpPr>
            <p:cNvPr id="18439" name="Freeform 9"/>
            <p:cNvSpPr>
              <a:spLocks/>
            </p:cNvSpPr>
            <p:nvPr/>
          </p:nvSpPr>
          <p:spPr bwMode="auto">
            <a:xfrm>
              <a:off x="2155824" y="285749"/>
              <a:ext cx="5837236" cy="6064243"/>
            </a:xfrm>
            <a:custGeom>
              <a:avLst/>
              <a:gdLst>
                <a:gd name="T0" fmla="*/ 2147483647 w 3992"/>
                <a:gd name="T1" fmla="*/ 2147483647 h 3722"/>
                <a:gd name="T2" fmla="*/ 2147483647 w 3992"/>
                <a:gd name="T3" fmla="*/ 2147483647 h 3722"/>
                <a:gd name="T4" fmla="*/ 2147483647 w 3992"/>
                <a:gd name="T5" fmla="*/ 2147483647 h 3722"/>
                <a:gd name="T6" fmla="*/ 2147483647 w 3992"/>
                <a:gd name="T7" fmla="*/ 2147483647 h 3722"/>
                <a:gd name="T8" fmla="*/ 2147483647 w 3992"/>
                <a:gd name="T9" fmla="*/ 2147483647 h 3722"/>
                <a:gd name="T10" fmla="*/ 2147483647 w 3992"/>
                <a:gd name="T11" fmla="*/ 2147483647 h 3722"/>
                <a:gd name="T12" fmla="*/ 2147483647 w 3992"/>
                <a:gd name="T13" fmla="*/ 2147483647 h 3722"/>
                <a:gd name="T14" fmla="*/ 2147483647 w 3992"/>
                <a:gd name="T15" fmla="*/ 2147483647 h 3722"/>
                <a:gd name="T16" fmla="*/ 2147483647 w 3992"/>
                <a:gd name="T17" fmla="*/ 2147483647 h 3722"/>
                <a:gd name="T18" fmla="*/ 2147483647 w 3992"/>
                <a:gd name="T19" fmla="*/ 2147483647 h 3722"/>
                <a:gd name="T20" fmla="*/ 2147483647 w 3992"/>
                <a:gd name="T21" fmla="*/ 2147483647 h 3722"/>
                <a:gd name="T22" fmla="*/ 2147483647 w 3992"/>
                <a:gd name="T23" fmla="*/ 2147483647 h 3722"/>
                <a:gd name="T24" fmla="*/ 2147483647 w 3992"/>
                <a:gd name="T25" fmla="*/ 2147483647 h 3722"/>
                <a:gd name="T26" fmla="*/ 2147483647 w 3992"/>
                <a:gd name="T27" fmla="*/ 2147483647 h 3722"/>
                <a:gd name="T28" fmla="*/ 2147483647 w 3992"/>
                <a:gd name="T29" fmla="*/ 2147483647 h 3722"/>
                <a:gd name="T30" fmla="*/ 2147483647 w 3992"/>
                <a:gd name="T31" fmla="*/ 2147483647 h 3722"/>
                <a:gd name="T32" fmla="*/ 2147483647 w 3992"/>
                <a:gd name="T33" fmla="*/ 2147483647 h 3722"/>
                <a:gd name="T34" fmla="*/ 2147483647 w 3992"/>
                <a:gd name="T35" fmla="*/ 2147483647 h 3722"/>
                <a:gd name="T36" fmla="*/ 2147483647 w 3992"/>
                <a:gd name="T37" fmla="*/ 2147483647 h 3722"/>
                <a:gd name="T38" fmla="*/ 2147483647 w 3992"/>
                <a:gd name="T39" fmla="*/ 2147483647 h 3722"/>
                <a:gd name="T40" fmla="*/ 2147483647 w 3992"/>
                <a:gd name="T41" fmla="*/ 2147483647 h 3722"/>
                <a:gd name="T42" fmla="*/ 2147483647 w 3992"/>
                <a:gd name="T43" fmla="*/ 2147483647 h 3722"/>
                <a:gd name="T44" fmla="*/ 2147483647 w 3992"/>
                <a:gd name="T45" fmla="*/ 2147483647 h 3722"/>
                <a:gd name="T46" fmla="*/ 2147483647 w 3992"/>
                <a:gd name="T47" fmla="*/ 2147483647 h 3722"/>
                <a:gd name="T48" fmla="*/ 2147483647 w 3992"/>
                <a:gd name="T49" fmla="*/ 2147483647 h 3722"/>
                <a:gd name="T50" fmla="*/ 2147483647 w 3992"/>
                <a:gd name="T51" fmla="*/ 2147483647 h 3722"/>
                <a:gd name="T52" fmla="*/ 2147483647 w 3992"/>
                <a:gd name="T53" fmla="*/ 2147483647 h 3722"/>
                <a:gd name="T54" fmla="*/ 2147483647 w 3992"/>
                <a:gd name="T55" fmla="*/ 2147483647 h 3722"/>
                <a:gd name="T56" fmla="*/ 2147483647 w 3992"/>
                <a:gd name="T57" fmla="*/ 2147483647 h 3722"/>
                <a:gd name="T58" fmla="*/ 2147483647 w 3992"/>
                <a:gd name="T59" fmla="*/ 2147483647 h 3722"/>
                <a:gd name="T60" fmla="*/ 2147483647 w 3992"/>
                <a:gd name="T61" fmla="*/ 2147483647 h 3722"/>
                <a:gd name="T62" fmla="*/ 2147483647 w 3992"/>
                <a:gd name="T63" fmla="*/ 2147483647 h 3722"/>
                <a:gd name="T64" fmla="*/ 2147483647 w 3992"/>
                <a:gd name="T65" fmla="*/ 2147483647 h 3722"/>
                <a:gd name="T66" fmla="*/ 2147483647 w 3992"/>
                <a:gd name="T67" fmla="*/ 2147483647 h 3722"/>
                <a:gd name="T68" fmla="*/ 2147483647 w 3992"/>
                <a:gd name="T69" fmla="*/ 2147483647 h 3722"/>
                <a:gd name="T70" fmla="*/ 2147483647 w 3992"/>
                <a:gd name="T71" fmla="*/ 2147483647 h 3722"/>
                <a:gd name="T72" fmla="*/ 2147483647 w 3992"/>
                <a:gd name="T73" fmla="*/ 2147483647 h 3722"/>
                <a:gd name="T74" fmla="*/ 2147483647 w 3992"/>
                <a:gd name="T75" fmla="*/ 2147483647 h 3722"/>
                <a:gd name="T76" fmla="*/ 2147483647 w 3992"/>
                <a:gd name="T77" fmla="*/ 2147483647 h 3722"/>
                <a:gd name="T78" fmla="*/ 2147483647 w 3992"/>
                <a:gd name="T79" fmla="*/ 2147483647 h 3722"/>
                <a:gd name="T80" fmla="*/ 2147483647 w 3992"/>
                <a:gd name="T81" fmla="*/ 2147483647 h 3722"/>
                <a:gd name="T82" fmla="*/ 2147483647 w 3992"/>
                <a:gd name="T83" fmla="*/ 2147483647 h 3722"/>
                <a:gd name="T84" fmla="*/ 2147483647 w 3992"/>
                <a:gd name="T85" fmla="*/ 2147483647 h 3722"/>
                <a:gd name="T86" fmla="*/ 2147483647 w 3992"/>
                <a:gd name="T87" fmla="*/ 2147483647 h 3722"/>
                <a:gd name="T88" fmla="*/ 2147483647 w 3992"/>
                <a:gd name="T89" fmla="*/ 2147483647 h 3722"/>
                <a:gd name="T90" fmla="*/ 2147483647 w 3992"/>
                <a:gd name="T91" fmla="*/ 2147483647 h 3722"/>
                <a:gd name="T92" fmla="*/ 2147483647 w 3992"/>
                <a:gd name="T93" fmla="*/ 2147483647 h 3722"/>
                <a:gd name="T94" fmla="*/ 2147483647 w 3992"/>
                <a:gd name="T95" fmla="*/ 2147483647 h 3722"/>
                <a:gd name="T96" fmla="*/ 2147483647 w 3992"/>
                <a:gd name="T97" fmla="*/ 2147483647 h 3722"/>
                <a:gd name="T98" fmla="*/ 2147483647 w 3992"/>
                <a:gd name="T99" fmla="*/ 2147483647 h 3722"/>
                <a:gd name="T100" fmla="*/ 2147483647 w 3992"/>
                <a:gd name="T101" fmla="*/ 2147483647 h 3722"/>
                <a:gd name="T102" fmla="*/ 2147483647 w 3992"/>
                <a:gd name="T103" fmla="*/ 2147483647 h 3722"/>
                <a:gd name="T104" fmla="*/ 2147483647 w 3992"/>
                <a:gd name="T105" fmla="*/ 2147483647 h 3722"/>
                <a:gd name="T106" fmla="*/ 2147483647 w 3992"/>
                <a:gd name="T107" fmla="*/ 2147483647 h 3722"/>
                <a:gd name="T108" fmla="*/ 2147483647 w 3992"/>
                <a:gd name="T109" fmla="*/ 2147483647 h 3722"/>
                <a:gd name="T110" fmla="*/ 2147483647 w 3992"/>
                <a:gd name="T111" fmla="*/ 2147483647 h 3722"/>
                <a:gd name="T112" fmla="*/ 2147483647 w 3992"/>
                <a:gd name="T113" fmla="*/ 2147483647 h 3722"/>
                <a:gd name="T114" fmla="*/ 2147483647 w 3992"/>
                <a:gd name="T115" fmla="*/ 2147483647 h 3722"/>
                <a:gd name="T116" fmla="*/ 2147483647 w 3992"/>
                <a:gd name="T117" fmla="*/ 2147483647 h 3722"/>
                <a:gd name="T118" fmla="*/ 2147483647 w 3992"/>
                <a:gd name="T119" fmla="*/ 2147483647 h 3722"/>
                <a:gd name="T120" fmla="*/ 2147483647 w 3992"/>
                <a:gd name="T121" fmla="*/ 2147483647 h 3722"/>
                <a:gd name="T122" fmla="*/ 2147483647 w 3992"/>
                <a:gd name="T123" fmla="*/ 2147483647 h 3722"/>
                <a:gd name="T124" fmla="*/ 2147483647 w 3992"/>
                <a:gd name="T125" fmla="*/ 2147483647 h 37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92"/>
                <a:gd name="T190" fmla="*/ 0 h 3722"/>
                <a:gd name="T191" fmla="*/ 3992 w 3992"/>
                <a:gd name="T192" fmla="*/ 3722 h 37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92" h="3722">
                  <a:moveTo>
                    <a:pt x="3625" y="2684"/>
                  </a:moveTo>
                  <a:lnTo>
                    <a:pt x="3623" y="2684"/>
                  </a:lnTo>
                  <a:lnTo>
                    <a:pt x="3621" y="2684"/>
                  </a:lnTo>
                  <a:lnTo>
                    <a:pt x="3618" y="2682"/>
                  </a:lnTo>
                  <a:lnTo>
                    <a:pt x="3618" y="2680"/>
                  </a:lnTo>
                  <a:lnTo>
                    <a:pt x="3616" y="2680"/>
                  </a:lnTo>
                  <a:lnTo>
                    <a:pt x="3614" y="2679"/>
                  </a:lnTo>
                  <a:lnTo>
                    <a:pt x="3612" y="2679"/>
                  </a:lnTo>
                  <a:lnTo>
                    <a:pt x="3610" y="2679"/>
                  </a:lnTo>
                  <a:lnTo>
                    <a:pt x="3608" y="2679"/>
                  </a:lnTo>
                  <a:lnTo>
                    <a:pt x="3606" y="2680"/>
                  </a:lnTo>
                  <a:lnTo>
                    <a:pt x="3603" y="2680"/>
                  </a:lnTo>
                  <a:lnTo>
                    <a:pt x="3601" y="2680"/>
                  </a:lnTo>
                  <a:lnTo>
                    <a:pt x="3601" y="2679"/>
                  </a:lnTo>
                  <a:lnTo>
                    <a:pt x="3599" y="2680"/>
                  </a:lnTo>
                  <a:lnTo>
                    <a:pt x="3597" y="2679"/>
                  </a:lnTo>
                  <a:lnTo>
                    <a:pt x="3595" y="2679"/>
                  </a:lnTo>
                  <a:lnTo>
                    <a:pt x="3595" y="2677"/>
                  </a:lnTo>
                  <a:lnTo>
                    <a:pt x="3593" y="2675"/>
                  </a:lnTo>
                  <a:lnTo>
                    <a:pt x="3591" y="2675"/>
                  </a:lnTo>
                  <a:lnTo>
                    <a:pt x="3588" y="2675"/>
                  </a:lnTo>
                  <a:lnTo>
                    <a:pt x="3588" y="2673"/>
                  </a:lnTo>
                  <a:lnTo>
                    <a:pt x="3586" y="2673"/>
                  </a:lnTo>
                  <a:lnTo>
                    <a:pt x="3584" y="2673"/>
                  </a:lnTo>
                  <a:lnTo>
                    <a:pt x="3582" y="2673"/>
                  </a:lnTo>
                  <a:lnTo>
                    <a:pt x="3582" y="2671"/>
                  </a:lnTo>
                  <a:lnTo>
                    <a:pt x="3580" y="2671"/>
                  </a:lnTo>
                  <a:lnTo>
                    <a:pt x="3578" y="2671"/>
                  </a:lnTo>
                  <a:lnTo>
                    <a:pt x="3575" y="2671"/>
                  </a:lnTo>
                  <a:lnTo>
                    <a:pt x="3573" y="2671"/>
                  </a:lnTo>
                  <a:lnTo>
                    <a:pt x="3571" y="2669"/>
                  </a:lnTo>
                  <a:lnTo>
                    <a:pt x="3569" y="2669"/>
                  </a:lnTo>
                  <a:lnTo>
                    <a:pt x="3569" y="2667"/>
                  </a:lnTo>
                  <a:lnTo>
                    <a:pt x="3567" y="2667"/>
                  </a:lnTo>
                  <a:lnTo>
                    <a:pt x="3565" y="2665"/>
                  </a:lnTo>
                  <a:lnTo>
                    <a:pt x="3563" y="2665"/>
                  </a:lnTo>
                  <a:lnTo>
                    <a:pt x="3560" y="2663"/>
                  </a:lnTo>
                  <a:lnTo>
                    <a:pt x="3560" y="2665"/>
                  </a:lnTo>
                  <a:lnTo>
                    <a:pt x="3558" y="2665"/>
                  </a:lnTo>
                  <a:lnTo>
                    <a:pt x="3556" y="2663"/>
                  </a:lnTo>
                  <a:lnTo>
                    <a:pt x="3554" y="2663"/>
                  </a:lnTo>
                  <a:lnTo>
                    <a:pt x="3554" y="2661"/>
                  </a:lnTo>
                  <a:lnTo>
                    <a:pt x="3552" y="2661"/>
                  </a:lnTo>
                  <a:lnTo>
                    <a:pt x="3550" y="2661"/>
                  </a:lnTo>
                  <a:lnTo>
                    <a:pt x="3550" y="2659"/>
                  </a:lnTo>
                  <a:lnTo>
                    <a:pt x="3548" y="2659"/>
                  </a:lnTo>
                  <a:lnTo>
                    <a:pt x="3545" y="2657"/>
                  </a:lnTo>
                  <a:lnTo>
                    <a:pt x="3543" y="2657"/>
                  </a:lnTo>
                  <a:lnTo>
                    <a:pt x="3541" y="2657"/>
                  </a:lnTo>
                  <a:lnTo>
                    <a:pt x="3539" y="2655"/>
                  </a:lnTo>
                  <a:lnTo>
                    <a:pt x="3537" y="2655"/>
                  </a:lnTo>
                  <a:lnTo>
                    <a:pt x="3535" y="2655"/>
                  </a:lnTo>
                  <a:lnTo>
                    <a:pt x="3533" y="2655"/>
                  </a:lnTo>
                  <a:lnTo>
                    <a:pt x="3530" y="2655"/>
                  </a:lnTo>
                  <a:lnTo>
                    <a:pt x="3530" y="2653"/>
                  </a:lnTo>
                  <a:lnTo>
                    <a:pt x="3530" y="2651"/>
                  </a:lnTo>
                  <a:lnTo>
                    <a:pt x="3533" y="2649"/>
                  </a:lnTo>
                  <a:lnTo>
                    <a:pt x="3535" y="2649"/>
                  </a:lnTo>
                  <a:lnTo>
                    <a:pt x="3537" y="2647"/>
                  </a:lnTo>
                  <a:lnTo>
                    <a:pt x="3539" y="2647"/>
                  </a:lnTo>
                  <a:lnTo>
                    <a:pt x="3541" y="2647"/>
                  </a:lnTo>
                  <a:lnTo>
                    <a:pt x="3541" y="2645"/>
                  </a:lnTo>
                  <a:lnTo>
                    <a:pt x="3543" y="2645"/>
                  </a:lnTo>
                  <a:lnTo>
                    <a:pt x="3543" y="2643"/>
                  </a:lnTo>
                  <a:lnTo>
                    <a:pt x="3545" y="2643"/>
                  </a:lnTo>
                  <a:lnTo>
                    <a:pt x="3543" y="2641"/>
                  </a:lnTo>
                  <a:lnTo>
                    <a:pt x="3545" y="2639"/>
                  </a:lnTo>
                  <a:lnTo>
                    <a:pt x="3545" y="2637"/>
                  </a:lnTo>
                  <a:lnTo>
                    <a:pt x="3545" y="2635"/>
                  </a:lnTo>
                  <a:lnTo>
                    <a:pt x="3545" y="2633"/>
                  </a:lnTo>
                  <a:lnTo>
                    <a:pt x="3543" y="2631"/>
                  </a:lnTo>
                  <a:lnTo>
                    <a:pt x="3541" y="2629"/>
                  </a:lnTo>
                  <a:lnTo>
                    <a:pt x="3539" y="2627"/>
                  </a:lnTo>
                  <a:lnTo>
                    <a:pt x="3537" y="2627"/>
                  </a:lnTo>
                  <a:lnTo>
                    <a:pt x="3535" y="2627"/>
                  </a:lnTo>
                  <a:lnTo>
                    <a:pt x="3535" y="2625"/>
                  </a:lnTo>
                  <a:lnTo>
                    <a:pt x="3535" y="2623"/>
                  </a:lnTo>
                  <a:lnTo>
                    <a:pt x="3535" y="2625"/>
                  </a:lnTo>
                  <a:lnTo>
                    <a:pt x="3533" y="2625"/>
                  </a:lnTo>
                  <a:lnTo>
                    <a:pt x="3533" y="2627"/>
                  </a:lnTo>
                  <a:lnTo>
                    <a:pt x="3533" y="2625"/>
                  </a:lnTo>
                  <a:lnTo>
                    <a:pt x="3530" y="2625"/>
                  </a:lnTo>
                  <a:lnTo>
                    <a:pt x="3530" y="2627"/>
                  </a:lnTo>
                  <a:lnTo>
                    <a:pt x="3528" y="2625"/>
                  </a:lnTo>
                  <a:lnTo>
                    <a:pt x="3528" y="2627"/>
                  </a:lnTo>
                  <a:lnTo>
                    <a:pt x="3528" y="2625"/>
                  </a:lnTo>
                  <a:lnTo>
                    <a:pt x="3526" y="2625"/>
                  </a:lnTo>
                  <a:lnTo>
                    <a:pt x="3526" y="2627"/>
                  </a:lnTo>
                  <a:lnTo>
                    <a:pt x="3526" y="2625"/>
                  </a:lnTo>
                  <a:lnTo>
                    <a:pt x="3524" y="2625"/>
                  </a:lnTo>
                  <a:lnTo>
                    <a:pt x="3524" y="2627"/>
                  </a:lnTo>
                  <a:lnTo>
                    <a:pt x="3522" y="2625"/>
                  </a:lnTo>
                  <a:lnTo>
                    <a:pt x="3520" y="2627"/>
                  </a:lnTo>
                  <a:lnTo>
                    <a:pt x="3520" y="2625"/>
                  </a:lnTo>
                  <a:lnTo>
                    <a:pt x="3520" y="2623"/>
                  </a:lnTo>
                  <a:lnTo>
                    <a:pt x="3520" y="2621"/>
                  </a:lnTo>
                  <a:lnTo>
                    <a:pt x="3520" y="2619"/>
                  </a:lnTo>
                  <a:lnTo>
                    <a:pt x="3518" y="2617"/>
                  </a:lnTo>
                  <a:lnTo>
                    <a:pt x="3515" y="2617"/>
                  </a:lnTo>
                  <a:lnTo>
                    <a:pt x="3513" y="2615"/>
                  </a:lnTo>
                  <a:lnTo>
                    <a:pt x="3511" y="2615"/>
                  </a:lnTo>
                  <a:lnTo>
                    <a:pt x="3509" y="2615"/>
                  </a:lnTo>
                  <a:lnTo>
                    <a:pt x="3507" y="2615"/>
                  </a:lnTo>
                  <a:lnTo>
                    <a:pt x="3505" y="2613"/>
                  </a:lnTo>
                  <a:lnTo>
                    <a:pt x="3502" y="2613"/>
                  </a:lnTo>
                  <a:lnTo>
                    <a:pt x="3500" y="2611"/>
                  </a:lnTo>
                  <a:lnTo>
                    <a:pt x="3498" y="2611"/>
                  </a:lnTo>
                  <a:lnTo>
                    <a:pt x="3496" y="2611"/>
                  </a:lnTo>
                  <a:lnTo>
                    <a:pt x="3494" y="2611"/>
                  </a:lnTo>
                  <a:lnTo>
                    <a:pt x="3492" y="2611"/>
                  </a:lnTo>
                  <a:lnTo>
                    <a:pt x="3490" y="2611"/>
                  </a:lnTo>
                  <a:lnTo>
                    <a:pt x="3487" y="2611"/>
                  </a:lnTo>
                  <a:lnTo>
                    <a:pt x="3485" y="2613"/>
                  </a:lnTo>
                  <a:lnTo>
                    <a:pt x="3483" y="2613"/>
                  </a:lnTo>
                  <a:lnTo>
                    <a:pt x="3481" y="2613"/>
                  </a:lnTo>
                  <a:lnTo>
                    <a:pt x="3479" y="2613"/>
                  </a:lnTo>
                  <a:lnTo>
                    <a:pt x="3479" y="2615"/>
                  </a:lnTo>
                  <a:lnTo>
                    <a:pt x="3477" y="2615"/>
                  </a:lnTo>
                  <a:lnTo>
                    <a:pt x="3475" y="2615"/>
                  </a:lnTo>
                  <a:lnTo>
                    <a:pt x="3472" y="2617"/>
                  </a:lnTo>
                  <a:lnTo>
                    <a:pt x="3470" y="2617"/>
                  </a:lnTo>
                  <a:lnTo>
                    <a:pt x="3468" y="2617"/>
                  </a:lnTo>
                  <a:lnTo>
                    <a:pt x="3466" y="2619"/>
                  </a:lnTo>
                  <a:lnTo>
                    <a:pt x="3464" y="2621"/>
                  </a:lnTo>
                  <a:lnTo>
                    <a:pt x="3462" y="2621"/>
                  </a:lnTo>
                  <a:lnTo>
                    <a:pt x="3460" y="2623"/>
                  </a:lnTo>
                  <a:lnTo>
                    <a:pt x="3457" y="2625"/>
                  </a:lnTo>
                  <a:lnTo>
                    <a:pt x="3455" y="2625"/>
                  </a:lnTo>
                  <a:lnTo>
                    <a:pt x="3453" y="2627"/>
                  </a:lnTo>
                  <a:lnTo>
                    <a:pt x="3453" y="2629"/>
                  </a:lnTo>
                  <a:lnTo>
                    <a:pt x="3451" y="2629"/>
                  </a:lnTo>
                  <a:lnTo>
                    <a:pt x="3449" y="2631"/>
                  </a:lnTo>
                  <a:lnTo>
                    <a:pt x="3447" y="2631"/>
                  </a:lnTo>
                  <a:lnTo>
                    <a:pt x="3447" y="2633"/>
                  </a:lnTo>
                  <a:lnTo>
                    <a:pt x="3444" y="2635"/>
                  </a:lnTo>
                  <a:lnTo>
                    <a:pt x="3442" y="2635"/>
                  </a:lnTo>
                  <a:lnTo>
                    <a:pt x="3442" y="2637"/>
                  </a:lnTo>
                  <a:lnTo>
                    <a:pt x="3440" y="2639"/>
                  </a:lnTo>
                  <a:lnTo>
                    <a:pt x="3438" y="2639"/>
                  </a:lnTo>
                  <a:lnTo>
                    <a:pt x="3438" y="2641"/>
                  </a:lnTo>
                  <a:lnTo>
                    <a:pt x="3436" y="2643"/>
                  </a:lnTo>
                  <a:lnTo>
                    <a:pt x="3434" y="2645"/>
                  </a:lnTo>
                  <a:lnTo>
                    <a:pt x="3432" y="2647"/>
                  </a:lnTo>
                  <a:lnTo>
                    <a:pt x="3429" y="2649"/>
                  </a:lnTo>
                  <a:lnTo>
                    <a:pt x="3429" y="2651"/>
                  </a:lnTo>
                  <a:lnTo>
                    <a:pt x="3427" y="2653"/>
                  </a:lnTo>
                  <a:lnTo>
                    <a:pt x="3425" y="2653"/>
                  </a:lnTo>
                  <a:lnTo>
                    <a:pt x="3425" y="2655"/>
                  </a:lnTo>
                  <a:lnTo>
                    <a:pt x="3423" y="2657"/>
                  </a:lnTo>
                  <a:lnTo>
                    <a:pt x="3423" y="2659"/>
                  </a:lnTo>
                  <a:lnTo>
                    <a:pt x="3421" y="2659"/>
                  </a:lnTo>
                  <a:lnTo>
                    <a:pt x="3421" y="2661"/>
                  </a:lnTo>
                  <a:lnTo>
                    <a:pt x="3419" y="2663"/>
                  </a:lnTo>
                  <a:lnTo>
                    <a:pt x="3419" y="2665"/>
                  </a:lnTo>
                  <a:lnTo>
                    <a:pt x="3419" y="2667"/>
                  </a:lnTo>
                  <a:lnTo>
                    <a:pt x="3417" y="2669"/>
                  </a:lnTo>
                  <a:lnTo>
                    <a:pt x="3417" y="2671"/>
                  </a:lnTo>
                  <a:lnTo>
                    <a:pt x="3414" y="2673"/>
                  </a:lnTo>
                  <a:lnTo>
                    <a:pt x="3414" y="2675"/>
                  </a:lnTo>
                  <a:lnTo>
                    <a:pt x="3414" y="2677"/>
                  </a:lnTo>
                  <a:lnTo>
                    <a:pt x="3412" y="2679"/>
                  </a:lnTo>
                  <a:lnTo>
                    <a:pt x="3412" y="2680"/>
                  </a:lnTo>
                  <a:lnTo>
                    <a:pt x="3410" y="2682"/>
                  </a:lnTo>
                  <a:lnTo>
                    <a:pt x="3408" y="2684"/>
                  </a:lnTo>
                  <a:lnTo>
                    <a:pt x="3408" y="2686"/>
                  </a:lnTo>
                  <a:lnTo>
                    <a:pt x="3406" y="2688"/>
                  </a:lnTo>
                  <a:lnTo>
                    <a:pt x="3406" y="2690"/>
                  </a:lnTo>
                  <a:lnTo>
                    <a:pt x="3406" y="2692"/>
                  </a:lnTo>
                  <a:lnTo>
                    <a:pt x="3404" y="2692"/>
                  </a:lnTo>
                  <a:lnTo>
                    <a:pt x="3404" y="2694"/>
                  </a:lnTo>
                  <a:lnTo>
                    <a:pt x="3402" y="2696"/>
                  </a:lnTo>
                  <a:lnTo>
                    <a:pt x="3402" y="2698"/>
                  </a:lnTo>
                  <a:lnTo>
                    <a:pt x="3399" y="2700"/>
                  </a:lnTo>
                  <a:lnTo>
                    <a:pt x="3397" y="2702"/>
                  </a:lnTo>
                  <a:lnTo>
                    <a:pt x="3397" y="2704"/>
                  </a:lnTo>
                  <a:lnTo>
                    <a:pt x="3395" y="2706"/>
                  </a:lnTo>
                  <a:lnTo>
                    <a:pt x="3395" y="2708"/>
                  </a:lnTo>
                  <a:lnTo>
                    <a:pt x="3393" y="2710"/>
                  </a:lnTo>
                  <a:lnTo>
                    <a:pt x="3391" y="2712"/>
                  </a:lnTo>
                  <a:lnTo>
                    <a:pt x="3391" y="2714"/>
                  </a:lnTo>
                  <a:lnTo>
                    <a:pt x="3391" y="2716"/>
                  </a:lnTo>
                  <a:lnTo>
                    <a:pt x="3391" y="2718"/>
                  </a:lnTo>
                  <a:lnTo>
                    <a:pt x="3389" y="2720"/>
                  </a:lnTo>
                  <a:lnTo>
                    <a:pt x="3389" y="2722"/>
                  </a:lnTo>
                  <a:lnTo>
                    <a:pt x="3389" y="2724"/>
                  </a:lnTo>
                  <a:lnTo>
                    <a:pt x="3386" y="2724"/>
                  </a:lnTo>
                  <a:lnTo>
                    <a:pt x="3386" y="2726"/>
                  </a:lnTo>
                  <a:lnTo>
                    <a:pt x="3384" y="2728"/>
                  </a:lnTo>
                  <a:lnTo>
                    <a:pt x="3384" y="2730"/>
                  </a:lnTo>
                  <a:lnTo>
                    <a:pt x="3384" y="2732"/>
                  </a:lnTo>
                  <a:lnTo>
                    <a:pt x="3382" y="2734"/>
                  </a:lnTo>
                  <a:lnTo>
                    <a:pt x="3382" y="2736"/>
                  </a:lnTo>
                  <a:lnTo>
                    <a:pt x="3382" y="2738"/>
                  </a:lnTo>
                  <a:lnTo>
                    <a:pt x="3382" y="2740"/>
                  </a:lnTo>
                  <a:lnTo>
                    <a:pt x="3382" y="2742"/>
                  </a:lnTo>
                  <a:lnTo>
                    <a:pt x="3380" y="2744"/>
                  </a:lnTo>
                  <a:lnTo>
                    <a:pt x="3382" y="2746"/>
                  </a:lnTo>
                  <a:lnTo>
                    <a:pt x="3380" y="2748"/>
                  </a:lnTo>
                  <a:lnTo>
                    <a:pt x="3380" y="2750"/>
                  </a:lnTo>
                  <a:lnTo>
                    <a:pt x="3378" y="2752"/>
                  </a:lnTo>
                  <a:lnTo>
                    <a:pt x="3378" y="2754"/>
                  </a:lnTo>
                  <a:lnTo>
                    <a:pt x="3378" y="2756"/>
                  </a:lnTo>
                  <a:lnTo>
                    <a:pt x="3376" y="2758"/>
                  </a:lnTo>
                  <a:lnTo>
                    <a:pt x="3374" y="2758"/>
                  </a:lnTo>
                  <a:lnTo>
                    <a:pt x="3374" y="2760"/>
                  </a:lnTo>
                  <a:lnTo>
                    <a:pt x="3371" y="2762"/>
                  </a:lnTo>
                  <a:lnTo>
                    <a:pt x="3371" y="2764"/>
                  </a:lnTo>
                  <a:lnTo>
                    <a:pt x="3371" y="2766"/>
                  </a:lnTo>
                  <a:lnTo>
                    <a:pt x="3369" y="2766"/>
                  </a:lnTo>
                  <a:lnTo>
                    <a:pt x="3369" y="2768"/>
                  </a:lnTo>
                  <a:lnTo>
                    <a:pt x="3367" y="2770"/>
                  </a:lnTo>
                  <a:lnTo>
                    <a:pt x="3367" y="2772"/>
                  </a:lnTo>
                  <a:lnTo>
                    <a:pt x="3367" y="2774"/>
                  </a:lnTo>
                  <a:lnTo>
                    <a:pt x="3367" y="2776"/>
                  </a:lnTo>
                  <a:lnTo>
                    <a:pt x="3367" y="2778"/>
                  </a:lnTo>
                  <a:lnTo>
                    <a:pt x="3365" y="2778"/>
                  </a:lnTo>
                  <a:lnTo>
                    <a:pt x="3363" y="2780"/>
                  </a:lnTo>
                  <a:lnTo>
                    <a:pt x="3361" y="2780"/>
                  </a:lnTo>
                  <a:lnTo>
                    <a:pt x="3361" y="2782"/>
                  </a:lnTo>
                  <a:lnTo>
                    <a:pt x="3359" y="2784"/>
                  </a:lnTo>
                  <a:lnTo>
                    <a:pt x="3356" y="2784"/>
                  </a:lnTo>
                  <a:lnTo>
                    <a:pt x="3356" y="2786"/>
                  </a:lnTo>
                  <a:lnTo>
                    <a:pt x="3354" y="2786"/>
                  </a:lnTo>
                  <a:lnTo>
                    <a:pt x="3352" y="2790"/>
                  </a:lnTo>
                  <a:lnTo>
                    <a:pt x="3350" y="2790"/>
                  </a:lnTo>
                  <a:lnTo>
                    <a:pt x="3350" y="2792"/>
                  </a:lnTo>
                  <a:lnTo>
                    <a:pt x="3348" y="2794"/>
                  </a:lnTo>
                  <a:lnTo>
                    <a:pt x="3348" y="2796"/>
                  </a:lnTo>
                  <a:lnTo>
                    <a:pt x="3346" y="2796"/>
                  </a:lnTo>
                  <a:lnTo>
                    <a:pt x="3346" y="2798"/>
                  </a:lnTo>
                  <a:lnTo>
                    <a:pt x="3344" y="2800"/>
                  </a:lnTo>
                  <a:lnTo>
                    <a:pt x="3344" y="2802"/>
                  </a:lnTo>
                  <a:lnTo>
                    <a:pt x="3341" y="2802"/>
                  </a:lnTo>
                  <a:lnTo>
                    <a:pt x="3341" y="2804"/>
                  </a:lnTo>
                  <a:lnTo>
                    <a:pt x="3339" y="2806"/>
                  </a:lnTo>
                  <a:lnTo>
                    <a:pt x="3339" y="2808"/>
                  </a:lnTo>
                  <a:lnTo>
                    <a:pt x="3339" y="2810"/>
                  </a:lnTo>
                  <a:lnTo>
                    <a:pt x="3339" y="2812"/>
                  </a:lnTo>
                  <a:lnTo>
                    <a:pt x="3339" y="2814"/>
                  </a:lnTo>
                  <a:lnTo>
                    <a:pt x="3341" y="2816"/>
                  </a:lnTo>
                  <a:lnTo>
                    <a:pt x="3341" y="2818"/>
                  </a:lnTo>
                  <a:lnTo>
                    <a:pt x="3339" y="2820"/>
                  </a:lnTo>
                  <a:lnTo>
                    <a:pt x="3339" y="2822"/>
                  </a:lnTo>
                  <a:lnTo>
                    <a:pt x="3339" y="2824"/>
                  </a:lnTo>
                  <a:lnTo>
                    <a:pt x="3341" y="2826"/>
                  </a:lnTo>
                  <a:lnTo>
                    <a:pt x="3341" y="2828"/>
                  </a:lnTo>
                  <a:lnTo>
                    <a:pt x="3344" y="2830"/>
                  </a:lnTo>
                  <a:lnTo>
                    <a:pt x="3344" y="2832"/>
                  </a:lnTo>
                  <a:lnTo>
                    <a:pt x="3344" y="2834"/>
                  </a:lnTo>
                  <a:lnTo>
                    <a:pt x="3346" y="2836"/>
                  </a:lnTo>
                  <a:lnTo>
                    <a:pt x="3346" y="2838"/>
                  </a:lnTo>
                  <a:lnTo>
                    <a:pt x="3346" y="2840"/>
                  </a:lnTo>
                  <a:lnTo>
                    <a:pt x="3346" y="2842"/>
                  </a:lnTo>
                  <a:lnTo>
                    <a:pt x="3346" y="2844"/>
                  </a:lnTo>
                  <a:lnTo>
                    <a:pt x="3346" y="2846"/>
                  </a:lnTo>
                  <a:lnTo>
                    <a:pt x="3348" y="2846"/>
                  </a:lnTo>
                  <a:lnTo>
                    <a:pt x="3348" y="2848"/>
                  </a:lnTo>
                  <a:lnTo>
                    <a:pt x="3350" y="2850"/>
                  </a:lnTo>
                  <a:lnTo>
                    <a:pt x="3352" y="2852"/>
                  </a:lnTo>
                  <a:lnTo>
                    <a:pt x="3352" y="2854"/>
                  </a:lnTo>
                  <a:lnTo>
                    <a:pt x="3352" y="2856"/>
                  </a:lnTo>
                  <a:lnTo>
                    <a:pt x="3352" y="2858"/>
                  </a:lnTo>
                  <a:lnTo>
                    <a:pt x="3350" y="2860"/>
                  </a:lnTo>
                  <a:lnTo>
                    <a:pt x="3348" y="2862"/>
                  </a:lnTo>
                  <a:lnTo>
                    <a:pt x="3348" y="2864"/>
                  </a:lnTo>
                  <a:lnTo>
                    <a:pt x="3348" y="2866"/>
                  </a:lnTo>
                  <a:lnTo>
                    <a:pt x="3346" y="2868"/>
                  </a:lnTo>
                  <a:lnTo>
                    <a:pt x="3346" y="2870"/>
                  </a:lnTo>
                  <a:lnTo>
                    <a:pt x="3344" y="2870"/>
                  </a:lnTo>
                  <a:lnTo>
                    <a:pt x="3344" y="2872"/>
                  </a:lnTo>
                  <a:lnTo>
                    <a:pt x="3341" y="2874"/>
                  </a:lnTo>
                  <a:lnTo>
                    <a:pt x="3341" y="2876"/>
                  </a:lnTo>
                  <a:lnTo>
                    <a:pt x="3339" y="2876"/>
                  </a:lnTo>
                  <a:lnTo>
                    <a:pt x="3339" y="2878"/>
                  </a:lnTo>
                  <a:lnTo>
                    <a:pt x="3337" y="2880"/>
                  </a:lnTo>
                  <a:lnTo>
                    <a:pt x="3335" y="2880"/>
                  </a:lnTo>
                  <a:lnTo>
                    <a:pt x="3335" y="2882"/>
                  </a:lnTo>
                  <a:lnTo>
                    <a:pt x="3333" y="2884"/>
                  </a:lnTo>
                  <a:lnTo>
                    <a:pt x="3333" y="2886"/>
                  </a:lnTo>
                  <a:lnTo>
                    <a:pt x="3331" y="2886"/>
                  </a:lnTo>
                  <a:lnTo>
                    <a:pt x="3331" y="2888"/>
                  </a:lnTo>
                  <a:lnTo>
                    <a:pt x="3329" y="2890"/>
                  </a:lnTo>
                  <a:lnTo>
                    <a:pt x="3329" y="2892"/>
                  </a:lnTo>
                  <a:lnTo>
                    <a:pt x="3326" y="2894"/>
                  </a:lnTo>
                  <a:lnTo>
                    <a:pt x="3324" y="2896"/>
                  </a:lnTo>
                  <a:lnTo>
                    <a:pt x="3324" y="2898"/>
                  </a:lnTo>
                  <a:lnTo>
                    <a:pt x="3322" y="2900"/>
                  </a:lnTo>
                  <a:lnTo>
                    <a:pt x="3322" y="2902"/>
                  </a:lnTo>
                  <a:lnTo>
                    <a:pt x="3322" y="2904"/>
                  </a:lnTo>
                  <a:lnTo>
                    <a:pt x="3320" y="2904"/>
                  </a:lnTo>
                  <a:lnTo>
                    <a:pt x="3320" y="2906"/>
                  </a:lnTo>
                  <a:lnTo>
                    <a:pt x="3318" y="2908"/>
                  </a:lnTo>
                  <a:lnTo>
                    <a:pt x="3318" y="2910"/>
                  </a:lnTo>
                  <a:lnTo>
                    <a:pt x="3316" y="2912"/>
                  </a:lnTo>
                  <a:lnTo>
                    <a:pt x="3313" y="2914"/>
                  </a:lnTo>
                  <a:lnTo>
                    <a:pt x="3313" y="2916"/>
                  </a:lnTo>
                  <a:lnTo>
                    <a:pt x="3313" y="2918"/>
                  </a:lnTo>
                  <a:lnTo>
                    <a:pt x="3313" y="2920"/>
                  </a:lnTo>
                  <a:lnTo>
                    <a:pt x="3311" y="2922"/>
                  </a:lnTo>
                  <a:lnTo>
                    <a:pt x="3311" y="2924"/>
                  </a:lnTo>
                  <a:lnTo>
                    <a:pt x="3311" y="2926"/>
                  </a:lnTo>
                  <a:lnTo>
                    <a:pt x="3311" y="2928"/>
                  </a:lnTo>
                  <a:lnTo>
                    <a:pt x="3311" y="2930"/>
                  </a:lnTo>
                  <a:lnTo>
                    <a:pt x="3311" y="2932"/>
                  </a:lnTo>
                  <a:lnTo>
                    <a:pt x="3311" y="2934"/>
                  </a:lnTo>
                  <a:lnTo>
                    <a:pt x="3311" y="2936"/>
                  </a:lnTo>
                  <a:lnTo>
                    <a:pt x="3311" y="2938"/>
                  </a:lnTo>
                  <a:lnTo>
                    <a:pt x="3311" y="2940"/>
                  </a:lnTo>
                  <a:lnTo>
                    <a:pt x="3311" y="2942"/>
                  </a:lnTo>
                  <a:lnTo>
                    <a:pt x="3313" y="2944"/>
                  </a:lnTo>
                  <a:lnTo>
                    <a:pt x="3313" y="2946"/>
                  </a:lnTo>
                  <a:lnTo>
                    <a:pt x="3316" y="2948"/>
                  </a:lnTo>
                  <a:lnTo>
                    <a:pt x="3318" y="2950"/>
                  </a:lnTo>
                  <a:lnTo>
                    <a:pt x="3320" y="2952"/>
                  </a:lnTo>
                  <a:lnTo>
                    <a:pt x="3322" y="2952"/>
                  </a:lnTo>
                  <a:lnTo>
                    <a:pt x="3324" y="2954"/>
                  </a:lnTo>
                  <a:lnTo>
                    <a:pt x="3326" y="2956"/>
                  </a:lnTo>
                  <a:lnTo>
                    <a:pt x="3329" y="2956"/>
                  </a:lnTo>
                  <a:lnTo>
                    <a:pt x="3329" y="2958"/>
                  </a:lnTo>
                  <a:lnTo>
                    <a:pt x="3329" y="2960"/>
                  </a:lnTo>
                  <a:lnTo>
                    <a:pt x="3329" y="2962"/>
                  </a:lnTo>
                  <a:lnTo>
                    <a:pt x="3329" y="2964"/>
                  </a:lnTo>
                  <a:lnTo>
                    <a:pt x="3326" y="2966"/>
                  </a:lnTo>
                  <a:lnTo>
                    <a:pt x="3326" y="2968"/>
                  </a:lnTo>
                  <a:lnTo>
                    <a:pt x="3326" y="2970"/>
                  </a:lnTo>
                  <a:lnTo>
                    <a:pt x="3329" y="2972"/>
                  </a:lnTo>
                  <a:lnTo>
                    <a:pt x="3329" y="2974"/>
                  </a:lnTo>
                  <a:lnTo>
                    <a:pt x="3329" y="2976"/>
                  </a:lnTo>
                  <a:lnTo>
                    <a:pt x="3329" y="2978"/>
                  </a:lnTo>
                  <a:lnTo>
                    <a:pt x="3331" y="2980"/>
                  </a:lnTo>
                  <a:lnTo>
                    <a:pt x="3331" y="2982"/>
                  </a:lnTo>
                  <a:lnTo>
                    <a:pt x="3333" y="2982"/>
                  </a:lnTo>
                  <a:lnTo>
                    <a:pt x="3333" y="2984"/>
                  </a:lnTo>
                  <a:lnTo>
                    <a:pt x="3335" y="2984"/>
                  </a:lnTo>
                  <a:lnTo>
                    <a:pt x="3337" y="2986"/>
                  </a:lnTo>
                  <a:lnTo>
                    <a:pt x="3339" y="2986"/>
                  </a:lnTo>
                  <a:lnTo>
                    <a:pt x="3341" y="2988"/>
                  </a:lnTo>
                  <a:lnTo>
                    <a:pt x="3344" y="2990"/>
                  </a:lnTo>
                  <a:lnTo>
                    <a:pt x="3346" y="2990"/>
                  </a:lnTo>
                  <a:lnTo>
                    <a:pt x="3348" y="2990"/>
                  </a:lnTo>
                  <a:lnTo>
                    <a:pt x="3350" y="2992"/>
                  </a:lnTo>
                  <a:lnTo>
                    <a:pt x="3352" y="2992"/>
                  </a:lnTo>
                  <a:lnTo>
                    <a:pt x="3352" y="2994"/>
                  </a:lnTo>
                  <a:lnTo>
                    <a:pt x="3354" y="2994"/>
                  </a:lnTo>
                  <a:lnTo>
                    <a:pt x="3356" y="2994"/>
                  </a:lnTo>
                  <a:lnTo>
                    <a:pt x="3359" y="2996"/>
                  </a:lnTo>
                  <a:lnTo>
                    <a:pt x="3361" y="2996"/>
                  </a:lnTo>
                  <a:lnTo>
                    <a:pt x="3363" y="2996"/>
                  </a:lnTo>
                  <a:lnTo>
                    <a:pt x="3365" y="2996"/>
                  </a:lnTo>
                  <a:lnTo>
                    <a:pt x="3367" y="2996"/>
                  </a:lnTo>
                  <a:lnTo>
                    <a:pt x="3369" y="2996"/>
                  </a:lnTo>
                  <a:lnTo>
                    <a:pt x="3371" y="2996"/>
                  </a:lnTo>
                  <a:lnTo>
                    <a:pt x="3374" y="2996"/>
                  </a:lnTo>
                  <a:lnTo>
                    <a:pt x="3376" y="2996"/>
                  </a:lnTo>
                  <a:lnTo>
                    <a:pt x="3378" y="2996"/>
                  </a:lnTo>
                  <a:lnTo>
                    <a:pt x="3380" y="2996"/>
                  </a:lnTo>
                  <a:lnTo>
                    <a:pt x="3382" y="2994"/>
                  </a:lnTo>
                  <a:lnTo>
                    <a:pt x="3384" y="2994"/>
                  </a:lnTo>
                  <a:lnTo>
                    <a:pt x="3386" y="2994"/>
                  </a:lnTo>
                  <a:lnTo>
                    <a:pt x="3389" y="2994"/>
                  </a:lnTo>
                  <a:lnTo>
                    <a:pt x="3391" y="2994"/>
                  </a:lnTo>
                  <a:lnTo>
                    <a:pt x="3393" y="2994"/>
                  </a:lnTo>
                  <a:lnTo>
                    <a:pt x="3395" y="2994"/>
                  </a:lnTo>
                  <a:lnTo>
                    <a:pt x="3397" y="2994"/>
                  </a:lnTo>
                  <a:lnTo>
                    <a:pt x="3399" y="2996"/>
                  </a:lnTo>
                  <a:lnTo>
                    <a:pt x="3402" y="2996"/>
                  </a:lnTo>
                  <a:lnTo>
                    <a:pt x="3404" y="2994"/>
                  </a:lnTo>
                  <a:lnTo>
                    <a:pt x="3406" y="2994"/>
                  </a:lnTo>
                  <a:lnTo>
                    <a:pt x="3408" y="2992"/>
                  </a:lnTo>
                  <a:lnTo>
                    <a:pt x="3410" y="2992"/>
                  </a:lnTo>
                  <a:lnTo>
                    <a:pt x="3412" y="2992"/>
                  </a:lnTo>
                  <a:lnTo>
                    <a:pt x="3414" y="2992"/>
                  </a:lnTo>
                  <a:lnTo>
                    <a:pt x="3417" y="2992"/>
                  </a:lnTo>
                  <a:lnTo>
                    <a:pt x="3419" y="2994"/>
                  </a:lnTo>
                  <a:lnTo>
                    <a:pt x="3419" y="2996"/>
                  </a:lnTo>
                  <a:lnTo>
                    <a:pt x="3421" y="2996"/>
                  </a:lnTo>
                  <a:lnTo>
                    <a:pt x="3423" y="2998"/>
                  </a:lnTo>
                  <a:lnTo>
                    <a:pt x="3423" y="3000"/>
                  </a:lnTo>
                  <a:lnTo>
                    <a:pt x="3425" y="3000"/>
                  </a:lnTo>
                  <a:lnTo>
                    <a:pt x="3427" y="3000"/>
                  </a:lnTo>
                  <a:lnTo>
                    <a:pt x="3429" y="3002"/>
                  </a:lnTo>
                  <a:lnTo>
                    <a:pt x="3429" y="3004"/>
                  </a:lnTo>
                  <a:lnTo>
                    <a:pt x="3432" y="3004"/>
                  </a:lnTo>
                  <a:lnTo>
                    <a:pt x="3432" y="3006"/>
                  </a:lnTo>
                  <a:lnTo>
                    <a:pt x="3434" y="3008"/>
                  </a:lnTo>
                  <a:lnTo>
                    <a:pt x="3434" y="3010"/>
                  </a:lnTo>
                  <a:lnTo>
                    <a:pt x="3436" y="3012"/>
                  </a:lnTo>
                  <a:lnTo>
                    <a:pt x="3438" y="3014"/>
                  </a:lnTo>
                  <a:lnTo>
                    <a:pt x="3438" y="3016"/>
                  </a:lnTo>
                  <a:lnTo>
                    <a:pt x="3440" y="3016"/>
                  </a:lnTo>
                  <a:lnTo>
                    <a:pt x="3442" y="3018"/>
                  </a:lnTo>
                  <a:lnTo>
                    <a:pt x="3444" y="3018"/>
                  </a:lnTo>
                  <a:lnTo>
                    <a:pt x="3444" y="3020"/>
                  </a:lnTo>
                  <a:lnTo>
                    <a:pt x="3447" y="3020"/>
                  </a:lnTo>
                  <a:lnTo>
                    <a:pt x="3449" y="3022"/>
                  </a:lnTo>
                  <a:lnTo>
                    <a:pt x="3451" y="3022"/>
                  </a:lnTo>
                  <a:lnTo>
                    <a:pt x="3451" y="3024"/>
                  </a:lnTo>
                  <a:lnTo>
                    <a:pt x="3453" y="3024"/>
                  </a:lnTo>
                  <a:lnTo>
                    <a:pt x="3455" y="3026"/>
                  </a:lnTo>
                  <a:lnTo>
                    <a:pt x="3457" y="3026"/>
                  </a:lnTo>
                  <a:lnTo>
                    <a:pt x="3460" y="3026"/>
                  </a:lnTo>
                  <a:lnTo>
                    <a:pt x="3462" y="3028"/>
                  </a:lnTo>
                  <a:lnTo>
                    <a:pt x="3464" y="3028"/>
                  </a:lnTo>
                  <a:lnTo>
                    <a:pt x="3464" y="3030"/>
                  </a:lnTo>
                  <a:lnTo>
                    <a:pt x="3466" y="3030"/>
                  </a:lnTo>
                  <a:lnTo>
                    <a:pt x="3468" y="3032"/>
                  </a:lnTo>
                  <a:lnTo>
                    <a:pt x="3470" y="3032"/>
                  </a:lnTo>
                  <a:lnTo>
                    <a:pt x="3472" y="3032"/>
                  </a:lnTo>
                  <a:lnTo>
                    <a:pt x="3475" y="3034"/>
                  </a:lnTo>
                  <a:lnTo>
                    <a:pt x="3477" y="3034"/>
                  </a:lnTo>
                  <a:lnTo>
                    <a:pt x="3479" y="3036"/>
                  </a:lnTo>
                  <a:lnTo>
                    <a:pt x="3481" y="3038"/>
                  </a:lnTo>
                  <a:lnTo>
                    <a:pt x="3483" y="3038"/>
                  </a:lnTo>
                  <a:lnTo>
                    <a:pt x="3485" y="3038"/>
                  </a:lnTo>
                  <a:lnTo>
                    <a:pt x="3487" y="3039"/>
                  </a:lnTo>
                  <a:lnTo>
                    <a:pt x="3490" y="3039"/>
                  </a:lnTo>
                  <a:lnTo>
                    <a:pt x="3492" y="3039"/>
                  </a:lnTo>
                  <a:lnTo>
                    <a:pt x="3494" y="3039"/>
                  </a:lnTo>
                  <a:lnTo>
                    <a:pt x="3496" y="3039"/>
                  </a:lnTo>
                  <a:lnTo>
                    <a:pt x="3498" y="3039"/>
                  </a:lnTo>
                  <a:lnTo>
                    <a:pt x="3500" y="3039"/>
                  </a:lnTo>
                  <a:lnTo>
                    <a:pt x="3502" y="3039"/>
                  </a:lnTo>
                  <a:lnTo>
                    <a:pt x="3505" y="3039"/>
                  </a:lnTo>
                  <a:lnTo>
                    <a:pt x="3507" y="3041"/>
                  </a:lnTo>
                  <a:lnTo>
                    <a:pt x="3509" y="3041"/>
                  </a:lnTo>
                  <a:lnTo>
                    <a:pt x="3509" y="3043"/>
                  </a:lnTo>
                  <a:lnTo>
                    <a:pt x="3511" y="3045"/>
                  </a:lnTo>
                  <a:lnTo>
                    <a:pt x="3511" y="3047"/>
                  </a:lnTo>
                  <a:lnTo>
                    <a:pt x="3511" y="3049"/>
                  </a:lnTo>
                  <a:lnTo>
                    <a:pt x="3513" y="3051"/>
                  </a:lnTo>
                  <a:lnTo>
                    <a:pt x="3513" y="3053"/>
                  </a:lnTo>
                  <a:lnTo>
                    <a:pt x="3515" y="3055"/>
                  </a:lnTo>
                  <a:lnTo>
                    <a:pt x="3515" y="3057"/>
                  </a:lnTo>
                  <a:lnTo>
                    <a:pt x="3518" y="3057"/>
                  </a:lnTo>
                  <a:lnTo>
                    <a:pt x="3520" y="3059"/>
                  </a:lnTo>
                  <a:lnTo>
                    <a:pt x="3522" y="3059"/>
                  </a:lnTo>
                  <a:lnTo>
                    <a:pt x="3522" y="3061"/>
                  </a:lnTo>
                  <a:lnTo>
                    <a:pt x="3524" y="3061"/>
                  </a:lnTo>
                  <a:lnTo>
                    <a:pt x="3526" y="3063"/>
                  </a:lnTo>
                  <a:lnTo>
                    <a:pt x="3528" y="3063"/>
                  </a:lnTo>
                  <a:lnTo>
                    <a:pt x="3530" y="3065"/>
                  </a:lnTo>
                  <a:lnTo>
                    <a:pt x="3533" y="3067"/>
                  </a:lnTo>
                  <a:lnTo>
                    <a:pt x="3535" y="3067"/>
                  </a:lnTo>
                  <a:lnTo>
                    <a:pt x="3537" y="3067"/>
                  </a:lnTo>
                  <a:lnTo>
                    <a:pt x="3539" y="3069"/>
                  </a:lnTo>
                  <a:lnTo>
                    <a:pt x="3541" y="3069"/>
                  </a:lnTo>
                  <a:lnTo>
                    <a:pt x="3541" y="3071"/>
                  </a:lnTo>
                  <a:lnTo>
                    <a:pt x="3543" y="3071"/>
                  </a:lnTo>
                  <a:lnTo>
                    <a:pt x="3545" y="3071"/>
                  </a:lnTo>
                  <a:lnTo>
                    <a:pt x="3548" y="3071"/>
                  </a:lnTo>
                  <a:lnTo>
                    <a:pt x="3550" y="3071"/>
                  </a:lnTo>
                  <a:lnTo>
                    <a:pt x="3552" y="3071"/>
                  </a:lnTo>
                  <a:lnTo>
                    <a:pt x="3554" y="3071"/>
                  </a:lnTo>
                  <a:lnTo>
                    <a:pt x="3556" y="3071"/>
                  </a:lnTo>
                  <a:lnTo>
                    <a:pt x="3556" y="3073"/>
                  </a:lnTo>
                  <a:lnTo>
                    <a:pt x="3554" y="3075"/>
                  </a:lnTo>
                  <a:lnTo>
                    <a:pt x="3554" y="3077"/>
                  </a:lnTo>
                  <a:lnTo>
                    <a:pt x="3552" y="3079"/>
                  </a:lnTo>
                  <a:lnTo>
                    <a:pt x="3552" y="3081"/>
                  </a:lnTo>
                  <a:lnTo>
                    <a:pt x="3550" y="3081"/>
                  </a:lnTo>
                  <a:lnTo>
                    <a:pt x="3550" y="3083"/>
                  </a:lnTo>
                  <a:lnTo>
                    <a:pt x="3550" y="3085"/>
                  </a:lnTo>
                  <a:lnTo>
                    <a:pt x="3550" y="3087"/>
                  </a:lnTo>
                  <a:lnTo>
                    <a:pt x="3550" y="3089"/>
                  </a:lnTo>
                  <a:lnTo>
                    <a:pt x="3550" y="3091"/>
                  </a:lnTo>
                  <a:lnTo>
                    <a:pt x="3550" y="3093"/>
                  </a:lnTo>
                  <a:lnTo>
                    <a:pt x="3548" y="3095"/>
                  </a:lnTo>
                  <a:lnTo>
                    <a:pt x="3548" y="3097"/>
                  </a:lnTo>
                  <a:lnTo>
                    <a:pt x="3548" y="3099"/>
                  </a:lnTo>
                  <a:lnTo>
                    <a:pt x="3545" y="3099"/>
                  </a:lnTo>
                  <a:lnTo>
                    <a:pt x="3545" y="3101"/>
                  </a:lnTo>
                  <a:lnTo>
                    <a:pt x="3545" y="3103"/>
                  </a:lnTo>
                  <a:lnTo>
                    <a:pt x="3545" y="3105"/>
                  </a:lnTo>
                  <a:lnTo>
                    <a:pt x="3543" y="3107"/>
                  </a:lnTo>
                  <a:lnTo>
                    <a:pt x="3543" y="3109"/>
                  </a:lnTo>
                  <a:lnTo>
                    <a:pt x="3543" y="3111"/>
                  </a:lnTo>
                  <a:lnTo>
                    <a:pt x="3543" y="3113"/>
                  </a:lnTo>
                  <a:lnTo>
                    <a:pt x="3543" y="3115"/>
                  </a:lnTo>
                  <a:lnTo>
                    <a:pt x="3545" y="3117"/>
                  </a:lnTo>
                  <a:lnTo>
                    <a:pt x="3545" y="3119"/>
                  </a:lnTo>
                  <a:lnTo>
                    <a:pt x="3545" y="3121"/>
                  </a:lnTo>
                  <a:lnTo>
                    <a:pt x="3543" y="3123"/>
                  </a:lnTo>
                  <a:lnTo>
                    <a:pt x="3543" y="3125"/>
                  </a:lnTo>
                  <a:lnTo>
                    <a:pt x="3543" y="3127"/>
                  </a:lnTo>
                  <a:lnTo>
                    <a:pt x="3543" y="3129"/>
                  </a:lnTo>
                  <a:lnTo>
                    <a:pt x="3543" y="3131"/>
                  </a:lnTo>
                  <a:lnTo>
                    <a:pt x="3543" y="3133"/>
                  </a:lnTo>
                  <a:lnTo>
                    <a:pt x="3545" y="3135"/>
                  </a:lnTo>
                  <a:lnTo>
                    <a:pt x="3545" y="3137"/>
                  </a:lnTo>
                  <a:lnTo>
                    <a:pt x="3548" y="3137"/>
                  </a:lnTo>
                  <a:lnTo>
                    <a:pt x="3548" y="3139"/>
                  </a:lnTo>
                  <a:lnTo>
                    <a:pt x="3550" y="3141"/>
                  </a:lnTo>
                  <a:lnTo>
                    <a:pt x="3550" y="3143"/>
                  </a:lnTo>
                  <a:lnTo>
                    <a:pt x="3552" y="3143"/>
                  </a:lnTo>
                  <a:lnTo>
                    <a:pt x="3554" y="3145"/>
                  </a:lnTo>
                  <a:lnTo>
                    <a:pt x="3554" y="3147"/>
                  </a:lnTo>
                  <a:lnTo>
                    <a:pt x="3556" y="3147"/>
                  </a:lnTo>
                  <a:lnTo>
                    <a:pt x="3558" y="3149"/>
                  </a:lnTo>
                  <a:lnTo>
                    <a:pt x="3560" y="3149"/>
                  </a:lnTo>
                  <a:lnTo>
                    <a:pt x="3560" y="3151"/>
                  </a:lnTo>
                  <a:lnTo>
                    <a:pt x="3560" y="3153"/>
                  </a:lnTo>
                  <a:lnTo>
                    <a:pt x="3560" y="3155"/>
                  </a:lnTo>
                  <a:lnTo>
                    <a:pt x="3560" y="3157"/>
                  </a:lnTo>
                  <a:lnTo>
                    <a:pt x="3558" y="3159"/>
                  </a:lnTo>
                  <a:lnTo>
                    <a:pt x="3558" y="3161"/>
                  </a:lnTo>
                  <a:lnTo>
                    <a:pt x="3558" y="3163"/>
                  </a:lnTo>
                  <a:lnTo>
                    <a:pt x="3556" y="3165"/>
                  </a:lnTo>
                  <a:lnTo>
                    <a:pt x="3556" y="3167"/>
                  </a:lnTo>
                  <a:lnTo>
                    <a:pt x="3556" y="3169"/>
                  </a:lnTo>
                  <a:lnTo>
                    <a:pt x="3554" y="3171"/>
                  </a:lnTo>
                  <a:lnTo>
                    <a:pt x="3554" y="3173"/>
                  </a:lnTo>
                  <a:lnTo>
                    <a:pt x="3554" y="3175"/>
                  </a:lnTo>
                  <a:lnTo>
                    <a:pt x="3554" y="3177"/>
                  </a:lnTo>
                  <a:lnTo>
                    <a:pt x="3552" y="3179"/>
                  </a:lnTo>
                  <a:lnTo>
                    <a:pt x="3552" y="3181"/>
                  </a:lnTo>
                  <a:lnTo>
                    <a:pt x="3552" y="3183"/>
                  </a:lnTo>
                  <a:lnTo>
                    <a:pt x="3552" y="3185"/>
                  </a:lnTo>
                  <a:lnTo>
                    <a:pt x="3552" y="3187"/>
                  </a:lnTo>
                  <a:lnTo>
                    <a:pt x="3552" y="3189"/>
                  </a:lnTo>
                  <a:lnTo>
                    <a:pt x="3552" y="3191"/>
                  </a:lnTo>
                  <a:lnTo>
                    <a:pt x="3552" y="3193"/>
                  </a:lnTo>
                  <a:lnTo>
                    <a:pt x="3552" y="3195"/>
                  </a:lnTo>
                  <a:lnTo>
                    <a:pt x="3552" y="3197"/>
                  </a:lnTo>
                  <a:lnTo>
                    <a:pt x="3552" y="3199"/>
                  </a:lnTo>
                  <a:lnTo>
                    <a:pt x="3554" y="3201"/>
                  </a:lnTo>
                  <a:lnTo>
                    <a:pt x="3556" y="3203"/>
                  </a:lnTo>
                  <a:lnTo>
                    <a:pt x="3558" y="3203"/>
                  </a:lnTo>
                  <a:lnTo>
                    <a:pt x="3560" y="3203"/>
                  </a:lnTo>
                  <a:lnTo>
                    <a:pt x="3563" y="3203"/>
                  </a:lnTo>
                  <a:lnTo>
                    <a:pt x="3560" y="3201"/>
                  </a:lnTo>
                  <a:lnTo>
                    <a:pt x="3563" y="3203"/>
                  </a:lnTo>
                  <a:lnTo>
                    <a:pt x="3563" y="3205"/>
                  </a:lnTo>
                  <a:lnTo>
                    <a:pt x="3560" y="3205"/>
                  </a:lnTo>
                  <a:lnTo>
                    <a:pt x="3560" y="3207"/>
                  </a:lnTo>
                  <a:lnTo>
                    <a:pt x="3560" y="3209"/>
                  </a:lnTo>
                  <a:lnTo>
                    <a:pt x="3560" y="3211"/>
                  </a:lnTo>
                  <a:lnTo>
                    <a:pt x="3563" y="3211"/>
                  </a:lnTo>
                  <a:lnTo>
                    <a:pt x="3563" y="3213"/>
                  </a:lnTo>
                  <a:lnTo>
                    <a:pt x="3563" y="3215"/>
                  </a:lnTo>
                  <a:lnTo>
                    <a:pt x="3565" y="3217"/>
                  </a:lnTo>
                  <a:lnTo>
                    <a:pt x="3567" y="3217"/>
                  </a:lnTo>
                  <a:lnTo>
                    <a:pt x="3567" y="3219"/>
                  </a:lnTo>
                  <a:lnTo>
                    <a:pt x="3569" y="3219"/>
                  </a:lnTo>
                  <a:lnTo>
                    <a:pt x="3571" y="3221"/>
                  </a:lnTo>
                  <a:lnTo>
                    <a:pt x="3573" y="3221"/>
                  </a:lnTo>
                  <a:lnTo>
                    <a:pt x="3575" y="3223"/>
                  </a:lnTo>
                  <a:lnTo>
                    <a:pt x="3578" y="3223"/>
                  </a:lnTo>
                  <a:lnTo>
                    <a:pt x="3580" y="3223"/>
                  </a:lnTo>
                  <a:lnTo>
                    <a:pt x="3582" y="3223"/>
                  </a:lnTo>
                  <a:lnTo>
                    <a:pt x="3584" y="3225"/>
                  </a:lnTo>
                  <a:lnTo>
                    <a:pt x="3586" y="3225"/>
                  </a:lnTo>
                  <a:lnTo>
                    <a:pt x="3586" y="3227"/>
                  </a:lnTo>
                  <a:lnTo>
                    <a:pt x="3584" y="3227"/>
                  </a:lnTo>
                  <a:lnTo>
                    <a:pt x="3582" y="3229"/>
                  </a:lnTo>
                  <a:lnTo>
                    <a:pt x="3580" y="3231"/>
                  </a:lnTo>
                  <a:lnTo>
                    <a:pt x="3580" y="3233"/>
                  </a:lnTo>
                  <a:lnTo>
                    <a:pt x="3578" y="3233"/>
                  </a:lnTo>
                  <a:lnTo>
                    <a:pt x="3578" y="3235"/>
                  </a:lnTo>
                  <a:lnTo>
                    <a:pt x="3575" y="3237"/>
                  </a:lnTo>
                  <a:lnTo>
                    <a:pt x="3575" y="3239"/>
                  </a:lnTo>
                  <a:lnTo>
                    <a:pt x="3575" y="3241"/>
                  </a:lnTo>
                  <a:lnTo>
                    <a:pt x="3575" y="3243"/>
                  </a:lnTo>
                  <a:lnTo>
                    <a:pt x="3573" y="3245"/>
                  </a:lnTo>
                  <a:lnTo>
                    <a:pt x="3575" y="3247"/>
                  </a:lnTo>
                  <a:lnTo>
                    <a:pt x="3575" y="3249"/>
                  </a:lnTo>
                  <a:lnTo>
                    <a:pt x="3575" y="3251"/>
                  </a:lnTo>
                  <a:lnTo>
                    <a:pt x="3578" y="3253"/>
                  </a:lnTo>
                  <a:lnTo>
                    <a:pt x="3580" y="3255"/>
                  </a:lnTo>
                  <a:lnTo>
                    <a:pt x="3578" y="3257"/>
                  </a:lnTo>
                  <a:lnTo>
                    <a:pt x="3575" y="3257"/>
                  </a:lnTo>
                  <a:lnTo>
                    <a:pt x="3573" y="3259"/>
                  </a:lnTo>
                  <a:lnTo>
                    <a:pt x="3573" y="3261"/>
                  </a:lnTo>
                  <a:lnTo>
                    <a:pt x="3571" y="3261"/>
                  </a:lnTo>
                  <a:lnTo>
                    <a:pt x="3571" y="3263"/>
                  </a:lnTo>
                  <a:lnTo>
                    <a:pt x="3569" y="3265"/>
                  </a:lnTo>
                  <a:lnTo>
                    <a:pt x="3567" y="3267"/>
                  </a:lnTo>
                  <a:lnTo>
                    <a:pt x="3567" y="3269"/>
                  </a:lnTo>
                  <a:lnTo>
                    <a:pt x="3565" y="3271"/>
                  </a:lnTo>
                  <a:lnTo>
                    <a:pt x="3563" y="3271"/>
                  </a:lnTo>
                  <a:lnTo>
                    <a:pt x="3563" y="3273"/>
                  </a:lnTo>
                  <a:lnTo>
                    <a:pt x="3563" y="3275"/>
                  </a:lnTo>
                  <a:lnTo>
                    <a:pt x="3560" y="3275"/>
                  </a:lnTo>
                  <a:lnTo>
                    <a:pt x="3558" y="3277"/>
                  </a:lnTo>
                  <a:lnTo>
                    <a:pt x="3556" y="3279"/>
                  </a:lnTo>
                  <a:lnTo>
                    <a:pt x="3556" y="3281"/>
                  </a:lnTo>
                  <a:lnTo>
                    <a:pt x="3554" y="3281"/>
                  </a:lnTo>
                  <a:lnTo>
                    <a:pt x="3556" y="3283"/>
                  </a:lnTo>
                  <a:lnTo>
                    <a:pt x="3554" y="3283"/>
                  </a:lnTo>
                  <a:lnTo>
                    <a:pt x="3554" y="3281"/>
                  </a:lnTo>
                  <a:lnTo>
                    <a:pt x="3554" y="3279"/>
                  </a:lnTo>
                  <a:lnTo>
                    <a:pt x="3554" y="3277"/>
                  </a:lnTo>
                  <a:lnTo>
                    <a:pt x="3552" y="3277"/>
                  </a:lnTo>
                  <a:lnTo>
                    <a:pt x="3550" y="3275"/>
                  </a:lnTo>
                  <a:lnTo>
                    <a:pt x="3548" y="3275"/>
                  </a:lnTo>
                  <a:lnTo>
                    <a:pt x="3545" y="3275"/>
                  </a:lnTo>
                  <a:lnTo>
                    <a:pt x="3543" y="3275"/>
                  </a:lnTo>
                  <a:lnTo>
                    <a:pt x="3541" y="3275"/>
                  </a:lnTo>
                  <a:lnTo>
                    <a:pt x="3539" y="3273"/>
                  </a:lnTo>
                  <a:lnTo>
                    <a:pt x="3537" y="3273"/>
                  </a:lnTo>
                  <a:lnTo>
                    <a:pt x="3535" y="3275"/>
                  </a:lnTo>
                  <a:lnTo>
                    <a:pt x="3533" y="3275"/>
                  </a:lnTo>
                  <a:lnTo>
                    <a:pt x="3533" y="3277"/>
                  </a:lnTo>
                  <a:lnTo>
                    <a:pt x="3530" y="3279"/>
                  </a:lnTo>
                  <a:lnTo>
                    <a:pt x="3530" y="3281"/>
                  </a:lnTo>
                  <a:lnTo>
                    <a:pt x="3528" y="3281"/>
                  </a:lnTo>
                  <a:lnTo>
                    <a:pt x="3528" y="3279"/>
                  </a:lnTo>
                  <a:lnTo>
                    <a:pt x="3526" y="3279"/>
                  </a:lnTo>
                  <a:lnTo>
                    <a:pt x="3524" y="3279"/>
                  </a:lnTo>
                  <a:lnTo>
                    <a:pt x="3524" y="3277"/>
                  </a:lnTo>
                  <a:lnTo>
                    <a:pt x="3522" y="3275"/>
                  </a:lnTo>
                  <a:lnTo>
                    <a:pt x="3520" y="3273"/>
                  </a:lnTo>
                  <a:lnTo>
                    <a:pt x="3520" y="3271"/>
                  </a:lnTo>
                  <a:lnTo>
                    <a:pt x="3518" y="3271"/>
                  </a:lnTo>
                  <a:lnTo>
                    <a:pt x="3518" y="3269"/>
                  </a:lnTo>
                  <a:lnTo>
                    <a:pt x="3515" y="3269"/>
                  </a:lnTo>
                  <a:lnTo>
                    <a:pt x="3513" y="3267"/>
                  </a:lnTo>
                  <a:lnTo>
                    <a:pt x="3511" y="3269"/>
                  </a:lnTo>
                  <a:lnTo>
                    <a:pt x="3509" y="3269"/>
                  </a:lnTo>
                  <a:lnTo>
                    <a:pt x="3507" y="3269"/>
                  </a:lnTo>
                  <a:lnTo>
                    <a:pt x="3505" y="3269"/>
                  </a:lnTo>
                  <a:lnTo>
                    <a:pt x="3502" y="3269"/>
                  </a:lnTo>
                  <a:lnTo>
                    <a:pt x="3500" y="3271"/>
                  </a:lnTo>
                  <a:lnTo>
                    <a:pt x="3498" y="3271"/>
                  </a:lnTo>
                  <a:lnTo>
                    <a:pt x="3496" y="3271"/>
                  </a:lnTo>
                  <a:lnTo>
                    <a:pt x="3494" y="3271"/>
                  </a:lnTo>
                  <a:lnTo>
                    <a:pt x="3492" y="3273"/>
                  </a:lnTo>
                  <a:lnTo>
                    <a:pt x="3490" y="3273"/>
                  </a:lnTo>
                  <a:lnTo>
                    <a:pt x="3487" y="3273"/>
                  </a:lnTo>
                  <a:lnTo>
                    <a:pt x="3485" y="3273"/>
                  </a:lnTo>
                  <a:lnTo>
                    <a:pt x="3485" y="3275"/>
                  </a:lnTo>
                  <a:lnTo>
                    <a:pt x="3483" y="3275"/>
                  </a:lnTo>
                  <a:lnTo>
                    <a:pt x="3481" y="3275"/>
                  </a:lnTo>
                  <a:lnTo>
                    <a:pt x="3479" y="3275"/>
                  </a:lnTo>
                  <a:lnTo>
                    <a:pt x="3477" y="3277"/>
                  </a:lnTo>
                  <a:lnTo>
                    <a:pt x="3475" y="3277"/>
                  </a:lnTo>
                  <a:lnTo>
                    <a:pt x="3472" y="3279"/>
                  </a:lnTo>
                  <a:lnTo>
                    <a:pt x="3470" y="3279"/>
                  </a:lnTo>
                  <a:lnTo>
                    <a:pt x="3468" y="3281"/>
                  </a:lnTo>
                  <a:lnTo>
                    <a:pt x="3466" y="3281"/>
                  </a:lnTo>
                  <a:lnTo>
                    <a:pt x="3464" y="3281"/>
                  </a:lnTo>
                  <a:lnTo>
                    <a:pt x="3462" y="3283"/>
                  </a:lnTo>
                  <a:lnTo>
                    <a:pt x="3460" y="3283"/>
                  </a:lnTo>
                  <a:lnTo>
                    <a:pt x="3460" y="3285"/>
                  </a:lnTo>
                  <a:lnTo>
                    <a:pt x="3457" y="3285"/>
                  </a:lnTo>
                  <a:lnTo>
                    <a:pt x="3455" y="3285"/>
                  </a:lnTo>
                  <a:lnTo>
                    <a:pt x="3453" y="3287"/>
                  </a:lnTo>
                  <a:lnTo>
                    <a:pt x="3451" y="3287"/>
                  </a:lnTo>
                  <a:lnTo>
                    <a:pt x="3449" y="3289"/>
                  </a:lnTo>
                  <a:lnTo>
                    <a:pt x="3447" y="3291"/>
                  </a:lnTo>
                  <a:lnTo>
                    <a:pt x="3444" y="3291"/>
                  </a:lnTo>
                  <a:lnTo>
                    <a:pt x="3442" y="3293"/>
                  </a:lnTo>
                  <a:lnTo>
                    <a:pt x="3440" y="3293"/>
                  </a:lnTo>
                  <a:lnTo>
                    <a:pt x="3440" y="3295"/>
                  </a:lnTo>
                  <a:lnTo>
                    <a:pt x="3438" y="3295"/>
                  </a:lnTo>
                  <a:lnTo>
                    <a:pt x="3436" y="3297"/>
                  </a:lnTo>
                  <a:lnTo>
                    <a:pt x="3434" y="3297"/>
                  </a:lnTo>
                  <a:lnTo>
                    <a:pt x="3434" y="3299"/>
                  </a:lnTo>
                  <a:lnTo>
                    <a:pt x="3432" y="3299"/>
                  </a:lnTo>
                  <a:lnTo>
                    <a:pt x="3429" y="3301"/>
                  </a:lnTo>
                  <a:lnTo>
                    <a:pt x="3427" y="3301"/>
                  </a:lnTo>
                  <a:lnTo>
                    <a:pt x="3427" y="3303"/>
                  </a:lnTo>
                  <a:lnTo>
                    <a:pt x="3425" y="3305"/>
                  </a:lnTo>
                  <a:lnTo>
                    <a:pt x="3423" y="3305"/>
                  </a:lnTo>
                  <a:lnTo>
                    <a:pt x="3423" y="3307"/>
                  </a:lnTo>
                  <a:lnTo>
                    <a:pt x="3421" y="3307"/>
                  </a:lnTo>
                  <a:lnTo>
                    <a:pt x="3419" y="3309"/>
                  </a:lnTo>
                  <a:lnTo>
                    <a:pt x="3417" y="3311"/>
                  </a:lnTo>
                  <a:lnTo>
                    <a:pt x="3414" y="3313"/>
                  </a:lnTo>
                  <a:lnTo>
                    <a:pt x="3412" y="3313"/>
                  </a:lnTo>
                  <a:lnTo>
                    <a:pt x="3412" y="3315"/>
                  </a:lnTo>
                  <a:lnTo>
                    <a:pt x="3410" y="3317"/>
                  </a:lnTo>
                  <a:lnTo>
                    <a:pt x="3408" y="3317"/>
                  </a:lnTo>
                  <a:lnTo>
                    <a:pt x="3406" y="3319"/>
                  </a:lnTo>
                  <a:lnTo>
                    <a:pt x="3404" y="3321"/>
                  </a:lnTo>
                  <a:lnTo>
                    <a:pt x="3402" y="3321"/>
                  </a:lnTo>
                  <a:lnTo>
                    <a:pt x="3399" y="3323"/>
                  </a:lnTo>
                  <a:lnTo>
                    <a:pt x="3397" y="3323"/>
                  </a:lnTo>
                  <a:lnTo>
                    <a:pt x="3397" y="3325"/>
                  </a:lnTo>
                  <a:lnTo>
                    <a:pt x="3397" y="3323"/>
                  </a:lnTo>
                  <a:lnTo>
                    <a:pt x="3397" y="3325"/>
                  </a:lnTo>
                  <a:lnTo>
                    <a:pt x="3395" y="3325"/>
                  </a:lnTo>
                  <a:lnTo>
                    <a:pt x="3393" y="3325"/>
                  </a:lnTo>
                  <a:lnTo>
                    <a:pt x="3393" y="3327"/>
                  </a:lnTo>
                  <a:lnTo>
                    <a:pt x="3391" y="3327"/>
                  </a:lnTo>
                  <a:lnTo>
                    <a:pt x="3389" y="3329"/>
                  </a:lnTo>
                  <a:lnTo>
                    <a:pt x="3389" y="3331"/>
                  </a:lnTo>
                  <a:lnTo>
                    <a:pt x="3386" y="3333"/>
                  </a:lnTo>
                  <a:lnTo>
                    <a:pt x="3386" y="3335"/>
                  </a:lnTo>
                  <a:lnTo>
                    <a:pt x="3386" y="3337"/>
                  </a:lnTo>
                  <a:lnTo>
                    <a:pt x="3384" y="3337"/>
                  </a:lnTo>
                  <a:lnTo>
                    <a:pt x="3384" y="3339"/>
                  </a:lnTo>
                  <a:lnTo>
                    <a:pt x="3382" y="3341"/>
                  </a:lnTo>
                  <a:lnTo>
                    <a:pt x="3382" y="3343"/>
                  </a:lnTo>
                  <a:lnTo>
                    <a:pt x="3380" y="3343"/>
                  </a:lnTo>
                  <a:lnTo>
                    <a:pt x="3380" y="3345"/>
                  </a:lnTo>
                  <a:lnTo>
                    <a:pt x="3378" y="3347"/>
                  </a:lnTo>
                  <a:lnTo>
                    <a:pt x="3378" y="3349"/>
                  </a:lnTo>
                  <a:lnTo>
                    <a:pt x="3376" y="3351"/>
                  </a:lnTo>
                  <a:lnTo>
                    <a:pt x="3378" y="3351"/>
                  </a:lnTo>
                  <a:lnTo>
                    <a:pt x="3378" y="3353"/>
                  </a:lnTo>
                  <a:lnTo>
                    <a:pt x="3378" y="3355"/>
                  </a:lnTo>
                  <a:lnTo>
                    <a:pt x="3376" y="3357"/>
                  </a:lnTo>
                  <a:lnTo>
                    <a:pt x="3374" y="3359"/>
                  </a:lnTo>
                  <a:lnTo>
                    <a:pt x="3374" y="3361"/>
                  </a:lnTo>
                  <a:lnTo>
                    <a:pt x="3374" y="3363"/>
                  </a:lnTo>
                  <a:lnTo>
                    <a:pt x="3371" y="3365"/>
                  </a:lnTo>
                  <a:lnTo>
                    <a:pt x="3369" y="3367"/>
                  </a:lnTo>
                  <a:lnTo>
                    <a:pt x="3369" y="3369"/>
                  </a:lnTo>
                  <a:lnTo>
                    <a:pt x="3367" y="3371"/>
                  </a:lnTo>
                  <a:lnTo>
                    <a:pt x="3367" y="3373"/>
                  </a:lnTo>
                  <a:lnTo>
                    <a:pt x="3367" y="3375"/>
                  </a:lnTo>
                  <a:lnTo>
                    <a:pt x="3367" y="3377"/>
                  </a:lnTo>
                  <a:lnTo>
                    <a:pt x="3369" y="3379"/>
                  </a:lnTo>
                  <a:lnTo>
                    <a:pt x="3371" y="3381"/>
                  </a:lnTo>
                  <a:lnTo>
                    <a:pt x="3374" y="3383"/>
                  </a:lnTo>
                  <a:lnTo>
                    <a:pt x="3376" y="3383"/>
                  </a:lnTo>
                  <a:lnTo>
                    <a:pt x="3376" y="3385"/>
                  </a:lnTo>
                  <a:lnTo>
                    <a:pt x="3378" y="3387"/>
                  </a:lnTo>
                  <a:lnTo>
                    <a:pt x="3378" y="3389"/>
                  </a:lnTo>
                  <a:lnTo>
                    <a:pt x="3376" y="3391"/>
                  </a:lnTo>
                  <a:lnTo>
                    <a:pt x="3376" y="3393"/>
                  </a:lnTo>
                  <a:lnTo>
                    <a:pt x="3376" y="3395"/>
                  </a:lnTo>
                  <a:lnTo>
                    <a:pt x="3376" y="3397"/>
                  </a:lnTo>
                  <a:lnTo>
                    <a:pt x="3378" y="3398"/>
                  </a:lnTo>
                  <a:lnTo>
                    <a:pt x="3378" y="3400"/>
                  </a:lnTo>
                  <a:lnTo>
                    <a:pt x="3378" y="3402"/>
                  </a:lnTo>
                  <a:lnTo>
                    <a:pt x="3378" y="3404"/>
                  </a:lnTo>
                  <a:lnTo>
                    <a:pt x="3378" y="3406"/>
                  </a:lnTo>
                  <a:lnTo>
                    <a:pt x="3380" y="3408"/>
                  </a:lnTo>
                  <a:lnTo>
                    <a:pt x="3380" y="3410"/>
                  </a:lnTo>
                  <a:lnTo>
                    <a:pt x="3380" y="3412"/>
                  </a:lnTo>
                  <a:lnTo>
                    <a:pt x="3380" y="3414"/>
                  </a:lnTo>
                  <a:lnTo>
                    <a:pt x="3382" y="3416"/>
                  </a:lnTo>
                  <a:lnTo>
                    <a:pt x="3382" y="3418"/>
                  </a:lnTo>
                  <a:lnTo>
                    <a:pt x="3382" y="3420"/>
                  </a:lnTo>
                  <a:lnTo>
                    <a:pt x="3382" y="3422"/>
                  </a:lnTo>
                  <a:lnTo>
                    <a:pt x="3384" y="3422"/>
                  </a:lnTo>
                  <a:lnTo>
                    <a:pt x="3384" y="3424"/>
                  </a:lnTo>
                  <a:lnTo>
                    <a:pt x="3384" y="3426"/>
                  </a:lnTo>
                  <a:lnTo>
                    <a:pt x="3384" y="3428"/>
                  </a:lnTo>
                  <a:lnTo>
                    <a:pt x="3384" y="3430"/>
                  </a:lnTo>
                  <a:lnTo>
                    <a:pt x="3386" y="3432"/>
                  </a:lnTo>
                  <a:lnTo>
                    <a:pt x="3386" y="3434"/>
                  </a:lnTo>
                  <a:lnTo>
                    <a:pt x="3386" y="3436"/>
                  </a:lnTo>
                  <a:lnTo>
                    <a:pt x="3386" y="3438"/>
                  </a:lnTo>
                  <a:lnTo>
                    <a:pt x="3386" y="3440"/>
                  </a:lnTo>
                  <a:lnTo>
                    <a:pt x="3386" y="3442"/>
                  </a:lnTo>
                  <a:lnTo>
                    <a:pt x="3386" y="3444"/>
                  </a:lnTo>
                  <a:lnTo>
                    <a:pt x="3386" y="3446"/>
                  </a:lnTo>
                  <a:lnTo>
                    <a:pt x="3386" y="3448"/>
                  </a:lnTo>
                  <a:lnTo>
                    <a:pt x="3389" y="3450"/>
                  </a:lnTo>
                  <a:lnTo>
                    <a:pt x="3389" y="3452"/>
                  </a:lnTo>
                  <a:lnTo>
                    <a:pt x="3389" y="3454"/>
                  </a:lnTo>
                  <a:lnTo>
                    <a:pt x="3389" y="3456"/>
                  </a:lnTo>
                  <a:lnTo>
                    <a:pt x="3389" y="3458"/>
                  </a:lnTo>
                  <a:lnTo>
                    <a:pt x="3391" y="3458"/>
                  </a:lnTo>
                  <a:lnTo>
                    <a:pt x="3391" y="3460"/>
                  </a:lnTo>
                  <a:lnTo>
                    <a:pt x="3391" y="3462"/>
                  </a:lnTo>
                  <a:lnTo>
                    <a:pt x="3391" y="3464"/>
                  </a:lnTo>
                  <a:lnTo>
                    <a:pt x="3391" y="3466"/>
                  </a:lnTo>
                  <a:lnTo>
                    <a:pt x="3391" y="3468"/>
                  </a:lnTo>
                  <a:lnTo>
                    <a:pt x="3393" y="3470"/>
                  </a:lnTo>
                  <a:lnTo>
                    <a:pt x="3393" y="3472"/>
                  </a:lnTo>
                  <a:lnTo>
                    <a:pt x="3393" y="3474"/>
                  </a:lnTo>
                  <a:lnTo>
                    <a:pt x="3393" y="3476"/>
                  </a:lnTo>
                  <a:lnTo>
                    <a:pt x="3393" y="3478"/>
                  </a:lnTo>
                  <a:lnTo>
                    <a:pt x="3393" y="3480"/>
                  </a:lnTo>
                  <a:lnTo>
                    <a:pt x="3393" y="3482"/>
                  </a:lnTo>
                  <a:lnTo>
                    <a:pt x="3393" y="3484"/>
                  </a:lnTo>
                  <a:lnTo>
                    <a:pt x="3391" y="3486"/>
                  </a:lnTo>
                  <a:lnTo>
                    <a:pt x="3391" y="3488"/>
                  </a:lnTo>
                  <a:lnTo>
                    <a:pt x="3391" y="3490"/>
                  </a:lnTo>
                  <a:lnTo>
                    <a:pt x="3389" y="3492"/>
                  </a:lnTo>
                  <a:lnTo>
                    <a:pt x="3389" y="3494"/>
                  </a:lnTo>
                  <a:lnTo>
                    <a:pt x="3386" y="3494"/>
                  </a:lnTo>
                  <a:lnTo>
                    <a:pt x="3386" y="3496"/>
                  </a:lnTo>
                  <a:lnTo>
                    <a:pt x="3384" y="3498"/>
                  </a:lnTo>
                  <a:lnTo>
                    <a:pt x="3384" y="3500"/>
                  </a:lnTo>
                  <a:lnTo>
                    <a:pt x="3382" y="3500"/>
                  </a:lnTo>
                  <a:lnTo>
                    <a:pt x="3382" y="3502"/>
                  </a:lnTo>
                  <a:lnTo>
                    <a:pt x="3380" y="3504"/>
                  </a:lnTo>
                  <a:lnTo>
                    <a:pt x="3378" y="3506"/>
                  </a:lnTo>
                  <a:lnTo>
                    <a:pt x="3376" y="3508"/>
                  </a:lnTo>
                  <a:lnTo>
                    <a:pt x="3376" y="3510"/>
                  </a:lnTo>
                  <a:lnTo>
                    <a:pt x="3374" y="3510"/>
                  </a:lnTo>
                  <a:lnTo>
                    <a:pt x="3374" y="3512"/>
                  </a:lnTo>
                  <a:lnTo>
                    <a:pt x="3371" y="3514"/>
                  </a:lnTo>
                  <a:lnTo>
                    <a:pt x="3369" y="3516"/>
                  </a:lnTo>
                  <a:lnTo>
                    <a:pt x="3367" y="3518"/>
                  </a:lnTo>
                  <a:lnTo>
                    <a:pt x="3367" y="3520"/>
                  </a:lnTo>
                  <a:lnTo>
                    <a:pt x="3365" y="3522"/>
                  </a:lnTo>
                  <a:lnTo>
                    <a:pt x="3363" y="3524"/>
                  </a:lnTo>
                  <a:lnTo>
                    <a:pt x="3361" y="3526"/>
                  </a:lnTo>
                  <a:lnTo>
                    <a:pt x="3359" y="3528"/>
                  </a:lnTo>
                  <a:lnTo>
                    <a:pt x="3356" y="3530"/>
                  </a:lnTo>
                  <a:lnTo>
                    <a:pt x="3354" y="3532"/>
                  </a:lnTo>
                  <a:lnTo>
                    <a:pt x="3352" y="3532"/>
                  </a:lnTo>
                  <a:lnTo>
                    <a:pt x="3350" y="3532"/>
                  </a:lnTo>
                  <a:lnTo>
                    <a:pt x="3348" y="3534"/>
                  </a:lnTo>
                  <a:lnTo>
                    <a:pt x="3346" y="3534"/>
                  </a:lnTo>
                  <a:lnTo>
                    <a:pt x="3344" y="3534"/>
                  </a:lnTo>
                  <a:lnTo>
                    <a:pt x="3344" y="3536"/>
                  </a:lnTo>
                  <a:lnTo>
                    <a:pt x="3341" y="3536"/>
                  </a:lnTo>
                  <a:lnTo>
                    <a:pt x="3339" y="3538"/>
                  </a:lnTo>
                  <a:lnTo>
                    <a:pt x="3337" y="3538"/>
                  </a:lnTo>
                  <a:lnTo>
                    <a:pt x="3335" y="3538"/>
                  </a:lnTo>
                  <a:lnTo>
                    <a:pt x="3333" y="3540"/>
                  </a:lnTo>
                  <a:lnTo>
                    <a:pt x="3331" y="3542"/>
                  </a:lnTo>
                  <a:lnTo>
                    <a:pt x="3329" y="3542"/>
                  </a:lnTo>
                  <a:lnTo>
                    <a:pt x="3326" y="3544"/>
                  </a:lnTo>
                  <a:lnTo>
                    <a:pt x="3324" y="3544"/>
                  </a:lnTo>
                  <a:lnTo>
                    <a:pt x="3322" y="3546"/>
                  </a:lnTo>
                  <a:lnTo>
                    <a:pt x="3320" y="3546"/>
                  </a:lnTo>
                  <a:lnTo>
                    <a:pt x="3318" y="3546"/>
                  </a:lnTo>
                  <a:lnTo>
                    <a:pt x="3316" y="3548"/>
                  </a:lnTo>
                  <a:lnTo>
                    <a:pt x="3313" y="3548"/>
                  </a:lnTo>
                  <a:lnTo>
                    <a:pt x="3311" y="3548"/>
                  </a:lnTo>
                  <a:lnTo>
                    <a:pt x="3311" y="3550"/>
                  </a:lnTo>
                  <a:lnTo>
                    <a:pt x="3309" y="3552"/>
                  </a:lnTo>
                  <a:lnTo>
                    <a:pt x="3307" y="3552"/>
                  </a:lnTo>
                  <a:lnTo>
                    <a:pt x="3307" y="3554"/>
                  </a:lnTo>
                  <a:lnTo>
                    <a:pt x="3305" y="3556"/>
                  </a:lnTo>
                  <a:lnTo>
                    <a:pt x="3305" y="3558"/>
                  </a:lnTo>
                  <a:lnTo>
                    <a:pt x="3305" y="3560"/>
                  </a:lnTo>
                  <a:lnTo>
                    <a:pt x="3303" y="3560"/>
                  </a:lnTo>
                  <a:lnTo>
                    <a:pt x="3303" y="3562"/>
                  </a:lnTo>
                  <a:lnTo>
                    <a:pt x="3301" y="3564"/>
                  </a:lnTo>
                  <a:lnTo>
                    <a:pt x="3298" y="3566"/>
                  </a:lnTo>
                  <a:lnTo>
                    <a:pt x="3296" y="3568"/>
                  </a:lnTo>
                  <a:lnTo>
                    <a:pt x="3296" y="3570"/>
                  </a:lnTo>
                  <a:lnTo>
                    <a:pt x="3294" y="3572"/>
                  </a:lnTo>
                  <a:lnTo>
                    <a:pt x="3294" y="3574"/>
                  </a:lnTo>
                  <a:lnTo>
                    <a:pt x="3292" y="3576"/>
                  </a:lnTo>
                  <a:lnTo>
                    <a:pt x="3292" y="3578"/>
                  </a:lnTo>
                  <a:lnTo>
                    <a:pt x="3290" y="3580"/>
                  </a:lnTo>
                  <a:lnTo>
                    <a:pt x="3288" y="3582"/>
                  </a:lnTo>
                  <a:lnTo>
                    <a:pt x="3288" y="3584"/>
                  </a:lnTo>
                  <a:lnTo>
                    <a:pt x="3286" y="3586"/>
                  </a:lnTo>
                  <a:lnTo>
                    <a:pt x="3286" y="3588"/>
                  </a:lnTo>
                  <a:lnTo>
                    <a:pt x="3283" y="3588"/>
                  </a:lnTo>
                  <a:lnTo>
                    <a:pt x="3281" y="3590"/>
                  </a:lnTo>
                  <a:lnTo>
                    <a:pt x="3281" y="3592"/>
                  </a:lnTo>
                  <a:lnTo>
                    <a:pt x="3279" y="3594"/>
                  </a:lnTo>
                  <a:lnTo>
                    <a:pt x="3277" y="3596"/>
                  </a:lnTo>
                  <a:lnTo>
                    <a:pt x="3277" y="3598"/>
                  </a:lnTo>
                  <a:lnTo>
                    <a:pt x="3275" y="3600"/>
                  </a:lnTo>
                  <a:lnTo>
                    <a:pt x="3273" y="3602"/>
                  </a:lnTo>
                  <a:lnTo>
                    <a:pt x="3273" y="3604"/>
                  </a:lnTo>
                  <a:lnTo>
                    <a:pt x="3271" y="3606"/>
                  </a:lnTo>
                  <a:lnTo>
                    <a:pt x="3271" y="3608"/>
                  </a:lnTo>
                  <a:lnTo>
                    <a:pt x="3268" y="3608"/>
                  </a:lnTo>
                  <a:lnTo>
                    <a:pt x="3268" y="3610"/>
                  </a:lnTo>
                  <a:lnTo>
                    <a:pt x="3266" y="3612"/>
                  </a:lnTo>
                  <a:lnTo>
                    <a:pt x="3266" y="3614"/>
                  </a:lnTo>
                  <a:lnTo>
                    <a:pt x="3264" y="3614"/>
                  </a:lnTo>
                  <a:lnTo>
                    <a:pt x="3264" y="3616"/>
                  </a:lnTo>
                  <a:lnTo>
                    <a:pt x="3262" y="3618"/>
                  </a:lnTo>
                  <a:lnTo>
                    <a:pt x="3260" y="3618"/>
                  </a:lnTo>
                  <a:lnTo>
                    <a:pt x="3260" y="3620"/>
                  </a:lnTo>
                  <a:lnTo>
                    <a:pt x="3258" y="3622"/>
                  </a:lnTo>
                  <a:lnTo>
                    <a:pt x="3258" y="3624"/>
                  </a:lnTo>
                  <a:lnTo>
                    <a:pt x="3258" y="3626"/>
                  </a:lnTo>
                  <a:lnTo>
                    <a:pt x="3258" y="3628"/>
                  </a:lnTo>
                  <a:lnTo>
                    <a:pt x="3258" y="3630"/>
                  </a:lnTo>
                  <a:lnTo>
                    <a:pt x="3258" y="3632"/>
                  </a:lnTo>
                  <a:lnTo>
                    <a:pt x="3258" y="3634"/>
                  </a:lnTo>
                  <a:lnTo>
                    <a:pt x="3258" y="3636"/>
                  </a:lnTo>
                  <a:lnTo>
                    <a:pt x="3258" y="3638"/>
                  </a:lnTo>
                  <a:lnTo>
                    <a:pt x="3258" y="3640"/>
                  </a:lnTo>
                  <a:lnTo>
                    <a:pt x="3255" y="3642"/>
                  </a:lnTo>
                  <a:lnTo>
                    <a:pt x="3255" y="3644"/>
                  </a:lnTo>
                  <a:lnTo>
                    <a:pt x="3255" y="3646"/>
                  </a:lnTo>
                  <a:lnTo>
                    <a:pt x="3255" y="3648"/>
                  </a:lnTo>
                  <a:lnTo>
                    <a:pt x="3255" y="3650"/>
                  </a:lnTo>
                  <a:lnTo>
                    <a:pt x="3255" y="3652"/>
                  </a:lnTo>
                  <a:lnTo>
                    <a:pt x="3255" y="3654"/>
                  </a:lnTo>
                  <a:lnTo>
                    <a:pt x="3255" y="3656"/>
                  </a:lnTo>
                  <a:lnTo>
                    <a:pt x="3253" y="3658"/>
                  </a:lnTo>
                  <a:lnTo>
                    <a:pt x="3253" y="3660"/>
                  </a:lnTo>
                  <a:lnTo>
                    <a:pt x="3255" y="3662"/>
                  </a:lnTo>
                  <a:lnTo>
                    <a:pt x="3253" y="3664"/>
                  </a:lnTo>
                  <a:lnTo>
                    <a:pt x="3255" y="3666"/>
                  </a:lnTo>
                  <a:lnTo>
                    <a:pt x="3253" y="3668"/>
                  </a:lnTo>
                  <a:lnTo>
                    <a:pt x="3253" y="3670"/>
                  </a:lnTo>
                  <a:lnTo>
                    <a:pt x="3251" y="3672"/>
                  </a:lnTo>
                  <a:lnTo>
                    <a:pt x="3251" y="3674"/>
                  </a:lnTo>
                  <a:lnTo>
                    <a:pt x="3251" y="3676"/>
                  </a:lnTo>
                  <a:lnTo>
                    <a:pt x="3249" y="3678"/>
                  </a:lnTo>
                  <a:lnTo>
                    <a:pt x="3249" y="3680"/>
                  </a:lnTo>
                  <a:lnTo>
                    <a:pt x="3249" y="3682"/>
                  </a:lnTo>
                  <a:lnTo>
                    <a:pt x="3247" y="3684"/>
                  </a:lnTo>
                  <a:lnTo>
                    <a:pt x="3247" y="3686"/>
                  </a:lnTo>
                  <a:lnTo>
                    <a:pt x="3247" y="3688"/>
                  </a:lnTo>
                  <a:lnTo>
                    <a:pt x="3245" y="3690"/>
                  </a:lnTo>
                  <a:lnTo>
                    <a:pt x="3245" y="3692"/>
                  </a:lnTo>
                  <a:lnTo>
                    <a:pt x="3243" y="3694"/>
                  </a:lnTo>
                  <a:lnTo>
                    <a:pt x="3240" y="3696"/>
                  </a:lnTo>
                  <a:lnTo>
                    <a:pt x="3240" y="3698"/>
                  </a:lnTo>
                  <a:lnTo>
                    <a:pt x="3238" y="3700"/>
                  </a:lnTo>
                  <a:lnTo>
                    <a:pt x="3236" y="3702"/>
                  </a:lnTo>
                  <a:lnTo>
                    <a:pt x="3236" y="3704"/>
                  </a:lnTo>
                  <a:lnTo>
                    <a:pt x="3234" y="3706"/>
                  </a:lnTo>
                  <a:lnTo>
                    <a:pt x="3232" y="3708"/>
                  </a:lnTo>
                  <a:lnTo>
                    <a:pt x="3232" y="3710"/>
                  </a:lnTo>
                  <a:lnTo>
                    <a:pt x="3230" y="3712"/>
                  </a:lnTo>
                  <a:lnTo>
                    <a:pt x="3228" y="3712"/>
                  </a:lnTo>
                  <a:lnTo>
                    <a:pt x="3225" y="3712"/>
                  </a:lnTo>
                  <a:lnTo>
                    <a:pt x="3223" y="3712"/>
                  </a:lnTo>
                  <a:lnTo>
                    <a:pt x="3223" y="3714"/>
                  </a:lnTo>
                  <a:lnTo>
                    <a:pt x="3221" y="3712"/>
                  </a:lnTo>
                  <a:lnTo>
                    <a:pt x="3219" y="3712"/>
                  </a:lnTo>
                  <a:lnTo>
                    <a:pt x="3217" y="3712"/>
                  </a:lnTo>
                  <a:lnTo>
                    <a:pt x="3215" y="3714"/>
                  </a:lnTo>
                  <a:lnTo>
                    <a:pt x="3213" y="3714"/>
                  </a:lnTo>
                  <a:lnTo>
                    <a:pt x="3210" y="3714"/>
                  </a:lnTo>
                  <a:lnTo>
                    <a:pt x="3210" y="3716"/>
                  </a:lnTo>
                  <a:lnTo>
                    <a:pt x="3208" y="3716"/>
                  </a:lnTo>
                  <a:lnTo>
                    <a:pt x="3206" y="3716"/>
                  </a:lnTo>
                  <a:lnTo>
                    <a:pt x="3204" y="3716"/>
                  </a:lnTo>
                  <a:lnTo>
                    <a:pt x="3202" y="3716"/>
                  </a:lnTo>
                  <a:lnTo>
                    <a:pt x="3200" y="3716"/>
                  </a:lnTo>
                  <a:lnTo>
                    <a:pt x="3198" y="3716"/>
                  </a:lnTo>
                  <a:lnTo>
                    <a:pt x="3195" y="3716"/>
                  </a:lnTo>
                  <a:lnTo>
                    <a:pt x="3193" y="3716"/>
                  </a:lnTo>
                  <a:lnTo>
                    <a:pt x="3191" y="3716"/>
                  </a:lnTo>
                  <a:lnTo>
                    <a:pt x="3189" y="3714"/>
                  </a:lnTo>
                  <a:lnTo>
                    <a:pt x="3187" y="3714"/>
                  </a:lnTo>
                  <a:lnTo>
                    <a:pt x="3185" y="3714"/>
                  </a:lnTo>
                  <a:lnTo>
                    <a:pt x="3182" y="3712"/>
                  </a:lnTo>
                  <a:lnTo>
                    <a:pt x="3180" y="3712"/>
                  </a:lnTo>
                  <a:lnTo>
                    <a:pt x="3178" y="3714"/>
                  </a:lnTo>
                  <a:lnTo>
                    <a:pt x="3176" y="3714"/>
                  </a:lnTo>
                  <a:lnTo>
                    <a:pt x="3174" y="3714"/>
                  </a:lnTo>
                  <a:lnTo>
                    <a:pt x="3172" y="3714"/>
                  </a:lnTo>
                  <a:lnTo>
                    <a:pt x="3170" y="3714"/>
                  </a:lnTo>
                  <a:lnTo>
                    <a:pt x="3167" y="3716"/>
                  </a:lnTo>
                  <a:lnTo>
                    <a:pt x="3167" y="3714"/>
                  </a:lnTo>
                  <a:lnTo>
                    <a:pt x="3165" y="3714"/>
                  </a:lnTo>
                  <a:lnTo>
                    <a:pt x="3163" y="3716"/>
                  </a:lnTo>
                  <a:lnTo>
                    <a:pt x="3161" y="3716"/>
                  </a:lnTo>
                  <a:lnTo>
                    <a:pt x="3159" y="3716"/>
                  </a:lnTo>
                  <a:lnTo>
                    <a:pt x="3157" y="3716"/>
                  </a:lnTo>
                  <a:lnTo>
                    <a:pt x="3157" y="3718"/>
                  </a:lnTo>
                  <a:lnTo>
                    <a:pt x="3155" y="3718"/>
                  </a:lnTo>
                  <a:lnTo>
                    <a:pt x="3152" y="3718"/>
                  </a:lnTo>
                  <a:lnTo>
                    <a:pt x="3150" y="3720"/>
                  </a:lnTo>
                  <a:lnTo>
                    <a:pt x="3148" y="3720"/>
                  </a:lnTo>
                  <a:lnTo>
                    <a:pt x="3146" y="3720"/>
                  </a:lnTo>
                  <a:lnTo>
                    <a:pt x="3144" y="3720"/>
                  </a:lnTo>
                  <a:lnTo>
                    <a:pt x="3142" y="3720"/>
                  </a:lnTo>
                  <a:lnTo>
                    <a:pt x="3140" y="3720"/>
                  </a:lnTo>
                  <a:lnTo>
                    <a:pt x="3137" y="3720"/>
                  </a:lnTo>
                  <a:lnTo>
                    <a:pt x="3135" y="3720"/>
                  </a:lnTo>
                  <a:lnTo>
                    <a:pt x="3135" y="3722"/>
                  </a:lnTo>
                  <a:lnTo>
                    <a:pt x="3133" y="3722"/>
                  </a:lnTo>
                  <a:lnTo>
                    <a:pt x="3131" y="3722"/>
                  </a:lnTo>
                  <a:lnTo>
                    <a:pt x="3129" y="3722"/>
                  </a:lnTo>
                  <a:lnTo>
                    <a:pt x="3127" y="3722"/>
                  </a:lnTo>
                  <a:lnTo>
                    <a:pt x="3124" y="3722"/>
                  </a:lnTo>
                  <a:lnTo>
                    <a:pt x="3122" y="3722"/>
                  </a:lnTo>
                  <a:lnTo>
                    <a:pt x="3122" y="3720"/>
                  </a:lnTo>
                  <a:lnTo>
                    <a:pt x="3120" y="3720"/>
                  </a:lnTo>
                  <a:lnTo>
                    <a:pt x="3118" y="3718"/>
                  </a:lnTo>
                  <a:lnTo>
                    <a:pt x="3116" y="3718"/>
                  </a:lnTo>
                  <a:lnTo>
                    <a:pt x="3114" y="3718"/>
                  </a:lnTo>
                  <a:lnTo>
                    <a:pt x="3112" y="3718"/>
                  </a:lnTo>
                  <a:lnTo>
                    <a:pt x="3109" y="3716"/>
                  </a:lnTo>
                  <a:lnTo>
                    <a:pt x="3107" y="3716"/>
                  </a:lnTo>
                  <a:lnTo>
                    <a:pt x="3105" y="3714"/>
                  </a:lnTo>
                  <a:lnTo>
                    <a:pt x="3103" y="3714"/>
                  </a:lnTo>
                  <a:lnTo>
                    <a:pt x="3101" y="3712"/>
                  </a:lnTo>
                  <a:lnTo>
                    <a:pt x="3101" y="3710"/>
                  </a:lnTo>
                  <a:lnTo>
                    <a:pt x="3099" y="3710"/>
                  </a:lnTo>
                  <a:lnTo>
                    <a:pt x="3097" y="3710"/>
                  </a:lnTo>
                  <a:lnTo>
                    <a:pt x="3094" y="3710"/>
                  </a:lnTo>
                  <a:lnTo>
                    <a:pt x="3094" y="3708"/>
                  </a:lnTo>
                  <a:lnTo>
                    <a:pt x="3092" y="3708"/>
                  </a:lnTo>
                  <a:lnTo>
                    <a:pt x="3090" y="3706"/>
                  </a:lnTo>
                  <a:lnTo>
                    <a:pt x="3090" y="3704"/>
                  </a:lnTo>
                  <a:lnTo>
                    <a:pt x="3088" y="3702"/>
                  </a:lnTo>
                  <a:lnTo>
                    <a:pt x="3086" y="3700"/>
                  </a:lnTo>
                  <a:lnTo>
                    <a:pt x="3084" y="3698"/>
                  </a:lnTo>
                  <a:lnTo>
                    <a:pt x="3084" y="3696"/>
                  </a:lnTo>
                  <a:lnTo>
                    <a:pt x="3082" y="3696"/>
                  </a:lnTo>
                  <a:lnTo>
                    <a:pt x="3082" y="3694"/>
                  </a:lnTo>
                  <a:lnTo>
                    <a:pt x="3079" y="3692"/>
                  </a:lnTo>
                  <a:lnTo>
                    <a:pt x="3079" y="3690"/>
                  </a:lnTo>
                  <a:lnTo>
                    <a:pt x="3077" y="3690"/>
                  </a:lnTo>
                  <a:lnTo>
                    <a:pt x="3077" y="3688"/>
                  </a:lnTo>
                  <a:lnTo>
                    <a:pt x="3077" y="3686"/>
                  </a:lnTo>
                  <a:lnTo>
                    <a:pt x="3077" y="3684"/>
                  </a:lnTo>
                  <a:lnTo>
                    <a:pt x="3075" y="3682"/>
                  </a:lnTo>
                  <a:lnTo>
                    <a:pt x="3077" y="3682"/>
                  </a:lnTo>
                  <a:lnTo>
                    <a:pt x="3079" y="3680"/>
                  </a:lnTo>
                  <a:lnTo>
                    <a:pt x="3082" y="3680"/>
                  </a:lnTo>
                  <a:lnTo>
                    <a:pt x="3082" y="3678"/>
                  </a:lnTo>
                  <a:lnTo>
                    <a:pt x="3082" y="3676"/>
                  </a:lnTo>
                  <a:lnTo>
                    <a:pt x="3084" y="3674"/>
                  </a:lnTo>
                  <a:lnTo>
                    <a:pt x="3084" y="3672"/>
                  </a:lnTo>
                  <a:lnTo>
                    <a:pt x="3082" y="3672"/>
                  </a:lnTo>
                  <a:lnTo>
                    <a:pt x="3082" y="3670"/>
                  </a:lnTo>
                  <a:lnTo>
                    <a:pt x="3079" y="3668"/>
                  </a:lnTo>
                  <a:lnTo>
                    <a:pt x="3079" y="3666"/>
                  </a:lnTo>
                  <a:lnTo>
                    <a:pt x="3082" y="3664"/>
                  </a:lnTo>
                  <a:lnTo>
                    <a:pt x="3079" y="3662"/>
                  </a:lnTo>
                  <a:lnTo>
                    <a:pt x="3077" y="3662"/>
                  </a:lnTo>
                  <a:lnTo>
                    <a:pt x="3075" y="3660"/>
                  </a:lnTo>
                  <a:lnTo>
                    <a:pt x="3073" y="3658"/>
                  </a:lnTo>
                  <a:lnTo>
                    <a:pt x="3073" y="3656"/>
                  </a:lnTo>
                  <a:lnTo>
                    <a:pt x="3073" y="3654"/>
                  </a:lnTo>
                  <a:lnTo>
                    <a:pt x="3073" y="3652"/>
                  </a:lnTo>
                  <a:lnTo>
                    <a:pt x="3073" y="3650"/>
                  </a:lnTo>
                  <a:lnTo>
                    <a:pt x="3073" y="3648"/>
                  </a:lnTo>
                  <a:lnTo>
                    <a:pt x="3075" y="3646"/>
                  </a:lnTo>
                  <a:lnTo>
                    <a:pt x="3075" y="3644"/>
                  </a:lnTo>
                  <a:lnTo>
                    <a:pt x="3077" y="3644"/>
                  </a:lnTo>
                  <a:lnTo>
                    <a:pt x="3077" y="3642"/>
                  </a:lnTo>
                  <a:lnTo>
                    <a:pt x="3077" y="3640"/>
                  </a:lnTo>
                  <a:lnTo>
                    <a:pt x="3077" y="3638"/>
                  </a:lnTo>
                  <a:lnTo>
                    <a:pt x="3077" y="3640"/>
                  </a:lnTo>
                  <a:lnTo>
                    <a:pt x="3079" y="3638"/>
                  </a:lnTo>
                  <a:lnTo>
                    <a:pt x="3077" y="3638"/>
                  </a:lnTo>
                  <a:lnTo>
                    <a:pt x="3079" y="3636"/>
                  </a:lnTo>
                  <a:lnTo>
                    <a:pt x="3079" y="3634"/>
                  </a:lnTo>
                  <a:lnTo>
                    <a:pt x="3079" y="3632"/>
                  </a:lnTo>
                  <a:lnTo>
                    <a:pt x="3077" y="3630"/>
                  </a:lnTo>
                  <a:lnTo>
                    <a:pt x="3079" y="3628"/>
                  </a:lnTo>
                  <a:lnTo>
                    <a:pt x="3077" y="3626"/>
                  </a:lnTo>
                  <a:lnTo>
                    <a:pt x="3077" y="3624"/>
                  </a:lnTo>
                  <a:lnTo>
                    <a:pt x="3075" y="3622"/>
                  </a:lnTo>
                  <a:lnTo>
                    <a:pt x="3073" y="3620"/>
                  </a:lnTo>
                  <a:lnTo>
                    <a:pt x="3073" y="3618"/>
                  </a:lnTo>
                  <a:lnTo>
                    <a:pt x="3073" y="3616"/>
                  </a:lnTo>
                  <a:lnTo>
                    <a:pt x="3071" y="3614"/>
                  </a:lnTo>
                  <a:lnTo>
                    <a:pt x="3071" y="3612"/>
                  </a:lnTo>
                  <a:lnTo>
                    <a:pt x="3069" y="3610"/>
                  </a:lnTo>
                  <a:lnTo>
                    <a:pt x="3069" y="3608"/>
                  </a:lnTo>
                  <a:lnTo>
                    <a:pt x="3071" y="3606"/>
                  </a:lnTo>
                  <a:lnTo>
                    <a:pt x="3069" y="3604"/>
                  </a:lnTo>
                  <a:lnTo>
                    <a:pt x="3069" y="3602"/>
                  </a:lnTo>
                  <a:lnTo>
                    <a:pt x="3069" y="3600"/>
                  </a:lnTo>
                  <a:lnTo>
                    <a:pt x="3069" y="3598"/>
                  </a:lnTo>
                  <a:lnTo>
                    <a:pt x="3069" y="3596"/>
                  </a:lnTo>
                  <a:lnTo>
                    <a:pt x="3069" y="3594"/>
                  </a:lnTo>
                  <a:lnTo>
                    <a:pt x="3071" y="3594"/>
                  </a:lnTo>
                  <a:lnTo>
                    <a:pt x="3073" y="3594"/>
                  </a:lnTo>
                  <a:lnTo>
                    <a:pt x="3075" y="3592"/>
                  </a:lnTo>
                  <a:lnTo>
                    <a:pt x="3077" y="3592"/>
                  </a:lnTo>
                  <a:lnTo>
                    <a:pt x="3079" y="3592"/>
                  </a:lnTo>
                  <a:lnTo>
                    <a:pt x="3082" y="3590"/>
                  </a:lnTo>
                  <a:lnTo>
                    <a:pt x="3084" y="3588"/>
                  </a:lnTo>
                  <a:lnTo>
                    <a:pt x="3086" y="3586"/>
                  </a:lnTo>
                  <a:lnTo>
                    <a:pt x="3088" y="3586"/>
                  </a:lnTo>
                  <a:lnTo>
                    <a:pt x="3090" y="3584"/>
                  </a:lnTo>
                  <a:lnTo>
                    <a:pt x="3092" y="3584"/>
                  </a:lnTo>
                  <a:lnTo>
                    <a:pt x="3094" y="3584"/>
                  </a:lnTo>
                  <a:lnTo>
                    <a:pt x="3097" y="3582"/>
                  </a:lnTo>
                  <a:lnTo>
                    <a:pt x="3099" y="3584"/>
                  </a:lnTo>
                  <a:lnTo>
                    <a:pt x="3101" y="3584"/>
                  </a:lnTo>
                  <a:lnTo>
                    <a:pt x="3103" y="3584"/>
                  </a:lnTo>
                  <a:lnTo>
                    <a:pt x="3105" y="3582"/>
                  </a:lnTo>
                  <a:lnTo>
                    <a:pt x="3107" y="3582"/>
                  </a:lnTo>
                  <a:lnTo>
                    <a:pt x="3109" y="3580"/>
                  </a:lnTo>
                  <a:lnTo>
                    <a:pt x="3112" y="3580"/>
                  </a:lnTo>
                  <a:lnTo>
                    <a:pt x="3112" y="3578"/>
                  </a:lnTo>
                  <a:lnTo>
                    <a:pt x="3114" y="3578"/>
                  </a:lnTo>
                  <a:lnTo>
                    <a:pt x="3116" y="3576"/>
                  </a:lnTo>
                  <a:lnTo>
                    <a:pt x="3118" y="3576"/>
                  </a:lnTo>
                  <a:lnTo>
                    <a:pt x="3118" y="3574"/>
                  </a:lnTo>
                  <a:lnTo>
                    <a:pt x="3120" y="3572"/>
                  </a:lnTo>
                  <a:lnTo>
                    <a:pt x="3122" y="3572"/>
                  </a:lnTo>
                  <a:lnTo>
                    <a:pt x="3124" y="3570"/>
                  </a:lnTo>
                  <a:lnTo>
                    <a:pt x="3127" y="3568"/>
                  </a:lnTo>
                  <a:lnTo>
                    <a:pt x="3127" y="3566"/>
                  </a:lnTo>
                  <a:lnTo>
                    <a:pt x="3129" y="3564"/>
                  </a:lnTo>
                  <a:lnTo>
                    <a:pt x="3131" y="3562"/>
                  </a:lnTo>
                  <a:lnTo>
                    <a:pt x="3131" y="3560"/>
                  </a:lnTo>
                  <a:lnTo>
                    <a:pt x="3131" y="3558"/>
                  </a:lnTo>
                  <a:lnTo>
                    <a:pt x="3133" y="3556"/>
                  </a:lnTo>
                  <a:lnTo>
                    <a:pt x="3133" y="3554"/>
                  </a:lnTo>
                  <a:lnTo>
                    <a:pt x="3133" y="3552"/>
                  </a:lnTo>
                  <a:lnTo>
                    <a:pt x="3135" y="3552"/>
                  </a:lnTo>
                  <a:lnTo>
                    <a:pt x="3135" y="3550"/>
                  </a:lnTo>
                  <a:lnTo>
                    <a:pt x="3133" y="3548"/>
                  </a:lnTo>
                  <a:lnTo>
                    <a:pt x="3133" y="3546"/>
                  </a:lnTo>
                  <a:lnTo>
                    <a:pt x="3135" y="3544"/>
                  </a:lnTo>
                  <a:lnTo>
                    <a:pt x="3135" y="3542"/>
                  </a:lnTo>
                  <a:lnTo>
                    <a:pt x="3135" y="3540"/>
                  </a:lnTo>
                  <a:lnTo>
                    <a:pt x="3135" y="3538"/>
                  </a:lnTo>
                  <a:lnTo>
                    <a:pt x="3135" y="3536"/>
                  </a:lnTo>
                  <a:lnTo>
                    <a:pt x="3135" y="3534"/>
                  </a:lnTo>
                  <a:lnTo>
                    <a:pt x="3137" y="3534"/>
                  </a:lnTo>
                  <a:lnTo>
                    <a:pt x="3140" y="3532"/>
                  </a:lnTo>
                  <a:lnTo>
                    <a:pt x="3140" y="3530"/>
                  </a:lnTo>
                  <a:lnTo>
                    <a:pt x="3142" y="3528"/>
                  </a:lnTo>
                  <a:lnTo>
                    <a:pt x="3144" y="3526"/>
                  </a:lnTo>
                  <a:lnTo>
                    <a:pt x="3144" y="3524"/>
                  </a:lnTo>
                  <a:lnTo>
                    <a:pt x="3144" y="3522"/>
                  </a:lnTo>
                  <a:lnTo>
                    <a:pt x="3144" y="3520"/>
                  </a:lnTo>
                  <a:lnTo>
                    <a:pt x="3144" y="3518"/>
                  </a:lnTo>
                  <a:lnTo>
                    <a:pt x="3146" y="3516"/>
                  </a:lnTo>
                  <a:lnTo>
                    <a:pt x="3146" y="3514"/>
                  </a:lnTo>
                  <a:lnTo>
                    <a:pt x="3146" y="3512"/>
                  </a:lnTo>
                  <a:lnTo>
                    <a:pt x="3146" y="3510"/>
                  </a:lnTo>
                  <a:lnTo>
                    <a:pt x="3148" y="3508"/>
                  </a:lnTo>
                  <a:lnTo>
                    <a:pt x="3150" y="3506"/>
                  </a:lnTo>
                  <a:lnTo>
                    <a:pt x="3150" y="3504"/>
                  </a:lnTo>
                  <a:lnTo>
                    <a:pt x="3152" y="3502"/>
                  </a:lnTo>
                  <a:lnTo>
                    <a:pt x="3152" y="3500"/>
                  </a:lnTo>
                  <a:lnTo>
                    <a:pt x="3155" y="3500"/>
                  </a:lnTo>
                  <a:lnTo>
                    <a:pt x="3155" y="3498"/>
                  </a:lnTo>
                  <a:lnTo>
                    <a:pt x="3155" y="3496"/>
                  </a:lnTo>
                  <a:lnTo>
                    <a:pt x="3157" y="3494"/>
                  </a:lnTo>
                  <a:lnTo>
                    <a:pt x="3157" y="3492"/>
                  </a:lnTo>
                  <a:lnTo>
                    <a:pt x="3157" y="3490"/>
                  </a:lnTo>
                  <a:lnTo>
                    <a:pt x="3157" y="3488"/>
                  </a:lnTo>
                  <a:lnTo>
                    <a:pt x="3159" y="3486"/>
                  </a:lnTo>
                  <a:lnTo>
                    <a:pt x="3159" y="3484"/>
                  </a:lnTo>
                  <a:lnTo>
                    <a:pt x="3159" y="3482"/>
                  </a:lnTo>
                  <a:lnTo>
                    <a:pt x="3159" y="3480"/>
                  </a:lnTo>
                  <a:lnTo>
                    <a:pt x="3159" y="3478"/>
                  </a:lnTo>
                  <a:lnTo>
                    <a:pt x="3159" y="3476"/>
                  </a:lnTo>
                  <a:lnTo>
                    <a:pt x="3159" y="3474"/>
                  </a:lnTo>
                  <a:lnTo>
                    <a:pt x="3159" y="3472"/>
                  </a:lnTo>
                  <a:lnTo>
                    <a:pt x="3161" y="3470"/>
                  </a:lnTo>
                  <a:lnTo>
                    <a:pt x="3161" y="3468"/>
                  </a:lnTo>
                  <a:lnTo>
                    <a:pt x="3161" y="3466"/>
                  </a:lnTo>
                  <a:lnTo>
                    <a:pt x="3163" y="3464"/>
                  </a:lnTo>
                  <a:lnTo>
                    <a:pt x="3163" y="3462"/>
                  </a:lnTo>
                  <a:lnTo>
                    <a:pt x="3163" y="3460"/>
                  </a:lnTo>
                  <a:lnTo>
                    <a:pt x="3163" y="3458"/>
                  </a:lnTo>
                  <a:lnTo>
                    <a:pt x="3163" y="3456"/>
                  </a:lnTo>
                  <a:lnTo>
                    <a:pt x="3161" y="3456"/>
                  </a:lnTo>
                  <a:lnTo>
                    <a:pt x="3159" y="3454"/>
                  </a:lnTo>
                  <a:lnTo>
                    <a:pt x="3157" y="3454"/>
                  </a:lnTo>
                  <a:lnTo>
                    <a:pt x="3155" y="3452"/>
                  </a:lnTo>
                  <a:lnTo>
                    <a:pt x="3152" y="3450"/>
                  </a:lnTo>
                  <a:lnTo>
                    <a:pt x="3150" y="3450"/>
                  </a:lnTo>
                  <a:lnTo>
                    <a:pt x="3150" y="3448"/>
                  </a:lnTo>
                  <a:lnTo>
                    <a:pt x="3148" y="3446"/>
                  </a:lnTo>
                  <a:lnTo>
                    <a:pt x="3148" y="3444"/>
                  </a:lnTo>
                  <a:lnTo>
                    <a:pt x="3146" y="3444"/>
                  </a:lnTo>
                  <a:lnTo>
                    <a:pt x="3144" y="3444"/>
                  </a:lnTo>
                  <a:lnTo>
                    <a:pt x="3144" y="3442"/>
                  </a:lnTo>
                  <a:lnTo>
                    <a:pt x="3142" y="3440"/>
                  </a:lnTo>
                  <a:lnTo>
                    <a:pt x="3140" y="3440"/>
                  </a:lnTo>
                  <a:lnTo>
                    <a:pt x="3137" y="3438"/>
                  </a:lnTo>
                  <a:lnTo>
                    <a:pt x="3135" y="3436"/>
                  </a:lnTo>
                  <a:lnTo>
                    <a:pt x="3133" y="3434"/>
                  </a:lnTo>
                  <a:lnTo>
                    <a:pt x="3131" y="3434"/>
                  </a:lnTo>
                  <a:lnTo>
                    <a:pt x="3131" y="3432"/>
                  </a:lnTo>
                  <a:lnTo>
                    <a:pt x="3129" y="3432"/>
                  </a:lnTo>
                  <a:lnTo>
                    <a:pt x="3127" y="3430"/>
                  </a:lnTo>
                  <a:lnTo>
                    <a:pt x="3124" y="3430"/>
                  </a:lnTo>
                  <a:lnTo>
                    <a:pt x="3124" y="3428"/>
                  </a:lnTo>
                  <a:lnTo>
                    <a:pt x="3124" y="3426"/>
                  </a:lnTo>
                  <a:lnTo>
                    <a:pt x="3124" y="3424"/>
                  </a:lnTo>
                  <a:lnTo>
                    <a:pt x="3124" y="3422"/>
                  </a:lnTo>
                  <a:lnTo>
                    <a:pt x="3127" y="3420"/>
                  </a:lnTo>
                  <a:lnTo>
                    <a:pt x="3127" y="3418"/>
                  </a:lnTo>
                  <a:lnTo>
                    <a:pt x="3127" y="3416"/>
                  </a:lnTo>
                  <a:lnTo>
                    <a:pt x="3129" y="3416"/>
                  </a:lnTo>
                  <a:lnTo>
                    <a:pt x="3129" y="3414"/>
                  </a:lnTo>
                  <a:lnTo>
                    <a:pt x="3129" y="3412"/>
                  </a:lnTo>
                  <a:lnTo>
                    <a:pt x="3131" y="3412"/>
                  </a:lnTo>
                  <a:lnTo>
                    <a:pt x="3133" y="3410"/>
                  </a:lnTo>
                  <a:lnTo>
                    <a:pt x="3135" y="3410"/>
                  </a:lnTo>
                  <a:lnTo>
                    <a:pt x="3135" y="3408"/>
                  </a:lnTo>
                  <a:lnTo>
                    <a:pt x="3137" y="3406"/>
                  </a:lnTo>
                  <a:lnTo>
                    <a:pt x="3140" y="3406"/>
                  </a:lnTo>
                  <a:lnTo>
                    <a:pt x="3142" y="3406"/>
                  </a:lnTo>
                  <a:lnTo>
                    <a:pt x="3144" y="3404"/>
                  </a:lnTo>
                  <a:lnTo>
                    <a:pt x="3146" y="3402"/>
                  </a:lnTo>
                  <a:lnTo>
                    <a:pt x="3148" y="3402"/>
                  </a:lnTo>
                  <a:lnTo>
                    <a:pt x="3150" y="3402"/>
                  </a:lnTo>
                  <a:lnTo>
                    <a:pt x="3152" y="3402"/>
                  </a:lnTo>
                  <a:lnTo>
                    <a:pt x="3152" y="3400"/>
                  </a:lnTo>
                  <a:lnTo>
                    <a:pt x="3155" y="3400"/>
                  </a:lnTo>
                  <a:lnTo>
                    <a:pt x="3157" y="3398"/>
                  </a:lnTo>
                  <a:lnTo>
                    <a:pt x="3159" y="3398"/>
                  </a:lnTo>
                  <a:lnTo>
                    <a:pt x="3159" y="3397"/>
                  </a:lnTo>
                  <a:lnTo>
                    <a:pt x="3161" y="3398"/>
                  </a:lnTo>
                  <a:lnTo>
                    <a:pt x="3163" y="3397"/>
                  </a:lnTo>
                  <a:lnTo>
                    <a:pt x="3165" y="3397"/>
                  </a:lnTo>
                  <a:lnTo>
                    <a:pt x="3165" y="3395"/>
                  </a:lnTo>
                  <a:lnTo>
                    <a:pt x="3167" y="3393"/>
                  </a:lnTo>
                  <a:lnTo>
                    <a:pt x="3170" y="3391"/>
                  </a:lnTo>
                  <a:lnTo>
                    <a:pt x="3170" y="3389"/>
                  </a:lnTo>
                  <a:lnTo>
                    <a:pt x="3172" y="3387"/>
                  </a:lnTo>
                  <a:lnTo>
                    <a:pt x="3172" y="3385"/>
                  </a:lnTo>
                  <a:lnTo>
                    <a:pt x="3174" y="3385"/>
                  </a:lnTo>
                  <a:lnTo>
                    <a:pt x="3176" y="3383"/>
                  </a:lnTo>
                  <a:lnTo>
                    <a:pt x="3178" y="3383"/>
                  </a:lnTo>
                  <a:lnTo>
                    <a:pt x="3180" y="3383"/>
                  </a:lnTo>
                  <a:lnTo>
                    <a:pt x="3182" y="3383"/>
                  </a:lnTo>
                  <a:lnTo>
                    <a:pt x="3185" y="3383"/>
                  </a:lnTo>
                  <a:lnTo>
                    <a:pt x="3187" y="3381"/>
                  </a:lnTo>
                  <a:lnTo>
                    <a:pt x="3189" y="3381"/>
                  </a:lnTo>
                  <a:lnTo>
                    <a:pt x="3191" y="3381"/>
                  </a:lnTo>
                  <a:lnTo>
                    <a:pt x="3193" y="3381"/>
                  </a:lnTo>
                  <a:lnTo>
                    <a:pt x="3195" y="3381"/>
                  </a:lnTo>
                  <a:lnTo>
                    <a:pt x="3198" y="3381"/>
                  </a:lnTo>
                  <a:lnTo>
                    <a:pt x="3200" y="3381"/>
                  </a:lnTo>
                  <a:lnTo>
                    <a:pt x="3200" y="3383"/>
                  </a:lnTo>
                  <a:lnTo>
                    <a:pt x="3202" y="3383"/>
                  </a:lnTo>
                  <a:lnTo>
                    <a:pt x="3204" y="3383"/>
                  </a:lnTo>
                  <a:lnTo>
                    <a:pt x="3206" y="3383"/>
                  </a:lnTo>
                  <a:lnTo>
                    <a:pt x="3208" y="3383"/>
                  </a:lnTo>
                  <a:lnTo>
                    <a:pt x="3210" y="3383"/>
                  </a:lnTo>
                  <a:lnTo>
                    <a:pt x="3213" y="3383"/>
                  </a:lnTo>
                  <a:lnTo>
                    <a:pt x="3215" y="3383"/>
                  </a:lnTo>
                  <a:lnTo>
                    <a:pt x="3215" y="3385"/>
                  </a:lnTo>
                  <a:lnTo>
                    <a:pt x="3217" y="3385"/>
                  </a:lnTo>
                  <a:lnTo>
                    <a:pt x="3219" y="3385"/>
                  </a:lnTo>
                  <a:lnTo>
                    <a:pt x="3221" y="3383"/>
                  </a:lnTo>
                  <a:lnTo>
                    <a:pt x="3223" y="3381"/>
                  </a:lnTo>
                  <a:lnTo>
                    <a:pt x="3225" y="3379"/>
                  </a:lnTo>
                  <a:lnTo>
                    <a:pt x="3225" y="3381"/>
                  </a:lnTo>
                  <a:lnTo>
                    <a:pt x="3223" y="3381"/>
                  </a:lnTo>
                  <a:lnTo>
                    <a:pt x="3225" y="3383"/>
                  </a:lnTo>
                  <a:lnTo>
                    <a:pt x="3225" y="3381"/>
                  </a:lnTo>
                  <a:lnTo>
                    <a:pt x="3228" y="3383"/>
                  </a:lnTo>
                  <a:lnTo>
                    <a:pt x="3228" y="3381"/>
                  </a:lnTo>
                  <a:lnTo>
                    <a:pt x="3230" y="3381"/>
                  </a:lnTo>
                  <a:lnTo>
                    <a:pt x="3232" y="3379"/>
                  </a:lnTo>
                  <a:lnTo>
                    <a:pt x="3232" y="3377"/>
                  </a:lnTo>
                  <a:lnTo>
                    <a:pt x="3234" y="3377"/>
                  </a:lnTo>
                  <a:lnTo>
                    <a:pt x="3234" y="3375"/>
                  </a:lnTo>
                  <a:lnTo>
                    <a:pt x="3236" y="3373"/>
                  </a:lnTo>
                  <a:lnTo>
                    <a:pt x="3238" y="3373"/>
                  </a:lnTo>
                  <a:lnTo>
                    <a:pt x="3238" y="3371"/>
                  </a:lnTo>
                  <a:lnTo>
                    <a:pt x="3240" y="3371"/>
                  </a:lnTo>
                  <a:lnTo>
                    <a:pt x="3243" y="3369"/>
                  </a:lnTo>
                  <a:lnTo>
                    <a:pt x="3243" y="3367"/>
                  </a:lnTo>
                  <a:lnTo>
                    <a:pt x="3245" y="3367"/>
                  </a:lnTo>
                  <a:lnTo>
                    <a:pt x="3245" y="3365"/>
                  </a:lnTo>
                  <a:lnTo>
                    <a:pt x="3245" y="3363"/>
                  </a:lnTo>
                  <a:lnTo>
                    <a:pt x="3247" y="3361"/>
                  </a:lnTo>
                  <a:lnTo>
                    <a:pt x="3247" y="3359"/>
                  </a:lnTo>
                  <a:lnTo>
                    <a:pt x="3247" y="3357"/>
                  </a:lnTo>
                  <a:lnTo>
                    <a:pt x="3247" y="3355"/>
                  </a:lnTo>
                  <a:lnTo>
                    <a:pt x="3249" y="3353"/>
                  </a:lnTo>
                  <a:lnTo>
                    <a:pt x="3249" y="3351"/>
                  </a:lnTo>
                  <a:lnTo>
                    <a:pt x="3251" y="3349"/>
                  </a:lnTo>
                  <a:lnTo>
                    <a:pt x="3251" y="3347"/>
                  </a:lnTo>
                  <a:lnTo>
                    <a:pt x="3251" y="3345"/>
                  </a:lnTo>
                  <a:lnTo>
                    <a:pt x="3251" y="3343"/>
                  </a:lnTo>
                  <a:lnTo>
                    <a:pt x="3251" y="3341"/>
                  </a:lnTo>
                  <a:lnTo>
                    <a:pt x="3251" y="3339"/>
                  </a:lnTo>
                  <a:lnTo>
                    <a:pt x="3253" y="3337"/>
                  </a:lnTo>
                  <a:lnTo>
                    <a:pt x="3253" y="3335"/>
                  </a:lnTo>
                  <a:lnTo>
                    <a:pt x="3253" y="3333"/>
                  </a:lnTo>
                  <a:lnTo>
                    <a:pt x="3253" y="3331"/>
                  </a:lnTo>
                  <a:lnTo>
                    <a:pt x="3253" y="3329"/>
                  </a:lnTo>
                  <a:lnTo>
                    <a:pt x="3253" y="3327"/>
                  </a:lnTo>
                  <a:lnTo>
                    <a:pt x="3253" y="3325"/>
                  </a:lnTo>
                  <a:lnTo>
                    <a:pt x="3253" y="3323"/>
                  </a:lnTo>
                  <a:lnTo>
                    <a:pt x="3253" y="3321"/>
                  </a:lnTo>
                  <a:lnTo>
                    <a:pt x="3253" y="3319"/>
                  </a:lnTo>
                  <a:lnTo>
                    <a:pt x="3253" y="3317"/>
                  </a:lnTo>
                  <a:lnTo>
                    <a:pt x="3253" y="3315"/>
                  </a:lnTo>
                  <a:lnTo>
                    <a:pt x="3251" y="3313"/>
                  </a:lnTo>
                  <a:lnTo>
                    <a:pt x="3251" y="3311"/>
                  </a:lnTo>
                  <a:lnTo>
                    <a:pt x="3251" y="3309"/>
                  </a:lnTo>
                  <a:lnTo>
                    <a:pt x="3251" y="3307"/>
                  </a:lnTo>
                  <a:lnTo>
                    <a:pt x="3251" y="3305"/>
                  </a:lnTo>
                  <a:lnTo>
                    <a:pt x="3251" y="3303"/>
                  </a:lnTo>
                  <a:lnTo>
                    <a:pt x="3251" y="3301"/>
                  </a:lnTo>
                  <a:lnTo>
                    <a:pt x="3251" y="3299"/>
                  </a:lnTo>
                  <a:lnTo>
                    <a:pt x="3251" y="3297"/>
                  </a:lnTo>
                  <a:lnTo>
                    <a:pt x="3249" y="3295"/>
                  </a:lnTo>
                  <a:lnTo>
                    <a:pt x="3249" y="3293"/>
                  </a:lnTo>
                  <a:lnTo>
                    <a:pt x="3247" y="3291"/>
                  </a:lnTo>
                  <a:lnTo>
                    <a:pt x="3245" y="3291"/>
                  </a:lnTo>
                  <a:lnTo>
                    <a:pt x="3247" y="3291"/>
                  </a:lnTo>
                  <a:lnTo>
                    <a:pt x="3245" y="3291"/>
                  </a:lnTo>
                  <a:lnTo>
                    <a:pt x="3243" y="3291"/>
                  </a:lnTo>
                  <a:lnTo>
                    <a:pt x="3240" y="3291"/>
                  </a:lnTo>
                  <a:lnTo>
                    <a:pt x="3238" y="3289"/>
                  </a:lnTo>
                  <a:lnTo>
                    <a:pt x="3236" y="3289"/>
                  </a:lnTo>
                  <a:lnTo>
                    <a:pt x="3234" y="3287"/>
                  </a:lnTo>
                  <a:lnTo>
                    <a:pt x="3232" y="3285"/>
                  </a:lnTo>
                  <a:lnTo>
                    <a:pt x="3230" y="3285"/>
                  </a:lnTo>
                  <a:lnTo>
                    <a:pt x="3228" y="3285"/>
                  </a:lnTo>
                  <a:lnTo>
                    <a:pt x="3225" y="3283"/>
                  </a:lnTo>
                  <a:lnTo>
                    <a:pt x="3225" y="3281"/>
                  </a:lnTo>
                  <a:lnTo>
                    <a:pt x="3223" y="3279"/>
                  </a:lnTo>
                  <a:lnTo>
                    <a:pt x="3223" y="3277"/>
                  </a:lnTo>
                  <a:lnTo>
                    <a:pt x="3221" y="3275"/>
                  </a:lnTo>
                  <a:lnTo>
                    <a:pt x="3221" y="3273"/>
                  </a:lnTo>
                  <a:lnTo>
                    <a:pt x="3219" y="3271"/>
                  </a:lnTo>
                  <a:lnTo>
                    <a:pt x="3219" y="3269"/>
                  </a:lnTo>
                  <a:lnTo>
                    <a:pt x="3217" y="3267"/>
                  </a:lnTo>
                  <a:lnTo>
                    <a:pt x="3217" y="3265"/>
                  </a:lnTo>
                  <a:lnTo>
                    <a:pt x="3215" y="3265"/>
                  </a:lnTo>
                  <a:lnTo>
                    <a:pt x="3213" y="3263"/>
                  </a:lnTo>
                  <a:lnTo>
                    <a:pt x="3213" y="3261"/>
                  </a:lnTo>
                  <a:lnTo>
                    <a:pt x="3210" y="3261"/>
                  </a:lnTo>
                  <a:lnTo>
                    <a:pt x="3208" y="3259"/>
                  </a:lnTo>
                  <a:lnTo>
                    <a:pt x="3206" y="3257"/>
                  </a:lnTo>
                  <a:lnTo>
                    <a:pt x="3206" y="3255"/>
                  </a:lnTo>
                  <a:lnTo>
                    <a:pt x="3204" y="3253"/>
                  </a:lnTo>
                  <a:lnTo>
                    <a:pt x="3204" y="3251"/>
                  </a:lnTo>
                  <a:lnTo>
                    <a:pt x="3202" y="3251"/>
                  </a:lnTo>
                  <a:lnTo>
                    <a:pt x="3202" y="3249"/>
                  </a:lnTo>
                  <a:lnTo>
                    <a:pt x="3202" y="3247"/>
                  </a:lnTo>
                  <a:lnTo>
                    <a:pt x="3202" y="3245"/>
                  </a:lnTo>
                  <a:lnTo>
                    <a:pt x="3200" y="3243"/>
                  </a:lnTo>
                  <a:lnTo>
                    <a:pt x="3200" y="3241"/>
                  </a:lnTo>
                  <a:lnTo>
                    <a:pt x="3200" y="3239"/>
                  </a:lnTo>
                  <a:lnTo>
                    <a:pt x="3200" y="3237"/>
                  </a:lnTo>
                  <a:lnTo>
                    <a:pt x="3200" y="3235"/>
                  </a:lnTo>
                  <a:lnTo>
                    <a:pt x="3198" y="3233"/>
                  </a:lnTo>
                  <a:lnTo>
                    <a:pt x="3198" y="3231"/>
                  </a:lnTo>
                  <a:lnTo>
                    <a:pt x="3198" y="3229"/>
                  </a:lnTo>
                  <a:lnTo>
                    <a:pt x="3195" y="3227"/>
                  </a:lnTo>
                  <a:lnTo>
                    <a:pt x="3195" y="3225"/>
                  </a:lnTo>
                  <a:lnTo>
                    <a:pt x="3195" y="3223"/>
                  </a:lnTo>
                  <a:lnTo>
                    <a:pt x="3193" y="3221"/>
                  </a:lnTo>
                  <a:lnTo>
                    <a:pt x="3193" y="3219"/>
                  </a:lnTo>
                  <a:lnTo>
                    <a:pt x="3191" y="3217"/>
                  </a:lnTo>
                  <a:lnTo>
                    <a:pt x="3191" y="3215"/>
                  </a:lnTo>
                  <a:lnTo>
                    <a:pt x="3191" y="3213"/>
                  </a:lnTo>
                  <a:lnTo>
                    <a:pt x="3189" y="3211"/>
                  </a:lnTo>
                  <a:lnTo>
                    <a:pt x="3189" y="3209"/>
                  </a:lnTo>
                  <a:lnTo>
                    <a:pt x="3189" y="3207"/>
                  </a:lnTo>
                  <a:lnTo>
                    <a:pt x="3189" y="3205"/>
                  </a:lnTo>
                  <a:lnTo>
                    <a:pt x="3189" y="3203"/>
                  </a:lnTo>
                  <a:lnTo>
                    <a:pt x="3187" y="3203"/>
                  </a:lnTo>
                  <a:lnTo>
                    <a:pt x="3187" y="3201"/>
                  </a:lnTo>
                  <a:lnTo>
                    <a:pt x="3187" y="3199"/>
                  </a:lnTo>
                  <a:lnTo>
                    <a:pt x="3187" y="3197"/>
                  </a:lnTo>
                  <a:lnTo>
                    <a:pt x="3187" y="3195"/>
                  </a:lnTo>
                  <a:lnTo>
                    <a:pt x="3187" y="3193"/>
                  </a:lnTo>
                  <a:lnTo>
                    <a:pt x="3187" y="3191"/>
                  </a:lnTo>
                  <a:lnTo>
                    <a:pt x="3187" y="3189"/>
                  </a:lnTo>
                  <a:lnTo>
                    <a:pt x="3187" y="3187"/>
                  </a:lnTo>
                  <a:lnTo>
                    <a:pt x="3185" y="3185"/>
                  </a:lnTo>
                  <a:lnTo>
                    <a:pt x="3185" y="3183"/>
                  </a:lnTo>
                  <a:lnTo>
                    <a:pt x="3185" y="3181"/>
                  </a:lnTo>
                  <a:lnTo>
                    <a:pt x="3185" y="3179"/>
                  </a:lnTo>
                  <a:lnTo>
                    <a:pt x="3185" y="3177"/>
                  </a:lnTo>
                  <a:lnTo>
                    <a:pt x="3185" y="3175"/>
                  </a:lnTo>
                  <a:lnTo>
                    <a:pt x="3182" y="3173"/>
                  </a:lnTo>
                  <a:lnTo>
                    <a:pt x="3182" y="3171"/>
                  </a:lnTo>
                  <a:lnTo>
                    <a:pt x="3182" y="3169"/>
                  </a:lnTo>
                  <a:lnTo>
                    <a:pt x="3182" y="3167"/>
                  </a:lnTo>
                  <a:lnTo>
                    <a:pt x="3182" y="3165"/>
                  </a:lnTo>
                  <a:lnTo>
                    <a:pt x="3182" y="3163"/>
                  </a:lnTo>
                  <a:lnTo>
                    <a:pt x="3182" y="3161"/>
                  </a:lnTo>
                  <a:lnTo>
                    <a:pt x="3182" y="3159"/>
                  </a:lnTo>
                  <a:lnTo>
                    <a:pt x="3180" y="3157"/>
                  </a:lnTo>
                  <a:lnTo>
                    <a:pt x="3180" y="3155"/>
                  </a:lnTo>
                  <a:lnTo>
                    <a:pt x="3180" y="3153"/>
                  </a:lnTo>
                  <a:lnTo>
                    <a:pt x="3180" y="3151"/>
                  </a:lnTo>
                  <a:lnTo>
                    <a:pt x="3180" y="3149"/>
                  </a:lnTo>
                  <a:lnTo>
                    <a:pt x="3178" y="3147"/>
                  </a:lnTo>
                  <a:lnTo>
                    <a:pt x="3178" y="3145"/>
                  </a:lnTo>
                  <a:lnTo>
                    <a:pt x="3178" y="3143"/>
                  </a:lnTo>
                  <a:lnTo>
                    <a:pt x="3178" y="3141"/>
                  </a:lnTo>
                  <a:lnTo>
                    <a:pt x="3176" y="3141"/>
                  </a:lnTo>
                  <a:lnTo>
                    <a:pt x="3176" y="3139"/>
                  </a:lnTo>
                  <a:lnTo>
                    <a:pt x="3176" y="3137"/>
                  </a:lnTo>
                  <a:lnTo>
                    <a:pt x="3174" y="3135"/>
                  </a:lnTo>
                  <a:lnTo>
                    <a:pt x="3174" y="3133"/>
                  </a:lnTo>
                  <a:lnTo>
                    <a:pt x="3174" y="3131"/>
                  </a:lnTo>
                  <a:lnTo>
                    <a:pt x="3174" y="3129"/>
                  </a:lnTo>
                  <a:lnTo>
                    <a:pt x="3174" y="3127"/>
                  </a:lnTo>
                  <a:lnTo>
                    <a:pt x="3172" y="3125"/>
                  </a:lnTo>
                  <a:lnTo>
                    <a:pt x="3172" y="3123"/>
                  </a:lnTo>
                  <a:lnTo>
                    <a:pt x="3170" y="3121"/>
                  </a:lnTo>
                  <a:lnTo>
                    <a:pt x="3170" y="3119"/>
                  </a:lnTo>
                  <a:lnTo>
                    <a:pt x="3167" y="3117"/>
                  </a:lnTo>
                  <a:lnTo>
                    <a:pt x="3167" y="3115"/>
                  </a:lnTo>
                  <a:lnTo>
                    <a:pt x="3167" y="3113"/>
                  </a:lnTo>
                  <a:lnTo>
                    <a:pt x="3165" y="3113"/>
                  </a:lnTo>
                  <a:lnTo>
                    <a:pt x="3165" y="3111"/>
                  </a:lnTo>
                  <a:lnTo>
                    <a:pt x="3165" y="3109"/>
                  </a:lnTo>
                  <a:lnTo>
                    <a:pt x="3163" y="3107"/>
                  </a:lnTo>
                  <a:lnTo>
                    <a:pt x="3163" y="3105"/>
                  </a:lnTo>
                  <a:lnTo>
                    <a:pt x="3163" y="3103"/>
                  </a:lnTo>
                  <a:lnTo>
                    <a:pt x="3161" y="3101"/>
                  </a:lnTo>
                  <a:lnTo>
                    <a:pt x="3161" y="3099"/>
                  </a:lnTo>
                  <a:lnTo>
                    <a:pt x="3159" y="3097"/>
                  </a:lnTo>
                  <a:lnTo>
                    <a:pt x="3159" y="3095"/>
                  </a:lnTo>
                  <a:lnTo>
                    <a:pt x="3159" y="3093"/>
                  </a:lnTo>
                  <a:lnTo>
                    <a:pt x="3157" y="3091"/>
                  </a:lnTo>
                  <a:lnTo>
                    <a:pt x="3157" y="3089"/>
                  </a:lnTo>
                  <a:lnTo>
                    <a:pt x="3155" y="3089"/>
                  </a:lnTo>
                  <a:lnTo>
                    <a:pt x="3155" y="3087"/>
                  </a:lnTo>
                  <a:lnTo>
                    <a:pt x="3155" y="3085"/>
                  </a:lnTo>
                  <a:lnTo>
                    <a:pt x="3152" y="3083"/>
                  </a:lnTo>
                  <a:lnTo>
                    <a:pt x="3150" y="3081"/>
                  </a:lnTo>
                  <a:lnTo>
                    <a:pt x="3148" y="3079"/>
                  </a:lnTo>
                  <a:lnTo>
                    <a:pt x="3148" y="3077"/>
                  </a:lnTo>
                  <a:lnTo>
                    <a:pt x="3146" y="3077"/>
                  </a:lnTo>
                  <a:lnTo>
                    <a:pt x="3144" y="3075"/>
                  </a:lnTo>
                  <a:lnTo>
                    <a:pt x="3142" y="3073"/>
                  </a:lnTo>
                  <a:lnTo>
                    <a:pt x="3140" y="3071"/>
                  </a:lnTo>
                  <a:lnTo>
                    <a:pt x="3140" y="3069"/>
                  </a:lnTo>
                  <a:lnTo>
                    <a:pt x="3137" y="3069"/>
                  </a:lnTo>
                  <a:lnTo>
                    <a:pt x="3137" y="3067"/>
                  </a:lnTo>
                  <a:lnTo>
                    <a:pt x="3137" y="3065"/>
                  </a:lnTo>
                  <a:lnTo>
                    <a:pt x="3135" y="3063"/>
                  </a:lnTo>
                  <a:lnTo>
                    <a:pt x="3135" y="3061"/>
                  </a:lnTo>
                  <a:lnTo>
                    <a:pt x="3133" y="3061"/>
                  </a:lnTo>
                  <a:lnTo>
                    <a:pt x="3131" y="3059"/>
                  </a:lnTo>
                  <a:lnTo>
                    <a:pt x="3131" y="3057"/>
                  </a:lnTo>
                  <a:lnTo>
                    <a:pt x="3129" y="3055"/>
                  </a:lnTo>
                  <a:lnTo>
                    <a:pt x="3127" y="3053"/>
                  </a:lnTo>
                  <a:lnTo>
                    <a:pt x="3127" y="3051"/>
                  </a:lnTo>
                  <a:lnTo>
                    <a:pt x="3124" y="3053"/>
                  </a:lnTo>
                  <a:lnTo>
                    <a:pt x="3122" y="3051"/>
                  </a:lnTo>
                  <a:lnTo>
                    <a:pt x="3122" y="3049"/>
                  </a:lnTo>
                  <a:lnTo>
                    <a:pt x="3120" y="3049"/>
                  </a:lnTo>
                  <a:lnTo>
                    <a:pt x="3118" y="3049"/>
                  </a:lnTo>
                  <a:lnTo>
                    <a:pt x="3116" y="3049"/>
                  </a:lnTo>
                  <a:lnTo>
                    <a:pt x="3114" y="3047"/>
                  </a:lnTo>
                  <a:lnTo>
                    <a:pt x="3112" y="3047"/>
                  </a:lnTo>
                  <a:lnTo>
                    <a:pt x="3109" y="3045"/>
                  </a:lnTo>
                  <a:lnTo>
                    <a:pt x="3109" y="3043"/>
                  </a:lnTo>
                  <a:lnTo>
                    <a:pt x="3107" y="3041"/>
                  </a:lnTo>
                  <a:lnTo>
                    <a:pt x="3107" y="3039"/>
                  </a:lnTo>
                  <a:lnTo>
                    <a:pt x="3105" y="3038"/>
                  </a:lnTo>
                  <a:lnTo>
                    <a:pt x="3105" y="3036"/>
                  </a:lnTo>
                  <a:lnTo>
                    <a:pt x="3105" y="3034"/>
                  </a:lnTo>
                  <a:lnTo>
                    <a:pt x="3103" y="3032"/>
                  </a:lnTo>
                  <a:lnTo>
                    <a:pt x="3103" y="3030"/>
                  </a:lnTo>
                  <a:lnTo>
                    <a:pt x="3103" y="3028"/>
                  </a:lnTo>
                  <a:lnTo>
                    <a:pt x="3103" y="3026"/>
                  </a:lnTo>
                  <a:lnTo>
                    <a:pt x="3101" y="3026"/>
                  </a:lnTo>
                  <a:lnTo>
                    <a:pt x="3101" y="3024"/>
                  </a:lnTo>
                  <a:lnTo>
                    <a:pt x="3101" y="3022"/>
                  </a:lnTo>
                  <a:lnTo>
                    <a:pt x="3099" y="3020"/>
                  </a:lnTo>
                  <a:lnTo>
                    <a:pt x="3099" y="3018"/>
                  </a:lnTo>
                  <a:lnTo>
                    <a:pt x="3099" y="3016"/>
                  </a:lnTo>
                  <a:lnTo>
                    <a:pt x="3097" y="3016"/>
                  </a:lnTo>
                  <a:lnTo>
                    <a:pt x="3097" y="3014"/>
                  </a:lnTo>
                  <a:lnTo>
                    <a:pt x="3094" y="3012"/>
                  </a:lnTo>
                  <a:lnTo>
                    <a:pt x="3094" y="3010"/>
                  </a:lnTo>
                  <a:lnTo>
                    <a:pt x="3094" y="3008"/>
                  </a:lnTo>
                  <a:lnTo>
                    <a:pt x="3092" y="3006"/>
                  </a:lnTo>
                  <a:lnTo>
                    <a:pt x="3092" y="3004"/>
                  </a:lnTo>
                  <a:lnTo>
                    <a:pt x="3092" y="3002"/>
                  </a:lnTo>
                  <a:lnTo>
                    <a:pt x="3092" y="3000"/>
                  </a:lnTo>
                  <a:lnTo>
                    <a:pt x="3090" y="2998"/>
                  </a:lnTo>
                  <a:lnTo>
                    <a:pt x="3090" y="2996"/>
                  </a:lnTo>
                  <a:lnTo>
                    <a:pt x="3088" y="2996"/>
                  </a:lnTo>
                  <a:lnTo>
                    <a:pt x="3088" y="2994"/>
                  </a:lnTo>
                  <a:lnTo>
                    <a:pt x="3086" y="2994"/>
                  </a:lnTo>
                  <a:lnTo>
                    <a:pt x="3084" y="2994"/>
                  </a:lnTo>
                  <a:lnTo>
                    <a:pt x="3084" y="2992"/>
                  </a:lnTo>
                  <a:lnTo>
                    <a:pt x="3084" y="2990"/>
                  </a:lnTo>
                  <a:lnTo>
                    <a:pt x="3084" y="2988"/>
                  </a:lnTo>
                  <a:lnTo>
                    <a:pt x="3082" y="2986"/>
                  </a:lnTo>
                  <a:lnTo>
                    <a:pt x="3082" y="2984"/>
                  </a:lnTo>
                  <a:lnTo>
                    <a:pt x="3082" y="2982"/>
                  </a:lnTo>
                  <a:lnTo>
                    <a:pt x="3082" y="2980"/>
                  </a:lnTo>
                  <a:lnTo>
                    <a:pt x="3079" y="2980"/>
                  </a:lnTo>
                  <a:lnTo>
                    <a:pt x="3079" y="2978"/>
                  </a:lnTo>
                  <a:lnTo>
                    <a:pt x="3082" y="2976"/>
                  </a:lnTo>
                  <a:lnTo>
                    <a:pt x="3082" y="2974"/>
                  </a:lnTo>
                  <a:lnTo>
                    <a:pt x="3079" y="2972"/>
                  </a:lnTo>
                  <a:lnTo>
                    <a:pt x="3079" y="2970"/>
                  </a:lnTo>
                  <a:lnTo>
                    <a:pt x="3079" y="2968"/>
                  </a:lnTo>
                  <a:lnTo>
                    <a:pt x="3077" y="2966"/>
                  </a:lnTo>
                  <a:lnTo>
                    <a:pt x="3077" y="2964"/>
                  </a:lnTo>
                  <a:lnTo>
                    <a:pt x="3077" y="2962"/>
                  </a:lnTo>
                  <a:lnTo>
                    <a:pt x="3075" y="2960"/>
                  </a:lnTo>
                  <a:lnTo>
                    <a:pt x="3075" y="2958"/>
                  </a:lnTo>
                  <a:lnTo>
                    <a:pt x="3075" y="2956"/>
                  </a:lnTo>
                  <a:lnTo>
                    <a:pt x="3073" y="2954"/>
                  </a:lnTo>
                  <a:lnTo>
                    <a:pt x="3073" y="2952"/>
                  </a:lnTo>
                  <a:lnTo>
                    <a:pt x="3073" y="2950"/>
                  </a:lnTo>
                  <a:lnTo>
                    <a:pt x="3073" y="2948"/>
                  </a:lnTo>
                  <a:lnTo>
                    <a:pt x="3071" y="2946"/>
                  </a:lnTo>
                  <a:lnTo>
                    <a:pt x="3071" y="2944"/>
                  </a:lnTo>
                  <a:lnTo>
                    <a:pt x="3071" y="2942"/>
                  </a:lnTo>
                  <a:lnTo>
                    <a:pt x="3071" y="2940"/>
                  </a:lnTo>
                  <a:lnTo>
                    <a:pt x="3071" y="2938"/>
                  </a:lnTo>
                  <a:lnTo>
                    <a:pt x="3071" y="2936"/>
                  </a:lnTo>
                  <a:lnTo>
                    <a:pt x="3069" y="2936"/>
                  </a:lnTo>
                  <a:lnTo>
                    <a:pt x="3067" y="2936"/>
                  </a:lnTo>
                  <a:lnTo>
                    <a:pt x="3067" y="2934"/>
                  </a:lnTo>
                  <a:lnTo>
                    <a:pt x="3067" y="2932"/>
                  </a:lnTo>
                  <a:lnTo>
                    <a:pt x="3064" y="2930"/>
                  </a:lnTo>
                  <a:lnTo>
                    <a:pt x="3062" y="2928"/>
                  </a:lnTo>
                  <a:lnTo>
                    <a:pt x="3064" y="2928"/>
                  </a:lnTo>
                  <a:lnTo>
                    <a:pt x="3064" y="2926"/>
                  </a:lnTo>
                  <a:lnTo>
                    <a:pt x="3067" y="2924"/>
                  </a:lnTo>
                  <a:lnTo>
                    <a:pt x="3069" y="2924"/>
                  </a:lnTo>
                  <a:lnTo>
                    <a:pt x="3071" y="2922"/>
                  </a:lnTo>
                  <a:lnTo>
                    <a:pt x="3071" y="2920"/>
                  </a:lnTo>
                  <a:lnTo>
                    <a:pt x="3069" y="2918"/>
                  </a:lnTo>
                  <a:lnTo>
                    <a:pt x="3071" y="2918"/>
                  </a:lnTo>
                  <a:lnTo>
                    <a:pt x="3069" y="2916"/>
                  </a:lnTo>
                  <a:lnTo>
                    <a:pt x="3069" y="2914"/>
                  </a:lnTo>
                  <a:lnTo>
                    <a:pt x="3067" y="2914"/>
                  </a:lnTo>
                  <a:lnTo>
                    <a:pt x="3067" y="2912"/>
                  </a:lnTo>
                  <a:lnTo>
                    <a:pt x="3067" y="2910"/>
                  </a:lnTo>
                  <a:lnTo>
                    <a:pt x="3067" y="2908"/>
                  </a:lnTo>
                  <a:lnTo>
                    <a:pt x="3064" y="2906"/>
                  </a:lnTo>
                  <a:lnTo>
                    <a:pt x="3064" y="2904"/>
                  </a:lnTo>
                  <a:lnTo>
                    <a:pt x="3062" y="2904"/>
                  </a:lnTo>
                  <a:lnTo>
                    <a:pt x="3062" y="2902"/>
                  </a:lnTo>
                  <a:lnTo>
                    <a:pt x="3060" y="2900"/>
                  </a:lnTo>
                  <a:lnTo>
                    <a:pt x="3060" y="2898"/>
                  </a:lnTo>
                  <a:lnTo>
                    <a:pt x="3058" y="2898"/>
                  </a:lnTo>
                  <a:lnTo>
                    <a:pt x="3058" y="2896"/>
                  </a:lnTo>
                  <a:lnTo>
                    <a:pt x="3056" y="2894"/>
                  </a:lnTo>
                  <a:lnTo>
                    <a:pt x="3054" y="2892"/>
                  </a:lnTo>
                  <a:lnTo>
                    <a:pt x="3054" y="2890"/>
                  </a:lnTo>
                  <a:lnTo>
                    <a:pt x="3051" y="2890"/>
                  </a:lnTo>
                  <a:lnTo>
                    <a:pt x="3049" y="2888"/>
                  </a:lnTo>
                  <a:lnTo>
                    <a:pt x="3049" y="2886"/>
                  </a:lnTo>
                  <a:lnTo>
                    <a:pt x="3047" y="2886"/>
                  </a:lnTo>
                  <a:lnTo>
                    <a:pt x="3049" y="2884"/>
                  </a:lnTo>
                  <a:lnTo>
                    <a:pt x="3047" y="2884"/>
                  </a:lnTo>
                  <a:lnTo>
                    <a:pt x="3047" y="2882"/>
                  </a:lnTo>
                  <a:lnTo>
                    <a:pt x="3047" y="2880"/>
                  </a:lnTo>
                  <a:lnTo>
                    <a:pt x="3047" y="2878"/>
                  </a:lnTo>
                  <a:lnTo>
                    <a:pt x="3045" y="2876"/>
                  </a:lnTo>
                  <a:lnTo>
                    <a:pt x="3043" y="2876"/>
                  </a:lnTo>
                  <a:lnTo>
                    <a:pt x="3043" y="2874"/>
                  </a:lnTo>
                  <a:lnTo>
                    <a:pt x="3041" y="2872"/>
                  </a:lnTo>
                  <a:lnTo>
                    <a:pt x="3039" y="2870"/>
                  </a:lnTo>
                  <a:lnTo>
                    <a:pt x="3039" y="2868"/>
                  </a:lnTo>
                  <a:lnTo>
                    <a:pt x="3036" y="2868"/>
                  </a:lnTo>
                  <a:lnTo>
                    <a:pt x="3034" y="2866"/>
                  </a:lnTo>
                  <a:lnTo>
                    <a:pt x="3034" y="2864"/>
                  </a:lnTo>
                  <a:lnTo>
                    <a:pt x="3032" y="2864"/>
                  </a:lnTo>
                  <a:lnTo>
                    <a:pt x="3030" y="2864"/>
                  </a:lnTo>
                  <a:lnTo>
                    <a:pt x="3028" y="2862"/>
                  </a:lnTo>
                  <a:lnTo>
                    <a:pt x="3028" y="2860"/>
                  </a:lnTo>
                  <a:lnTo>
                    <a:pt x="3026" y="2858"/>
                  </a:lnTo>
                  <a:lnTo>
                    <a:pt x="3026" y="2856"/>
                  </a:lnTo>
                  <a:lnTo>
                    <a:pt x="3026" y="2854"/>
                  </a:lnTo>
                  <a:lnTo>
                    <a:pt x="3026" y="2852"/>
                  </a:lnTo>
                  <a:lnTo>
                    <a:pt x="3024" y="2852"/>
                  </a:lnTo>
                  <a:lnTo>
                    <a:pt x="3024" y="2850"/>
                  </a:lnTo>
                  <a:lnTo>
                    <a:pt x="3021" y="2850"/>
                  </a:lnTo>
                  <a:lnTo>
                    <a:pt x="3021" y="2848"/>
                  </a:lnTo>
                  <a:lnTo>
                    <a:pt x="3019" y="2848"/>
                  </a:lnTo>
                  <a:lnTo>
                    <a:pt x="3017" y="2848"/>
                  </a:lnTo>
                  <a:lnTo>
                    <a:pt x="3015" y="2848"/>
                  </a:lnTo>
                  <a:lnTo>
                    <a:pt x="3013" y="2846"/>
                  </a:lnTo>
                  <a:lnTo>
                    <a:pt x="3011" y="2846"/>
                  </a:lnTo>
                  <a:lnTo>
                    <a:pt x="3011" y="2844"/>
                  </a:lnTo>
                  <a:lnTo>
                    <a:pt x="3009" y="2844"/>
                  </a:lnTo>
                  <a:lnTo>
                    <a:pt x="3009" y="2842"/>
                  </a:lnTo>
                  <a:lnTo>
                    <a:pt x="3006" y="2840"/>
                  </a:lnTo>
                  <a:lnTo>
                    <a:pt x="3006" y="2838"/>
                  </a:lnTo>
                  <a:lnTo>
                    <a:pt x="3009" y="2838"/>
                  </a:lnTo>
                  <a:lnTo>
                    <a:pt x="3009" y="2836"/>
                  </a:lnTo>
                  <a:lnTo>
                    <a:pt x="3006" y="2834"/>
                  </a:lnTo>
                  <a:lnTo>
                    <a:pt x="3004" y="2836"/>
                  </a:lnTo>
                  <a:lnTo>
                    <a:pt x="3002" y="2836"/>
                  </a:lnTo>
                  <a:lnTo>
                    <a:pt x="3000" y="2836"/>
                  </a:lnTo>
                  <a:lnTo>
                    <a:pt x="2998" y="2834"/>
                  </a:lnTo>
                  <a:lnTo>
                    <a:pt x="2996" y="2836"/>
                  </a:lnTo>
                  <a:lnTo>
                    <a:pt x="2993" y="2834"/>
                  </a:lnTo>
                  <a:lnTo>
                    <a:pt x="2991" y="2834"/>
                  </a:lnTo>
                  <a:lnTo>
                    <a:pt x="2989" y="2834"/>
                  </a:lnTo>
                  <a:lnTo>
                    <a:pt x="2987" y="2834"/>
                  </a:lnTo>
                  <a:lnTo>
                    <a:pt x="2985" y="2834"/>
                  </a:lnTo>
                  <a:lnTo>
                    <a:pt x="2983" y="2836"/>
                  </a:lnTo>
                  <a:lnTo>
                    <a:pt x="2981" y="2836"/>
                  </a:lnTo>
                  <a:lnTo>
                    <a:pt x="2978" y="2836"/>
                  </a:lnTo>
                  <a:lnTo>
                    <a:pt x="2976" y="2836"/>
                  </a:lnTo>
                  <a:lnTo>
                    <a:pt x="2974" y="2836"/>
                  </a:lnTo>
                  <a:lnTo>
                    <a:pt x="2972" y="2838"/>
                  </a:lnTo>
                  <a:lnTo>
                    <a:pt x="2970" y="2838"/>
                  </a:lnTo>
                  <a:lnTo>
                    <a:pt x="2968" y="2840"/>
                  </a:lnTo>
                  <a:lnTo>
                    <a:pt x="2966" y="2840"/>
                  </a:lnTo>
                  <a:lnTo>
                    <a:pt x="2963" y="2842"/>
                  </a:lnTo>
                  <a:lnTo>
                    <a:pt x="2963" y="2844"/>
                  </a:lnTo>
                  <a:lnTo>
                    <a:pt x="2961" y="2846"/>
                  </a:lnTo>
                  <a:lnTo>
                    <a:pt x="2961" y="2848"/>
                  </a:lnTo>
                  <a:lnTo>
                    <a:pt x="2959" y="2850"/>
                  </a:lnTo>
                  <a:lnTo>
                    <a:pt x="2959" y="2852"/>
                  </a:lnTo>
                  <a:lnTo>
                    <a:pt x="2957" y="2852"/>
                  </a:lnTo>
                  <a:lnTo>
                    <a:pt x="2955" y="2852"/>
                  </a:lnTo>
                  <a:lnTo>
                    <a:pt x="2955" y="2854"/>
                  </a:lnTo>
                  <a:lnTo>
                    <a:pt x="2953" y="2854"/>
                  </a:lnTo>
                  <a:lnTo>
                    <a:pt x="2951" y="2854"/>
                  </a:lnTo>
                  <a:lnTo>
                    <a:pt x="2951" y="2856"/>
                  </a:lnTo>
                  <a:lnTo>
                    <a:pt x="2948" y="2858"/>
                  </a:lnTo>
                  <a:lnTo>
                    <a:pt x="2946" y="2860"/>
                  </a:lnTo>
                  <a:lnTo>
                    <a:pt x="2946" y="2862"/>
                  </a:lnTo>
                  <a:lnTo>
                    <a:pt x="2944" y="2862"/>
                  </a:lnTo>
                  <a:lnTo>
                    <a:pt x="2944" y="2864"/>
                  </a:lnTo>
                  <a:lnTo>
                    <a:pt x="2944" y="2866"/>
                  </a:lnTo>
                  <a:lnTo>
                    <a:pt x="2942" y="2866"/>
                  </a:lnTo>
                  <a:lnTo>
                    <a:pt x="2942" y="2868"/>
                  </a:lnTo>
                  <a:lnTo>
                    <a:pt x="2942" y="2870"/>
                  </a:lnTo>
                  <a:lnTo>
                    <a:pt x="2940" y="2870"/>
                  </a:lnTo>
                  <a:lnTo>
                    <a:pt x="2940" y="2872"/>
                  </a:lnTo>
                  <a:lnTo>
                    <a:pt x="2938" y="2874"/>
                  </a:lnTo>
                  <a:lnTo>
                    <a:pt x="2938" y="2872"/>
                  </a:lnTo>
                  <a:lnTo>
                    <a:pt x="2936" y="2872"/>
                  </a:lnTo>
                  <a:lnTo>
                    <a:pt x="2933" y="2872"/>
                  </a:lnTo>
                  <a:lnTo>
                    <a:pt x="2931" y="2872"/>
                  </a:lnTo>
                  <a:lnTo>
                    <a:pt x="2929" y="2872"/>
                  </a:lnTo>
                  <a:lnTo>
                    <a:pt x="2927" y="2872"/>
                  </a:lnTo>
                  <a:lnTo>
                    <a:pt x="2927" y="2870"/>
                  </a:lnTo>
                  <a:lnTo>
                    <a:pt x="2925" y="2870"/>
                  </a:lnTo>
                  <a:lnTo>
                    <a:pt x="2923" y="2870"/>
                  </a:lnTo>
                  <a:lnTo>
                    <a:pt x="2923" y="2872"/>
                  </a:lnTo>
                  <a:lnTo>
                    <a:pt x="2920" y="2872"/>
                  </a:lnTo>
                  <a:lnTo>
                    <a:pt x="2918" y="2872"/>
                  </a:lnTo>
                  <a:lnTo>
                    <a:pt x="2916" y="2872"/>
                  </a:lnTo>
                  <a:lnTo>
                    <a:pt x="2916" y="2870"/>
                  </a:lnTo>
                  <a:lnTo>
                    <a:pt x="2914" y="2870"/>
                  </a:lnTo>
                  <a:lnTo>
                    <a:pt x="2912" y="2870"/>
                  </a:lnTo>
                  <a:lnTo>
                    <a:pt x="2912" y="2868"/>
                  </a:lnTo>
                  <a:lnTo>
                    <a:pt x="2910" y="2868"/>
                  </a:lnTo>
                  <a:lnTo>
                    <a:pt x="2908" y="2866"/>
                  </a:lnTo>
                  <a:lnTo>
                    <a:pt x="2908" y="2864"/>
                  </a:lnTo>
                  <a:lnTo>
                    <a:pt x="2905" y="2864"/>
                  </a:lnTo>
                  <a:lnTo>
                    <a:pt x="2903" y="2862"/>
                  </a:lnTo>
                  <a:lnTo>
                    <a:pt x="2903" y="2860"/>
                  </a:lnTo>
                  <a:lnTo>
                    <a:pt x="2901" y="2860"/>
                  </a:lnTo>
                  <a:lnTo>
                    <a:pt x="2899" y="2860"/>
                  </a:lnTo>
                  <a:lnTo>
                    <a:pt x="2897" y="2860"/>
                  </a:lnTo>
                  <a:lnTo>
                    <a:pt x="2895" y="2860"/>
                  </a:lnTo>
                  <a:lnTo>
                    <a:pt x="2893" y="2862"/>
                  </a:lnTo>
                  <a:lnTo>
                    <a:pt x="2893" y="2864"/>
                  </a:lnTo>
                  <a:lnTo>
                    <a:pt x="2890" y="2864"/>
                  </a:lnTo>
                  <a:lnTo>
                    <a:pt x="2890" y="2862"/>
                  </a:lnTo>
                  <a:lnTo>
                    <a:pt x="2888" y="2864"/>
                  </a:lnTo>
                  <a:lnTo>
                    <a:pt x="2888" y="2862"/>
                  </a:lnTo>
                  <a:lnTo>
                    <a:pt x="2886" y="2864"/>
                  </a:lnTo>
                  <a:lnTo>
                    <a:pt x="2886" y="2862"/>
                  </a:lnTo>
                  <a:lnTo>
                    <a:pt x="2886" y="2860"/>
                  </a:lnTo>
                  <a:lnTo>
                    <a:pt x="2888" y="2860"/>
                  </a:lnTo>
                  <a:lnTo>
                    <a:pt x="2890" y="2860"/>
                  </a:lnTo>
                  <a:lnTo>
                    <a:pt x="2890" y="2858"/>
                  </a:lnTo>
                  <a:lnTo>
                    <a:pt x="2890" y="2856"/>
                  </a:lnTo>
                  <a:lnTo>
                    <a:pt x="2890" y="2854"/>
                  </a:lnTo>
                  <a:lnTo>
                    <a:pt x="2890" y="2852"/>
                  </a:lnTo>
                  <a:lnTo>
                    <a:pt x="2888" y="2850"/>
                  </a:lnTo>
                  <a:lnTo>
                    <a:pt x="2888" y="2848"/>
                  </a:lnTo>
                  <a:lnTo>
                    <a:pt x="2888" y="2846"/>
                  </a:lnTo>
                  <a:lnTo>
                    <a:pt x="2886" y="2844"/>
                  </a:lnTo>
                  <a:lnTo>
                    <a:pt x="2884" y="2842"/>
                  </a:lnTo>
                  <a:lnTo>
                    <a:pt x="2884" y="2840"/>
                  </a:lnTo>
                  <a:lnTo>
                    <a:pt x="2882" y="2840"/>
                  </a:lnTo>
                  <a:lnTo>
                    <a:pt x="2880" y="2838"/>
                  </a:lnTo>
                  <a:lnTo>
                    <a:pt x="2878" y="2838"/>
                  </a:lnTo>
                  <a:lnTo>
                    <a:pt x="2878" y="2836"/>
                  </a:lnTo>
                  <a:lnTo>
                    <a:pt x="2875" y="2836"/>
                  </a:lnTo>
                  <a:lnTo>
                    <a:pt x="2873" y="2836"/>
                  </a:lnTo>
                  <a:lnTo>
                    <a:pt x="2871" y="2834"/>
                  </a:lnTo>
                  <a:lnTo>
                    <a:pt x="2871" y="2832"/>
                  </a:lnTo>
                  <a:lnTo>
                    <a:pt x="2869" y="2832"/>
                  </a:lnTo>
                  <a:lnTo>
                    <a:pt x="2869" y="2830"/>
                  </a:lnTo>
                  <a:lnTo>
                    <a:pt x="2867" y="2828"/>
                  </a:lnTo>
                  <a:lnTo>
                    <a:pt x="2865" y="2828"/>
                  </a:lnTo>
                  <a:lnTo>
                    <a:pt x="2865" y="2826"/>
                  </a:lnTo>
                  <a:lnTo>
                    <a:pt x="2862" y="2824"/>
                  </a:lnTo>
                  <a:lnTo>
                    <a:pt x="2860" y="2824"/>
                  </a:lnTo>
                  <a:lnTo>
                    <a:pt x="2858" y="2824"/>
                  </a:lnTo>
                  <a:lnTo>
                    <a:pt x="2856" y="2824"/>
                  </a:lnTo>
                  <a:lnTo>
                    <a:pt x="2854" y="2824"/>
                  </a:lnTo>
                  <a:lnTo>
                    <a:pt x="2852" y="2824"/>
                  </a:lnTo>
                  <a:lnTo>
                    <a:pt x="2852" y="2822"/>
                  </a:lnTo>
                  <a:lnTo>
                    <a:pt x="2850" y="2820"/>
                  </a:lnTo>
                  <a:lnTo>
                    <a:pt x="2850" y="2818"/>
                  </a:lnTo>
                  <a:lnTo>
                    <a:pt x="2847" y="2818"/>
                  </a:lnTo>
                  <a:lnTo>
                    <a:pt x="2845" y="2816"/>
                  </a:lnTo>
                  <a:lnTo>
                    <a:pt x="2845" y="2814"/>
                  </a:lnTo>
                  <a:lnTo>
                    <a:pt x="2843" y="2814"/>
                  </a:lnTo>
                  <a:lnTo>
                    <a:pt x="2843" y="2812"/>
                  </a:lnTo>
                  <a:lnTo>
                    <a:pt x="2841" y="2810"/>
                  </a:lnTo>
                  <a:lnTo>
                    <a:pt x="2839" y="2810"/>
                  </a:lnTo>
                  <a:lnTo>
                    <a:pt x="2839" y="2808"/>
                  </a:lnTo>
                  <a:lnTo>
                    <a:pt x="2837" y="2806"/>
                  </a:lnTo>
                  <a:lnTo>
                    <a:pt x="2835" y="2806"/>
                  </a:lnTo>
                  <a:lnTo>
                    <a:pt x="2832" y="2804"/>
                  </a:lnTo>
                  <a:lnTo>
                    <a:pt x="2830" y="2804"/>
                  </a:lnTo>
                  <a:lnTo>
                    <a:pt x="2828" y="2804"/>
                  </a:lnTo>
                  <a:lnTo>
                    <a:pt x="2826" y="2804"/>
                  </a:lnTo>
                  <a:lnTo>
                    <a:pt x="2824" y="2804"/>
                  </a:lnTo>
                  <a:lnTo>
                    <a:pt x="2822" y="2806"/>
                  </a:lnTo>
                  <a:lnTo>
                    <a:pt x="2820" y="2806"/>
                  </a:lnTo>
                  <a:lnTo>
                    <a:pt x="2817" y="2806"/>
                  </a:lnTo>
                  <a:lnTo>
                    <a:pt x="2815" y="2808"/>
                  </a:lnTo>
                  <a:lnTo>
                    <a:pt x="2813" y="2808"/>
                  </a:lnTo>
                  <a:lnTo>
                    <a:pt x="2813" y="2810"/>
                  </a:lnTo>
                  <a:lnTo>
                    <a:pt x="2811" y="2808"/>
                  </a:lnTo>
                  <a:lnTo>
                    <a:pt x="2809" y="2808"/>
                  </a:lnTo>
                  <a:lnTo>
                    <a:pt x="2807" y="2808"/>
                  </a:lnTo>
                  <a:lnTo>
                    <a:pt x="2805" y="2808"/>
                  </a:lnTo>
                  <a:lnTo>
                    <a:pt x="2802" y="2808"/>
                  </a:lnTo>
                  <a:lnTo>
                    <a:pt x="2802" y="2806"/>
                  </a:lnTo>
                  <a:lnTo>
                    <a:pt x="2800" y="2806"/>
                  </a:lnTo>
                  <a:lnTo>
                    <a:pt x="2798" y="2804"/>
                  </a:lnTo>
                  <a:lnTo>
                    <a:pt x="2798" y="2802"/>
                  </a:lnTo>
                  <a:lnTo>
                    <a:pt x="2796" y="2800"/>
                  </a:lnTo>
                  <a:lnTo>
                    <a:pt x="2796" y="2798"/>
                  </a:lnTo>
                  <a:lnTo>
                    <a:pt x="2794" y="2798"/>
                  </a:lnTo>
                  <a:lnTo>
                    <a:pt x="2794" y="2796"/>
                  </a:lnTo>
                  <a:lnTo>
                    <a:pt x="2792" y="2794"/>
                  </a:lnTo>
                  <a:lnTo>
                    <a:pt x="2789" y="2792"/>
                  </a:lnTo>
                  <a:lnTo>
                    <a:pt x="2787" y="2790"/>
                  </a:lnTo>
                  <a:lnTo>
                    <a:pt x="2785" y="2788"/>
                  </a:lnTo>
                  <a:lnTo>
                    <a:pt x="2783" y="2788"/>
                  </a:lnTo>
                  <a:lnTo>
                    <a:pt x="2781" y="2788"/>
                  </a:lnTo>
                  <a:lnTo>
                    <a:pt x="2779" y="2788"/>
                  </a:lnTo>
                  <a:lnTo>
                    <a:pt x="2777" y="2788"/>
                  </a:lnTo>
                  <a:lnTo>
                    <a:pt x="2777" y="2786"/>
                  </a:lnTo>
                  <a:lnTo>
                    <a:pt x="2774" y="2786"/>
                  </a:lnTo>
                  <a:lnTo>
                    <a:pt x="2772" y="2784"/>
                  </a:lnTo>
                  <a:lnTo>
                    <a:pt x="2770" y="2784"/>
                  </a:lnTo>
                  <a:lnTo>
                    <a:pt x="2768" y="2784"/>
                  </a:lnTo>
                  <a:lnTo>
                    <a:pt x="2766" y="2786"/>
                  </a:lnTo>
                  <a:lnTo>
                    <a:pt x="2764" y="2784"/>
                  </a:lnTo>
                  <a:lnTo>
                    <a:pt x="2762" y="2784"/>
                  </a:lnTo>
                  <a:lnTo>
                    <a:pt x="2759" y="2782"/>
                  </a:lnTo>
                  <a:lnTo>
                    <a:pt x="2757" y="2780"/>
                  </a:lnTo>
                  <a:lnTo>
                    <a:pt x="2755" y="2780"/>
                  </a:lnTo>
                  <a:lnTo>
                    <a:pt x="2755" y="2778"/>
                  </a:lnTo>
                  <a:lnTo>
                    <a:pt x="2755" y="2776"/>
                  </a:lnTo>
                  <a:lnTo>
                    <a:pt x="2757" y="2776"/>
                  </a:lnTo>
                  <a:lnTo>
                    <a:pt x="2757" y="2774"/>
                  </a:lnTo>
                  <a:lnTo>
                    <a:pt x="2759" y="2774"/>
                  </a:lnTo>
                  <a:lnTo>
                    <a:pt x="2762" y="2772"/>
                  </a:lnTo>
                  <a:lnTo>
                    <a:pt x="2762" y="2770"/>
                  </a:lnTo>
                  <a:lnTo>
                    <a:pt x="2764" y="2770"/>
                  </a:lnTo>
                  <a:lnTo>
                    <a:pt x="2766" y="2770"/>
                  </a:lnTo>
                  <a:lnTo>
                    <a:pt x="2766" y="2768"/>
                  </a:lnTo>
                  <a:lnTo>
                    <a:pt x="2768" y="2766"/>
                  </a:lnTo>
                  <a:lnTo>
                    <a:pt x="2768" y="2764"/>
                  </a:lnTo>
                  <a:lnTo>
                    <a:pt x="2768" y="2762"/>
                  </a:lnTo>
                  <a:lnTo>
                    <a:pt x="2768" y="2760"/>
                  </a:lnTo>
                  <a:lnTo>
                    <a:pt x="2768" y="2758"/>
                  </a:lnTo>
                  <a:lnTo>
                    <a:pt x="2768" y="2756"/>
                  </a:lnTo>
                  <a:lnTo>
                    <a:pt x="2768" y="2754"/>
                  </a:lnTo>
                  <a:lnTo>
                    <a:pt x="2766" y="2752"/>
                  </a:lnTo>
                  <a:lnTo>
                    <a:pt x="2766" y="2750"/>
                  </a:lnTo>
                  <a:lnTo>
                    <a:pt x="2764" y="2750"/>
                  </a:lnTo>
                  <a:lnTo>
                    <a:pt x="2766" y="2748"/>
                  </a:lnTo>
                  <a:lnTo>
                    <a:pt x="2766" y="2746"/>
                  </a:lnTo>
                  <a:lnTo>
                    <a:pt x="2766" y="2744"/>
                  </a:lnTo>
                  <a:lnTo>
                    <a:pt x="2766" y="2742"/>
                  </a:lnTo>
                  <a:lnTo>
                    <a:pt x="2766" y="2740"/>
                  </a:lnTo>
                  <a:lnTo>
                    <a:pt x="2768" y="2740"/>
                  </a:lnTo>
                  <a:lnTo>
                    <a:pt x="2770" y="2740"/>
                  </a:lnTo>
                  <a:lnTo>
                    <a:pt x="2770" y="2738"/>
                  </a:lnTo>
                  <a:lnTo>
                    <a:pt x="2772" y="2740"/>
                  </a:lnTo>
                  <a:lnTo>
                    <a:pt x="2774" y="2738"/>
                  </a:lnTo>
                  <a:lnTo>
                    <a:pt x="2774" y="2736"/>
                  </a:lnTo>
                  <a:lnTo>
                    <a:pt x="2777" y="2736"/>
                  </a:lnTo>
                  <a:lnTo>
                    <a:pt x="2777" y="2734"/>
                  </a:lnTo>
                  <a:lnTo>
                    <a:pt x="2779" y="2734"/>
                  </a:lnTo>
                  <a:lnTo>
                    <a:pt x="2779" y="2732"/>
                  </a:lnTo>
                  <a:lnTo>
                    <a:pt x="2781" y="2732"/>
                  </a:lnTo>
                  <a:lnTo>
                    <a:pt x="2783" y="2732"/>
                  </a:lnTo>
                  <a:lnTo>
                    <a:pt x="2783" y="2730"/>
                  </a:lnTo>
                  <a:lnTo>
                    <a:pt x="2783" y="2728"/>
                  </a:lnTo>
                  <a:lnTo>
                    <a:pt x="2783" y="2726"/>
                  </a:lnTo>
                  <a:lnTo>
                    <a:pt x="2783" y="2724"/>
                  </a:lnTo>
                  <a:lnTo>
                    <a:pt x="2783" y="2722"/>
                  </a:lnTo>
                  <a:lnTo>
                    <a:pt x="2783" y="2720"/>
                  </a:lnTo>
                  <a:lnTo>
                    <a:pt x="2783" y="2718"/>
                  </a:lnTo>
                  <a:lnTo>
                    <a:pt x="2781" y="2716"/>
                  </a:lnTo>
                  <a:lnTo>
                    <a:pt x="2781" y="2714"/>
                  </a:lnTo>
                  <a:lnTo>
                    <a:pt x="2781" y="2712"/>
                  </a:lnTo>
                  <a:lnTo>
                    <a:pt x="2779" y="2710"/>
                  </a:lnTo>
                  <a:lnTo>
                    <a:pt x="2779" y="2708"/>
                  </a:lnTo>
                  <a:lnTo>
                    <a:pt x="2777" y="2706"/>
                  </a:lnTo>
                  <a:lnTo>
                    <a:pt x="2777" y="2704"/>
                  </a:lnTo>
                  <a:lnTo>
                    <a:pt x="2774" y="2702"/>
                  </a:lnTo>
                  <a:lnTo>
                    <a:pt x="2774" y="2700"/>
                  </a:lnTo>
                  <a:lnTo>
                    <a:pt x="2772" y="2698"/>
                  </a:lnTo>
                  <a:lnTo>
                    <a:pt x="2772" y="2696"/>
                  </a:lnTo>
                  <a:lnTo>
                    <a:pt x="2770" y="2694"/>
                  </a:lnTo>
                  <a:lnTo>
                    <a:pt x="2768" y="2692"/>
                  </a:lnTo>
                  <a:lnTo>
                    <a:pt x="2768" y="2690"/>
                  </a:lnTo>
                  <a:lnTo>
                    <a:pt x="2766" y="2688"/>
                  </a:lnTo>
                  <a:lnTo>
                    <a:pt x="2764" y="2686"/>
                  </a:lnTo>
                  <a:lnTo>
                    <a:pt x="2762" y="2684"/>
                  </a:lnTo>
                  <a:lnTo>
                    <a:pt x="2762" y="2682"/>
                  </a:lnTo>
                  <a:lnTo>
                    <a:pt x="2759" y="2680"/>
                  </a:lnTo>
                  <a:lnTo>
                    <a:pt x="2757" y="2679"/>
                  </a:lnTo>
                  <a:lnTo>
                    <a:pt x="2757" y="2677"/>
                  </a:lnTo>
                  <a:lnTo>
                    <a:pt x="2757" y="2675"/>
                  </a:lnTo>
                  <a:lnTo>
                    <a:pt x="2755" y="2673"/>
                  </a:lnTo>
                  <a:lnTo>
                    <a:pt x="2753" y="2671"/>
                  </a:lnTo>
                  <a:lnTo>
                    <a:pt x="2753" y="2669"/>
                  </a:lnTo>
                  <a:lnTo>
                    <a:pt x="2753" y="2667"/>
                  </a:lnTo>
                  <a:lnTo>
                    <a:pt x="2751" y="2665"/>
                  </a:lnTo>
                  <a:lnTo>
                    <a:pt x="2751" y="2663"/>
                  </a:lnTo>
                  <a:lnTo>
                    <a:pt x="2751" y="2661"/>
                  </a:lnTo>
                  <a:lnTo>
                    <a:pt x="2749" y="2661"/>
                  </a:lnTo>
                  <a:lnTo>
                    <a:pt x="2749" y="2659"/>
                  </a:lnTo>
                  <a:lnTo>
                    <a:pt x="2747" y="2657"/>
                  </a:lnTo>
                  <a:lnTo>
                    <a:pt x="2747" y="2655"/>
                  </a:lnTo>
                  <a:lnTo>
                    <a:pt x="2744" y="2653"/>
                  </a:lnTo>
                  <a:lnTo>
                    <a:pt x="2744" y="2651"/>
                  </a:lnTo>
                  <a:lnTo>
                    <a:pt x="2742" y="2651"/>
                  </a:lnTo>
                  <a:lnTo>
                    <a:pt x="2742" y="2649"/>
                  </a:lnTo>
                  <a:lnTo>
                    <a:pt x="2740" y="2647"/>
                  </a:lnTo>
                  <a:lnTo>
                    <a:pt x="2740" y="2645"/>
                  </a:lnTo>
                  <a:lnTo>
                    <a:pt x="2738" y="2645"/>
                  </a:lnTo>
                  <a:lnTo>
                    <a:pt x="2738" y="2643"/>
                  </a:lnTo>
                  <a:lnTo>
                    <a:pt x="2736" y="2641"/>
                  </a:lnTo>
                  <a:lnTo>
                    <a:pt x="2736" y="2639"/>
                  </a:lnTo>
                  <a:lnTo>
                    <a:pt x="2734" y="2639"/>
                  </a:lnTo>
                  <a:lnTo>
                    <a:pt x="2734" y="2637"/>
                  </a:lnTo>
                  <a:lnTo>
                    <a:pt x="2731" y="2635"/>
                  </a:lnTo>
                  <a:lnTo>
                    <a:pt x="2729" y="2633"/>
                  </a:lnTo>
                  <a:lnTo>
                    <a:pt x="2727" y="2631"/>
                  </a:lnTo>
                  <a:lnTo>
                    <a:pt x="2727" y="2629"/>
                  </a:lnTo>
                  <a:lnTo>
                    <a:pt x="2725" y="2629"/>
                  </a:lnTo>
                  <a:lnTo>
                    <a:pt x="2723" y="2627"/>
                  </a:lnTo>
                  <a:lnTo>
                    <a:pt x="2723" y="2625"/>
                  </a:lnTo>
                  <a:lnTo>
                    <a:pt x="2721" y="2625"/>
                  </a:lnTo>
                  <a:lnTo>
                    <a:pt x="2719" y="2623"/>
                  </a:lnTo>
                  <a:lnTo>
                    <a:pt x="2719" y="2621"/>
                  </a:lnTo>
                  <a:lnTo>
                    <a:pt x="2716" y="2621"/>
                  </a:lnTo>
                  <a:lnTo>
                    <a:pt x="2716" y="2619"/>
                  </a:lnTo>
                  <a:lnTo>
                    <a:pt x="2714" y="2617"/>
                  </a:lnTo>
                  <a:lnTo>
                    <a:pt x="2712" y="2617"/>
                  </a:lnTo>
                  <a:lnTo>
                    <a:pt x="2710" y="2615"/>
                  </a:lnTo>
                  <a:lnTo>
                    <a:pt x="2710" y="2613"/>
                  </a:lnTo>
                  <a:lnTo>
                    <a:pt x="2708" y="2613"/>
                  </a:lnTo>
                  <a:lnTo>
                    <a:pt x="2706" y="2611"/>
                  </a:lnTo>
                  <a:lnTo>
                    <a:pt x="2704" y="2609"/>
                  </a:lnTo>
                  <a:lnTo>
                    <a:pt x="2701" y="2609"/>
                  </a:lnTo>
                  <a:lnTo>
                    <a:pt x="2699" y="2607"/>
                  </a:lnTo>
                  <a:lnTo>
                    <a:pt x="2697" y="2607"/>
                  </a:lnTo>
                  <a:lnTo>
                    <a:pt x="2695" y="2605"/>
                  </a:lnTo>
                  <a:lnTo>
                    <a:pt x="2693" y="2605"/>
                  </a:lnTo>
                  <a:lnTo>
                    <a:pt x="2691" y="2605"/>
                  </a:lnTo>
                  <a:lnTo>
                    <a:pt x="2689" y="2605"/>
                  </a:lnTo>
                  <a:lnTo>
                    <a:pt x="2691" y="2607"/>
                  </a:lnTo>
                  <a:lnTo>
                    <a:pt x="2689" y="2605"/>
                  </a:lnTo>
                  <a:lnTo>
                    <a:pt x="2686" y="2607"/>
                  </a:lnTo>
                  <a:lnTo>
                    <a:pt x="2684" y="2607"/>
                  </a:lnTo>
                  <a:lnTo>
                    <a:pt x="2684" y="2609"/>
                  </a:lnTo>
                  <a:lnTo>
                    <a:pt x="2682" y="2609"/>
                  </a:lnTo>
                  <a:lnTo>
                    <a:pt x="2680" y="2609"/>
                  </a:lnTo>
                  <a:lnTo>
                    <a:pt x="2680" y="2611"/>
                  </a:lnTo>
                  <a:lnTo>
                    <a:pt x="2678" y="2613"/>
                  </a:lnTo>
                  <a:lnTo>
                    <a:pt x="2678" y="2615"/>
                  </a:lnTo>
                  <a:lnTo>
                    <a:pt x="2676" y="2615"/>
                  </a:lnTo>
                  <a:lnTo>
                    <a:pt x="2676" y="2617"/>
                  </a:lnTo>
                  <a:lnTo>
                    <a:pt x="2676" y="2619"/>
                  </a:lnTo>
                  <a:lnTo>
                    <a:pt x="2674" y="2619"/>
                  </a:lnTo>
                  <a:lnTo>
                    <a:pt x="2674" y="2621"/>
                  </a:lnTo>
                  <a:lnTo>
                    <a:pt x="2674" y="2623"/>
                  </a:lnTo>
                  <a:lnTo>
                    <a:pt x="2671" y="2623"/>
                  </a:lnTo>
                  <a:lnTo>
                    <a:pt x="2671" y="2625"/>
                  </a:lnTo>
                  <a:lnTo>
                    <a:pt x="2669" y="2625"/>
                  </a:lnTo>
                  <a:lnTo>
                    <a:pt x="2667" y="2625"/>
                  </a:lnTo>
                  <a:lnTo>
                    <a:pt x="2665" y="2625"/>
                  </a:lnTo>
                  <a:lnTo>
                    <a:pt x="2665" y="2623"/>
                  </a:lnTo>
                  <a:lnTo>
                    <a:pt x="2663" y="2623"/>
                  </a:lnTo>
                  <a:lnTo>
                    <a:pt x="2661" y="2623"/>
                  </a:lnTo>
                  <a:lnTo>
                    <a:pt x="2661" y="2621"/>
                  </a:lnTo>
                  <a:lnTo>
                    <a:pt x="2658" y="2621"/>
                  </a:lnTo>
                  <a:lnTo>
                    <a:pt x="2656" y="2621"/>
                  </a:lnTo>
                  <a:lnTo>
                    <a:pt x="2654" y="2619"/>
                  </a:lnTo>
                  <a:lnTo>
                    <a:pt x="2652" y="2619"/>
                  </a:lnTo>
                  <a:lnTo>
                    <a:pt x="2650" y="2619"/>
                  </a:lnTo>
                  <a:lnTo>
                    <a:pt x="2648" y="2619"/>
                  </a:lnTo>
                  <a:lnTo>
                    <a:pt x="2646" y="2621"/>
                  </a:lnTo>
                  <a:lnTo>
                    <a:pt x="2646" y="2623"/>
                  </a:lnTo>
                  <a:lnTo>
                    <a:pt x="2643" y="2625"/>
                  </a:lnTo>
                  <a:lnTo>
                    <a:pt x="2643" y="2627"/>
                  </a:lnTo>
                  <a:lnTo>
                    <a:pt x="2641" y="2627"/>
                  </a:lnTo>
                  <a:lnTo>
                    <a:pt x="2639" y="2627"/>
                  </a:lnTo>
                  <a:lnTo>
                    <a:pt x="2639" y="2629"/>
                  </a:lnTo>
                  <a:lnTo>
                    <a:pt x="2637" y="2629"/>
                  </a:lnTo>
                  <a:lnTo>
                    <a:pt x="2635" y="2631"/>
                  </a:lnTo>
                  <a:lnTo>
                    <a:pt x="2633" y="2633"/>
                  </a:lnTo>
                  <a:lnTo>
                    <a:pt x="2633" y="2635"/>
                  </a:lnTo>
                  <a:lnTo>
                    <a:pt x="2631" y="2635"/>
                  </a:lnTo>
                  <a:lnTo>
                    <a:pt x="2628" y="2635"/>
                  </a:lnTo>
                  <a:lnTo>
                    <a:pt x="2626" y="2635"/>
                  </a:lnTo>
                  <a:lnTo>
                    <a:pt x="2624" y="2635"/>
                  </a:lnTo>
                  <a:lnTo>
                    <a:pt x="2622" y="2635"/>
                  </a:lnTo>
                  <a:lnTo>
                    <a:pt x="2620" y="2635"/>
                  </a:lnTo>
                  <a:lnTo>
                    <a:pt x="2620" y="2637"/>
                  </a:lnTo>
                  <a:lnTo>
                    <a:pt x="2618" y="2637"/>
                  </a:lnTo>
                  <a:lnTo>
                    <a:pt x="2618" y="2639"/>
                  </a:lnTo>
                  <a:lnTo>
                    <a:pt x="2616" y="2639"/>
                  </a:lnTo>
                  <a:lnTo>
                    <a:pt x="2616" y="2637"/>
                  </a:lnTo>
                  <a:lnTo>
                    <a:pt x="2613" y="2637"/>
                  </a:lnTo>
                  <a:lnTo>
                    <a:pt x="2613" y="2635"/>
                  </a:lnTo>
                  <a:lnTo>
                    <a:pt x="2611" y="2635"/>
                  </a:lnTo>
                  <a:lnTo>
                    <a:pt x="2609" y="2633"/>
                  </a:lnTo>
                  <a:lnTo>
                    <a:pt x="2607" y="2633"/>
                  </a:lnTo>
                  <a:lnTo>
                    <a:pt x="2605" y="2631"/>
                  </a:lnTo>
                  <a:lnTo>
                    <a:pt x="2603" y="2631"/>
                  </a:lnTo>
                  <a:lnTo>
                    <a:pt x="2600" y="2631"/>
                  </a:lnTo>
                  <a:lnTo>
                    <a:pt x="2600" y="2633"/>
                  </a:lnTo>
                  <a:lnTo>
                    <a:pt x="2598" y="2633"/>
                  </a:lnTo>
                  <a:lnTo>
                    <a:pt x="2596" y="2633"/>
                  </a:lnTo>
                  <a:lnTo>
                    <a:pt x="2596" y="2635"/>
                  </a:lnTo>
                  <a:lnTo>
                    <a:pt x="2594" y="2635"/>
                  </a:lnTo>
                  <a:lnTo>
                    <a:pt x="2592" y="2635"/>
                  </a:lnTo>
                  <a:lnTo>
                    <a:pt x="2590" y="2635"/>
                  </a:lnTo>
                  <a:lnTo>
                    <a:pt x="2588" y="2637"/>
                  </a:lnTo>
                  <a:lnTo>
                    <a:pt x="2585" y="2639"/>
                  </a:lnTo>
                  <a:lnTo>
                    <a:pt x="2583" y="2639"/>
                  </a:lnTo>
                  <a:lnTo>
                    <a:pt x="2581" y="2639"/>
                  </a:lnTo>
                  <a:lnTo>
                    <a:pt x="2579" y="2641"/>
                  </a:lnTo>
                  <a:lnTo>
                    <a:pt x="2577" y="2641"/>
                  </a:lnTo>
                  <a:lnTo>
                    <a:pt x="2577" y="2643"/>
                  </a:lnTo>
                  <a:lnTo>
                    <a:pt x="2575" y="2645"/>
                  </a:lnTo>
                  <a:lnTo>
                    <a:pt x="2573" y="2645"/>
                  </a:lnTo>
                  <a:lnTo>
                    <a:pt x="2570" y="2647"/>
                  </a:lnTo>
                  <a:lnTo>
                    <a:pt x="2568" y="2647"/>
                  </a:lnTo>
                  <a:lnTo>
                    <a:pt x="2566" y="2647"/>
                  </a:lnTo>
                  <a:lnTo>
                    <a:pt x="2566" y="2649"/>
                  </a:lnTo>
                  <a:lnTo>
                    <a:pt x="2564" y="2649"/>
                  </a:lnTo>
                  <a:lnTo>
                    <a:pt x="2562" y="2649"/>
                  </a:lnTo>
                  <a:lnTo>
                    <a:pt x="2562" y="2651"/>
                  </a:lnTo>
                  <a:lnTo>
                    <a:pt x="2562" y="2653"/>
                  </a:lnTo>
                  <a:lnTo>
                    <a:pt x="2560" y="2651"/>
                  </a:lnTo>
                  <a:lnTo>
                    <a:pt x="2558" y="2653"/>
                  </a:lnTo>
                  <a:lnTo>
                    <a:pt x="2555" y="2653"/>
                  </a:lnTo>
                  <a:lnTo>
                    <a:pt x="2555" y="2655"/>
                  </a:lnTo>
                  <a:lnTo>
                    <a:pt x="2555" y="2657"/>
                  </a:lnTo>
                  <a:lnTo>
                    <a:pt x="2553" y="2657"/>
                  </a:lnTo>
                  <a:lnTo>
                    <a:pt x="2553" y="2655"/>
                  </a:lnTo>
                  <a:lnTo>
                    <a:pt x="2551" y="2655"/>
                  </a:lnTo>
                  <a:lnTo>
                    <a:pt x="2551" y="2657"/>
                  </a:lnTo>
                  <a:lnTo>
                    <a:pt x="2549" y="2659"/>
                  </a:lnTo>
                  <a:lnTo>
                    <a:pt x="2549" y="2657"/>
                  </a:lnTo>
                  <a:lnTo>
                    <a:pt x="2549" y="2655"/>
                  </a:lnTo>
                  <a:lnTo>
                    <a:pt x="2549" y="2653"/>
                  </a:lnTo>
                  <a:lnTo>
                    <a:pt x="2549" y="2651"/>
                  </a:lnTo>
                  <a:lnTo>
                    <a:pt x="2547" y="2651"/>
                  </a:lnTo>
                  <a:lnTo>
                    <a:pt x="2547" y="2649"/>
                  </a:lnTo>
                  <a:lnTo>
                    <a:pt x="2549" y="2649"/>
                  </a:lnTo>
                  <a:lnTo>
                    <a:pt x="2549" y="2647"/>
                  </a:lnTo>
                  <a:lnTo>
                    <a:pt x="2549" y="2645"/>
                  </a:lnTo>
                  <a:lnTo>
                    <a:pt x="2549" y="2643"/>
                  </a:lnTo>
                  <a:lnTo>
                    <a:pt x="2549" y="2641"/>
                  </a:lnTo>
                  <a:lnTo>
                    <a:pt x="2551" y="2641"/>
                  </a:lnTo>
                  <a:lnTo>
                    <a:pt x="2553" y="2639"/>
                  </a:lnTo>
                  <a:lnTo>
                    <a:pt x="2553" y="2637"/>
                  </a:lnTo>
                  <a:lnTo>
                    <a:pt x="2553" y="2635"/>
                  </a:lnTo>
                  <a:lnTo>
                    <a:pt x="2553" y="2633"/>
                  </a:lnTo>
                  <a:lnTo>
                    <a:pt x="2553" y="2635"/>
                  </a:lnTo>
                  <a:lnTo>
                    <a:pt x="2555" y="2633"/>
                  </a:lnTo>
                  <a:lnTo>
                    <a:pt x="2555" y="2631"/>
                  </a:lnTo>
                  <a:lnTo>
                    <a:pt x="2558" y="2631"/>
                  </a:lnTo>
                  <a:lnTo>
                    <a:pt x="2560" y="2633"/>
                  </a:lnTo>
                  <a:lnTo>
                    <a:pt x="2562" y="2633"/>
                  </a:lnTo>
                  <a:lnTo>
                    <a:pt x="2564" y="2633"/>
                  </a:lnTo>
                  <a:lnTo>
                    <a:pt x="2566" y="2631"/>
                  </a:lnTo>
                  <a:lnTo>
                    <a:pt x="2568" y="2631"/>
                  </a:lnTo>
                  <a:lnTo>
                    <a:pt x="2568" y="2629"/>
                  </a:lnTo>
                  <a:lnTo>
                    <a:pt x="2570" y="2629"/>
                  </a:lnTo>
                  <a:lnTo>
                    <a:pt x="2573" y="2629"/>
                  </a:lnTo>
                  <a:lnTo>
                    <a:pt x="2573" y="2627"/>
                  </a:lnTo>
                  <a:lnTo>
                    <a:pt x="2575" y="2625"/>
                  </a:lnTo>
                  <a:lnTo>
                    <a:pt x="2575" y="2623"/>
                  </a:lnTo>
                  <a:lnTo>
                    <a:pt x="2575" y="2621"/>
                  </a:lnTo>
                  <a:lnTo>
                    <a:pt x="2575" y="2619"/>
                  </a:lnTo>
                  <a:lnTo>
                    <a:pt x="2577" y="2619"/>
                  </a:lnTo>
                  <a:lnTo>
                    <a:pt x="2579" y="2619"/>
                  </a:lnTo>
                  <a:lnTo>
                    <a:pt x="2579" y="2617"/>
                  </a:lnTo>
                  <a:lnTo>
                    <a:pt x="2581" y="2617"/>
                  </a:lnTo>
                  <a:lnTo>
                    <a:pt x="2583" y="2615"/>
                  </a:lnTo>
                  <a:lnTo>
                    <a:pt x="2583" y="2613"/>
                  </a:lnTo>
                  <a:lnTo>
                    <a:pt x="2583" y="2611"/>
                  </a:lnTo>
                  <a:lnTo>
                    <a:pt x="2585" y="2609"/>
                  </a:lnTo>
                  <a:lnTo>
                    <a:pt x="2585" y="2607"/>
                  </a:lnTo>
                  <a:lnTo>
                    <a:pt x="2588" y="2607"/>
                  </a:lnTo>
                  <a:lnTo>
                    <a:pt x="2590" y="2607"/>
                  </a:lnTo>
                  <a:lnTo>
                    <a:pt x="2592" y="2605"/>
                  </a:lnTo>
                  <a:lnTo>
                    <a:pt x="2594" y="2605"/>
                  </a:lnTo>
                  <a:lnTo>
                    <a:pt x="2596" y="2605"/>
                  </a:lnTo>
                  <a:lnTo>
                    <a:pt x="2596" y="2603"/>
                  </a:lnTo>
                  <a:lnTo>
                    <a:pt x="2598" y="2603"/>
                  </a:lnTo>
                  <a:lnTo>
                    <a:pt x="2598" y="2601"/>
                  </a:lnTo>
                  <a:lnTo>
                    <a:pt x="2598" y="2599"/>
                  </a:lnTo>
                  <a:lnTo>
                    <a:pt x="2598" y="2597"/>
                  </a:lnTo>
                  <a:lnTo>
                    <a:pt x="2596" y="2595"/>
                  </a:lnTo>
                  <a:lnTo>
                    <a:pt x="2596" y="2593"/>
                  </a:lnTo>
                  <a:lnTo>
                    <a:pt x="2596" y="2591"/>
                  </a:lnTo>
                  <a:lnTo>
                    <a:pt x="2594" y="2591"/>
                  </a:lnTo>
                  <a:lnTo>
                    <a:pt x="2594" y="2589"/>
                  </a:lnTo>
                  <a:lnTo>
                    <a:pt x="2592" y="2587"/>
                  </a:lnTo>
                  <a:lnTo>
                    <a:pt x="2592" y="2585"/>
                  </a:lnTo>
                  <a:lnTo>
                    <a:pt x="2590" y="2583"/>
                  </a:lnTo>
                  <a:lnTo>
                    <a:pt x="2588" y="2581"/>
                  </a:lnTo>
                  <a:lnTo>
                    <a:pt x="2585" y="2581"/>
                  </a:lnTo>
                  <a:lnTo>
                    <a:pt x="2585" y="2579"/>
                  </a:lnTo>
                  <a:lnTo>
                    <a:pt x="2583" y="2579"/>
                  </a:lnTo>
                  <a:lnTo>
                    <a:pt x="2583" y="2581"/>
                  </a:lnTo>
                  <a:lnTo>
                    <a:pt x="2583" y="2579"/>
                  </a:lnTo>
                  <a:lnTo>
                    <a:pt x="2581" y="2579"/>
                  </a:lnTo>
                  <a:lnTo>
                    <a:pt x="2579" y="2581"/>
                  </a:lnTo>
                  <a:lnTo>
                    <a:pt x="2577" y="2581"/>
                  </a:lnTo>
                  <a:lnTo>
                    <a:pt x="2575" y="2581"/>
                  </a:lnTo>
                  <a:lnTo>
                    <a:pt x="2573" y="2581"/>
                  </a:lnTo>
                  <a:lnTo>
                    <a:pt x="2573" y="2579"/>
                  </a:lnTo>
                  <a:lnTo>
                    <a:pt x="2570" y="2579"/>
                  </a:lnTo>
                  <a:lnTo>
                    <a:pt x="2568" y="2579"/>
                  </a:lnTo>
                  <a:lnTo>
                    <a:pt x="2566" y="2577"/>
                  </a:lnTo>
                  <a:lnTo>
                    <a:pt x="2566" y="2575"/>
                  </a:lnTo>
                  <a:lnTo>
                    <a:pt x="2564" y="2575"/>
                  </a:lnTo>
                  <a:lnTo>
                    <a:pt x="2562" y="2573"/>
                  </a:lnTo>
                  <a:lnTo>
                    <a:pt x="2560" y="2571"/>
                  </a:lnTo>
                  <a:lnTo>
                    <a:pt x="2558" y="2569"/>
                  </a:lnTo>
                  <a:lnTo>
                    <a:pt x="2555" y="2569"/>
                  </a:lnTo>
                  <a:lnTo>
                    <a:pt x="2555" y="2567"/>
                  </a:lnTo>
                  <a:lnTo>
                    <a:pt x="2555" y="2569"/>
                  </a:lnTo>
                  <a:lnTo>
                    <a:pt x="2555" y="2567"/>
                  </a:lnTo>
                  <a:lnTo>
                    <a:pt x="2553" y="2565"/>
                  </a:lnTo>
                  <a:lnTo>
                    <a:pt x="2551" y="2565"/>
                  </a:lnTo>
                  <a:lnTo>
                    <a:pt x="2551" y="2563"/>
                  </a:lnTo>
                  <a:lnTo>
                    <a:pt x="2549" y="2563"/>
                  </a:lnTo>
                  <a:lnTo>
                    <a:pt x="2547" y="2561"/>
                  </a:lnTo>
                  <a:lnTo>
                    <a:pt x="2545" y="2559"/>
                  </a:lnTo>
                  <a:lnTo>
                    <a:pt x="2547" y="2559"/>
                  </a:lnTo>
                  <a:lnTo>
                    <a:pt x="2545" y="2557"/>
                  </a:lnTo>
                  <a:lnTo>
                    <a:pt x="2543" y="2555"/>
                  </a:lnTo>
                  <a:lnTo>
                    <a:pt x="2540" y="2555"/>
                  </a:lnTo>
                  <a:lnTo>
                    <a:pt x="2540" y="2553"/>
                  </a:lnTo>
                  <a:lnTo>
                    <a:pt x="2538" y="2551"/>
                  </a:lnTo>
                  <a:lnTo>
                    <a:pt x="2536" y="2551"/>
                  </a:lnTo>
                  <a:lnTo>
                    <a:pt x="2534" y="2549"/>
                  </a:lnTo>
                  <a:lnTo>
                    <a:pt x="2532" y="2549"/>
                  </a:lnTo>
                  <a:lnTo>
                    <a:pt x="2530" y="2549"/>
                  </a:lnTo>
                  <a:lnTo>
                    <a:pt x="2530" y="2547"/>
                  </a:lnTo>
                  <a:lnTo>
                    <a:pt x="2527" y="2547"/>
                  </a:lnTo>
                  <a:lnTo>
                    <a:pt x="2525" y="2547"/>
                  </a:lnTo>
                  <a:lnTo>
                    <a:pt x="2525" y="2545"/>
                  </a:lnTo>
                  <a:lnTo>
                    <a:pt x="2523" y="2547"/>
                  </a:lnTo>
                  <a:lnTo>
                    <a:pt x="2523" y="2545"/>
                  </a:lnTo>
                  <a:lnTo>
                    <a:pt x="2523" y="2547"/>
                  </a:lnTo>
                  <a:lnTo>
                    <a:pt x="2521" y="2545"/>
                  </a:lnTo>
                  <a:lnTo>
                    <a:pt x="2521" y="2547"/>
                  </a:lnTo>
                  <a:lnTo>
                    <a:pt x="2519" y="2547"/>
                  </a:lnTo>
                  <a:lnTo>
                    <a:pt x="2521" y="2549"/>
                  </a:lnTo>
                  <a:lnTo>
                    <a:pt x="2519" y="2549"/>
                  </a:lnTo>
                  <a:lnTo>
                    <a:pt x="2517" y="2549"/>
                  </a:lnTo>
                  <a:lnTo>
                    <a:pt x="2519" y="2549"/>
                  </a:lnTo>
                  <a:lnTo>
                    <a:pt x="2521" y="2549"/>
                  </a:lnTo>
                  <a:lnTo>
                    <a:pt x="2523" y="2551"/>
                  </a:lnTo>
                  <a:lnTo>
                    <a:pt x="2521" y="2549"/>
                  </a:lnTo>
                  <a:lnTo>
                    <a:pt x="2519" y="2549"/>
                  </a:lnTo>
                  <a:lnTo>
                    <a:pt x="2517" y="2549"/>
                  </a:lnTo>
                  <a:lnTo>
                    <a:pt x="2517" y="2551"/>
                  </a:lnTo>
                  <a:lnTo>
                    <a:pt x="2517" y="2553"/>
                  </a:lnTo>
                  <a:lnTo>
                    <a:pt x="2515" y="2551"/>
                  </a:lnTo>
                  <a:lnTo>
                    <a:pt x="2512" y="2551"/>
                  </a:lnTo>
                  <a:lnTo>
                    <a:pt x="2510" y="2551"/>
                  </a:lnTo>
                  <a:lnTo>
                    <a:pt x="2508" y="2551"/>
                  </a:lnTo>
                  <a:lnTo>
                    <a:pt x="2508" y="2553"/>
                  </a:lnTo>
                  <a:lnTo>
                    <a:pt x="2506" y="2553"/>
                  </a:lnTo>
                  <a:lnTo>
                    <a:pt x="2506" y="2555"/>
                  </a:lnTo>
                  <a:lnTo>
                    <a:pt x="2504" y="2557"/>
                  </a:lnTo>
                  <a:lnTo>
                    <a:pt x="2504" y="2559"/>
                  </a:lnTo>
                  <a:lnTo>
                    <a:pt x="2502" y="2561"/>
                  </a:lnTo>
                  <a:lnTo>
                    <a:pt x="2502" y="2563"/>
                  </a:lnTo>
                  <a:lnTo>
                    <a:pt x="2504" y="2565"/>
                  </a:lnTo>
                  <a:lnTo>
                    <a:pt x="2502" y="2565"/>
                  </a:lnTo>
                  <a:lnTo>
                    <a:pt x="2500" y="2567"/>
                  </a:lnTo>
                  <a:lnTo>
                    <a:pt x="2497" y="2567"/>
                  </a:lnTo>
                  <a:lnTo>
                    <a:pt x="2497" y="2569"/>
                  </a:lnTo>
                  <a:lnTo>
                    <a:pt x="2495" y="2569"/>
                  </a:lnTo>
                  <a:lnTo>
                    <a:pt x="2495" y="2567"/>
                  </a:lnTo>
                  <a:lnTo>
                    <a:pt x="2493" y="2567"/>
                  </a:lnTo>
                  <a:lnTo>
                    <a:pt x="2491" y="2565"/>
                  </a:lnTo>
                  <a:lnTo>
                    <a:pt x="2491" y="2567"/>
                  </a:lnTo>
                  <a:lnTo>
                    <a:pt x="2489" y="2569"/>
                  </a:lnTo>
                  <a:lnTo>
                    <a:pt x="2487" y="2569"/>
                  </a:lnTo>
                  <a:lnTo>
                    <a:pt x="2487" y="2567"/>
                  </a:lnTo>
                  <a:lnTo>
                    <a:pt x="2489" y="2565"/>
                  </a:lnTo>
                  <a:lnTo>
                    <a:pt x="2489" y="2567"/>
                  </a:lnTo>
                  <a:lnTo>
                    <a:pt x="2491" y="2567"/>
                  </a:lnTo>
                  <a:lnTo>
                    <a:pt x="2491" y="2565"/>
                  </a:lnTo>
                  <a:lnTo>
                    <a:pt x="2491" y="2563"/>
                  </a:lnTo>
                  <a:lnTo>
                    <a:pt x="2489" y="2563"/>
                  </a:lnTo>
                  <a:lnTo>
                    <a:pt x="2491" y="2563"/>
                  </a:lnTo>
                  <a:lnTo>
                    <a:pt x="2489" y="2561"/>
                  </a:lnTo>
                  <a:lnTo>
                    <a:pt x="2487" y="2561"/>
                  </a:lnTo>
                  <a:lnTo>
                    <a:pt x="2489" y="2561"/>
                  </a:lnTo>
                  <a:lnTo>
                    <a:pt x="2487" y="2559"/>
                  </a:lnTo>
                  <a:lnTo>
                    <a:pt x="2485" y="2559"/>
                  </a:lnTo>
                  <a:lnTo>
                    <a:pt x="2482" y="2559"/>
                  </a:lnTo>
                  <a:lnTo>
                    <a:pt x="2480" y="2559"/>
                  </a:lnTo>
                  <a:lnTo>
                    <a:pt x="2478" y="2559"/>
                  </a:lnTo>
                  <a:lnTo>
                    <a:pt x="2476" y="2557"/>
                  </a:lnTo>
                  <a:lnTo>
                    <a:pt x="2474" y="2557"/>
                  </a:lnTo>
                  <a:lnTo>
                    <a:pt x="2472" y="2559"/>
                  </a:lnTo>
                  <a:lnTo>
                    <a:pt x="2472" y="2557"/>
                  </a:lnTo>
                  <a:lnTo>
                    <a:pt x="2472" y="2555"/>
                  </a:lnTo>
                  <a:lnTo>
                    <a:pt x="2469" y="2553"/>
                  </a:lnTo>
                  <a:lnTo>
                    <a:pt x="2467" y="2553"/>
                  </a:lnTo>
                  <a:lnTo>
                    <a:pt x="2467" y="2555"/>
                  </a:lnTo>
                  <a:lnTo>
                    <a:pt x="2467" y="2553"/>
                  </a:lnTo>
                  <a:lnTo>
                    <a:pt x="2465" y="2555"/>
                  </a:lnTo>
                  <a:lnTo>
                    <a:pt x="2463" y="2555"/>
                  </a:lnTo>
                  <a:lnTo>
                    <a:pt x="2461" y="2555"/>
                  </a:lnTo>
                  <a:lnTo>
                    <a:pt x="2459" y="2557"/>
                  </a:lnTo>
                  <a:lnTo>
                    <a:pt x="2459" y="2559"/>
                  </a:lnTo>
                  <a:lnTo>
                    <a:pt x="2457" y="2559"/>
                  </a:lnTo>
                  <a:lnTo>
                    <a:pt x="2457" y="2561"/>
                  </a:lnTo>
                  <a:lnTo>
                    <a:pt x="2459" y="2561"/>
                  </a:lnTo>
                  <a:lnTo>
                    <a:pt x="2459" y="2563"/>
                  </a:lnTo>
                  <a:lnTo>
                    <a:pt x="2461" y="2563"/>
                  </a:lnTo>
                  <a:lnTo>
                    <a:pt x="2461" y="2565"/>
                  </a:lnTo>
                  <a:lnTo>
                    <a:pt x="2461" y="2567"/>
                  </a:lnTo>
                  <a:lnTo>
                    <a:pt x="2463" y="2569"/>
                  </a:lnTo>
                  <a:lnTo>
                    <a:pt x="2463" y="2571"/>
                  </a:lnTo>
                  <a:lnTo>
                    <a:pt x="2461" y="2571"/>
                  </a:lnTo>
                  <a:lnTo>
                    <a:pt x="2461" y="2573"/>
                  </a:lnTo>
                  <a:lnTo>
                    <a:pt x="2461" y="2571"/>
                  </a:lnTo>
                  <a:lnTo>
                    <a:pt x="2463" y="2573"/>
                  </a:lnTo>
                  <a:lnTo>
                    <a:pt x="2463" y="2575"/>
                  </a:lnTo>
                  <a:lnTo>
                    <a:pt x="2461" y="2573"/>
                  </a:lnTo>
                  <a:lnTo>
                    <a:pt x="2459" y="2573"/>
                  </a:lnTo>
                  <a:lnTo>
                    <a:pt x="2457" y="2573"/>
                  </a:lnTo>
                  <a:lnTo>
                    <a:pt x="2454" y="2573"/>
                  </a:lnTo>
                  <a:lnTo>
                    <a:pt x="2452" y="2573"/>
                  </a:lnTo>
                  <a:lnTo>
                    <a:pt x="2450" y="2573"/>
                  </a:lnTo>
                  <a:lnTo>
                    <a:pt x="2448" y="2571"/>
                  </a:lnTo>
                  <a:lnTo>
                    <a:pt x="2448" y="2569"/>
                  </a:lnTo>
                  <a:lnTo>
                    <a:pt x="2446" y="2569"/>
                  </a:lnTo>
                  <a:lnTo>
                    <a:pt x="2448" y="2567"/>
                  </a:lnTo>
                  <a:lnTo>
                    <a:pt x="2446" y="2565"/>
                  </a:lnTo>
                  <a:lnTo>
                    <a:pt x="2448" y="2565"/>
                  </a:lnTo>
                  <a:lnTo>
                    <a:pt x="2448" y="2563"/>
                  </a:lnTo>
                  <a:lnTo>
                    <a:pt x="2448" y="2561"/>
                  </a:lnTo>
                  <a:lnTo>
                    <a:pt x="2448" y="2559"/>
                  </a:lnTo>
                  <a:lnTo>
                    <a:pt x="2448" y="2557"/>
                  </a:lnTo>
                  <a:lnTo>
                    <a:pt x="2448" y="2555"/>
                  </a:lnTo>
                  <a:lnTo>
                    <a:pt x="2448" y="2553"/>
                  </a:lnTo>
                  <a:lnTo>
                    <a:pt x="2448" y="2551"/>
                  </a:lnTo>
                  <a:lnTo>
                    <a:pt x="2448" y="2549"/>
                  </a:lnTo>
                  <a:lnTo>
                    <a:pt x="2448" y="2547"/>
                  </a:lnTo>
                  <a:lnTo>
                    <a:pt x="2448" y="2545"/>
                  </a:lnTo>
                  <a:lnTo>
                    <a:pt x="2446" y="2543"/>
                  </a:lnTo>
                  <a:lnTo>
                    <a:pt x="2446" y="2541"/>
                  </a:lnTo>
                  <a:lnTo>
                    <a:pt x="2446" y="2539"/>
                  </a:lnTo>
                  <a:lnTo>
                    <a:pt x="2446" y="2537"/>
                  </a:lnTo>
                  <a:lnTo>
                    <a:pt x="2444" y="2535"/>
                  </a:lnTo>
                  <a:lnTo>
                    <a:pt x="2444" y="2533"/>
                  </a:lnTo>
                  <a:lnTo>
                    <a:pt x="2444" y="2531"/>
                  </a:lnTo>
                  <a:lnTo>
                    <a:pt x="2442" y="2529"/>
                  </a:lnTo>
                  <a:lnTo>
                    <a:pt x="2442" y="2527"/>
                  </a:lnTo>
                  <a:lnTo>
                    <a:pt x="2439" y="2525"/>
                  </a:lnTo>
                  <a:lnTo>
                    <a:pt x="2439" y="2523"/>
                  </a:lnTo>
                  <a:lnTo>
                    <a:pt x="2439" y="2521"/>
                  </a:lnTo>
                  <a:lnTo>
                    <a:pt x="2437" y="2519"/>
                  </a:lnTo>
                  <a:lnTo>
                    <a:pt x="2437" y="2517"/>
                  </a:lnTo>
                  <a:lnTo>
                    <a:pt x="2435" y="2517"/>
                  </a:lnTo>
                  <a:lnTo>
                    <a:pt x="2435" y="2515"/>
                  </a:lnTo>
                  <a:lnTo>
                    <a:pt x="2433" y="2513"/>
                  </a:lnTo>
                  <a:lnTo>
                    <a:pt x="2433" y="2511"/>
                  </a:lnTo>
                  <a:lnTo>
                    <a:pt x="2431" y="2509"/>
                  </a:lnTo>
                  <a:lnTo>
                    <a:pt x="2429" y="2507"/>
                  </a:lnTo>
                  <a:lnTo>
                    <a:pt x="2429" y="2505"/>
                  </a:lnTo>
                  <a:lnTo>
                    <a:pt x="2427" y="2503"/>
                  </a:lnTo>
                  <a:lnTo>
                    <a:pt x="2424" y="2501"/>
                  </a:lnTo>
                  <a:lnTo>
                    <a:pt x="2424" y="2499"/>
                  </a:lnTo>
                  <a:lnTo>
                    <a:pt x="2422" y="2497"/>
                  </a:lnTo>
                  <a:lnTo>
                    <a:pt x="2420" y="2495"/>
                  </a:lnTo>
                  <a:lnTo>
                    <a:pt x="2418" y="2493"/>
                  </a:lnTo>
                  <a:lnTo>
                    <a:pt x="2416" y="2491"/>
                  </a:lnTo>
                  <a:lnTo>
                    <a:pt x="2414" y="2489"/>
                  </a:lnTo>
                  <a:lnTo>
                    <a:pt x="2411" y="2487"/>
                  </a:lnTo>
                  <a:lnTo>
                    <a:pt x="2411" y="2485"/>
                  </a:lnTo>
                  <a:lnTo>
                    <a:pt x="2409" y="2485"/>
                  </a:lnTo>
                  <a:lnTo>
                    <a:pt x="2407" y="2483"/>
                  </a:lnTo>
                  <a:lnTo>
                    <a:pt x="2405" y="2481"/>
                  </a:lnTo>
                  <a:lnTo>
                    <a:pt x="2403" y="2481"/>
                  </a:lnTo>
                  <a:lnTo>
                    <a:pt x="2401" y="2479"/>
                  </a:lnTo>
                  <a:lnTo>
                    <a:pt x="2403" y="2479"/>
                  </a:lnTo>
                  <a:lnTo>
                    <a:pt x="2403" y="2477"/>
                  </a:lnTo>
                  <a:lnTo>
                    <a:pt x="2405" y="2477"/>
                  </a:lnTo>
                  <a:lnTo>
                    <a:pt x="2405" y="2475"/>
                  </a:lnTo>
                  <a:lnTo>
                    <a:pt x="2407" y="2473"/>
                  </a:lnTo>
                  <a:lnTo>
                    <a:pt x="2405" y="2473"/>
                  </a:lnTo>
                  <a:lnTo>
                    <a:pt x="2405" y="2475"/>
                  </a:lnTo>
                  <a:lnTo>
                    <a:pt x="2403" y="2477"/>
                  </a:lnTo>
                  <a:lnTo>
                    <a:pt x="2401" y="2477"/>
                  </a:lnTo>
                  <a:lnTo>
                    <a:pt x="2401" y="2479"/>
                  </a:lnTo>
                  <a:lnTo>
                    <a:pt x="2401" y="2477"/>
                  </a:lnTo>
                  <a:lnTo>
                    <a:pt x="2401" y="2475"/>
                  </a:lnTo>
                  <a:lnTo>
                    <a:pt x="2399" y="2473"/>
                  </a:lnTo>
                  <a:lnTo>
                    <a:pt x="2399" y="2471"/>
                  </a:lnTo>
                  <a:lnTo>
                    <a:pt x="2399" y="2469"/>
                  </a:lnTo>
                  <a:lnTo>
                    <a:pt x="2399" y="2467"/>
                  </a:lnTo>
                  <a:lnTo>
                    <a:pt x="2396" y="2465"/>
                  </a:lnTo>
                  <a:lnTo>
                    <a:pt x="2396" y="2463"/>
                  </a:lnTo>
                  <a:lnTo>
                    <a:pt x="2394" y="2461"/>
                  </a:lnTo>
                  <a:lnTo>
                    <a:pt x="2394" y="2459"/>
                  </a:lnTo>
                  <a:lnTo>
                    <a:pt x="2394" y="2457"/>
                  </a:lnTo>
                  <a:lnTo>
                    <a:pt x="2392" y="2455"/>
                  </a:lnTo>
                  <a:lnTo>
                    <a:pt x="2392" y="2453"/>
                  </a:lnTo>
                  <a:lnTo>
                    <a:pt x="2390" y="2451"/>
                  </a:lnTo>
                  <a:lnTo>
                    <a:pt x="2390" y="2449"/>
                  </a:lnTo>
                  <a:lnTo>
                    <a:pt x="2388" y="2447"/>
                  </a:lnTo>
                  <a:lnTo>
                    <a:pt x="2388" y="2445"/>
                  </a:lnTo>
                  <a:lnTo>
                    <a:pt x="2386" y="2445"/>
                  </a:lnTo>
                  <a:lnTo>
                    <a:pt x="2384" y="2443"/>
                  </a:lnTo>
                  <a:lnTo>
                    <a:pt x="2384" y="2441"/>
                  </a:lnTo>
                  <a:lnTo>
                    <a:pt x="2381" y="2439"/>
                  </a:lnTo>
                  <a:lnTo>
                    <a:pt x="2379" y="2437"/>
                  </a:lnTo>
                  <a:lnTo>
                    <a:pt x="2379" y="2435"/>
                  </a:lnTo>
                  <a:lnTo>
                    <a:pt x="2377" y="2433"/>
                  </a:lnTo>
                  <a:lnTo>
                    <a:pt x="2375" y="2431"/>
                  </a:lnTo>
                  <a:lnTo>
                    <a:pt x="2375" y="2429"/>
                  </a:lnTo>
                  <a:lnTo>
                    <a:pt x="2373" y="2427"/>
                  </a:lnTo>
                  <a:lnTo>
                    <a:pt x="2371" y="2427"/>
                  </a:lnTo>
                  <a:lnTo>
                    <a:pt x="2371" y="2425"/>
                  </a:lnTo>
                  <a:lnTo>
                    <a:pt x="2369" y="2423"/>
                  </a:lnTo>
                  <a:lnTo>
                    <a:pt x="2369" y="2421"/>
                  </a:lnTo>
                  <a:lnTo>
                    <a:pt x="2366" y="2419"/>
                  </a:lnTo>
                  <a:lnTo>
                    <a:pt x="2364" y="2417"/>
                  </a:lnTo>
                  <a:lnTo>
                    <a:pt x="2364" y="2415"/>
                  </a:lnTo>
                  <a:lnTo>
                    <a:pt x="2362" y="2415"/>
                  </a:lnTo>
                  <a:lnTo>
                    <a:pt x="2360" y="2413"/>
                  </a:lnTo>
                  <a:lnTo>
                    <a:pt x="2360" y="2411"/>
                  </a:lnTo>
                  <a:lnTo>
                    <a:pt x="2358" y="2411"/>
                  </a:lnTo>
                  <a:lnTo>
                    <a:pt x="2356" y="2409"/>
                  </a:lnTo>
                  <a:lnTo>
                    <a:pt x="2356" y="2407"/>
                  </a:lnTo>
                  <a:lnTo>
                    <a:pt x="2354" y="2407"/>
                  </a:lnTo>
                  <a:lnTo>
                    <a:pt x="2351" y="2405"/>
                  </a:lnTo>
                  <a:lnTo>
                    <a:pt x="2349" y="2403"/>
                  </a:lnTo>
                  <a:lnTo>
                    <a:pt x="2347" y="2401"/>
                  </a:lnTo>
                  <a:lnTo>
                    <a:pt x="2345" y="2401"/>
                  </a:lnTo>
                  <a:lnTo>
                    <a:pt x="2345" y="2399"/>
                  </a:lnTo>
                  <a:lnTo>
                    <a:pt x="2343" y="2399"/>
                  </a:lnTo>
                  <a:lnTo>
                    <a:pt x="2341" y="2397"/>
                  </a:lnTo>
                  <a:lnTo>
                    <a:pt x="2338" y="2395"/>
                  </a:lnTo>
                  <a:lnTo>
                    <a:pt x="2336" y="2395"/>
                  </a:lnTo>
                  <a:lnTo>
                    <a:pt x="2336" y="2393"/>
                  </a:lnTo>
                  <a:lnTo>
                    <a:pt x="2334" y="2391"/>
                  </a:lnTo>
                  <a:lnTo>
                    <a:pt x="2332" y="2391"/>
                  </a:lnTo>
                  <a:lnTo>
                    <a:pt x="2330" y="2389"/>
                  </a:lnTo>
                  <a:lnTo>
                    <a:pt x="2328" y="2389"/>
                  </a:lnTo>
                  <a:lnTo>
                    <a:pt x="2328" y="2387"/>
                  </a:lnTo>
                  <a:lnTo>
                    <a:pt x="2326" y="2387"/>
                  </a:lnTo>
                  <a:lnTo>
                    <a:pt x="2323" y="2387"/>
                  </a:lnTo>
                  <a:lnTo>
                    <a:pt x="2321" y="2387"/>
                  </a:lnTo>
                  <a:lnTo>
                    <a:pt x="2319" y="2389"/>
                  </a:lnTo>
                  <a:lnTo>
                    <a:pt x="2317" y="2389"/>
                  </a:lnTo>
                  <a:lnTo>
                    <a:pt x="2315" y="2391"/>
                  </a:lnTo>
                  <a:lnTo>
                    <a:pt x="2313" y="2389"/>
                  </a:lnTo>
                  <a:lnTo>
                    <a:pt x="2311" y="2389"/>
                  </a:lnTo>
                  <a:lnTo>
                    <a:pt x="2311" y="2387"/>
                  </a:lnTo>
                  <a:lnTo>
                    <a:pt x="2308" y="2387"/>
                  </a:lnTo>
                  <a:lnTo>
                    <a:pt x="2306" y="2385"/>
                  </a:lnTo>
                  <a:lnTo>
                    <a:pt x="2304" y="2385"/>
                  </a:lnTo>
                  <a:lnTo>
                    <a:pt x="2302" y="2385"/>
                  </a:lnTo>
                  <a:lnTo>
                    <a:pt x="2300" y="2385"/>
                  </a:lnTo>
                  <a:lnTo>
                    <a:pt x="2298" y="2385"/>
                  </a:lnTo>
                  <a:lnTo>
                    <a:pt x="2296" y="2385"/>
                  </a:lnTo>
                  <a:lnTo>
                    <a:pt x="2293" y="2385"/>
                  </a:lnTo>
                  <a:lnTo>
                    <a:pt x="2291" y="2387"/>
                  </a:lnTo>
                  <a:lnTo>
                    <a:pt x="2289" y="2387"/>
                  </a:lnTo>
                  <a:lnTo>
                    <a:pt x="2291" y="2389"/>
                  </a:lnTo>
                  <a:lnTo>
                    <a:pt x="2289" y="2389"/>
                  </a:lnTo>
                  <a:lnTo>
                    <a:pt x="2287" y="2389"/>
                  </a:lnTo>
                  <a:lnTo>
                    <a:pt x="2285" y="2389"/>
                  </a:lnTo>
                  <a:lnTo>
                    <a:pt x="2285" y="2391"/>
                  </a:lnTo>
                  <a:lnTo>
                    <a:pt x="2283" y="2391"/>
                  </a:lnTo>
                  <a:lnTo>
                    <a:pt x="2280" y="2393"/>
                  </a:lnTo>
                  <a:lnTo>
                    <a:pt x="2278" y="2393"/>
                  </a:lnTo>
                  <a:lnTo>
                    <a:pt x="2278" y="2395"/>
                  </a:lnTo>
                  <a:lnTo>
                    <a:pt x="2278" y="2397"/>
                  </a:lnTo>
                  <a:lnTo>
                    <a:pt x="2276" y="2399"/>
                  </a:lnTo>
                  <a:lnTo>
                    <a:pt x="2278" y="2401"/>
                  </a:lnTo>
                  <a:lnTo>
                    <a:pt x="2278" y="2403"/>
                  </a:lnTo>
                  <a:lnTo>
                    <a:pt x="2278" y="2405"/>
                  </a:lnTo>
                  <a:lnTo>
                    <a:pt x="2280" y="2405"/>
                  </a:lnTo>
                  <a:lnTo>
                    <a:pt x="2283" y="2405"/>
                  </a:lnTo>
                  <a:lnTo>
                    <a:pt x="2285" y="2407"/>
                  </a:lnTo>
                  <a:lnTo>
                    <a:pt x="2283" y="2407"/>
                  </a:lnTo>
                  <a:lnTo>
                    <a:pt x="2280" y="2409"/>
                  </a:lnTo>
                  <a:lnTo>
                    <a:pt x="2278" y="2409"/>
                  </a:lnTo>
                  <a:lnTo>
                    <a:pt x="2278" y="2407"/>
                  </a:lnTo>
                  <a:lnTo>
                    <a:pt x="2276" y="2407"/>
                  </a:lnTo>
                  <a:lnTo>
                    <a:pt x="2274" y="2407"/>
                  </a:lnTo>
                  <a:lnTo>
                    <a:pt x="2272" y="2407"/>
                  </a:lnTo>
                  <a:lnTo>
                    <a:pt x="2272" y="2409"/>
                  </a:lnTo>
                  <a:lnTo>
                    <a:pt x="2270" y="2407"/>
                  </a:lnTo>
                  <a:lnTo>
                    <a:pt x="2268" y="2405"/>
                  </a:lnTo>
                  <a:lnTo>
                    <a:pt x="2265" y="2405"/>
                  </a:lnTo>
                  <a:lnTo>
                    <a:pt x="2265" y="2403"/>
                  </a:lnTo>
                  <a:lnTo>
                    <a:pt x="2263" y="2403"/>
                  </a:lnTo>
                  <a:lnTo>
                    <a:pt x="2261" y="2401"/>
                  </a:lnTo>
                  <a:lnTo>
                    <a:pt x="2259" y="2401"/>
                  </a:lnTo>
                  <a:lnTo>
                    <a:pt x="2259" y="2403"/>
                  </a:lnTo>
                  <a:lnTo>
                    <a:pt x="2257" y="2403"/>
                  </a:lnTo>
                  <a:lnTo>
                    <a:pt x="2255" y="2403"/>
                  </a:lnTo>
                  <a:lnTo>
                    <a:pt x="2255" y="2401"/>
                  </a:lnTo>
                  <a:lnTo>
                    <a:pt x="2255" y="2399"/>
                  </a:lnTo>
                  <a:lnTo>
                    <a:pt x="2253" y="2399"/>
                  </a:lnTo>
                  <a:lnTo>
                    <a:pt x="2250" y="2397"/>
                  </a:lnTo>
                  <a:lnTo>
                    <a:pt x="2248" y="2397"/>
                  </a:lnTo>
                  <a:lnTo>
                    <a:pt x="2246" y="2397"/>
                  </a:lnTo>
                  <a:lnTo>
                    <a:pt x="2244" y="2397"/>
                  </a:lnTo>
                  <a:lnTo>
                    <a:pt x="2244" y="2395"/>
                  </a:lnTo>
                  <a:lnTo>
                    <a:pt x="2242" y="2397"/>
                  </a:lnTo>
                  <a:lnTo>
                    <a:pt x="2242" y="2395"/>
                  </a:lnTo>
                  <a:lnTo>
                    <a:pt x="2240" y="2393"/>
                  </a:lnTo>
                  <a:lnTo>
                    <a:pt x="2238" y="2393"/>
                  </a:lnTo>
                  <a:lnTo>
                    <a:pt x="2235" y="2391"/>
                  </a:lnTo>
                  <a:lnTo>
                    <a:pt x="2233" y="2389"/>
                  </a:lnTo>
                  <a:lnTo>
                    <a:pt x="2231" y="2391"/>
                  </a:lnTo>
                  <a:lnTo>
                    <a:pt x="2231" y="2389"/>
                  </a:lnTo>
                  <a:lnTo>
                    <a:pt x="2229" y="2387"/>
                  </a:lnTo>
                  <a:lnTo>
                    <a:pt x="2227" y="2387"/>
                  </a:lnTo>
                  <a:lnTo>
                    <a:pt x="2225" y="2385"/>
                  </a:lnTo>
                  <a:lnTo>
                    <a:pt x="2223" y="2385"/>
                  </a:lnTo>
                  <a:lnTo>
                    <a:pt x="2220" y="2383"/>
                  </a:lnTo>
                  <a:lnTo>
                    <a:pt x="2218" y="2383"/>
                  </a:lnTo>
                  <a:lnTo>
                    <a:pt x="2216" y="2383"/>
                  </a:lnTo>
                  <a:lnTo>
                    <a:pt x="2214" y="2381"/>
                  </a:lnTo>
                  <a:lnTo>
                    <a:pt x="2212" y="2381"/>
                  </a:lnTo>
                  <a:lnTo>
                    <a:pt x="2210" y="2379"/>
                  </a:lnTo>
                  <a:lnTo>
                    <a:pt x="2207" y="2379"/>
                  </a:lnTo>
                  <a:lnTo>
                    <a:pt x="2205" y="2379"/>
                  </a:lnTo>
                  <a:lnTo>
                    <a:pt x="2203" y="2377"/>
                  </a:lnTo>
                  <a:lnTo>
                    <a:pt x="2201" y="2377"/>
                  </a:lnTo>
                  <a:lnTo>
                    <a:pt x="2199" y="2377"/>
                  </a:lnTo>
                  <a:lnTo>
                    <a:pt x="2197" y="2377"/>
                  </a:lnTo>
                  <a:lnTo>
                    <a:pt x="2195" y="2377"/>
                  </a:lnTo>
                  <a:lnTo>
                    <a:pt x="2192" y="2375"/>
                  </a:lnTo>
                  <a:lnTo>
                    <a:pt x="2190" y="2375"/>
                  </a:lnTo>
                  <a:lnTo>
                    <a:pt x="2188" y="2375"/>
                  </a:lnTo>
                  <a:lnTo>
                    <a:pt x="2186" y="2375"/>
                  </a:lnTo>
                  <a:lnTo>
                    <a:pt x="2184" y="2375"/>
                  </a:lnTo>
                  <a:lnTo>
                    <a:pt x="2182" y="2375"/>
                  </a:lnTo>
                  <a:lnTo>
                    <a:pt x="2180" y="2375"/>
                  </a:lnTo>
                  <a:lnTo>
                    <a:pt x="2177" y="2375"/>
                  </a:lnTo>
                  <a:lnTo>
                    <a:pt x="2175" y="2375"/>
                  </a:lnTo>
                  <a:lnTo>
                    <a:pt x="2175" y="2377"/>
                  </a:lnTo>
                  <a:lnTo>
                    <a:pt x="2173" y="2379"/>
                  </a:lnTo>
                  <a:lnTo>
                    <a:pt x="2171" y="2381"/>
                  </a:lnTo>
                  <a:lnTo>
                    <a:pt x="2169" y="2381"/>
                  </a:lnTo>
                  <a:lnTo>
                    <a:pt x="2167" y="2381"/>
                  </a:lnTo>
                  <a:lnTo>
                    <a:pt x="2165" y="2381"/>
                  </a:lnTo>
                  <a:lnTo>
                    <a:pt x="2162" y="2381"/>
                  </a:lnTo>
                  <a:lnTo>
                    <a:pt x="2160" y="2381"/>
                  </a:lnTo>
                  <a:lnTo>
                    <a:pt x="2158" y="2381"/>
                  </a:lnTo>
                  <a:lnTo>
                    <a:pt x="2156" y="2381"/>
                  </a:lnTo>
                  <a:lnTo>
                    <a:pt x="2156" y="2383"/>
                  </a:lnTo>
                  <a:lnTo>
                    <a:pt x="2154" y="2383"/>
                  </a:lnTo>
                  <a:lnTo>
                    <a:pt x="2152" y="2383"/>
                  </a:lnTo>
                  <a:lnTo>
                    <a:pt x="2149" y="2383"/>
                  </a:lnTo>
                  <a:lnTo>
                    <a:pt x="2147" y="2385"/>
                  </a:lnTo>
                  <a:lnTo>
                    <a:pt x="2145" y="2385"/>
                  </a:lnTo>
                  <a:lnTo>
                    <a:pt x="2143" y="2385"/>
                  </a:lnTo>
                  <a:lnTo>
                    <a:pt x="2143" y="2387"/>
                  </a:lnTo>
                  <a:lnTo>
                    <a:pt x="2141" y="2387"/>
                  </a:lnTo>
                  <a:lnTo>
                    <a:pt x="2139" y="2389"/>
                  </a:lnTo>
                  <a:lnTo>
                    <a:pt x="2137" y="2389"/>
                  </a:lnTo>
                  <a:lnTo>
                    <a:pt x="2137" y="2391"/>
                  </a:lnTo>
                  <a:lnTo>
                    <a:pt x="2134" y="2391"/>
                  </a:lnTo>
                  <a:lnTo>
                    <a:pt x="2132" y="2393"/>
                  </a:lnTo>
                  <a:lnTo>
                    <a:pt x="2130" y="2393"/>
                  </a:lnTo>
                  <a:lnTo>
                    <a:pt x="2130" y="2395"/>
                  </a:lnTo>
                  <a:lnTo>
                    <a:pt x="2128" y="2397"/>
                  </a:lnTo>
                  <a:lnTo>
                    <a:pt x="2126" y="2397"/>
                  </a:lnTo>
                  <a:lnTo>
                    <a:pt x="2124" y="2399"/>
                  </a:lnTo>
                  <a:lnTo>
                    <a:pt x="2122" y="2401"/>
                  </a:lnTo>
                  <a:lnTo>
                    <a:pt x="2122" y="2403"/>
                  </a:lnTo>
                  <a:lnTo>
                    <a:pt x="2119" y="2405"/>
                  </a:lnTo>
                  <a:lnTo>
                    <a:pt x="2117" y="2407"/>
                  </a:lnTo>
                  <a:lnTo>
                    <a:pt x="2117" y="2409"/>
                  </a:lnTo>
                  <a:lnTo>
                    <a:pt x="2115" y="2409"/>
                  </a:lnTo>
                  <a:lnTo>
                    <a:pt x="2113" y="2409"/>
                  </a:lnTo>
                  <a:lnTo>
                    <a:pt x="2111" y="2409"/>
                  </a:lnTo>
                  <a:lnTo>
                    <a:pt x="2109" y="2409"/>
                  </a:lnTo>
                  <a:lnTo>
                    <a:pt x="2107" y="2409"/>
                  </a:lnTo>
                  <a:lnTo>
                    <a:pt x="2104" y="2409"/>
                  </a:lnTo>
                  <a:lnTo>
                    <a:pt x="2104" y="2407"/>
                  </a:lnTo>
                  <a:lnTo>
                    <a:pt x="2102" y="2407"/>
                  </a:lnTo>
                  <a:lnTo>
                    <a:pt x="2100" y="2407"/>
                  </a:lnTo>
                  <a:lnTo>
                    <a:pt x="2100" y="2405"/>
                  </a:lnTo>
                  <a:lnTo>
                    <a:pt x="2098" y="2403"/>
                  </a:lnTo>
                  <a:lnTo>
                    <a:pt x="2098" y="2401"/>
                  </a:lnTo>
                  <a:lnTo>
                    <a:pt x="2098" y="2399"/>
                  </a:lnTo>
                  <a:lnTo>
                    <a:pt x="2098" y="2397"/>
                  </a:lnTo>
                  <a:lnTo>
                    <a:pt x="2096" y="2395"/>
                  </a:lnTo>
                  <a:lnTo>
                    <a:pt x="2096" y="2393"/>
                  </a:lnTo>
                  <a:lnTo>
                    <a:pt x="2096" y="2391"/>
                  </a:lnTo>
                  <a:lnTo>
                    <a:pt x="2094" y="2389"/>
                  </a:lnTo>
                  <a:lnTo>
                    <a:pt x="2094" y="2387"/>
                  </a:lnTo>
                  <a:lnTo>
                    <a:pt x="2092" y="2385"/>
                  </a:lnTo>
                  <a:lnTo>
                    <a:pt x="2092" y="2383"/>
                  </a:lnTo>
                  <a:lnTo>
                    <a:pt x="2089" y="2381"/>
                  </a:lnTo>
                  <a:lnTo>
                    <a:pt x="2089" y="2379"/>
                  </a:lnTo>
                  <a:lnTo>
                    <a:pt x="2087" y="2377"/>
                  </a:lnTo>
                  <a:lnTo>
                    <a:pt x="2085" y="2375"/>
                  </a:lnTo>
                  <a:lnTo>
                    <a:pt x="2085" y="2373"/>
                  </a:lnTo>
                  <a:lnTo>
                    <a:pt x="2083" y="2371"/>
                  </a:lnTo>
                  <a:lnTo>
                    <a:pt x="2083" y="2369"/>
                  </a:lnTo>
                  <a:lnTo>
                    <a:pt x="2081" y="2369"/>
                  </a:lnTo>
                  <a:lnTo>
                    <a:pt x="2081" y="2367"/>
                  </a:lnTo>
                  <a:lnTo>
                    <a:pt x="2079" y="2365"/>
                  </a:lnTo>
                  <a:lnTo>
                    <a:pt x="2079" y="2363"/>
                  </a:lnTo>
                  <a:lnTo>
                    <a:pt x="2076" y="2363"/>
                  </a:lnTo>
                  <a:lnTo>
                    <a:pt x="2076" y="2361"/>
                  </a:lnTo>
                  <a:lnTo>
                    <a:pt x="2074" y="2359"/>
                  </a:lnTo>
                  <a:lnTo>
                    <a:pt x="2072" y="2359"/>
                  </a:lnTo>
                  <a:lnTo>
                    <a:pt x="2072" y="2357"/>
                  </a:lnTo>
                  <a:lnTo>
                    <a:pt x="2070" y="2355"/>
                  </a:lnTo>
                  <a:lnTo>
                    <a:pt x="2068" y="2355"/>
                  </a:lnTo>
                  <a:lnTo>
                    <a:pt x="2068" y="2353"/>
                  </a:lnTo>
                  <a:lnTo>
                    <a:pt x="2066" y="2351"/>
                  </a:lnTo>
                  <a:lnTo>
                    <a:pt x="2064" y="2351"/>
                  </a:lnTo>
                  <a:lnTo>
                    <a:pt x="2061" y="2349"/>
                  </a:lnTo>
                  <a:lnTo>
                    <a:pt x="2059" y="2347"/>
                  </a:lnTo>
                  <a:lnTo>
                    <a:pt x="2057" y="2347"/>
                  </a:lnTo>
                  <a:lnTo>
                    <a:pt x="2055" y="2345"/>
                  </a:lnTo>
                  <a:lnTo>
                    <a:pt x="2053" y="2343"/>
                  </a:lnTo>
                  <a:lnTo>
                    <a:pt x="2051" y="2343"/>
                  </a:lnTo>
                  <a:lnTo>
                    <a:pt x="2051" y="2341"/>
                  </a:lnTo>
                  <a:lnTo>
                    <a:pt x="2049" y="2341"/>
                  </a:lnTo>
                  <a:lnTo>
                    <a:pt x="2046" y="2339"/>
                  </a:lnTo>
                  <a:lnTo>
                    <a:pt x="2044" y="2339"/>
                  </a:lnTo>
                  <a:lnTo>
                    <a:pt x="2042" y="2337"/>
                  </a:lnTo>
                  <a:lnTo>
                    <a:pt x="2040" y="2337"/>
                  </a:lnTo>
                  <a:lnTo>
                    <a:pt x="2040" y="2335"/>
                  </a:lnTo>
                  <a:lnTo>
                    <a:pt x="2038" y="2335"/>
                  </a:lnTo>
                  <a:lnTo>
                    <a:pt x="2036" y="2335"/>
                  </a:lnTo>
                  <a:lnTo>
                    <a:pt x="2034" y="2333"/>
                  </a:lnTo>
                  <a:lnTo>
                    <a:pt x="2031" y="2333"/>
                  </a:lnTo>
                  <a:lnTo>
                    <a:pt x="2029" y="2333"/>
                  </a:lnTo>
                  <a:lnTo>
                    <a:pt x="2027" y="2333"/>
                  </a:lnTo>
                  <a:lnTo>
                    <a:pt x="2025" y="2333"/>
                  </a:lnTo>
                  <a:lnTo>
                    <a:pt x="2023" y="2333"/>
                  </a:lnTo>
                  <a:lnTo>
                    <a:pt x="2021" y="2333"/>
                  </a:lnTo>
                  <a:lnTo>
                    <a:pt x="2018" y="2333"/>
                  </a:lnTo>
                  <a:lnTo>
                    <a:pt x="2016" y="2333"/>
                  </a:lnTo>
                  <a:lnTo>
                    <a:pt x="2014" y="2333"/>
                  </a:lnTo>
                  <a:lnTo>
                    <a:pt x="2012" y="2333"/>
                  </a:lnTo>
                  <a:lnTo>
                    <a:pt x="2010" y="2333"/>
                  </a:lnTo>
                  <a:lnTo>
                    <a:pt x="2008" y="2333"/>
                  </a:lnTo>
                  <a:lnTo>
                    <a:pt x="2006" y="2333"/>
                  </a:lnTo>
                  <a:lnTo>
                    <a:pt x="2006" y="2335"/>
                  </a:lnTo>
                  <a:lnTo>
                    <a:pt x="2003" y="2337"/>
                  </a:lnTo>
                  <a:lnTo>
                    <a:pt x="2003" y="2335"/>
                  </a:lnTo>
                  <a:lnTo>
                    <a:pt x="2001" y="2333"/>
                  </a:lnTo>
                  <a:lnTo>
                    <a:pt x="1999" y="2333"/>
                  </a:lnTo>
                  <a:lnTo>
                    <a:pt x="1997" y="2331"/>
                  </a:lnTo>
                  <a:lnTo>
                    <a:pt x="1995" y="2329"/>
                  </a:lnTo>
                  <a:lnTo>
                    <a:pt x="1993" y="2327"/>
                  </a:lnTo>
                  <a:lnTo>
                    <a:pt x="1991" y="2327"/>
                  </a:lnTo>
                  <a:lnTo>
                    <a:pt x="1988" y="2325"/>
                  </a:lnTo>
                  <a:lnTo>
                    <a:pt x="1986" y="2325"/>
                  </a:lnTo>
                  <a:lnTo>
                    <a:pt x="1986" y="2323"/>
                  </a:lnTo>
                  <a:lnTo>
                    <a:pt x="1984" y="2323"/>
                  </a:lnTo>
                  <a:lnTo>
                    <a:pt x="1982" y="2321"/>
                  </a:lnTo>
                  <a:lnTo>
                    <a:pt x="1980" y="2321"/>
                  </a:lnTo>
                  <a:lnTo>
                    <a:pt x="1978" y="2320"/>
                  </a:lnTo>
                  <a:lnTo>
                    <a:pt x="1976" y="2320"/>
                  </a:lnTo>
                  <a:lnTo>
                    <a:pt x="1973" y="2320"/>
                  </a:lnTo>
                  <a:lnTo>
                    <a:pt x="1971" y="2318"/>
                  </a:lnTo>
                  <a:lnTo>
                    <a:pt x="1969" y="2320"/>
                  </a:lnTo>
                  <a:lnTo>
                    <a:pt x="1967" y="2320"/>
                  </a:lnTo>
                  <a:lnTo>
                    <a:pt x="1965" y="2320"/>
                  </a:lnTo>
                  <a:lnTo>
                    <a:pt x="1963" y="2320"/>
                  </a:lnTo>
                  <a:lnTo>
                    <a:pt x="1961" y="2321"/>
                  </a:lnTo>
                  <a:lnTo>
                    <a:pt x="1958" y="2323"/>
                  </a:lnTo>
                  <a:lnTo>
                    <a:pt x="1961" y="2323"/>
                  </a:lnTo>
                  <a:lnTo>
                    <a:pt x="1958" y="2323"/>
                  </a:lnTo>
                  <a:lnTo>
                    <a:pt x="1956" y="2323"/>
                  </a:lnTo>
                  <a:lnTo>
                    <a:pt x="1954" y="2321"/>
                  </a:lnTo>
                  <a:lnTo>
                    <a:pt x="1954" y="2320"/>
                  </a:lnTo>
                  <a:lnTo>
                    <a:pt x="1952" y="2318"/>
                  </a:lnTo>
                  <a:lnTo>
                    <a:pt x="1952" y="2316"/>
                  </a:lnTo>
                  <a:lnTo>
                    <a:pt x="1950" y="2314"/>
                  </a:lnTo>
                  <a:lnTo>
                    <a:pt x="1948" y="2312"/>
                  </a:lnTo>
                  <a:lnTo>
                    <a:pt x="1948" y="2310"/>
                  </a:lnTo>
                  <a:lnTo>
                    <a:pt x="1945" y="2308"/>
                  </a:lnTo>
                  <a:lnTo>
                    <a:pt x="1943" y="2308"/>
                  </a:lnTo>
                  <a:lnTo>
                    <a:pt x="1943" y="2306"/>
                  </a:lnTo>
                  <a:lnTo>
                    <a:pt x="1943" y="2304"/>
                  </a:lnTo>
                  <a:lnTo>
                    <a:pt x="1941" y="2302"/>
                  </a:lnTo>
                  <a:lnTo>
                    <a:pt x="1941" y="2300"/>
                  </a:lnTo>
                  <a:lnTo>
                    <a:pt x="1939" y="2300"/>
                  </a:lnTo>
                  <a:lnTo>
                    <a:pt x="1939" y="2298"/>
                  </a:lnTo>
                  <a:lnTo>
                    <a:pt x="1937" y="2296"/>
                  </a:lnTo>
                  <a:lnTo>
                    <a:pt x="1937" y="2294"/>
                  </a:lnTo>
                  <a:lnTo>
                    <a:pt x="1935" y="2294"/>
                  </a:lnTo>
                  <a:lnTo>
                    <a:pt x="1935" y="2292"/>
                  </a:lnTo>
                  <a:lnTo>
                    <a:pt x="1933" y="2290"/>
                  </a:lnTo>
                  <a:lnTo>
                    <a:pt x="1933" y="2288"/>
                  </a:lnTo>
                  <a:lnTo>
                    <a:pt x="1930" y="2288"/>
                  </a:lnTo>
                  <a:lnTo>
                    <a:pt x="1928" y="2286"/>
                  </a:lnTo>
                  <a:lnTo>
                    <a:pt x="1928" y="2284"/>
                  </a:lnTo>
                  <a:lnTo>
                    <a:pt x="1926" y="2282"/>
                  </a:lnTo>
                  <a:lnTo>
                    <a:pt x="1924" y="2280"/>
                  </a:lnTo>
                  <a:lnTo>
                    <a:pt x="1924" y="2278"/>
                  </a:lnTo>
                  <a:lnTo>
                    <a:pt x="1922" y="2278"/>
                  </a:lnTo>
                  <a:lnTo>
                    <a:pt x="1920" y="2276"/>
                  </a:lnTo>
                  <a:lnTo>
                    <a:pt x="1920" y="2274"/>
                  </a:lnTo>
                  <a:lnTo>
                    <a:pt x="1918" y="2274"/>
                  </a:lnTo>
                  <a:lnTo>
                    <a:pt x="1915" y="2272"/>
                  </a:lnTo>
                  <a:lnTo>
                    <a:pt x="1915" y="2270"/>
                  </a:lnTo>
                  <a:lnTo>
                    <a:pt x="1913" y="2270"/>
                  </a:lnTo>
                  <a:lnTo>
                    <a:pt x="1913" y="2268"/>
                  </a:lnTo>
                  <a:lnTo>
                    <a:pt x="1911" y="2266"/>
                  </a:lnTo>
                  <a:lnTo>
                    <a:pt x="1909" y="2264"/>
                  </a:lnTo>
                  <a:lnTo>
                    <a:pt x="1907" y="2262"/>
                  </a:lnTo>
                  <a:lnTo>
                    <a:pt x="1905" y="2260"/>
                  </a:lnTo>
                  <a:lnTo>
                    <a:pt x="1903" y="2258"/>
                  </a:lnTo>
                  <a:lnTo>
                    <a:pt x="1903" y="2256"/>
                  </a:lnTo>
                  <a:lnTo>
                    <a:pt x="1900" y="2256"/>
                  </a:lnTo>
                  <a:lnTo>
                    <a:pt x="1898" y="2254"/>
                  </a:lnTo>
                  <a:lnTo>
                    <a:pt x="1898" y="2252"/>
                  </a:lnTo>
                  <a:lnTo>
                    <a:pt x="1896" y="2252"/>
                  </a:lnTo>
                  <a:lnTo>
                    <a:pt x="1894" y="2250"/>
                  </a:lnTo>
                  <a:lnTo>
                    <a:pt x="1894" y="2248"/>
                  </a:lnTo>
                  <a:lnTo>
                    <a:pt x="1892" y="2248"/>
                  </a:lnTo>
                  <a:lnTo>
                    <a:pt x="1892" y="2246"/>
                  </a:lnTo>
                  <a:lnTo>
                    <a:pt x="1890" y="2244"/>
                  </a:lnTo>
                  <a:lnTo>
                    <a:pt x="1887" y="2244"/>
                  </a:lnTo>
                  <a:lnTo>
                    <a:pt x="1885" y="2242"/>
                  </a:lnTo>
                  <a:lnTo>
                    <a:pt x="1885" y="2240"/>
                  </a:lnTo>
                  <a:lnTo>
                    <a:pt x="1883" y="2240"/>
                  </a:lnTo>
                  <a:lnTo>
                    <a:pt x="1881" y="2238"/>
                  </a:lnTo>
                  <a:lnTo>
                    <a:pt x="1879" y="2236"/>
                  </a:lnTo>
                  <a:lnTo>
                    <a:pt x="1877" y="2234"/>
                  </a:lnTo>
                  <a:lnTo>
                    <a:pt x="1875" y="2232"/>
                  </a:lnTo>
                  <a:lnTo>
                    <a:pt x="1872" y="2230"/>
                  </a:lnTo>
                  <a:lnTo>
                    <a:pt x="1870" y="2230"/>
                  </a:lnTo>
                  <a:lnTo>
                    <a:pt x="1870" y="2228"/>
                  </a:lnTo>
                  <a:lnTo>
                    <a:pt x="1868" y="2228"/>
                  </a:lnTo>
                  <a:lnTo>
                    <a:pt x="1866" y="2226"/>
                  </a:lnTo>
                  <a:lnTo>
                    <a:pt x="1864" y="2226"/>
                  </a:lnTo>
                  <a:lnTo>
                    <a:pt x="1864" y="2224"/>
                  </a:lnTo>
                  <a:lnTo>
                    <a:pt x="1862" y="2224"/>
                  </a:lnTo>
                  <a:lnTo>
                    <a:pt x="1860" y="2222"/>
                  </a:lnTo>
                  <a:lnTo>
                    <a:pt x="1857" y="2222"/>
                  </a:lnTo>
                  <a:lnTo>
                    <a:pt x="1855" y="2220"/>
                  </a:lnTo>
                  <a:lnTo>
                    <a:pt x="1853" y="2218"/>
                  </a:lnTo>
                  <a:lnTo>
                    <a:pt x="1851" y="2218"/>
                  </a:lnTo>
                  <a:lnTo>
                    <a:pt x="1849" y="2218"/>
                  </a:lnTo>
                  <a:lnTo>
                    <a:pt x="1847" y="2216"/>
                  </a:lnTo>
                  <a:lnTo>
                    <a:pt x="1845" y="2216"/>
                  </a:lnTo>
                  <a:lnTo>
                    <a:pt x="1845" y="2214"/>
                  </a:lnTo>
                  <a:lnTo>
                    <a:pt x="1842" y="2214"/>
                  </a:lnTo>
                  <a:lnTo>
                    <a:pt x="1840" y="2214"/>
                  </a:lnTo>
                  <a:lnTo>
                    <a:pt x="1838" y="2212"/>
                  </a:lnTo>
                  <a:lnTo>
                    <a:pt x="1836" y="2212"/>
                  </a:lnTo>
                  <a:lnTo>
                    <a:pt x="1834" y="2210"/>
                  </a:lnTo>
                  <a:lnTo>
                    <a:pt x="1832" y="2210"/>
                  </a:lnTo>
                  <a:lnTo>
                    <a:pt x="1830" y="2208"/>
                  </a:lnTo>
                  <a:lnTo>
                    <a:pt x="1827" y="2208"/>
                  </a:lnTo>
                  <a:lnTo>
                    <a:pt x="1825" y="2208"/>
                  </a:lnTo>
                  <a:lnTo>
                    <a:pt x="1823" y="2208"/>
                  </a:lnTo>
                  <a:lnTo>
                    <a:pt x="1821" y="2208"/>
                  </a:lnTo>
                  <a:lnTo>
                    <a:pt x="1823" y="2206"/>
                  </a:lnTo>
                  <a:lnTo>
                    <a:pt x="1825" y="2206"/>
                  </a:lnTo>
                  <a:lnTo>
                    <a:pt x="1827" y="2206"/>
                  </a:lnTo>
                  <a:lnTo>
                    <a:pt x="1830" y="2204"/>
                  </a:lnTo>
                  <a:lnTo>
                    <a:pt x="1827" y="2204"/>
                  </a:lnTo>
                  <a:lnTo>
                    <a:pt x="1825" y="2206"/>
                  </a:lnTo>
                  <a:lnTo>
                    <a:pt x="1823" y="2206"/>
                  </a:lnTo>
                  <a:lnTo>
                    <a:pt x="1821" y="2206"/>
                  </a:lnTo>
                  <a:lnTo>
                    <a:pt x="1819" y="2206"/>
                  </a:lnTo>
                  <a:lnTo>
                    <a:pt x="1819" y="2204"/>
                  </a:lnTo>
                  <a:lnTo>
                    <a:pt x="1819" y="2202"/>
                  </a:lnTo>
                  <a:lnTo>
                    <a:pt x="1819" y="2200"/>
                  </a:lnTo>
                  <a:lnTo>
                    <a:pt x="1819" y="2198"/>
                  </a:lnTo>
                  <a:lnTo>
                    <a:pt x="1817" y="2196"/>
                  </a:lnTo>
                  <a:lnTo>
                    <a:pt x="1817" y="2194"/>
                  </a:lnTo>
                  <a:lnTo>
                    <a:pt x="1817" y="2192"/>
                  </a:lnTo>
                  <a:lnTo>
                    <a:pt x="1817" y="2190"/>
                  </a:lnTo>
                  <a:lnTo>
                    <a:pt x="1817" y="2188"/>
                  </a:lnTo>
                  <a:lnTo>
                    <a:pt x="1817" y="2186"/>
                  </a:lnTo>
                  <a:lnTo>
                    <a:pt x="1814" y="2184"/>
                  </a:lnTo>
                  <a:lnTo>
                    <a:pt x="1814" y="2182"/>
                  </a:lnTo>
                  <a:lnTo>
                    <a:pt x="1814" y="2180"/>
                  </a:lnTo>
                  <a:lnTo>
                    <a:pt x="1814" y="2178"/>
                  </a:lnTo>
                  <a:lnTo>
                    <a:pt x="1812" y="2176"/>
                  </a:lnTo>
                  <a:lnTo>
                    <a:pt x="1812" y="2174"/>
                  </a:lnTo>
                  <a:lnTo>
                    <a:pt x="1812" y="2172"/>
                  </a:lnTo>
                  <a:lnTo>
                    <a:pt x="1810" y="2170"/>
                  </a:lnTo>
                  <a:lnTo>
                    <a:pt x="1812" y="2172"/>
                  </a:lnTo>
                  <a:lnTo>
                    <a:pt x="1814" y="2174"/>
                  </a:lnTo>
                  <a:lnTo>
                    <a:pt x="1814" y="2176"/>
                  </a:lnTo>
                  <a:lnTo>
                    <a:pt x="1814" y="2174"/>
                  </a:lnTo>
                  <a:lnTo>
                    <a:pt x="1814" y="2172"/>
                  </a:lnTo>
                  <a:lnTo>
                    <a:pt x="1812" y="2172"/>
                  </a:lnTo>
                  <a:lnTo>
                    <a:pt x="1810" y="2170"/>
                  </a:lnTo>
                  <a:lnTo>
                    <a:pt x="1810" y="2168"/>
                  </a:lnTo>
                  <a:lnTo>
                    <a:pt x="1808" y="2168"/>
                  </a:lnTo>
                  <a:lnTo>
                    <a:pt x="1808" y="2166"/>
                  </a:lnTo>
                  <a:lnTo>
                    <a:pt x="1808" y="2164"/>
                  </a:lnTo>
                  <a:lnTo>
                    <a:pt x="1806" y="2162"/>
                  </a:lnTo>
                  <a:lnTo>
                    <a:pt x="1806" y="2160"/>
                  </a:lnTo>
                  <a:lnTo>
                    <a:pt x="1804" y="2158"/>
                  </a:lnTo>
                  <a:lnTo>
                    <a:pt x="1804" y="2156"/>
                  </a:lnTo>
                  <a:lnTo>
                    <a:pt x="1802" y="2154"/>
                  </a:lnTo>
                  <a:lnTo>
                    <a:pt x="1802" y="2152"/>
                  </a:lnTo>
                  <a:lnTo>
                    <a:pt x="1799" y="2150"/>
                  </a:lnTo>
                  <a:lnTo>
                    <a:pt x="1799" y="2148"/>
                  </a:lnTo>
                  <a:lnTo>
                    <a:pt x="1797" y="2148"/>
                  </a:lnTo>
                  <a:lnTo>
                    <a:pt x="1797" y="2146"/>
                  </a:lnTo>
                  <a:lnTo>
                    <a:pt x="1795" y="2144"/>
                  </a:lnTo>
                  <a:lnTo>
                    <a:pt x="1795" y="2142"/>
                  </a:lnTo>
                  <a:lnTo>
                    <a:pt x="1793" y="2142"/>
                  </a:lnTo>
                  <a:lnTo>
                    <a:pt x="1793" y="2140"/>
                  </a:lnTo>
                  <a:lnTo>
                    <a:pt x="1791" y="2138"/>
                  </a:lnTo>
                  <a:lnTo>
                    <a:pt x="1789" y="2136"/>
                  </a:lnTo>
                  <a:lnTo>
                    <a:pt x="1787" y="2134"/>
                  </a:lnTo>
                  <a:lnTo>
                    <a:pt x="1784" y="2134"/>
                  </a:lnTo>
                  <a:lnTo>
                    <a:pt x="1782" y="2132"/>
                  </a:lnTo>
                  <a:lnTo>
                    <a:pt x="1782" y="2130"/>
                  </a:lnTo>
                  <a:lnTo>
                    <a:pt x="1780" y="2130"/>
                  </a:lnTo>
                  <a:lnTo>
                    <a:pt x="1778" y="2130"/>
                  </a:lnTo>
                  <a:lnTo>
                    <a:pt x="1776" y="2128"/>
                  </a:lnTo>
                  <a:lnTo>
                    <a:pt x="1774" y="2128"/>
                  </a:lnTo>
                  <a:lnTo>
                    <a:pt x="1772" y="2128"/>
                  </a:lnTo>
                  <a:lnTo>
                    <a:pt x="1769" y="2126"/>
                  </a:lnTo>
                  <a:lnTo>
                    <a:pt x="1767" y="2124"/>
                  </a:lnTo>
                  <a:lnTo>
                    <a:pt x="1765" y="2122"/>
                  </a:lnTo>
                  <a:lnTo>
                    <a:pt x="1763" y="2122"/>
                  </a:lnTo>
                  <a:lnTo>
                    <a:pt x="1761" y="2122"/>
                  </a:lnTo>
                  <a:lnTo>
                    <a:pt x="1759" y="2120"/>
                  </a:lnTo>
                  <a:lnTo>
                    <a:pt x="1756" y="2120"/>
                  </a:lnTo>
                  <a:lnTo>
                    <a:pt x="1754" y="2118"/>
                  </a:lnTo>
                  <a:lnTo>
                    <a:pt x="1754" y="2116"/>
                  </a:lnTo>
                  <a:lnTo>
                    <a:pt x="1752" y="2114"/>
                  </a:lnTo>
                  <a:lnTo>
                    <a:pt x="1752" y="2112"/>
                  </a:lnTo>
                  <a:lnTo>
                    <a:pt x="1750" y="2112"/>
                  </a:lnTo>
                  <a:lnTo>
                    <a:pt x="1750" y="2110"/>
                  </a:lnTo>
                  <a:lnTo>
                    <a:pt x="1748" y="2108"/>
                  </a:lnTo>
                  <a:lnTo>
                    <a:pt x="1746" y="2108"/>
                  </a:lnTo>
                  <a:lnTo>
                    <a:pt x="1744" y="2106"/>
                  </a:lnTo>
                  <a:lnTo>
                    <a:pt x="1741" y="2106"/>
                  </a:lnTo>
                  <a:lnTo>
                    <a:pt x="1739" y="2106"/>
                  </a:lnTo>
                  <a:lnTo>
                    <a:pt x="1737" y="2104"/>
                  </a:lnTo>
                  <a:lnTo>
                    <a:pt x="1735" y="2104"/>
                  </a:lnTo>
                  <a:lnTo>
                    <a:pt x="1733" y="2104"/>
                  </a:lnTo>
                  <a:lnTo>
                    <a:pt x="1731" y="2102"/>
                  </a:lnTo>
                  <a:lnTo>
                    <a:pt x="1731" y="2100"/>
                  </a:lnTo>
                  <a:lnTo>
                    <a:pt x="1729" y="2098"/>
                  </a:lnTo>
                  <a:lnTo>
                    <a:pt x="1726" y="2096"/>
                  </a:lnTo>
                  <a:lnTo>
                    <a:pt x="1724" y="2094"/>
                  </a:lnTo>
                  <a:lnTo>
                    <a:pt x="1722" y="2094"/>
                  </a:lnTo>
                  <a:lnTo>
                    <a:pt x="1720" y="2094"/>
                  </a:lnTo>
                  <a:lnTo>
                    <a:pt x="1720" y="2092"/>
                  </a:lnTo>
                  <a:lnTo>
                    <a:pt x="1718" y="2092"/>
                  </a:lnTo>
                  <a:lnTo>
                    <a:pt x="1716" y="2090"/>
                  </a:lnTo>
                  <a:lnTo>
                    <a:pt x="1714" y="2090"/>
                  </a:lnTo>
                  <a:lnTo>
                    <a:pt x="1714" y="2088"/>
                  </a:lnTo>
                  <a:lnTo>
                    <a:pt x="1711" y="2088"/>
                  </a:lnTo>
                  <a:lnTo>
                    <a:pt x="1709" y="2086"/>
                  </a:lnTo>
                  <a:lnTo>
                    <a:pt x="1707" y="2086"/>
                  </a:lnTo>
                  <a:lnTo>
                    <a:pt x="1707" y="2088"/>
                  </a:lnTo>
                  <a:lnTo>
                    <a:pt x="1705" y="2086"/>
                  </a:lnTo>
                  <a:lnTo>
                    <a:pt x="1703" y="2088"/>
                  </a:lnTo>
                  <a:lnTo>
                    <a:pt x="1701" y="2088"/>
                  </a:lnTo>
                  <a:lnTo>
                    <a:pt x="1699" y="2088"/>
                  </a:lnTo>
                  <a:lnTo>
                    <a:pt x="1696" y="2088"/>
                  </a:lnTo>
                  <a:lnTo>
                    <a:pt x="1696" y="2090"/>
                  </a:lnTo>
                  <a:lnTo>
                    <a:pt x="1694" y="2090"/>
                  </a:lnTo>
                  <a:lnTo>
                    <a:pt x="1692" y="2090"/>
                  </a:lnTo>
                  <a:lnTo>
                    <a:pt x="1690" y="2090"/>
                  </a:lnTo>
                  <a:lnTo>
                    <a:pt x="1690" y="2092"/>
                  </a:lnTo>
                  <a:lnTo>
                    <a:pt x="1688" y="2092"/>
                  </a:lnTo>
                  <a:lnTo>
                    <a:pt x="1686" y="2092"/>
                  </a:lnTo>
                  <a:lnTo>
                    <a:pt x="1683" y="2090"/>
                  </a:lnTo>
                  <a:lnTo>
                    <a:pt x="1683" y="2088"/>
                  </a:lnTo>
                  <a:lnTo>
                    <a:pt x="1681" y="2086"/>
                  </a:lnTo>
                  <a:lnTo>
                    <a:pt x="1679" y="2084"/>
                  </a:lnTo>
                  <a:lnTo>
                    <a:pt x="1679" y="2082"/>
                  </a:lnTo>
                  <a:lnTo>
                    <a:pt x="1679" y="2080"/>
                  </a:lnTo>
                  <a:lnTo>
                    <a:pt x="1677" y="2078"/>
                  </a:lnTo>
                  <a:lnTo>
                    <a:pt x="1677" y="2076"/>
                  </a:lnTo>
                  <a:lnTo>
                    <a:pt x="1675" y="2076"/>
                  </a:lnTo>
                  <a:lnTo>
                    <a:pt x="1675" y="2074"/>
                  </a:lnTo>
                  <a:lnTo>
                    <a:pt x="1675" y="2072"/>
                  </a:lnTo>
                  <a:lnTo>
                    <a:pt x="1673" y="2070"/>
                  </a:lnTo>
                  <a:lnTo>
                    <a:pt x="1673" y="2068"/>
                  </a:lnTo>
                  <a:lnTo>
                    <a:pt x="1671" y="2068"/>
                  </a:lnTo>
                  <a:lnTo>
                    <a:pt x="1668" y="2068"/>
                  </a:lnTo>
                  <a:lnTo>
                    <a:pt x="1666" y="2066"/>
                  </a:lnTo>
                  <a:lnTo>
                    <a:pt x="1668" y="2068"/>
                  </a:lnTo>
                  <a:lnTo>
                    <a:pt x="1668" y="2066"/>
                  </a:lnTo>
                  <a:lnTo>
                    <a:pt x="1666" y="2066"/>
                  </a:lnTo>
                  <a:lnTo>
                    <a:pt x="1666" y="2064"/>
                  </a:lnTo>
                  <a:lnTo>
                    <a:pt x="1666" y="2062"/>
                  </a:lnTo>
                  <a:lnTo>
                    <a:pt x="1666" y="2060"/>
                  </a:lnTo>
                  <a:lnTo>
                    <a:pt x="1664" y="2060"/>
                  </a:lnTo>
                  <a:lnTo>
                    <a:pt x="1664" y="2058"/>
                  </a:lnTo>
                  <a:lnTo>
                    <a:pt x="1662" y="2058"/>
                  </a:lnTo>
                  <a:lnTo>
                    <a:pt x="1662" y="2056"/>
                  </a:lnTo>
                  <a:lnTo>
                    <a:pt x="1660" y="2054"/>
                  </a:lnTo>
                  <a:lnTo>
                    <a:pt x="1658" y="2054"/>
                  </a:lnTo>
                  <a:lnTo>
                    <a:pt x="1658" y="2052"/>
                  </a:lnTo>
                  <a:lnTo>
                    <a:pt x="1656" y="2050"/>
                  </a:lnTo>
                  <a:lnTo>
                    <a:pt x="1653" y="2048"/>
                  </a:lnTo>
                  <a:lnTo>
                    <a:pt x="1653" y="2046"/>
                  </a:lnTo>
                  <a:lnTo>
                    <a:pt x="1653" y="2044"/>
                  </a:lnTo>
                  <a:lnTo>
                    <a:pt x="1651" y="2042"/>
                  </a:lnTo>
                  <a:lnTo>
                    <a:pt x="1649" y="2040"/>
                  </a:lnTo>
                  <a:lnTo>
                    <a:pt x="1649" y="2038"/>
                  </a:lnTo>
                  <a:lnTo>
                    <a:pt x="1651" y="2036"/>
                  </a:lnTo>
                  <a:lnTo>
                    <a:pt x="1651" y="2034"/>
                  </a:lnTo>
                  <a:lnTo>
                    <a:pt x="1649" y="2032"/>
                  </a:lnTo>
                  <a:lnTo>
                    <a:pt x="1647" y="2030"/>
                  </a:lnTo>
                  <a:lnTo>
                    <a:pt x="1645" y="2028"/>
                  </a:lnTo>
                  <a:lnTo>
                    <a:pt x="1645" y="2026"/>
                  </a:lnTo>
                  <a:lnTo>
                    <a:pt x="1643" y="2024"/>
                  </a:lnTo>
                  <a:lnTo>
                    <a:pt x="1643" y="2022"/>
                  </a:lnTo>
                  <a:lnTo>
                    <a:pt x="1641" y="2020"/>
                  </a:lnTo>
                  <a:lnTo>
                    <a:pt x="1641" y="2018"/>
                  </a:lnTo>
                  <a:lnTo>
                    <a:pt x="1641" y="2016"/>
                  </a:lnTo>
                  <a:lnTo>
                    <a:pt x="1641" y="2014"/>
                  </a:lnTo>
                  <a:lnTo>
                    <a:pt x="1638" y="2014"/>
                  </a:lnTo>
                  <a:lnTo>
                    <a:pt x="1638" y="2012"/>
                  </a:lnTo>
                  <a:lnTo>
                    <a:pt x="1636" y="2010"/>
                  </a:lnTo>
                  <a:lnTo>
                    <a:pt x="1636" y="2008"/>
                  </a:lnTo>
                  <a:lnTo>
                    <a:pt x="1634" y="2006"/>
                  </a:lnTo>
                  <a:lnTo>
                    <a:pt x="1632" y="2006"/>
                  </a:lnTo>
                  <a:lnTo>
                    <a:pt x="1632" y="2004"/>
                  </a:lnTo>
                  <a:lnTo>
                    <a:pt x="1630" y="2004"/>
                  </a:lnTo>
                  <a:lnTo>
                    <a:pt x="1630" y="2002"/>
                  </a:lnTo>
                  <a:lnTo>
                    <a:pt x="1628" y="2000"/>
                  </a:lnTo>
                  <a:lnTo>
                    <a:pt x="1628" y="1998"/>
                  </a:lnTo>
                  <a:lnTo>
                    <a:pt x="1625" y="1996"/>
                  </a:lnTo>
                  <a:lnTo>
                    <a:pt x="1623" y="1994"/>
                  </a:lnTo>
                  <a:lnTo>
                    <a:pt x="1623" y="1992"/>
                  </a:lnTo>
                  <a:lnTo>
                    <a:pt x="1621" y="1990"/>
                  </a:lnTo>
                  <a:lnTo>
                    <a:pt x="1619" y="1990"/>
                  </a:lnTo>
                  <a:lnTo>
                    <a:pt x="1619" y="1988"/>
                  </a:lnTo>
                  <a:lnTo>
                    <a:pt x="1617" y="1986"/>
                  </a:lnTo>
                  <a:lnTo>
                    <a:pt x="1615" y="1984"/>
                  </a:lnTo>
                  <a:lnTo>
                    <a:pt x="1613" y="1984"/>
                  </a:lnTo>
                  <a:lnTo>
                    <a:pt x="1610" y="1982"/>
                  </a:lnTo>
                  <a:lnTo>
                    <a:pt x="1610" y="1980"/>
                  </a:lnTo>
                  <a:lnTo>
                    <a:pt x="1608" y="1980"/>
                  </a:lnTo>
                  <a:lnTo>
                    <a:pt x="1606" y="1980"/>
                  </a:lnTo>
                  <a:lnTo>
                    <a:pt x="1604" y="1978"/>
                  </a:lnTo>
                  <a:lnTo>
                    <a:pt x="1602" y="1978"/>
                  </a:lnTo>
                  <a:lnTo>
                    <a:pt x="1602" y="1976"/>
                  </a:lnTo>
                  <a:lnTo>
                    <a:pt x="1600" y="1974"/>
                  </a:lnTo>
                  <a:lnTo>
                    <a:pt x="1598" y="1974"/>
                  </a:lnTo>
                  <a:lnTo>
                    <a:pt x="1598" y="1972"/>
                  </a:lnTo>
                  <a:lnTo>
                    <a:pt x="1595" y="1972"/>
                  </a:lnTo>
                  <a:lnTo>
                    <a:pt x="1593" y="1970"/>
                  </a:lnTo>
                  <a:lnTo>
                    <a:pt x="1591" y="1970"/>
                  </a:lnTo>
                  <a:lnTo>
                    <a:pt x="1591" y="1968"/>
                  </a:lnTo>
                  <a:lnTo>
                    <a:pt x="1589" y="1966"/>
                  </a:lnTo>
                  <a:lnTo>
                    <a:pt x="1587" y="1966"/>
                  </a:lnTo>
                  <a:lnTo>
                    <a:pt x="1585" y="1966"/>
                  </a:lnTo>
                  <a:lnTo>
                    <a:pt x="1583" y="1964"/>
                  </a:lnTo>
                  <a:lnTo>
                    <a:pt x="1580" y="1963"/>
                  </a:lnTo>
                  <a:lnTo>
                    <a:pt x="1578" y="1963"/>
                  </a:lnTo>
                  <a:lnTo>
                    <a:pt x="1576" y="1963"/>
                  </a:lnTo>
                  <a:lnTo>
                    <a:pt x="1574" y="1961"/>
                  </a:lnTo>
                  <a:lnTo>
                    <a:pt x="1572" y="1961"/>
                  </a:lnTo>
                  <a:lnTo>
                    <a:pt x="1572" y="1959"/>
                  </a:lnTo>
                  <a:lnTo>
                    <a:pt x="1570" y="1959"/>
                  </a:lnTo>
                  <a:lnTo>
                    <a:pt x="1568" y="1959"/>
                  </a:lnTo>
                  <a:lnTo>
                    <a:pt x="1565" y="1957"/>
                  </a:lnTo>
                  <a:lnTo>
                    <a:pt x="1563" y="1957"/>
                  </a:lnTo>
                  <a:lnTo>
                    <a:pt x="1561" y="1955"/>
                  </a:lnTo>
                  <a:lnTo>
                    <a:pt x="1559" y="1955"/>
                  </a:lnTo>
                  <a:lnTo>
                    <a:pt x="1557" y="1953"/>
                  </a:lnTo>
                  <a:lnTo>
                    <a:pt x="1552" y="1953"/>
                  </a:lnTo>
                  <a:lnTo>
                    <a:pt x="1550" y="1951"/>
                  </a:lnTo>
                  <a:lnTo>
                    <a:pt x="1548" y="1951"/>
                  </a:lnTo>
                  <a:lnTo>
                    <a:pt x="1546" y="1951"/>
                  </a:lnTo>
                  <a:lnTo>
                    <a:pt x="1544" y="1949"/>
                  </a:lnTo>
                  <a:lnTo>
                    <a:pt x="1542" y="1949"/>
                  </a:lnTo>
                  <a:lnTo>
                    <a:pt x="1540" y="1949"/>
                  </a:lnTo>
                  <a:lnTo>
                    <a:pt x="1537" y="1947"/>
                  </a:lnTo>
                  <a:lnTo>
                    <a:pt x="1535" y="1947"/>
                  </a:lnTo>
                  <a:lnTo>
                    <a:pt x="1533" y="1947"/>
                  </a:lnTo>
                  <a:lnTo>
                    <a:pt x="1531" y="1947"/>
                  </a:lnTo>
                  <a:lnTo>
                    <a:pt x="1531" y="1945"/>
                  </a:lnTo>
                  <a:lnTo>
                    <a:pt x="1529" y="1945"/>
                  </a:lnTo>
                  <a:lnTo>
                    <a:pt x="1527" y="1945"/>
                  </a:lnTo>
                  <a:lnTo>
                    <a:pt x="1525" y="1945"/>
                  </a:lnTo>
                  <a:lnTo>
                    <a:pt x="1522" y="1945"/>
                  </a:lnTo>
                  <a:lnTo>
                    <a:pt x="1520" y="1943"/>
                  </a:lnTo>
                  <a:lnTo>
                    <a:pt x="1518" y="1943"/>
                  </a:lnTo>
                  <a:lnTo>
                    <a:pt x="1516" y="1943"/>
                  </a:lnTo>
                  <a:lnTo>
                    <a:pt x="1514" y="1943"/>
                  </a:lnTo>
                  <a:lnTo>
                    <a:pt x="1512" y="1943"/>
                  </a:lnTo>
                  <a:lnTo>
                    <a:pt x="1510" y="1943"/>
                  </a:lnTo>
                  <a:lnTo>
                    <a:pt x="1507" y="1943"/>
                  </a:lnTo>
                  <a:lnTo>
                    <a:pt x="1507" y="1941"/>
                  </a:lnTo>
                  <a:lnTo>
                    <a:pt x="1505" y="1941"/>
                  </a:lnTo>
                  <a:lnTo>
                    <a:pt x="1503" y="1941"/>
                  </a:lnTo>
                  <a:lnTo>
                    <a:pt x="1501" y="1941"/>
                  </a:lnTo>
                  <a:lnTo>
                    <a:pt x="1499" y="1943"/>
                  </a:lnTo>
                  <a:lnTo>
                    <a:pt x="1499" y="1941"/>
                  </a:lnTo>
                  <a:lnTo>
                    <a:pt x="1497" y="1941"/>
                  </a:lnTo>
                  <a:lnTo>
                    <a:pt x="1497" y="1939"/>
                  </a:lnTo>
                  <a:lnTo>
                    <a:pt x="1497" y="1937"/>
                  </a:lnTo>
                  <a:lnTo>
                    <a:pt x="1494" y="1937"/>
                  </a:lnTo>
                  <a:lnTo>
                    <a:pt x="1492" y="1937"/>
                  </a:lnTo>
                  <a:lnTo>
                    <a:pt x="1490" y="1937"/>
                  </a:lnTo>
                  <a:lnTo>
                    <a:pt x="1488" y="1937"/>
                  </a:lnTo>
                  <a:lnTo>
                    <a:pt x="1486" y="1937"/>
                  </a:lnTo>
                  <a:lnTo>
                    <a:pt x="1484" y="1937"/>
                  </a:lnTo>
                  <a:lnTo>
                    <a:pt x="1482" y="1937"/>
                  </a:lnTo>
                  <a:lnTo>
                    <a:pt x="1479" y="1939"/>
                  </a:lnTo>
                  <a:lnTo>
                    <a:pt x="1477" y="1939"/>
                  </a:lnTo>
                  <a:lnTo>
                    <a:pt x="1475" y="1941"/>
                  </a:lnTo>
                  <a:lnTo>
                    <a:pt x="1473" y="1941"/>
                  </a:lnTo>
                  <a:lnTo>
                    <a:pt x="1473" y="1945"/>
                  </a:lnTo>
                  <a:lnTo>
                    <a:pt x="1473" y="1947"/>
                  </a:lnTo>
                  <a:lnTo>
                    <a:pt x="1473" y="1949"/>
                  </a:lnTo>
                  <a:lnTo>
                    <a:pt x="1475" y="1951"/>
                  </a:lnTo>
                  <a:lnTo>
                    <a:pt x="1473" y="1951"/>
                  </a:lnTo>
                  <a:lnTo>
                    <a:pt x="1471" y="1951"/>
                  </a:lnTo>
                  <a:lnTo>
                    <a:pt x="1471" y="1953"/>
                  </a:lnTo>
                  <a:lnTo>
                    <a:pt x="1469" y="1953"/>
                  </a:lnTo>
                  <a:lnTo>
                    <a:pt x="1467" y="1955"/>
                  </a:lnTo>
                  <a:lnTo>
                    <a:pt x="1467" y="1957"/>
                  </a:lnTo>
                  <a:lnTo>
                    <a:pt x="1467" y="1959"/>
                  </a:lnTo>
                  <a:lnTo>
                    <a:pt x="1467" y="1961"/>
                  </a:lnTo>
                  <a:lnTo>
                    <a:pt x="1464" y="1961"/>
                  </a:lnTo>
                  <a:lnTo>
                    <a:pt x="1464" y="1959"/>
                  </a:lnTo>
                  <a:lnTo>
                    <a:pt x="1462" y="1959"/>
                  </a:lnTo>
                  <a:lnTo>
                    <a:pt x="1460" y="1959"/>
                  </a:lnTo>
                  <a:lnTo>
                    <a:pt x="1458" y="1959"/>
                  </a:lnTo>
                  <a:lnTo>
                    <a:pt x="1458" y="1961"/>
                  </a:lnTo>
                  <a:lnTo>
                    <a:pt x="1456" y="1961"/>
                  </a:lnTo>
                  <a:lnTo>
                    <a:pt x="1454" y="1961"/>
                  </a:lnTo>
                  <a:lnTo>
                    <a:pt x="1454" y="1959"/>
                  </a:lnTo>
                  <a:lnTo>
                    <a:pt x="1454" y="1957"/>
                  </a:lnTo>
                  <a:lnTo>
                    <a:pt x="1452" y="1957"/>
                  </a:lnTo>
                  <a:lnTo>
                    <a:pt x="1452" y="1955"/>
                  </a:lnTo>
                  <a:lnTo>
                    <a:pt x="1449" y="1955"/>
                  </a:lnTo>
                  <a:lnTo>
                    <a:pt x="1447" y="1955"/>
                  </a:lnTo>
                  <a:lnTo>
                    <a:pt x="1447" y="1953"/>
                  </a:lnTo>
                  <a:lnTo>
                    <a:pt x="1445" y="1951"/>
                  </a:lnTo>
                  <a:lnTo>
                    <a:pt x="1443" y="1951"/>
                  </a:lnTo>
                  <a:lnTo>
                    <a:pt x="1441" y="1951"/>
                  </a:lnTo>
                  <a:lnTo>
                    <a:pt x="1439" y="1949"/>
                  </a:lnTo>
                  <a:lnTo>
                    <a:pt x="1436" y="1949"/>
                  </a:lnTo>
                  <a:lnTo>
                    <a:pt x="1436" y="1947"/>
                  </a:lnTo>
                  <a:lnTo>
                    <a:pt x="1436" y="1945"/>
                  </a:lnTo>
                  <a:lnTo>
                    <a:pt x="1434" y="1945"/>
                  </a:lnTo>
                  <a:lnTo>
                    <a:pt x="1434" y="1943"/>
                  </a:lnTo>
                  <a:lnTo>
                    <a:pt x="1434" y="1941"/>
                  </a:lnTo>
                  <a:lnTo>
                    <a:pt x="1434" y="1939"/>
                  </a:lnTo>
                  <a:lnTo>
                    <a:pt x="1432" y="1939"/>
                  </a:lnTo>
                  <a:lnTo>
                    <a:pt x="1434" y="1937"/>
                  </a:lnTo>
                  <a:lnTo>
                    <a:pt x="1432" y="1935"/>
                  </a:lnTo>
                  <a:lnTo>
                    <a:pt x="1434" y="1933"/>
                  </a:lnTo>
                  <a:lnTo>
                    <a:pt x="1436" y="1933"/>
                  </a:lnTo>
                  <a:lnTo>
                    <a:pt x="1436" y="1931"/>
                  </a:lnTo>
                  <a:lnTo>
                    <a:pt x="1436" y="1929"/>
                  </a:lnTo>
                  <a:lnTo>
                    <a:pt x="1439" y="1929"/>
                  </a:lnTo>
                  <a:lnTo>
                    <a:pt x="1439" y="1927"/>
                  </a:lnTo>
                  <a:lnTo>
                    <a:pt x="1441" y="1927"/>
                  </a:lnTo>
                  <a:lnTo>
                    <a:pt x="1443" y="1929"/>
                  </a:lnTo>
                  <a:lnTo>
                    <a:pt x="1443" y="1931"/>
                  </a:lnTo>
                  <a:lnTo>
                    <a:pt x="1445" y="1931"/>
                  </a:lnTo>
                  <a:lnTo>
                    <a:pt x="1447" y="1929"/>
                  </a:lnTo>
                  <a:lnTo>
                    <a:pt x="1449" y="1931"/>
                  </a:lnTo>
                  <a:lnTo>
                    <a:pt x="1452" y="1931"/>
                  </a:lnTo>
                  <a:lnTo>
                    <a:pt x="1454" y="1931"/>
                  </a:lnTo>
                  <a:lnTo>
                    <a:pt x="1456" y="1931"/>
                  </a:lnTo>
                  <a:lnTo>
                    <a:pt x="1458" y="1931"/>
                  </a:lnTo>
                  <a:lnTo>
                    <a:pt x="1460" y="1929"/>
                  </a:lnTo>
                  <a:lnTo>
                    <a:pt x="1460" y="1927"/>
                  </a:lnTo>
                  <a:lnTo>
                    <a:pt x="1462" y="1925"/>
                  </a:lnTo>
                  <a:lnTo>
                    <a:pt x="1462" y="1923"/>
                  </a:lnTo>
                  <a:lnTo>
                    <a:pt x="1464" y="1921"/>
                  </a:lnTo>
                  <a:lnTo>
                    <a:pt x="1464" y="1919"/>
                  </a:lnTo>
                  <a:lnTo>
                    <a:pt x="1464" y="1917"/>
                  </a:lnTo>
                  <a:lnTo>
                    <a:pt x="1464" y="1915"/>
                  </a:lnTo>
                  <a:lnTo>
                    <a:pt x="1467" y="1913"/>
                  </a:lnTo>
                  <a:lnTo>
                    <a:pt x="1467" y="1911"/>
                  </a:lnTo>
                  <a:lnTo>
                    <a:pt x="1467" y="1909"/>
                  </a:lnTo>
                  <a:lnTo>
                    <a:pt x="1467" y="1907"/>
                  </a:lnTo>
                  <a:lnTo>
                    <a:pt x="1467" y="1905"/>
                  </a:lnTo>
                  <a:lnTo>
                    <a:pt x="1467" y="1903"/>
                  </a:lnTo>
                  <a:lnTo>
                    <a:pt x="1467" y="1901"/>
                  </a:lnTo>
                  <a:lnTo>
                    <a:pt x="1467" y="1899"/>
                  </a:lnTo>
                  <a:lnTo>
                    <a:pt x="1467" y="1897"/>
                  </a:lnTo>
                  <a:lnTo>
                    <a:pt x="1464" y="1895"/>
                  </a:lnTo>
                  <a:lnTo>
                    <a:pt x="1464" y="1893"/>
                  </a:lnTo>
                  <a:lnTo>
                    <a:pt x="1464" y="1891"/>
                  </a:lnTo>
                  <a:lnTo>
                    <a:pt x="1462" y="1891"/>
                  </a:lnTo>
                  <a:lnTo>
                    <a:pt x="1462" y="1889"/>
                  </a:lnTo>
                  <a:lnTo>
                    <a:pt x="1460" y="1887"/>
                  </a:lnTo>
                  <a:lnTo>
                    <a:pt x="1460" y="1885"/>
                  </a:lnTo>
                  <a:lnTo>
                    <a:pt x="1458" y="1883"/>
                  </a:lnTo>
                  <a:lnTo>
                    <a:pt x="1456" y="1883"/>
                  </a:lnTo>
                  <a:lnTo>
                    <a:pt x="1456" y="1881"/>
                  </a:lnTo>
                  <a:lnTo>
                    <a:pt x="1454" y="1879"/>
                  </a:lnTo>
                  <a:lnTo>
                    <a:pt x="1454" y="1877"/>
                  </a:lnTo>
                  <a:lnTo>
                    <a:pt x="1452" y="1879"/>
                  </a:lnTo>
                  <a:lnTo>
                    <a:pt x="1449" y="1879"/>
                  </a:lnTo>
                  <a:lnTo>
                    <a:pt x="1447" y="1881"/>
                  </a:lnTo>
                  <a:lnTo>
                    <a:pt x="1447" y="1883"/>
                  </a:lnTo>
                  <a:lnTo>
                    <a:pt x="1445" y="1883"/>
                  </a:lnTo>
                  <a:lnTo>
                    <a:pt x="1445" y="1881"/>
                  </a:lnTo>
                  <a:lnTo>
                    <a:pt x="1443" y="1881"/>
                  </a:lnTo>
                  <a:lnTo>
                    <a:pt x="1443" y="1879"/>
                  </a:lnTo>
                  <a:lnTo>
                    <a:pt x="1441" y="1877"/>
                  </a:lnTo>
                  <a:lnTo>
                    <a:pt x="1441" y="1875"/>
                  </a:lnTo>
                  <a:lnTo>
                    <a:pt x="1439" y="1875"/>
                  </a:lnTo>
                  <a:lnTo>
                    <a:pt x="1439" y="1873"/>
                  </a:lnTo>
                  <a:lnTo>
                    <a:pt x="1436" y="1871"/>
                  </a:lnTo>
                  <a:lnTo>
                    <a:pt x="1439" y="1869"/>
                  </a:lnTo>
                  <a:lnTo>
                    <a:pt x="1436" y="1867"/>
                  </a:lnTo>
                  <a:lnTo>
                    <a:pt x="1436" y="1865"/>
                  </a:lnTo>
                  <a:lnTo>
                    <a:pt x="1436" y="1863"/>
                  </a:lnTo>
                  <a:lnTo>
                    <a:pt x="1434" y="1861"/>
                  </a:lnTo>
                  <a:lnTo>
                    <a:pt x="1432" y="1861"/>
                  </a:lnTo>
                  <a:lnTo>
                    <a:pt x="1430" y="1859"/>
                  </a:lnTo>
                  <a:lnTo>
                    <a:pt x="1430" y="1857"/>
                  </a:lnTo>
                  <a:lnTo>
                    <a:pt x="1430" y="1855"/>
                  </a:lnTo>
                  <a:lnTo>
                    <a:pt x="1430" y="1853"/>
                  </a:lnTo>
                  <a:lnTo>
                    <a:pt x="1430" y="1851"/>
                  </a:lnTo>
                  <a:lnTo>
                    <a:pt x="1428" y="1851"/>
                  </a:lnTo>
                  <a:lnTo>
                    <a:pt x="1426" y="1849"/>
                  </a:lnTo>
                  <a:lnTo>
                    <a:pt x="1424" y="1849"/>
                  </a:lnTo>
                  <a:lnTo>
                    <a:pt x="1424" y="1847"/>
                  </a:lnTo>
                  <a:lnTo>
                    <a:pt x="1421" y="1847"/>
                  </a:lnTo>
                  <a:lnTo>
                    <a:pt x="1419" y="1845"/>
                  </a:lnTo>
                  <a:lnTo>
                    <a:pt x="1417" y="1845"/>
                  </a:lnTo>
                  <a:lnTo>
                    <a:pt x="1415" y="1845"/>
                  </a:lnTo>
                  <a:lnTo>
                    <a:pt x="1413" y="1845"/>
                  </a:lnTo>
                  <a:lnTo>
                    <a:pt x="1411" y="1843"/>
                  </a:lnTo>
                  <a:lnTo>
                    <a:pt x="1409" y="1843"/>
                  </a:lnTo>
                  <a:lnTo>
                    <a:pt x="1406" y="1843"/>
                  </a:lnTo>
                  <a:lnTo>
                    <a:pt x="1404" y="1841"/>
                  </a:lnTo>
                  <a:lnTo>
                    <a:pt x="1402" y="1839"/>
                  </a:lnTo>
                  <a:lnTo>
                    <a:pt x="1404" y="1837"/>
                  </a:lnTo>
                  <a:lnTo>
                    <a:pt x="1402" y="1835"/>
                  </a:lnTo>
                  <a:lnTo>
                    <a:pt x="1402" y="1833"/>
                  </a:lnTo>
                  <a:lnTo>
                    <a:pt x="1402" y="1831"/>
                  </a:lnTo>
                  <a:lnTo>
                    <a:pt x="1402" y="1829"/>
                  </a:lnTo>
                  <a:lnTo>
                    <a:pt x="1400" y="1827"/>
                  </a:lnTo>
                  <a:lnTo>
                    <a:pt x="1400" y="1825"/>
                  </a:lnTo>
                  <a:lnTo>
                    <a:pt x="1398" y="1823"/>
                  </a:lnTo>
                  <a:lnTo>
                    <a:pt x="1398" y="1821"/>
                  </a:lnTo>
                  <a:lnTo>
                    <a:pt x="1398" y="1819"/>
                  </a:lnTo>
                  <a:lnTo>
                    <a:pt x="1396" y="1817"/>
                  </a:lnTo>
                  <a:lnTo>
                    <a:pt x="1394" y="1815"/>
                  </a:lnTo>
                  <a:lnTo>
                    <a:pt x="1391" y="1813"/>
                  </a:lnTo>
                  <a:lnTo>
                    <a:pt x="1389" y="1811"/>
                  </a:lnTo>
                  <a:lnTo>
                    <a:pt x="1387" y="1809"/>
                  </a:lnTo>
                  <a:lnTo>
                    <a:pt x="1385" y="1807"/>
                  </a:lnTo>
                  <a:lnTo>
                    <a:pt x="1383" y="1807"/>
                  </a:lnTo>
                  <a:lnTo>
                    <a:pt x="1381" y="1805"/>
                  </a:lnTo>
                  <a:lnTo>
                    <a:pt x="1379" y="1805"/>
                  </a:lnTo>
                  <a:lnTo>
                    <a:pt x="1379" y="1803"/>
                  </a:lnTo>
                  <a:lnTo>
                    <a:pt x="1376" y="1803"/>
                  </a:lnTo>
                  <a:lnTo>
                    <a:pt x="1374" y="1803"/>
                  </a:lnTo>
                  <a:lnTo>
                    <a:pt x="1372" y="1801"/>
                  </a:lnTo>
                  <a:lnTo>
                    <a:pt x="1370" y="1801"/>
                  </a:lnTo>
                  <a:lnTo>
                    <a:pt x="1368" y="1801"/>
                  </a:lnTo>
                  <a:lnTo>
                    <a:pt x="1366" y="1799"/>
                  </a:lnTo>
                  <a:lnTo>
                    <a:pt x="1363" y="1799"/>
                  </a:lnTo>
                  <a:lnTo>
                    <a:pt x="1363" y="1797"/>
                  </a:lnTo>
                  <a:lnTo>
                    <a:pt x="1361" y="1799"/>
                  </a:lnTo>
                  <a:lnTo>
                    <a:pt x="1359" y="1797"/>
                  </a:lnTo>
                  <a:lnTo>
                    <a:pt x="1357" y="1797"/>
                  </a:lnTo>
                  <a:lnTo>
                    <a:pt x="1355" y="1797"/>
                  </a:lnTo>
                  <a:lnTo>
                    <a:pt x="1353" y="1795"/>
                  </a:lnTo>
                  <a:lnTo>
                    <a:pt x="1351" y="1795"/>
                  </a:lnTo>
                  <a:lnTo>
                    <a:pt x="1348" y="1795"/>
                  </a:lnTo>
                  <a:lnTo>
                    <a:pt x="1346" y="1795"/>
                  </a:lnTo>
                  <a:lnTo>
                    <a:pt x="1344" y="1795"/>
                  </a:lnTo>
                  <a:lnTo>
                    <a:pt x="1342" y="1793"/>
                  </a:lnTo>
                  <a:lnTo>
                    <a:pt x="1340" y="1793"/>
                  </a:lnTo>
                  <a:lnTo>
                    <a:pt x="1338" y="1793"/>
                  </a:lnTo>
                  <a:lnTo>
                    <a:pt x="1336" y="1793"/>
                  </a:lnTo>
                  <a:lnTo>
                    <a:pt x="1333" y="1793"/>
                  </a:lnTo>
                  <a:lnTo>
                    <a:pt x="1331" y="1795"/>
                  </a:lnTo>
                  <a:lnTo>
                    <a:pt x="1329" y="1793"/>
                  </a:lnTo>
                  <a:lnTo>
                    <a:pt x="1327" y="1791"/>
                  </a:lnTo>
                  <a:lnTo>
                    <a:pt x="1325" y="1789"/>
                  </a:lnTo>
                  <a:lnTo>
                    <a:pt x="1323" y="1789"/>
                  </a:lnTo>
                  <a:lnTo>
                    <a:pt x="1321" y="1787"/>
                  </a:lnTo>
                  <a:lnTo>
                    <a:pt x="1318" y="1785"/>
                  </a:lnTo>
                  <a:lnTo>
                    <a:pt x="1316" y="1785"/>
                  </a:lnTo>
                  <a:lnTo>
                    <a:pt x="1314" y="1783"/>
                  </a:lnTo>
                  <a:lnTo>
                    <a:pt x="1312" y="1783"/>
                  </a:lnTo>
                  <a:lnTo>
                    <a:pt x="1312" y="1781"/>
                  </a:lnTo>
                  <a:lnTo>
                    <a:pt x="1314" y="1779"/>
                  </a:lnTo>
                  <a:lnTo>
                    <a:pt x="1312" y="1781"/>
                  </a:lnTo>
                  <a:lnTo>
                    <a:pt x="1314" y="1781"/>
                  </a:lnTo>
                  <a:lnTo>
                    <a:pt x="1314" y="1779"/>
                  </a:lnTo>
                  <a:lnTo>
                    <a:pt x="1316" y="1779"/>
                  </a:lnTo>
                  <a:lnTo>
                    <a:pt x="1316" y="1781"/>
                  </a:lnTo>
                  <a:lnTo>
                    <a:pt x="1318" y="1781"/>
                  </a:lnTo>
                  <a:lnTo>
                    <a:pt x="1321" y="1779"/>
                  </a:lnTo>
                  <a:lnTo>
                    <a:pt x="1323" y="1779"/>
                  </a:lnTo>
                  <a:lnTo>
                    <a:pt x="1323" y="1777"/>
                  </a:lnTo>
                  <a:lnTo>
                    <a:pt x="1325" y="1775"/>
                  </a:lnTo>
                  <a:lnTo>
                    <a:pt x="1325" y="1773"/>
                  </a:lnTo>
                  <a:lnTo>
                    <a:pt x="1325" y="1771"/>
                  </a:lnTo>
                  <a:lnTo>
                    <a:pt x="1325" y="1769"/>
                  </a:lnTo>
                  <a:lnTo>
                    <a:pt x="1327" y="1767"/>
                  </a:lnTo>
                  <a:lnTo>
                    <a:pt x="1327" y="1765"/>
                  </a:lnTo>
                  <a:lnTo>
                    <a:pt x="1327" y="1763"/>
                  </a:lnTo>
                  <a:lnTo>
                    <a:pt x="1325" y="1761"/>
                  </a:lnTo>
                  <a:lnTo>
                    <a:pt x="1327" y="1761"/>
                  </a:lnTo>
                  <a:lnTo>
                    <a:pt x="1325" y="1759"/>
                  </a:lnTo>
                  <a:lnTo>
                    <a:pt x="1325" y="1757"/>
                  </a:lnTo>
                  <a:lnTo>
                    <a:pt x="1325" y="1755"/>
                  </a:lnTo>
                  <a:lnTo>
                    <a:pt x="1325" y="1753"/>
                  </a:lnTo>
                  <a:lnTo>
                    <a:pt x="1327" y="1751"/>
                  </a:lnTo>
                  <a:lnTo>
                    <a:pt x="1327" y="1749"/>
                  </a:lnTo>
                  <a:lnTo>
                    <a:pt x="1329" y="1747"/>
                  </a:lnTo>
                  <a:lnTo>
                    <a:pt x="1329" y="1745"/>
                  </a:lnTo>
                  <a:lnTo>
                    <a:pt x="1329" y="1743"/>
                  </a:lnTo>
                  <a:lnTo>
                    <a:pt x="1327" y="1741"/>
                  </a:lnTo>
                  <a:lnTo>
                    <a:pt x="1327" y="1739"/>
                  </a:lnTo>
                  <a:lnTo>
                    <a:pt x="1325" y="1739"/>
                  </a:lnTo>
                  <a:lnTo>
                    <a:pt x="1325" y="1737"/>
                  </a:lnTo>
                  <a:lnTo>
                    <a:pt x="1323" y="1735"/>
                  </a:lnTo>
                  <a:lnTo>
                    <a:pt x="1321" y="1735"/>
                  </a:lnTo>
                  <a:lnTo>
                    <a:pt x="1318" y="1733"/>
                  </a:lnTo>
                  <a:lnTo>
                    <a:pt x="1316" y="1731"/>
                  </a:lnTo>
                  <a:lnTo>
                    <a:pt x="1314" y="1731"/>
                  </a:lnTo>
                  <a:lnTo>
                    <a:pt x="1314" y="1729"/>
                  </a:lnTo>
                  <a:lnTo>
                    <a:pt x="1312" y="1729"/>
                  </a:lnTo>
                  <a:lnTo>
                    <a:pt x="1310" y="1729"/>
                  </a:lnTo>
                  <a:lnTo>
                    <a:pt x="1308" y="1727"/>
                  </a:lnTo>
                  <a:lnTo>
                    <a:pt x="1305" y="1727"/>
                  </a:lnTo>
                  <a:lnTo>
                    <a:pt x="1305" y="1725"/>
                  </a:lnTo>
                  <a:lnTo>
                    <a:pt x="1303" y="1725"/>
                  </a:lnTo>
                  <a:lnTo>
                    <a:pt x="1301" y="1725"/>
                  </a:lnTo>
                  <a:lnTo>
                    <a:pt x="1299" y="1723"/>
                  </a:lnTo>
                  <a:lnTo>
                    <a:pt x="1297" y="1723"/>
                  </a:lnTo>
                  <a:lnTo>
                    <a:pt x="1295" y="1723"/>
                  </a:lnTo>
                  <a:lnTo>
                    <a:pt x="1293" y="1721"/>
                  </a:lnTo>
                  <a:lnTo>
                    <a:pt x="1290" y="1721"/>
                  </a:lnTo>
                  <a:lnTo>
                    <a:pt x="1288" y="1721"/>
                  </a:lnTo>
                  <a:lnTo>
                    <a:pt x="1286" y="1721"/>
                  </a:lnTo>
                  <a:lnTo>
                    <a:pt x="1284" y="1721"/>
                  </a:lnTo>
                  <a:lnTo>
                    <a:pt x="1282" y="1721"/>
                  </a:lnTo>
                  <a:lnTo>
                    <a:pt x="1280" y="1721"/>
                  </a:lnTo>
                  <a:lnTo>
                    <a:pt x="1278" y="1721"/>
                  </a:lnTo>
                  <a:lnTo>
                    <a:pt x="1275" y="1721"/>
                  </a:lnTo>
                  <a:lnTo>
                    <a:pt x="1273" y="1721"/>
                  </a:lnTo>
                  <a:lnTo>
                    <a:pt x="1271" y="1721"/>
                  </a:lnTo>
                  <a:lnTo>
                    <a:pt x="1269" y="1721"/>
                  </a:lnTo>
                  <a:lnTo>
                    <a:pt x="1267" y="1721"/>
                  </a:lnTo>
                  <a:lnTo>
                    <a:pt x="1265" y="1721"/>
                  </a:lnTo>
                  <a:lnTo>
                    <a:pt x="1263" y="1721"/>
                  </a:lnTo>
                  <a:lnTo>
                    <a:pt x="1260" y="1721"/>
                  </a:lnTo>
                  <a:lnTo>
                    <a:pt x="1258" y="1721"/>
                  </a:lnTo>
                  <a:lnTo>
                    <a:pt x="1256" y="1723"/>
                  </a:lnTo>
                  <a:lnTo>
                    <a:pt x="1254" y="1723"/>
                  </a:lnTo>
                  <a:lnTo>
                    <a:pt x="1252" y="1723"/>
                  </a:lnTo>
                  <a:lnTo>
                    <a:pt x="1250" y="1725"/>
                  </a:lnTo>
                  <a:lnTo>
                    <a:pt x="1250" y="1727"/>
                  </a:lnTo>
                  <a:lnTo>
                    <a:pt x="1250" y="1729"/>
                  </a:lnTo>
                  <a:lnTo>
                    <a:pt x="1252" y="1729"/>
                  </a:lnTo>
                  <a:lnTo>
                    <a:pt x="1250" y="1729"/>
                  </a:lnTo>
                  <a:lnTo>
                    <a:pt x="1250" y="1731"/>
                  </a:lnTo>
                  <a:lnTo>
                    <a:pt x="1250" y="1733"/>
                  </a:lnTo>
                  <a:lnTo>
                    <a:pt x="1250" y="1735"/>
                  </a:lnTo>
                  <a:lnTo>
                    <a:pt x="1248" y="1735"/>
                  </a:lnTo>
                  <a:lnTo>
                    <a:pt x="1245" y="1735"/>
                  </a:lnTo>
                  <a:lnTo>
                    <a:pt x="1243" y="1735"/>
                  </a:lnTo>
                  <a:lnTo>
                    <a:pt x="1243" y="1733"/>
                  </a:lnTo>
                  <a:lnTo>
                    <a:pt x="1241" y="1731"/>
                  </a:lnTo>
                  <a:lnTo>
                    <a:pt x="1239" y="1729"/>
                  </a:lnTo>
                  <a:lnTo>
                    <a:pt x="1237" y="1731"/>
                  </a:lnTo>
                  <a:lnTo>
                    <a:pt x="1235" y="1731"/>
                  </a:lnTo>
                  <a:lnTo>
                    <a:pt x="1235" y="1729"/>
                  </a:lnTo>
                  <a:lnTo>
                    <a:pt x="1235" y="1727"/>
                  </a:lnTo>
                  <a:lnTo>
                    <a:pt x="1235" y="1725"/>
                  </a:lnTo>
                  <a:lnTo>
                    <a:pt x="1232" y="1723"/>
                  </a:lnTo>
                  <a:lnTo>
                    <a:pt x="1232" y="1721"/>
                  </a:lnTo>
                  <a:lnTo>
                    <a:pt x="1230" y="1719"/>
                  </a:lnTo>
                  <a:lnTo>
                    <a:pt x="1230" y="1717"/>
                  </a:lnTo>
                  <a:lnTo>
                    <a:pt x="1230" y="1715"/>
                  </a:lnTo>
                  <a:lnTo>
                    <a:pt x="1230" y="1713"/>
                  </a:lnTo>
                  <a:lnTo>
                    <a:pt x="1230" y="1711"/>
                  </a:lnTo>
                  <a:lnTo>
                    <a:pt x="1230" y="1709"/>
                  </a:lnTo>
                  <a:lnTo>
                    <a:pt x="1230" y="1707"/>
                  </a:lnTo>
                  <a:lnTo>
                    <a:pt x="1230" y="1705"/>
                  </a:lnTo>
                  <a:lnTo>
                    <a:pt x="1232" y="1705"/>
                  </a:lnTo>
                  <a:lnTo>
                    <a:pt x="1235" y="1705"/>
                  </a:lnTo>
                  <a:lnTo>
                    <a:pt x="1237" y="1705"/>
                  </a:lnTo>
                  <a:lnTo>
                    <a:pt x="1239" y="1705"/>
                  </a:lnTo>
                  <a:lnTo>
                    <a:pt x="1241" y="1703"/>
                  </a:lnTo>
                  <a:lnTo>
                    <a:pt x="1241" y="1701"/>
                  </a:lnTo>
                  <a:lnTo>
                    <a:pt x="1239" y="1699"/>
                  </a:lnTo>
                  <a:lnTo>
                    <a:pt x="1239" y="1697"/>
                  </a:lnTo>
                  <a:lnTo>
                    <a:pt x="1239" y="1695"/>
                  </a:lnTo>
                  <a:lnTo>
                    <a:pt x="1241" y="1695"/>
                  </a:lnTo>
                  <a:lnTo>
                    <a:pt x="1243" y="1693"/>
                  </a:lnTo>
                  <a:lnTo>
                    <a:pt x="1243" y="1691"/>
                  </a:lnTo>
                  <a:lnTo>
                    <a:pt x="1243" y="1689"/>
                  </a:lnTo>
                  <a:lnTo>
                    <a:pt x="1243" y="1687"/>
                  </a:lnTo>
                  <a:lnTo>
                    <a:pt x="1243" y="1685"/>
                  </a:lnTo>
                  <a:lnTo>
                    <a:pt x="1245" y="1683"/>
                  </a:lnTo>
                  <a:lnTo>
                    <a:pt x="1245" y="1681"/>
                  </a:lnTo>
                  <a:lnTo>
                    <a:pt x="1245" y="1679"/>
                  </a:lnTo>
                  <a:lnTo>
                    <a:pt x="1245" y="1677"/>
                  </a:lnTo>
                  <a:lnTo>
                    <a:pt x="1245" y="1675"/>
                  </a:lnTo>
                  <a:lnTo>
                    <a:pt x="1245" y="1673"/>
                  </a:lnTo>
                  <a:lnTo>
                    <a:pt x="1245" y="1671"/>
                  </a:lnTo>
                  <a:lnTo>
                    <a:pt x="1245" y="1669"/>
                  </a:lnTo>
                  <a:lnTo>
                    <a:pt x="1245" y="1667"/>
                  </a:lnTo>
                  <a:lnTo>
                    <a:pt x="1248" y="1665"/>
                  </a:lnTo>
                  <a:lnTo>
                    <a:pt x="1248" y="1663"/>
                  </a:lnTo>
                  <a:lnTo>
                    <a:pt x="1248" y="1661"/>
                  </a:lnTo>
                  <a:lnTo>
                    <a:pt x="1248" y="1659"/>
                  </a:lnTo>
                  <a:lnTo>
                    <a:pt x="1248" y="1657"/>
                  </a:lnTo>
                  <a:lnTo>
                    <a:pt x="1248" y="1655"/>
                  </a:lnTo>
                  <a:lnTo>
                    <a:pt x="1248" y="1653"/>
                  </a:lnTo>
                  <a:lnTo>
                    <a:pt x="1248" y="1651"/>
                  </a:lnTo>
                  <a:lnTo>
                    <a:pt x="1248" y="1649"/>
                  </a:lnTo>
                  <a:lnTo>
                    <a:pt x="1248" y="1647"/>
                  </a:lnTo>
                  <a:lnTo>
                    <a:pt x="1248" y="1645"/>
                  </a:lnTo>
                  <a:lnTo>
                    <a:pt x="1248" y="1643"/>
                  </a:lnTo>
                  <a:lnTo>
                    <a:pt x="1248" y="1641"/>
                  </a:lnTo>
                  <a:lnTo>
                    <a:pt x="1248" y="1639"/>
                  </a:lnTo>
                  <a:lnTo>
                    <a:pt x="1248" y="1637"/>
                  </a:lnTo>
                  <a:lnTo>
                    <a:pt x="1248" y="1635"/>
                  </a:lnTo>
                  <a:lnTo>
                    <a:pt x="1245" y="1633"/>
                  </a:lnTo>
                  <a:lnTo>
                    <a:pt x="1245" y="1631"/>
                  </a:lnTo>
                  <a:lnTo>
                    <a:pt x="1245" y="1629"/>
                  </a:lnTo>
                  <a:lnTo>
                    <a:pt x="1245" y="1627"/>
                  </a:lnTo>
                  <a:lnTo>
                    <a:pt x="1245" y="1625"/>
                  </a:lnTo>
                  <a:lnTo>
                    <a:pt x="1245" y="1623"/>
                  </a:lnTo>
                  <a:lnTo>
                    <a:pt x="1245" y="1621"/>
                  </a:lnTo>
                  <a:lnTo>
                    <a:pt x="1245" y="1619"/>
                  </a:lnTo>
                  <a:lnTo>
                    <a:pt x="1245" y="1617"/>
                  </a:lnTo>
                  <a:lnTo>
                    <a:pt x="1245" y="1615"/>
                  </a:lnTo>
                  <a:lnTo>
                    <a:pt x="1243" y="1613"/>
                  </a:lnTo>
                  <a:lnTo>
                    <a:pt x="1243" y="1611"/>
                  </a:lnTo>
                  <a:lnTo>
                    <a:pt x="1243" y="1609"/>
                  </a:lnTo>
                  <a:lnTo>
                    <a:pt x="1243" y="1607"/>
                  </a:lnTo>
                  <a:lnTo>
                    <a:pt x="1243" y="1605"/>
                  </a:lnTo>
                  <a:lnTo>
                    <a:pt x="1241" y="1604"/>
                  </a:lnTo>
                  <a:lnTo>
                    <a:pt x="1241" y="1602"/>
                  </a:lnTo>
                  <a:lnTo>
                    <a:pt x="1241" y="1600"/>
                  </a:lnTo>
                  <a:lnTo>
                    <a:pt x="1241" y="1598"/>
                  </a:lnTo>
                  <a:lnTo>
                    <a:pt x="1239" y="1596"/>
                  </a:lnTo>
                  <a:lnTo>
                    <a:pt x="1237" y="1594"/>
                  </a:lnTo>
                  <a:lnTo>
                    <a:pt x="1237" y="1592"/>
                  </a:lnTo>
                  <a:lnTo>
                    <a:pt x="1237" y="1590"/>
                  </a:lnTo>
                  <a:lnTo>
                    <a:pt x="1237" y="1588"/>
                  </a:lnTo>
                  <a:lnTo>
                    <a:pt x="1235" y="1586"/>
                  </a:lnTo>
                  <a:lnTo>
                    <a:pt x="1235" y="1584"/>
                  </a:lnTo>
                  <a:lnTo>
                    <a:pt x="1232" y="1584"/>
                  </a:lnTo>
                  <a:lnTo>
                    <a:pt x="1232" y="1582"/>
                  </a:lnTo>
                  <a:lnTo>
                    <a:pt x="1230" y="1580"/>
                  </a:lnTo>
                  <a:lnTo>
                    <a:pt x="1228" y="1580"/>
                  </a:lnTo>
                  <a:lnTo>
                    <a:pt x="1228" y="1578"/>
                  </a:lnTo>
                  <a:lnTo>
                    <a:pt x="1226" y="1578"/>
                  </a:lnTo>
                  <a:lnTo>
                    <a:pt x="1226" y="1576"/>
                  </a:lnTo>
                  <a:lnTo>
                    <a:pt x="1224" y="1574"/>
                  </a:lnTo>
                  <a:lnTo>
                    <a:pt x="1222" y="1572"/>
                  </a:lnTo>
                  <a:lnTo>
                    <a:pt x="1220" y="1570"/>
                  </a:lnTo>
                  <a:lnTo>
                    <a:pt x="1217" y="1568"/>
                  </a:lnTo>
                  <a:lnTo>
                    <a:pt x="1217" y="1566"/>
                  </a:lnTo>
                  <a:lnTo>
                    <a:pt x="1217" y="1564"/>
                  </a:lnTo>
                  <a:lnTo>
                    <a:pt x="1217" y="1562"/>
                  </a:lnTo>
                  <a:lnTo>
                    <a:pt x="1217" y="1560"/>
                  </a:lnTo>
                  <a:lnTo>
                    <a:pt x="1215" y="1558"/>
                  </a:lnTo>
                  <a:lnTo>
                    <a:pt x="1215" y="1556"/>
                  </a:lnTo>
                  <a:lnTo>
                    <a:pt x="1213" y="1554"/>
                  </a:lnTo>
                  <a:lnTo>
                    <a:pt x="1213" y="1552"/>
                  </a:lnTo>
                  <a:lnTo>
                    <a:pt x="1213" y="1550"/>
                  </a:lnTo>
                  <a:lnTo>
                    <a:pt x="1213" y="1548"/>
                  </a:lnTo>
                  <a:lnTo>
                    <a:pt x="1211" y="1546"/>
                  </a:lnTo>
                  <a:lnTo>
                    <a:pt x="1209" y="1546"/>
                  </a:lnTo>
                  <a:lnTo>
                    <a:pt x="1209" y="1544"/>
                  </a:lnTo>
                  <a:lnTo>
                    <a:pt x="1209" y="1542"/>
                  </a:lnTo>
                  <a:lnTo>
                    <a:pt x="1209" y="1540"/>
                  </a:lnTo>
                  <a:lnTo>
                    <a:pt x="1207" y="1538"/>
                  </a:lnTo>
                  <a:lnTo>
                    <a:pt x="1205" y="1536"/>
                  </a:lnTo>
                  <a:lnTo>
                    <a:pt x="1202" y="1536"/>
                  </a:lnTo>
                  <a:lnTo>
                    <a:pt x="1202" y="1538"/>
                  </a:lnTo>
                  <a:lnTo>
                    <a:pt x="1200" y="1536"/>
                  </a:lnTo>
                  <a:lnTo>
                    <a:pt x="1202" y="1536"/>
                  </a:lnTo>
                  <a:lnTo>
                    <a:pt x="1202" y="1534"/>
                  </a:lnTo>
                  <a:lnTo>
                    <a:pt x="1200" y="1532"/>
                  </a:lnTo>
                  <a:lnTo>
                    <a:pt x="1200" y="1530"/>
                  </a:lnTo>
                  <a:lnTo>
                    <a:pt x="1200" y="1528"/>
                  </a:lnTo>
                  <a:lnTo>
                    <a:pt x="1198" y="1526"/>
                  </a:lnTo>
                  <a:lnTo>
                    <a:pt x="1196" y="1526"/>
                  </a:lnTo>
                  <a:lnTo>
                    <a:pt x="1196" y="1524"/>
                  </a:lnTo>
                  <a:lnTo>
                    <a:pt x="1194" y="1522"/>
                  </a:lnTo>
                  <a:lnTo>
                    <a:pt x="1194" y="1520"/>
                  </a:lnTo>
                  <a:lnTo>
                    <a:pt x="1192" y="1518"/>
                  </a:lnTo>
                  <a:lnTo>
                    <a:pt x="1190" y="1516"/>
                  </a:lnTo>
                  <a:lnTo>
                    <a:pt x="1190" y="1514"/>
                  </a:lnTo>
                  <a:lnTo>
                    <a:pt x="1187" y="1514"/>
                  </a:lnTo>
                  <a:lnTo>
                    <a:pt x="1185" y="1512"/>
                  </a:lnTo>
                  <a:lnTo>
                    <a:pt x="1183" y="1512"/>
                  </a:lnTo>
                  <a:lnTo>
                    <a:pt x="1181" y="1512"/>
                  </a:lnTo>
                  <a:lnTo>
                    <a:pt x="1179" y="1510"/>
                  </a:lnTo>
                  <a:lnTo>
                    <a:pt x="1179" y="1508"/>
                  </a:lnTo>
                  <a:lnTo>
                    <a:pt x="1177" y="1508"/>
                  </a:lnTo>
                  <a:lnTo>
                    <a:pt x="1177" y="1506"/>
                  </a:lnTo>
                  <a:lnTo>
                    <a:pt x="1177" y="1504"/>
                  </a:lnTo>
                  <a:lnTo>
                    <a:pt x="1174" y="1502"/>
                  </a:lnTo>
                  <a:lnTo>
                    <a:pt x="1174" y="1500"/>
                  </a:lnTo>
                  <a:lnTo>
                    <a:pt x="1172" y="1498"/>
                  </a:lnTo>
                  <a:lnTo>
                    <a:pt x="1172" y="1496"/>
                  </a:lnTo>
                  <a:lnTo>
                    <a:pt x="1172" y="1494"/>
                  </a:lnTo>
                  <a:lnTo>
                    <a:pt x="1172" y="1492"/>
                  </a:lnTo>
                  <a:lnTo>
                    <a:pt x="1170" y="1492"/>
                  </a:lnTo>
                  <a:lnTo>
                    <a:pt x="1172" y="1490"/>
                  </a:lnTo>
                  <a:lnTo>
                    <a:pt x="1170" y="1490"/>
                  </a:lnTo>
                  <a:lnTo>
                    <a:pt x="1168" y="1488"/>
                  </a:lnTo>
                  <a:lnTo>
                    <a:pt x="1168" y="1486"/>
                  </a:lnTo>
                  <a:lnTo>
                    <a:pt x="1168" y="1484"/>
                  </a:lnTo>
                  <a:lnTo>
                    <a:pt x="1166" y="1484"/>
                  </a:lnTo>
                  <a:lnTo>
                    <a:pt x="1166" y="1482"/>
                  </a:lnTo>
                  <a:lnTo>
                    <a:pt x="1166" y="1480"/>
                  </a:lnTo>
                  <a:lnTo>
                    <a:pt x="1164" y="1478"/>
                  </a:lnTo>
                  <a:lnTo>
                    <a:pt x="1166" y="1478"/>
                  </a:lnTo>
                  <a:lnTo>
                    <a:pt x="1164" y="1476"/>
                  </a:lnTo>
                  <a:lnTo>
                    <a:pt x="1166" y="1478"/>
                  </a:lnTo>
                  <a:lnTo>
                    <a:pt x="1166" y="1476"/>
                  </a:lnTo>
                  <a:lnTo>
                    <a:pt x="1168" y="1474"/>
                  </a:lnTo>
                  <a:lnTo>
                    <a:pt x="1166" y="1474"/>
                  </a:lnTo>
                  <a:lnTo>
                    <a:pt x="1166" y="1476"/>
                  </a:lnTo>
                  <a:lnTo>
                    <a:pt x="1166" y="1474"/>
                  </a:lnTo>
                  <a:lnTo>
                    <a:pt x="1166" y="1472"/>
                  </a:lnTo>
                  <a:lnTo>
                    <a:pt x="1168" y="1472"/>
                  </a:lnTo>
                  <a:lnTo>
                    <a:pt x="1168" y="1470"/>
                  </a:lnTo>
                  <a:lnTo>
                    <a:pt x="1170" y="1468"/>
                  </a:lnTo>
                  <a:lnTo>
                    <a:pt x="1170" y="1466"/>
                  </a:lnTo>
                  <a:lnTo>
                    <a:pt x="1172" y="1466"/>
                  </a:lnTo>
                  <a:lnTo>
                    <a:pt x="1172" y="1464"/>
                  </a:lnTo>
                  <a:lnTo>
                    <a:pt x="1172" y="1462"/>
                  </a:lnTo>
                  <a:lnTo>
                    <a:pt x="1172" y="1464"/>
                  </a:lnTo>
                  <a:lnTo>
                    <a:pt x="1170" y="1466"/>
                  </a:lnTo>
                  <a:lnTo>
                    <a:pt x="1170" y="1468"/>
                  </a:lnTo>
                  <a:lnTo>
                    <a:pt x="1170" y="1466"/>
                  </a:lnTo>
                  <a:lnTo>
                    <a:pt x="1168" y="1466"/>
                  </a:lnTo>
                  <a:lnTo>
                    <a:pt x="1168" y="1468"/>
                  </a:lnTo>
                  <a:lnTo>
                    <a:pt x="1168" y="1470"/>
                  </a:lnTo>
                  <a:lnTo>
                    <a:pt x="1166" y="1470"/>
                  </a:lnTo>
                  <a:lnTo>
                    <a:pt x="1164" y="1472"/>
                  </a:lnTo>
                  <a:lnTo>
                    <a:pt x="1164" y="1474"/>
                  </a:lnTo>
                  <a:lnTo>
                    <a:pt x="1164" y="1472"/>
                  </a:lnTo>
                  <a:lnTo>
                    <a:pt x="1166" y="1470"/>
                  </a:lnTo>
                  <a:lnTo>
                    <a:pt x="1168" y="1470"/>
                  </a:lnTo>
                  <a:lnTo>
                    <a:pt x="1168" y="1468"/>
                  </a:lnTo>
                  <a:lnTo>
                    <a:pt x="1166" y="1466"/>
                  </a:lnTo>
                  <a:lnTo>
                    <a:pt x="1166" y="1464"/>
                  </a:lnTo>
                  <a:lnTo>
                    <a:pt x="1164" y="1462"/>
                  </a:lnTo>
                  <a:lnTo>
                    <a:pt x="1164" y="1460"/>
                  </a:lnTo>
                  <a:lnTo>
                    <a:pt x="1164" y="1458"/>
                  </a:lnTo>
                  <a:lnTo>
                    <a:pt x="1164" y="1456"/>
                  </a:lnTo>
                  <a:lnTo>
                    <a:pt x="1162" y="1454"/>
                  </a:lnTo>
                  <a:lnTo>
                    <a:pt x="1162" y="1452"/>
                  </a:lnTo>
                  <a:lnTo>
                    <a:pt x="1162" y="1450"/>
                  </a:lnTo>
                  <a:lnTo>
                    <a:pt x="1162" y="1448"/>
                  </a:lnTo>
                  <a:lnTo>
                    <a:pt x="1162" y="1446"/>
                  </a:lnTo>
                  <a:lnTo>
                    <a:pt x="1162" y="1444"/>
                  </a:lnTo>
                  <a:lnTo>
                    <a:pt x="1162" y="1442"/>
                  </a:lnTo>
                  <a:lnTo>
                    <a:pt x="1162" y="1440"/>
                  </a:lnTo>
                  <a:lnTo>
                    <a:pt x="1159" y="1438"/>
                  </a:lnTo>
                  <a:lnTo>
                    <a:pt x="1159" y="1436"/>
                  </a:lnTo>
                  <a:lnTo>
                    <a:pt x="1159" y="1434"/>
                  </a:lnTo>
                  <a:lnTo>
                    <a:pt x="1159" y="1432"/>
                  </a:lnTo>
                  <a:lnTo>
                    <a:pt x="1157" y="1430"/>
                  </a:lnTo>
                  <a:lnTo>
                    <a:pt x="1157" y="1428"/>
                  </a:lnTo>
                  <a:lnTo>
                    <a:pt x="1155" y="1426"/>
                  </a:lnTo>
                  <a:lnTo>
                    <a:pt x="1155" y="1424"/>
                  </a:lnTo>
                  <a:lnTo>
                    <a:pt x="1157" y="1422"/>
                  </a:lnTo>
                  <a:lnTo>
                    <a:pt x="1159" y="1420"/>
                  </a:lnTo>
                  <a:lnTo>
                    <a:pt x="1159" y="1418"/>
                  </a:lnTo>
                  <a:lnTo>
                    <a:pt x="1157" y="1416"/>
                  </a:lnTo>
                  <a:lnTo>
                    <a:pt x="1157" y="1414"/>
                  </a:lnTo>
                  <a:lnTo>
                    <a:pt x="1157" y="1412"/>
                  </a:lnTo>
                  <a:lnTo>
                    <a:pt x="1157" y="1410"/>
                  </a:lnTo>
                  <a:lnTo>
                    <a:pt x="1157" y="1408"/>
                  </a:lnTo>
                  <a:lnTo>
                    <a:pt x="1157" y="1406"/>
                  </a:lnTo>
                  <a:lnTo>
                    <a:pt x="1157" y="1404"/>
                  </a:lnTo>
                  <a:lnTo>
                    <a:pt x="1157" y="1402"/>
                  </a:lnTo>
                  <a:lnTo>
                    <a:pt x="1157" y="1400"/>
                  </a:lnTo>
                  <a:lnTo>
                    <a:pt x="1157" y="1398"/>
                  </a:lnTo>
                  <a:lnTo>
                    <a:pt x="1157" y="1396"/>
                  </a:lnTo>
                  <a:lnTo>
                    <a:pt x="1155" y="1394"/>
                  </a:lnTo>
                  <a:lnTo>
                    <a:pt x="1155" y="1392"/>
                  </a:lnTo>
                  <a:lnTo>
                    <a:pt x="1155" y="1390"/>
                  </a:lnTo>
                  <a:lnTo>
                    <a:pt x="1155" y="1388"/>
                  </a:lnTo>
                  <a:lnTo>
                    <a:pt x="1155" y="1386"/>
                  </a:lnTo>
                  <a:lnTo>
                    <a:pt x="1155" y="1384"/>
                  </a:lnTo>
                  <a:lnTo>
                    <a:pt x="1153" y="1382"/>
                  </a:lnTo>
                  <a:lnTo>
                    <a:pt x="1153" y="1380"/>
                  </a:lnTo>
                  <a:lnTo>
                    <a:pt x="1153" y="1378"/>
                  </a:lnTo>
                  <a:lnTo>
                    <a:pt x="1153" y="1376"/>
                  </a:lnTo>
                  <a:lnTo>
                    <a:pt x="1153" y="1374"/>
                  </a:lnTo>
                  <a:lnTo>
                    <a:pt x="1153" y="1372"/>
                  </a:lnTo>
                  <a:lnTo>
                    <a:pt x="1153" y="1370"/>
                  </a:lnTo>
                  <a:lnTo>
                    <a:pt x="1151" y="1368"/>
                  </a:lnTo>
                  <a:lnTo>
                    <a:pt x="1151" y="1366"/>
                  </a:lnTo>
                  <a:lnTo>
                    <a:pt x="1151" y="1364"/>
                  </a:lnTo>
                  <a:lnTo>
                    <a:pt x="1151" y="1362"/>
                  </a:lnTo>
                  <a:lnTo>
                    <a:pt x="1149" y="1362"/>
                  </a:lnTo>
                  <a:lnTo>
                    <a:pt x="1149" y="1360"/>
                  </a:lnTo>
                  <a:lnTo>
                    <a:pt x="1149" y="1358"/>
                  </a:lnTo>
                  <a:lnTo>
                    <a:pt x="1149" y="1356"/>
                  </a:lnTo>
                  <a:lnTo>
                    <a:pt x="1147" y="1354"/>
                  </a:lnTo>
                  <a:lnTo>
                    <a:pt x="1147" y="1352"/>
                  </a:lnTo>
                  <a:lnTo>
                    <a:pt x="1144" y="1350"/>
                  </a:lnTo>
                  <a:lnTo>
                    <a:pt x="1142" y="1348"/>
                  </a:lnTo>
                  <a:lnTo>
                    <a:pt x="1144" y="1350"/>
                  </a:lnTo>
                  <a:lnTo>
                    <a:pt x="1144" y="1348"/>
                  </a:lnTo>
                  <a:lnTo>
                    <a:pt x="1144" y="1346"/>
                  </a:lnTo>
                  <a:lnTo>
                    <a:pt x="1144" y="1348"/>
                  </a:lnTo>
                  <a:lnTo>
                    <a:pt x="1144" y="1346"/>
                  </a:lnTo>
                  <a:lnTo>
                    <a:pt x="1144" y="1344"/>
                  </a:lnTo>
                  <a:lnTo>
                    <a:pt x="1144" y="1342"/>
                  </a:lnTo>
                  <a:lnTo>
                    <a:pt x="1142" y="1340"/>
                  </a:lnTo>
                  <a:lnTo>
                    <a:pt x="1142" y="1338"/>
                  </a:lnTo>
                  <a:lnTo>
                    <a:pt x="1140" y="1336"/>
                  </a:lnTo>
                  <a:lnTo>
                    <a:pt x="1138" y="1334"/>
                  </a:lnTo>
                  <a:lnTo>
                    <a:pt x="1138" y="1332"/>
                  </a:lnTo>
                  <a:lnTo>
                    <a:pt x="1136" y="1330"/>
                  </a:lnTo>
                  <a:lnTo>
                    <a:pt x="1136" y="1328"/>
                  </a:lnTo>
                  <a:lnTo>
                    <a:pt x="1134" y="1328"/>
                  </a:lnTo>
                  <a:lnTo>
                    <a:pt x="1134" y="1326"/>
                  </a:lnTo>
                  <a:lnTo>
                    <a:pt x="1134" y="1324"/>
                  </a:lnTo>
                  <a:lnTo>
                    <a:pt x="1132" y="1322"/>
                  </a:lnTo>
                  <a:lnTo>
                    <a:pt x="1129" y="1320"/>
                  </a:lnTo>
                  <a:lnTo>
                    <a:pt x="1127" y="1318"/>
                  </a:lnTo>
                  <a:lnTo>
                    <a:pt x="1127" y="1316"/>
                  </a:lnTo>
                  <a:lnTo>
                    <a:pt x="1125" y="1314"/>
                  </a:lnTo>
                  <a:lnTo>
                    <a:pt x="1123" y="1312"/>
                  </a:lnTo>
                  <a:lnTo>
                    <a:pt x="1123" y="1310"/>
                  </a:lnTo>
                  <a:lnTo>
                    <a:pt x="1121" y="1308"/>
                  </a:lnTo>
                  <a:lnTo>
                    <a:pt x="1119" y="1308"/>
                  </a:lnTo>
                  <a:lnTo>
                    <a:pt x="1119" y="1306"/>
                  </a:lnTo>
                  <a:lnTo>
                    <a:pt x="1117" y="1304"/>
                  </a:lnTo>
                  <a:lnTo>
                    <a:pt x="1114" y="1304"/>
                  </a:lnTo>
                  <a:lnTo>
                    <a:pt x="1114" y="1302"/>
                  </a:lnTo>
                  <a:lnTo>
                    <a:pt x="1112" y="1300"/>
                  </a:lnTo>
                  <a:lnTo>
                    <a:pt x="1110" y="1298"/>
                  </a:lnTo>
                  <a:lnTo>
                    <a:pt x="1108" y="1296"/>
                  </a:lnTo>
                  <a:lnTo>
                    <a:pt x="1106" y="1294"/>
                  </a:lnTo>
                  <a:lnTo>
                    <a:pt x="1104" y="1292"/>
                  </a:lnTo>
                  <a:lnTo>
                    <a:pt x="1101" y="1292"/>
                  </a:lnTo>
                  <a:lnTo>
                    <a:pt x="1101" y="1290"/>
                  </a:lnTo>
                  <a:lnTo>
                    <a:pt x="1099" y="1290"/>
                  </a:lnTo>
                  <a:lnTo>
                    <a:pt x="1097" y="1288"/>
                  </a:lnTo>
                  <a:lnTo>
                    <a:pt x="1097" y="1286"/>
                  </a:lnTo>
                  <a:lnTo>
                    <a:pt x="1095" y="1286"/>
                  </a:lnTo>
                  <a:lnTo>
                    <a:pt x="1093" y="1284"/>
                  </a:lnTo>
                  <a:lnTo>
                    <a:pt x="1091" y="1284"/>
                  </a:lnTo>
                  <a:lnTo>
                    <a:pt x="1091" y="1282"/>
                  </a:lnTo>
                  <a:lnTo>
                    <a:pt x="1089" y="1280"/>
                  </a:lnTo>
                  <a:lnTo>
                    <a:pt x="1086" y="1280"/>
                  </a:lnTo>
                  <a:lnTo>
                    <a:pt x="1086" y="1278"/>
                  </a:lnTo>
                  <a:lnTo>
                    <a:pt x="1084" y="1278"/>
                  </a:lnTo>
                  <a:lnTo>
                    <a:pt x="1082" y="1278"/>
                  </a:lnTo>
                  <a:lnTo>
                    <a:pt x="1080" y="1276"/>
                  </a:lnTo>
                  <a:lnTo>
                    <a:pt x="1078" y="1276"/>
                  </a:lnTo>
                  <a:lnTo>
                    <a:pt x="1076" y="1276"/>
                  </a:lnTo>
                  <a:lnTo>
                    <a:pt x="1076" y="1274"/>
                  </a:lnTo>
                  <a:lnTo>
                    <a:pt x="1074" y="1272"/>
                  </a:lnTo>
                  <a:lnTo>
                    <a:pt x="1069" y="1272"/>
                  </a:lnTo>
                  <a:lnTo>
                    <a:pt x="1067" y="1270"/>
                  </a:lnTo>
                  <a:lnTo>
                    <a:pt x="1065" y="1270"/>
                  </a:lnTo>
                  <a:lnTo>
                    <a:pt x="1063" y="1272"/>
                  </a:lnTo>
                  <a:lnTo>
                    <a:pt x="1063" y="1270"/>
                  </a:lnTo>
                  <a:lnTo>
                    <a:pt x="1061" y="1268"/>
                  </a:lnTo>
                  <a:lnTo>
                    <a:pt x="1059" y="1268"/>
                  </a:lnTo>
                  <a:lnTo>
                    <a:pt x="1061" y="1270"/>
                  </a:lnTo>
                  <a:lnTo>
                    <a:pt x="1063" y="1272"/>
                  </a:lnTo>
                  <a:lnTo>
                    <a:pt x="1063" y="1274"/>
                  </a:lnTo>
                  <a:lnTo>
                    <a:pt x="1061" y="1274"/>
                  </a:lnTo>
                  <a:lnTo>
                    <a:pt x="1061" y="1276"/>
                  </a:lnTo>
                  <a:lnTo>
                    <a:pt x="1059" y="1276"/>
                  </a:lnTo>
                  <a:lnTo>
                    <a:pt x="1056" y="1276"/>
                  </a:lnTo>
                  <a:lnTo>
                    <a:pt x="1054" y="1276"/>
                  </a:lnTo>
                  <a:lnTo>
                    <a:pt x="1052" y="1274"/>
                  </a:lnTo>
                  <a:lnTo>
                    <a:pt x="1052" y="1272"/>
                  </a:lnTo>
                  <a:lnTo>
                    <a:pt x="1050" y="1272"/>
                  </a:lnTo>
                  <a:lnTo>
                    <a:pt x="1048" y="1270"/>
                  </a:lnTo>
                  <a:lnTo>
                    <a:pt x="1046" y="1268"/>
                  </a:lnTo>
                  <a:lnTo>
                    <a:pt x="1043" y="1268"/>
                  </a:lnTo>
                  <a:lnTo>
                    <a:pt x="1043" y="1266"/>
                  </a:lnTo>
                  <a:lnTo>
                    <a:pt x="1041" y="1266"/>
                  </a:lnTo>
                  <a:lnTo>
                    <a:pt x="1041" y="1264"/>
                  </a:lnTo>
                  <a:lnTo>
                    <a:pt x="1039" y="1264"/>
                  </a:lnTo>
                  <a:lnTo>
                    <a:pt x="1037" y="1264"/>
                  </a:lnTo>
                  <a:lnTo>
                    <a:pt x="1037" y="1262"/>
                  </a:lnTo>
                  <a:lnTo>
                    <a:pt x="1037" y="1260"/>
                  </a:lnTo>
                  <a:lnTo>
                    <a:pt x="1037" y="1258"/>
                  </a:lnTo>
                  <a:lnTo>
                    <a:pt x="1035" y="1258"/>
                  </a:lnTo>
                  <a:lnTo>
                    <a:pt x="1033" y="1258"/>
                  </a:lnTo>
                  <a:lnTo>
                    <a:pt x="1031" y="1258"/>
                  </a:lnTo>
                  <a:lnTo>
                    <a:pt x="1028" y="1258"/>
                  </a:lnTo>
                  <a:lnTo>
                    <a:pt x="1028" y="1256"/>
                  </a:lnTo>
                  <a:lnTo>
                    <a:pt x="1026" y="1256"/>
                  </a:lnTo>
                  <a:lnTo>
                    <a:pt x="1024" y="1256"/>
                  </a:lnTo>
                  <a:lnTo>
                    <a:pt x="1024" y="1254"/>
                  </a:lnTo>
                  <a:lnTo>
                    <a:pt x="1022" y="1254"/>
                  </a:lnTo>
                  <a:lnTo>
                    <a:pt x="1022" y="1252"/>
                  </a:lnTo>
                  <a:lnTo>
                    <a:pt x="1022" y="1250"/>
                  </a:lnTo>
                  <a:lnTo>
                    <a:pt x="1020" y="1250"/>
                  </a:lnTo>
                  <a:lnTo>
                    <a:pt x="1020" y="1248"/>
                  </a:lnTo>
                  <a:lnTo>
                    <a:pt x="1020" y="1246"/>
                  </a:lnTo>
                  <a:lnTo>
                    <a:pt x="1018" y="1246"/>
                  </a:lnTo>
                  <a:lnTo>
                    <a:pt x="1016" y="1246"/>
                  </a:lnTo>
                  <a:lnTo>
                    <a:pt x="1016" y="1248"/>
                  </a:lnTo>
                  <a:lnTo>
                    <a:pt x="1013" y="1250"/>
                  </a:lnTo>
                  <a:lnTo>
                    <a:pt x="1016" y="1248"/>
                  </a:lnTo>
                  <a:lnTo>
                    <a:pt x="1013" y="1248"/>
                  </a:lnTo>
                  <a:lnTo>
                    <a:pt x="1011" y="1248"/>
                  </a:lnTo>
                  <a:lnTo>
                    <a:pt x="1013" y="1250"/>
                  </a:lnTo>
                  <a:lnTo>
                    <a:pt x="1011" y="1248"/>
                  </a:lnTo>
                  <a:lnTo>
                    <a:pt x="1011" y="1250"/>
                  </a:lnTo>
                  <a:lnTo>
                    <a:pt x="1011" y="1252"/>
                  </a:lnTo>
                  <a:lnTo>
                    <a:pt x="1009" y="1252"/>
                  </a:lnTo>
                  <a:lnTo>
                    <a:pt x="1007" y="1252"/>
                  </a:lnTo>
                  <a:lnTo>
                    <a:pt x="1007" y="1250"/>
                  </a:lnTo>
                  <a:lnTo>
                    <a:pt x="1007" y="1252"/>
                  </a:lnTo>
                  <a:lnTo>
                    <a:pt x="1009" y="1254"/>
                  </a:lnTo>
                  <a:lnTo>
                    <a:pt x="1011" y="1256"/>
                  </a:lnTo>
                  <a:lnTo>
                    <a:pt x="1009" y="1256"/>
                  </a:lnTo>
                  <a:lnTo>
                    <a:pt x="1011" y="1256"/>
                  </a:lnTo>
                  <a:lnTo>
                    <a:pt x="1009" y="1258"/>
                  </a:lnTo>
                  <a:lnTo>
                    <a:pt x="1011" y="1258"/>
                  </a:lnTo>
                  <a:lnTo>
                    <a:pt x="1011" y="1260"/>
                  </a:lnTo>
                  <a:lnTo>
                    <a:pt x="1013" y="1262"/>
                  </a:lnTo>
                  <a:lnTo>
                    <a:pt x="1016" y="1262"/>
                  </a:lnTo>
                  <a:lnTo>
                    <a:pt x="1013" y="1264"/>
                  </a:lnTo>
                  <a:lnTo>
                    <a:pt x="1013" y="1266"/>
                  </a:lnTo>
                  <a:lnTo>
                    <a:pt x="1016" y="1264"/>
                  </a:lnTo>
                  <a:lnTo>
                    <a:pt x="1018" y="1264"/>
                  </a:lnTo>
                  <a:lnTo>
                    <a:pt x="1016" y="1266"/>
                  </a:lnTo>
                  <a:lnTo>
                    <a:pt x="1018" y="1266"/>
                  </a:lnTo>
                  <a:lnTo>
                    <a:pt x="1018" y="1264"/>
                  </a:lnTo>
                  <a:lnTo>
                    <a:pt x="1018" y="1266"/>
                  </a:lnTo>
                  <a:lnTo>
                    <a:pt x="1020" y="1266"/>
                  </a:lnTo>
                  <a:lnTo>
                    <a:pt x="1018" y="1268"/>
                  </a:lnTo>
                  <a:lnTo>
                    <a:pt x="1016" y="1268"/>
                  </a:lnTo>
                  <a:lnTo>
                    <a:pt x="1013" y="1270"/>
                  </a:lnTo>
                  <a:lnTo>
                    <a:pt x="1013" y="1272"/>
                  </a:lnTo>
                  <a:lnTo>
                    <a:pt x="1011" y="1270"/>
                  </a:lnTo>
                  <a:lnTo>
                    <a:pt x="1009" y="1268"/>
                  </a:lnTo>
                  <a:lnTo>
                    <a:pt x="1007" y="1266"/>
                  </a:lnTo>
                  <a:lnTo>
                    <a:pt x="1005" y="1266"/>
                  </a:lnTo>
                  <a:lnTo>
                    <a:pt x="1003" y="1266"/>
                  </a:lnTo>
                  <a:lnTo>
                    <a:pt x="1001" y="1264"/>
                  </a:lnTo>
                  <a:lnTo>
                    <a:pt x="998" y="1262"/>
                  </a:lnTo>
                  <a:lnTo>
                    <a:pt x="996" y="1262"/>
                  </a:lnTo>
                  <a:lnTo>
                    <a:pt x="994" y="1262"/>
                  </a:lnTo>
                  <a:lnTo>
                    <a:pt x="994" y="1260"/>
                  </a:lnTo>
                  <a:lnTo>
                    <a:pt x="994" y="1258"/>
                  </a:lnTo>
                  <a:lnTo>
                    <a:pt x="992" y="1258"/>
                  </a:lnTo>
                  <a:lnTo>
                    <a:pt x="990" y="1258"/>
                  </a:lnTo>
                  <a:lnTo>
                    <a:pt x="990" y="1256"/>
                  </a:lnTo>
                  <a:lnTo>
                    <a:pt x="988" y="1254"/>
                  </a:lnTo>
                  <a:lnTo>
                    <a:pt x="986" y="1254"/>
                  </a:lnTo>
                  <a:lnTo>
                    <a:pt x="983" y="1254"/>
                  </a:lnTo>
                  <a:lnTo>
                    <a:pt x="983" y="1252"/>
                  </a:lnTo>
                  <a:lnTo>
                    <a:pt x="981" y="1250"/>
                  </a:lnTo>
                  <a:lnTo>
                    <a:pt x="979" y="1250"/>
                  </a:lnTo>
                  <a:lnTo>
                    <a:pt x="979" y="1248"/>
                  </a:lnTo>
                  <a:lnTo>
                    <a:pt x="979" y="1246"/>
                  </a:lnTo>
                  <a:lnTo>
                    <a:pt x="977" y="1245"/>
                  </a:lnTo>
                  <a:lnTo>
                    <a:pt x="975" y="1245"/>
                  </a:lnTo>
                  <a:lnTo>
                    <a:pt x="973" y="1245"/>
                  </a:lnTo>
                  <a:lnTo>
                    <a:pt x="970" y="1243"/>
                  </a:lnTo>
                  <a:lnTo>
                    <a:pt x="970" y="1241"/>
                  </a:lnTo>
                  <a:lnTo>
                    <a:pt x="968" y="1241"/>
                  </a:lnTo>
                  <a:lnTo>
                    <a:pt x="966" y="1239"/>
                  </a:lnTo>
                  <a:lnTo>
                    <a:pt x="964" y="1237"/>
                  </a:lnTo>
                  <a:lnTo>
                    <a:pt x="962" y="1237"/>
                  </a:lnTo>
                  <a:lnTo>
                    <a:pt x="962" y="1235"/>
                  </a:lnTo>
                  <a:lnTo>
                    <a:pt x="960" y="1235"/>
                  </a:lnTo>
                  <a:lnTo>
                    <a:pt x="958" y="1235"/>
                  </a:lnTo>
                  <a:lnTo>
                    <a:pt x="955" y="1233"/>
                  </a:lnTo>
                  <a:lnTo>
                    <a:pt x="953" y="1233"/>
                  </a:lnTo>
                  <a:lnTo>
                    <a:pt x="951" y="1235"/>
                  </a:lnTo>
                  <a:lnTo>
                    <a:pt x="951" y="1237"/>
                  </a:lnTo>
                  <a:lnTo>
                    <a:pt x="949" y="1239"/>
                  </a:lnTo>
                  <a:lnTo>
                    <a:pt x="949" y="1237"/>
                  </a:lnTo>
                  <a:lnTo>
                    <a:pt x="947" y="1237"/>
                  </a:lnTo>
                  <a:lnTo>
                    <a:pt x="947" y="1235"/>
                  </a:lnTo>
                  <a:lnTo>
                    <a:pt x="945" y="1233"/>
                  </a:lnTo>
                  <a:lnTo>
                    <a:pt x="943" y="1231"/>
                  </a:lnTo>
                  <a:lnTo>
                    <a:pt x="943" y="1229"/>
                  </a:lnTo>
                  <a:lnTo>
                    <a:pt x="940" y="1229"/>
                  </a:lnTo>
                  <a:lnTo>
                    <a:pt x="940" y="1227"/>
                  </a:lnTo>
                  <a:lnTo>
                    <a:pt x="940" y="1225"/>
                  </a:lnTo>
                  <a:lnTo>
                    <a:pt x="940" y="1223"/>
                  </a:lnTo>
                  <a:lnTo>
                    <a:pt x="938" y="1223"/>
                  </a:lnTo>
                  <a:lnTo>
                    <a:pt x="936" y="1223"/>
                  </a:lnTo>
                  <a:lnTo>
                    <a:pt x="934" y="1221"/>
                  </a:lnTo>
                  <a:lnTo>
                    <a:pt x="934" y="1219"/>
                  </a:lnTo>
                  <a:lnTo>
                    <a:pt x="932" y="1219"/>
                  </a:lnTo>
                  <a:lnTo>
                    <a:pt x="930" y="1219"/>
                  </a:lnTo>
                  <a:lnTo>
                    <a:pt x="928" y="1217"/>
                  </a:lnTo>
                  <a:lnTo>
                    <a:pt x="928" y="1215"/>
                  </a:lnTo>
                  <a:lnTo>
                    <a:pt x="928" y="1213"/>
                  </a:lnTo>
                  <a:lnTo>
                    <a:pt x="925" y="1213"/>
                  </a:lnTo>
                  <a:lnTo>
                    <a:pt x="923" y="1211"/>
                  </a:lnTo>
                  <a:lnTo>
                    <a:pt x="923" y="1209"/>
                  </a:lnTo>
                  <a:lnTo>
                    <a:pt x="921" y="1209"/>
                  </a:lnTo>
                  <a:lnTo>
                    <a:pt x="919" y="1209"/>
                  </a:lnTo>
                  <a:lnTo>
                    <a:pt x="917" y="1209"/>
                  </a:lnTo>
                  <a:lnTo>
                    <a:pt x="917" y="1207"/>
                  </a:lnTo>
                  <a:lnTo>
                    <a:pt x="915" y="1207"/>
                  </a:lnTo>
                  <a:lnTo>
                    <a:pt x="912" y="1207"/>
                  </a:lnTo>
                  <a:lnTo>
                    <a:pt x="910" y="1205"/>
                  </a:lnTo>
                  <a:lnTo>
                    <a:pt x="908" y="1203"/>
                  </a:lnTo>
                  <a:lnTo>
                    <a:pt x="906" y="1201"/>
                  </a:lnTo>
                  <a:lnTo>
                    <a:pt x="906" y="1199"/>
                  </a:lnTo>
                  <a:lnTo>
                    <a:pt x="904" y="1197"/>
                  </a:lnTo>
                  <a:lnTo>
                    <a:pt x="904" y="1195"/>
                  </a:lnTo>
                  <a:lnTo>
                    <a:pt x="902" y="1195"/>
                  </a:lnTo>
                  <a:lnTo>
                    <a:pt x="900" y="1195"/>
                  </a:lnTo>
                  <a:lnTo>
                    <a:pt x="897" y="1197"/>
                  </a:lnTo>
                  <a:lnTo>
                    <a:pt x="895" y="1197"/>
                  </a:lnTo>
                  <a:lnTo>
                    <a:pt x="893" y="1195"/>
                  </a:lnTo>
                  <a:lnTo>
                    <a:pt x="891" y="1195"/>
                  </a:lnTo>
                  <a:lnTo>
                    <a:pt x="889" y="1195"/>
                  </a:lnTo>
                  <a:lnTo>
                    <a:pt x="887" y="1195"/>
                  </a:lnTo>
                  <a:lnTo>
                    <a:pt x="887" y="1193"/>
                  </a:lnTo>
                  <a:lnTo>
                    <a:pt x="885" y="1191"/>
                  </a:lnTo>
                  <a:lnTo>
                    <a:pt x="885" y="1189"/>
                  </a:lnTo>
                  <a:lnTo>
                    <a:pt x="882" y="1189"/>
                  </a:lnTo>
                  <a:lnTo>
                    <a:pt x="880" y="1187"/>
                  </a:lnTo>
                  <a:lnTo>
                    <a:pt x="878" y="1187"/>
                  </a:lnTo>
                  <a:lnTo>
                    <a:pt x="876" y="1189"/>
                  </a:lnTo>
                  <a:lnTo>
                    <a:pt x="874" y="1187"/>
                  </a:lnTo>
                  <a:lnTo>
                    <a:pt x="874" y="1185"/>
                  </a:lnTo>
                  <a:lnTo>
                    <a:pt x="872" y="1183"/>
                  </a:lnTo>
                  <a:lnTo>
                    <a:pt x="870" y="1183"/>
                  </a:lnTo>
                  <a:lnTo>
                    <a:pt x="872" y="1181"/>
                  </a:lnTo>
                  <a:lnTo>
                    <a:pt x="872" y="1179"/>
                  </a:lnTo>
                  <a:lnTo>
                    <a:pt x="870" y="1177"/>
                  </a:lnTo>
                  <a:lnTo>
                    <a:pt x="867" y="1177"/>
                  </a:lnTo>
                  <a:lnTo>
                    <a:pt x="867" y="1175"/>
                  </a:lnTo>
                  <a:lnTo>
                    <a:pt x="865" y="1173"/>
                  </a:lnTo>
                  <a:lnTo>
                    <a:pt x="863" y="1171"/>
                  </a:lnTo>
                  <a:lnTo>
                    <a:pt x="861" y="1171"/>
                  </a:lnTo>
                  <a:lnTo>
                    <a:pt x="859" y="1169"/>
                  </a:lnTo>
                  <a:lnTo>
                    <a:pt x="857" y="1169"/>
                  </a:lnTo>
                  <a:lnTo>
                    <a:pt x="857" y="1167"/>
                  </a:lnTo>
                  <a:lnTo>
                    <a:pt x="855" y="1167"/>
                  </a:lnTo>
                  <a:lnTo>
                    <a:pt x="852" y="1165"/>
                  </a:lnTo>
                  <a:lnTo>
                    <a:pt x="850" y="1165"/>
                  </a:lnTo>
                  <a:lnTo>
                    <a:pt x="848" y="1165"/>
                  </a:lnTo>
                  <a:lnTo>
                    <a:pt x="848" y="1163"/>
                  </a:lnTo>
                  <a:lnTo>
                    <a:pt x="846" y="1163"/>
                  </a:lnTo>
                  <a:lnTo>
                    <a:pt x="844" y="1161"/>
                  </a:lnTo>
                  <a:lnTo>
                    <a:pt x="842" y="1161"/>
                  </a:lnTo>
                  <a:lnTo>
                    <a:pt x="839" y="1159"/>
                  </a:lnTo>
                  <a:lnTo>
                    <a:pt x="837" y="1159"/>
                  </a:lnTo>
                  <a:lnTo>
                    <a:pt x="835" y="1157"/>
                  </a:lnTo>
                  <a:lnTo>
                    <a:pt x="833" y="1157"/>
                  </a:lnTo>
                  <a:lnTo>
                    <a:pt x="833" y="1155"/>
                  </a:lnTo>
                  <a:lnTo>
                    <a:pt x="831" y="1155"/>
                  </a:lnTo>
                  <a:lnTo>
                    <a:pt x="829" y="1155"/>
                  </a:lnTo>
                  <a:lnTo>
                    <a:pt x="827" y="1155"/>
                  </a:lnTo>
                  <a:lnTo>
                    <a:pt x="827" y="1153"/>
                  </a:lnTo>
                  <a:lnTo>
                    <a:pt x="824" y="1153"/>
                  </a:lnTo>
                  <a:lnTo>
                    <a:pt x="822" y="1151"/>
                  </a:lnTo>
                  <a:lnTo>
                    <a:pt x="820" y="1151"/>
                  </a:lnTo>
                  <a:lnTo>
                    <a:pt x="820" y="1153"/>
                  </a:lnTo>
                  <a:lnTo>
                    <a:pt x="818" y="1153"/>
                  </a:lnTo>
                  <a:lnTo>
                    <a:pt x="818" y="1155"/>
                  </a:lnTo>
                  <a:lnTo>
                    <a:pt x="816" y="1155"/>
                  </a:lnTo>
                  <a:lnTo>
                    <a:pt x="814" y="1157"/>
                  </a:lnTo>
                  <a:lnTo>
                    <a:pt x="816" y="1159"/>
                  </a:lnTo>
                  <a:lnTo>
                    <a:pt x="816" y="1161"/>
                  </a:lnTo>
                  <a:lnTo>
                    <a:pt x="814" y="1161"/>
                  </a:lnTo>
                  <a:lnTo>
                    <a:pt x="814" y="1163"/>
                  </a:lnTo>
                  <a:lnTo>
                    <a:pt x="814" y="1165"/>
                  </a:lnTo>
                  <a:lnTo>
                    <a:pt x="814" y="1167"/>
                  </a:lnTo>
                  <a:lnTo>
                    <a:pt x="814" y="1169"/>
                  </a:lnTo>
                  <a:lnTo>
                    <a:pt x="816" y="1171"/>
                  </a:lnTo>
                  <a:lnTo>
                    <a:pt x="814" y="1171"/>
                  </a:lnTo>
                  <a:lnTo>
                    <a:pt x="814" y="1169"/>
                  </a:lnTo>
                  <a:lnTo>
                    <a:pt x="812" y="1169"/>
                  </a:lnTo>
                  <a:lnTo>
                    <a:pt x="809" y="1169"/>
                  </a:lnTo>
                  <a:lnTo>
                    <a:pt x="809" y="1167"/>
                  </a:lnTo>
                  <a:lnTo>
                    <a:pt x="807" y="1167"/>
                  </a:lnTo>
                  <a:lnTo>
                    <a:pt x="805" y="1167"/>
                  </a:lnTo>
                  <a:lnTo>
                    <a:pt x="803" y="1167"/>
                  </a:lnTo>
                  <a:lnTo>
                    <a:pt x="803" y="1165"/>
                  </a:lnTo>
                  <a:lnTo>
                    <a:pt x="803" y="1163"/>
                  </a:lnTo>
                  <a:lnTo>
                    <a:pt x="799" y="1165"/>
                  </a:lnTo>
                  <a:lnTo>
                    <a:pt x="799" y="1163"/>
                  </a:lnTo>
                  <a:lnTo>
                    <a:pt x="797" y="1163"/>
                  </a:lnTo>
                  <a:lnTo>
                    <a:pt x="794" y="1163"/>
                  </a:lnTo>
                  <a:lnTo>
                    <a:pt x="794" y="1161"/>
                  </a:lnTo>
                  <a:lnTo>
                    <a:pt x="792" y="1161"/>
                  </a:lnTo>
                  <a:lnTo>
                    <a:pt x="794" y="1159"/>
                  </a:lnTo>
                  <a:lnTo>
                    <a:pt x="794" y="1157"/>
                  </a:lnTo>
                  <a:lnTo>
                    <a:pt x="797" y="1155"/>
                  </a:lnTo>
                  <a:lnTo>
                    <a:pt x="797" y="1153"/>
                  </a:lnTo>
                  <a:lnTo>
                    <a:pt x="797" y="1151"/>
                  </a:lnTo>
                  <a:lnTo>
                    <a:pt x="794" y="1149"/>
                  </a:lnTo>
                  <a:lnTo>
                    <a:pt x="792" y="1147"/>
                  </a:lnTo>
                  <a:lnTo>
                    <a:pt x="792" y="1145"/>
                  </a:lnTo>
                  <a:lnTo>
                    <a:pt x="790" y="1145"/>
                  </a:lnTo>
                  <a:lnTo>
                    <a:pt x="788" y="1145"/>
                  </a:lnTo>
                  <a:lnTo>
                    <a:pt x="786" y="1143"/>
                  </a:lnTo>
                  <a:lnTo>
                    <a:pt x="784" y="1143"/>
                  </a:lnTo>
                  <a:lnTo>
                    <a:pt x="781" y="1143"/>
                  </a:lnTo>
                  <a:lnTo>
                    <a:pt x="781" y="1141"/>
                  </a:lnTo>
                  <a:lnTo>
                    <a:pt x="779" y="1141"/>
                  </a:lnTo>
                  <a:lnTo>
                    <a:pt x="777" y="1141"/>
                  </a:lnTo>
                  <a:lnTo>
                    <a:pt x="775" y="1141"/>
                  </a:lnTo>
                  <a:lnTo>
                    <a:pt x="773" y="1139"/>
                  </a:lnTo>
                  <a:lnTo>
                    <a:pt x="771" y="1139"/>
                  </a:lnTo>
                  <a:lnTo>
                    <a:pt x="769" y="1139"/>
                  </a:lnTo>
                  <a:lnTo>
                    <a:pt x="766" y="1139"/>
                  </a:lnTo>
                  <a:lnTo>
                    <a:pt x="766" y="1137"/>
                  </a:lnTo>
                  <a:lnTo>
                    <a:pt x="764" y="1137"/>
                  </a:lnTo>
                  <a:lnTo>
                    <a:pt x="762" y="1137"/>
                  </a:lnTo>
                  <a:lnTo>
                    <a:pt x="760" y="1137"/>
                  </a:lnTo>
                  <a:lnTo>
                    <a:pt x="758" y="1137"/>
                  </a:lnTo>
                  <a:lnTo>
                    <a:pt x="756" y="1137"/>
                  </a:lnTo>
                  <a:lnTo>
                    <a:pt x="754" y="1137"/>
                  </a:lnTo>
                  <a:lnTo>
                    <a:pt x="751" y="1135"/>
                  </a:lnTo>
                  <a:lnTo>
                    <a:pt x="749" y="1135"/>
                  </a:lnTo>
                  <a:lnTo>
                    <a:pt x="747" y="1135"/>
                  </a:lnTo>
                  <a:lnTo>
                    <a:pt x="745" y="1135"/>
                  </a:lnTo>
                  <a:lnTo>
                    <a:pt x="743" y="1133"/>
                  </a:lnTo>
                  <a:lnTo>
                    <a:pt x="741" y="1133"/>
                  </a:lnTo>
                  <a:lnTo>
                    <a:pt x="739" y="1133"/>
                  </a:lnTo>
                  <a:lnTo>
                    <a:pt x="736" y="1133"/>
                  </a:lnTo>
                  <a:lnTo>
                    <a:pt x="734" y="1133"/>
                  </a:lnTo>
                  <a:lnTo>
                    <a:pt x="732" y="1133"/>
                  </a:lnTo>
                  <a:lnTo>
                    <a:pt x="730" y="1131"/>
                  </a:lnTo>
                  <a:lnTo>
                    <a:pt x="728" y="1131"/>
                  </a:lnTo>
                  <a:lnTo>
                    <a:pt x="726" y="1131"/>
                  </a:lnTo>
                  <a:lnTo>
                    <a:pt x="726" y="1129"/>
                  </a:lnTo>
                  <a:lnTo>
                    <a:pt x="726" y="1131"/>
                  </a:lnTo>
                  <a:lnTo>
                    <a:pt x="728" y="1131"/>
                  </a:lnTo>
                  <a:lnTo>
                    <a:pt x="726" y="1129"/>
                  </a:lnTo>
                  <a:lnTo>
                    <a:pt x="724" y="1131"/>
                  </a:lnTo>
                  <a:lnTo>
                    <a:pt x="724" y="1129"/>
                  </a:lnTo>
                  <a:lnTo>
                    <a:pt x="724" y="1127"/>
                  </a:lnTo>
                  <a:lnTo>
                    <a:pt x="721" y="1127"/>
                  </a:lnTo>
                  <a:lnTo>
                    <a:pt x="721" y="1125"/>
                  </a:lnTo>
                  <a:lnTo>
                    <a:pt x="724" y="1125"/>
                  </a:lnTo>
                  <a:lnTo>
                    <a:pt x="724" y="1123"/>
                  </a:lnTo>
                  <a:lnTo>
                    <a:pt x="721" y="1123"/>
                  </a:lnTo>
                  <a:lnTo>
                    <a:pt x="721" y="1125"/>
                  </a:lnTo>
                  <a:lnTo>
                    <a:pt x="721" y="1123"/>
                  </a:lnTo>
                  <a:lnTo>
                    <a:pt x="719" y="1123"/>
                  </a:lnTo>
                  <a:lnTo>
                    <a:pt x="717" y="1125"/>
                  </a:lnTo>
                  <a:lnTo>
                    <a:pt x="719" y="1125"/>
                  </a:lnTo>
                  <a:lnTo>
                    <a:pt x="717" y="1125"/>
                  </a:lnTo>
                  <a:lnTo>
                    <a:pt x="719" y="1127"/>
                  </a:lnTo>
                  <a:lnTo>
                    <a:pt x="717" y="1127"/>
                  </a:lnTo>
                  <a:lnTo>
                    <a:pt x="719" y="1127"/>
                  </a:lnTo>
                  <a:lnTo>
                    <a:pt x="719" y="1129"/>
                  </a:lnTo>
                  <a:lnTo>
                    <a:pt x="717" y="1127"/>
                  </a:lnTo>
                  <a:lnTo>
                    <a:pt x="717" y="1129"/>
                  </a:lnTo>
                  <a:lnTo>
                    <a:pt x="717" y="1127"/>
                  </a:lnTo>
                  <a:lnTo>
                    <a:pt x="717" y="1129"/>
                  </a:lnTo>
                  <a:lnTo>
                    <a:pt x="715" y="1127"/>
                  </a:lnTo>
                  <a:lnTo>
                    <a:pt x="713" y="1127"/>
                  </a:lnTo>
                  <a:lnTo>
                    <a:pt x="711" y="1127"/>
                  </a:lnTo>
                  <a:lnTo>
                    <a:pt x="711" y="1125"/>
                  </a:lnTo>
                  <a:lnTo>
                    <a:pt x="711" y="1127"/>
                  </a:lnTo>
                  <a:lnTo>
                    <a:pt x="708" y="1125"/>
                  </a:lnTo>
                  <a:lnTo>
                    <a:pt x="708" y="1127"/>
                  </a:lnTo>
                  <a:lnTo>
                    <a:pt x="708" y="1125"/>
                  </a:lnTo>
                  <a:lnTo>
                    <a:pt x="706" y="1125"/>
                  </a:lnTo>
                  <a:lnTo>
                    <a:pt x="706" y="1127"/>
                  </a:lnTo>
                  <a:lnTo>
                    <a:pt x="704" y="1127"/>
                  </a:lnTo>
                  <a:lnTo>
                    <a:pt x="702" y="1125"/>
                  </a:lnTo>
                  <a:lnTo>
                    <a:pt x="700" y="1125"/>
                  </a:lnTo>
                  <a:lnTo>
                    <a:pt x="698" y="1125"/>
                  </a:lnTo>
                  <a:lnTo>
                    <a:pt x="696" y="1125"/>
                  </a:lnTo>
                  <a:lnTo>
                    <a:pt x="693" y="1123"/>
                  </a:lnTo>
                  <a:lnTo>
                    <a:pt x="691" y="1123"/>
                  </a:lnTo>
                  <a:lnTo>
                    <a:pt x="691" y="1121"/>
                  </a:lnTo>
                  <a:lnTo>
                    <a:pt x="693" y="1121"/>
                  </a:lnTo>
                  <a:lnTo>
                    <a:pt x="696" y="1123"/>
                  </a:lnTo>
                  <a:lnTo>
                    <a:pt x="698" y="1123"/>
                  </a:lnTo>
                  <a:lnTo>
                    <a:pt x="700" y="1121"/>
                  </a:lnTo>
                  <a:lnTo>
                    <a:pt x="698" y="1121"/>
                  </a:lnTo>
                  <a:lnTo>
                    <a:pt x="698" y="1119"/>
                  </a:lnTo>
                  <a:lnTo>
                    <a:pt x="696" y="1119"/>
                  </a:lnTo>
                  <a:lnTo>
                    <a:pt x="693" y="1119"/>
                  </a:lnTo>
                  <a:lnTo>
                    <a:pt x="691" y="1119"/>
                  </a:lnTo>
                  <a:lnTo>
                    <a:pt x="689" y="1119"/>
                  </a:lnTo>
                  <a:lnTo>
                    <a:pt x="687" y="1119"/>
                  </a:lnTo>
                  <a:lnTo>
                    <a:pt x="685" y="1119"/>
                  </a:lnTo>
                  <a:lnTo>
                    <a:pt x="683" y="1119"/>
                  </a:lnTo>
                  <a:lnTo>
                    <a:pt x="681" y="1119"/>
                  </a:lnTo>
                  <a:lnTo>
                    <a:pt x="678" y="1119"/>
                  </a:lnTo>
                  <a:lnTo>
                    <a:pt x="676" y="1117"/>
                  </a:lnTo>
                  <a:lnTo>
                    <a:pt x="674" y="1117"/>
                  </a:lnTo>
                  <a:lnTo>
                    <a:pt x="672" y="1117"/>
                  </a:lnTo>
                  <a:lnTo>
                    <a:pt x="670" y="1117"/>
                  </a:lnTo>
                  <a:lnTo>
                    <a:pt x="668" y="1117"/>
                  </a:lnTo>
                  <a:lnTo>
                    <a:pt x="666" y="1117"/>
                  </a:lnTo>
                  <a:lnTo>
                    <a:pt x="663" y="1119"/>
                  </a:lnTo>
                  <a:lnTo>
                    <a:pt x="661" y="1119"/>
                  </a:lnTo>
                  <a:lnTo>
                    <a:pt x="661" y="1121"/>
                  </a:lnTo>
                  <a:lnTo>
                    <a:pt x="659" y="1121"/>
                  </a:lnTo>
                  <a:lnTo>
                    <a:pt x="657" y="1121"/>
                  </a:lnTo>
                  <a:lnTo>
                    <a:pt x="655" y="1123"/>
                  </a:lnTo>
                  <a:lnTo>
                    <a:pt x="653" y="1123"/>
                  </a:lnTo>
                  <a:lnTo>
                    <a:pt x="650" y="1125"/>
                  </a:lnTo>
                  <a:lnTo>
                    <a:pt x="648" y="1125"/>
                  </a:lnTo>
                  <a:lnTo>
                    <a:pt x="648" y="1127"/>
                  </a:lnTo>
                  <a:lnTo>
                    <a:pt x="646" y="1127"/>
                  </a:lnTo>
                  <a:lnTo>
                    <a:pt x="646" y="1129"/>
                  </a:lnTo>
                  <a:lnTo>
                    <a:pt x="646" y="1131"/>
                  </a:lnTo>
                  <a:lnTo>
                    <a:pt x="644" y="1131"/>
                  </a:lnTo>
                  <a:lnTo>
                    <a:pt x="642" y="1133"/>
                  </a:lnTo>
                  <a:lnTo>
                    <a:pt x="640" y="1133"/>
                  </a:lnTo>
                  <a:lnTo>
                    <a:pt x="638" y="1133"/>
                  </a:lnTo>
                  <a:lnTo>
                    <a:pt x="635" y="1133"/>
                  </a:lnTo>
                  <a:lnTo>
                    <a:pt x="633" y="1133"/>
                  </a:lnTo>
                  <a:lnTo>
                    <a:pt x="633" y="1135"/>
                  </a:lnTo>
                  <a:lnTo>
                    <a:pt x="631" y="1135"/>
                  </a:lnTo>
                  <a:lnTo>
                    <a:pt x="629" y="1137"/>
                  </a:lnTo>
                  <a:lnTo>
                    <a:pt x="627" y="1139"/>
                  </a:lnTo>
                  <a:lnTo>
                    <a:pt x="627" y="1141"/>
                  </a:lnTo>
                  <a:lnTo>
                    <a:pt x="625" y="1141"/>
                  </a:lnTo>
                  <a:lnTo>
                    <a:pt x="625" y="1143"/>
                  </a:lnTo>
                  <a:lnTo>
                    <a:pt x="623" y="1143"/>
                  </a:lnTo>
                  <a:lnTo>
                    <a:pt x="620" y="1143"/>
                  </a:lnTo>
                  <a:lnTo>
                    <a:pt x="618" y="1145"/>
                  </a:lnTo>
                  <a:lnTo>
                    <a:pt x="616" y="1145"/>
                  </a:lnTo>
                  <a:lnTo>
                    <a:pt x="614" y="1145"/>
                  </a:lnTo>
                  <a:lnTo>
                    <a:pt x="612" y="1145"/>
                  </a:lnTo>
                  <a:lnTo>
                    <a:pt x="610" y="1147"/>
                  </a:lnTo>
                  <a:lnTo>
                    <a:pt x="608" y="1147"/>
                  </a:lnTo>
                  <a:lnTo>
                    <a:pt x="608" y="1149"/>
                  </a:lnTo>
                  <a:lnTo>
                    <a:pt x="608" y="1151"/>
                  </a:lnTo>
                  <a:lnTo>
                    <a:pt x="605" y="1151"/>
                  </a:lnTo>
                  <a:lnTo>
                    <a:pt x="603" y="1153"/>
                  </a:lnTo>
                  <a:lnTo>
                    <a:pt x="601" y="1153"/>
                  </a:lnTo>
                  <a:lnTo>
                    <a:pt x="601" y="1155"/>
                  </a:lnTo>
                  <a:lnTo>
                    <a:pt x="599" y="1155"/>
                  </a:lnTo>
                  <a:lnTo>
                    <a:pt x="597" y="1157"/>
                  </a:lnTo>
                  <a:lnTo>
                    <a:pt x="595" y="1157"/>
                  </a:lnTo>
                  <a:lnTo>
                    <a:pt x="593" y="1157"/>
                  </a:lnTo>
                  <a:lnTo>
                    <a:pt x="590" y="1157"/>
                  </a:lnTo>
                  <a:lnTo>
                    <a:pt x="590" y="1159"/>
                  </a:lnTo>
                  <a:lnTo>
                    <a:pt x="588" y="1159"/>
                  </a:lnTo>
                  <a:lnTo>
                    <a:pt x="586" y="1161"/>
                  </a:lnTo>
                  <a:lnTo>
                    <a:pt x="584" y="1165"/>
                  </a:lnTo>
                  <a:lnTo>
                    <a:pt x="582" y="1165"/>
                  </a:lnTo>
                  <a:lnTo>
                    <a:pt x="584" y="1165"/>
                  </a:lnTo>
                  <a:lnTo>
                    <a:pt x="584" y="1167"/>
                  </a:lnTo>
                  <a:lnTo>
                    <a:pt x="584" y="1165"/>
                  </a:lnTo>
                  <a:lnTo>
                    <a:pt x="586" y="1163"/>
                  </a:lnTo>
                  <a:lnTo>
                    <a:pt x="586" y="1165"/>
                  </a:lnTo>
                  <a:lnTo>
                    <a:pt x="584" y="1167"/>
                  </a:lnTo>
                  <a:lnTo>
                    <a:pt x="582" y="1169"/>
                  </a:lnTo>
                  <a:lnTo>
                    <a:pt x="580" y="1169"/>
                  </a:lnTo>
                  <a:lnTo>
                    <a:pt x="580" y="1171"/>
                  </a:lnTo>
                  <a:lnTo>
                    <a:pt x="577" y="1171"/>
                  </a:lnTo>
                  <a:lnTo>
                    <a:pt x="575" y="1171"/>
                  </a:lnTo>
                  <a:lnTo>
                    <a:pt x="573" y="1171"/>
                  </a:lnTo>
                  <a:lnTo>
                    <a:pt x="575" y="1173"/>
                  </a:lnTo>
                  <a:lnTo>
                    <a:pt x="573" y="1173"/>
                  </a:lnTo>
                  <a:lnTo>
                    <a:pt x="571" y="1175"/>
                  </a:lnTo>
                  <a:lnTo>
                    <a:pt x="569" y="1177"/>
                  </a:lnTo>
                  <a:lnTo>
                    <a:pt x="569" y="1179"/>
                  </a:lnTo>
                  <a:lnTo>
                    <a:pt x="567" y="1181"/>
                  </a:lnTo>
                  <a:lnTo>
                    <a:pt x="569" y="1181"/>
                  </a:lnTo>
                  <a:lnTo>
                    <a:pt x="569" y="1183"/>
                  </a:lnTo>
                  <a:lnTo>
                    <a:pt x="569" y="1185"/>
                  </a:lnTo>
                  <a:lnTo>
                    <a:pt x="571" y="1185"/>
                  </a:lnTo>
                  <a:lnTo>
                    <a:pt x="573" y="1187"/>
                  </a:lnTo>
                  <a:lnTo>
                    <a:pt x="571" y="1187"/>
                  </a:lnTo>
                  <a:lnTo>
                    <a:pt x="571" y="1189"/>
                  </a:lnTo>
                  <a:lnTo>
                    <a:pt x="569" y="1191"/>
                  </a:lnTo>
                  <a:lnTo>
                    <a:pt x="569" y="1193"/>
                  </a:lnTo>
                  <a:lnTo>
                    <a:pt x="569" y="1195"/>
                  </a:lnTo>
                  <a:lnTo>
                    <a:pt x="567" y="1195"/>
                  </a:lnTo>
                  <a:lnTo>
                    <a:pt x="565" y="1197"/>
                  </a:lnTo>
                  <a:lnTo>
                    <a:pt x="562" y="1199"/>
                  </a:lnTo>
                  <a:lnTo>
                    <a:pt x="560" y="1199"/>
                  </a:lnTo>
                  <a:lnTo>
                    <a:pt x="560" y="1201"/>
                  </a:lnTo>
                  <a:lnTo>
                    <a:pt x="560" y="1203"/>
                  </a:lnTo>
                  <a:lnTo>
                    <a:pt x="560" y="1205"/>
                  </a:lnTo>
                  <a:lnTo>
                    <a:pt x="560" y="1207"/>
                  </a:lnTo>
                  <a:lnTo>
                    <a:pt x="560" y="1209"/>
                  </a:lnTo>
                  <a:lnTo>
                    <a:pt x="560" y="1211"/>
                  </a:lnTo>
                  <a:lnTo>
                    <a:pt x="562" y="1213"/>
                  </a:lnTo>
                  <a:lnTo>
                    <a:pt x="560" y="1215"/>
                  </a:lnTo>
                  <a:lnTo>
                    <a:pt x="558" y="1215"/>
                  </a:lnTo>
                  <a:lnTo>
                    <a:pt x="558" y="1217"/>
                  </a:lnTo>
                  <a:lnTo>
                    <a:pt x="556" y="1219"/>
                  </a:lnTo>
                  <a:lnTo>
                    <a:pt x="554" y="1219"/>
                  </a:lnTo>
                  <a:lnTo>
                    <a:pt x="552" y="1219"/>
                  </a:lnTo>
                  <a:lnTo>
                    <a:pt x="550" y="1219"/>
                  </a:lnTo>
                  <a:lnTo>
                    <a:pt x="547" y="1219"/>
                  </a:lnTo>
                  <a:lnTo>
                    <a:pt x="545" y="1221"/>
                  </a:lnTo>
                  <a:lnTo>
                    <a:pt x="543" y="1223"/>
                  </a:lnTo>
                  <a:lnTo>
                    <a:pt x="541" y="1223"/>
                  </a:lnTo>
                  <a:lnTo>
                    <a:pt x="539" y="1223"/>
                  </a:lnTo>
                  <a:lnTo>
                    <a:pt x="537" y="1225"/>
                  </a:lnTo>
                  <a:lnTo>
                    <a:pt x="535" y="1225"/>
                  </a:lnTo>
                  <a:lnTo>
                    <a:pt x="535" y="1227"/>
                  </a:lnTo>
                  <a:lnTo>
                    <a:pt x="532" y="1227"/>
                  </a:lnTo>
                  <a:lnTo>
                    <a:pt x="530" y="1227"/>
                  </a:lnTo>
                  <a:lnTo>
                    <a:pt x="528" y="1227"/>
                  </a:lnTo>
                  <a:lnTo>
                    <a:pt x="528" y="1229"/>
                  </a:lnTo>
                  <a:lnTo>
                    <a:pt x="526" y="1229"/>
                  </a:lnTo>
                  <a:lnTo>
                    <a:pt x="524" y="1229"/>
                  </a:lnTo>
                  <a:lnTo>
                    <a:pt x="522" y="1229"/>
                  </a:lnTo>
                  <a:lnTo>
                    <a:pt x="519" y="1231"/>
                  </a:lnTo>
                  <a:lnTo>
                    <a:pt x="517" y="1231"/>
                  </a:lnTo>
                  <a:lnTo>
                    <a:pt x="517" y="1233"/>
                  </a:lnTo>
                  <a:lnTo>
                    <a:pt x="515" y="1233"/>
                  </a:lnTo>
                  <a:lnTo>
                    <a:pt x="513" y="1235"/>
                  </a:lnTo>
                  <a:lnTo>
                    <a:pt x="513" y="1237"/>
                  </a:lnTo>
                  <a:lnTo>
                    <a:pt x="511" y="1239"/>
                  </a:lnTo>
                  <a:lnTo>
                    <a:pt x="509" y="1241"/>
                  </a:lnTo>
                  <a:lnTo>
                    <a:pt x="509" y="1243"/>
                  </a:lnTo>
                  <a:lnTo>
                    <a:pt x="507" y="1245"/>
                  </a:lnTo>
                  <a:lnTo>
                    <a:pt x="504" y="1246"/>
                  </a:lnTo>
                  <a:lnTo>
                    <a:pt x="504" y="1248"/>
                  </a:lnTo>
                  <a:lnTo>
                    <a:pt x="502" y="1250"/>
                  </a:lnTo>
                  <a:lnTo>
                    <a:pt x="500" y="1252"/>
                  </a:lnTo>
                  <a:lnTo>
                    <a:pt x="500" y="1254"/>
                  </a:lnTo>
                  <a:lnTo>
                    <a:pt x="500" y="1256"/>
                  </a:lnTo>
                  <a:lnTo>
                    <a:pt x="500" y="1258"/>
                  </a:lnTo>
                  <a:lnTo>
                    <a:pt x="498" y="1260"/>
                  </a:lnTo>
                  <a:lnTo>
                    <a:pt x="498" y="1262"/>
                  </a:lnTo>
                  <a:lnTo>
                    <a:pt x="498" y="1264"/>
                  </a:lnTo>
                  <a:lnTo>
                    <a:pt x="498" y="1266"/>
                  </a:lnTo>
                  <a:lnTo>
                    <a:pt x="498" y="1268"/>
                  </a:lnTo>
                  <a:lnTo>
                    <a:pt x="498" y="1270"/>
                  </a:lnTo>
                  <a:lnTo>
                    <a:pt x="498" y="1272"/>
                  </a:lnTo>
                  <a:lnTo>
                    <a:pt x="498" y="1274"/>
                  </a:lnTo>
                  <a:lnTo>
                    <a:pt x="498" y="1276"/>
                  </a:lnTo>
                  <a:lnTo>
                    <a:pt x="496" y="1276"/>
                  </a:lnTo>
                  <a:lnTo>
                    <a:pt x="494" y="1278"/>
                  </a:lnTo>
                  <a:lnTo>
                    <a:pt x="492" y="1278"/>
                  </a:lnTo>
                  <a:lnTo>
                    <a:pt x="492" y="1280"/>
                  </a:lnTo>
                  <a:lnTo>
                    <a:pt x="489" y="1280"/>
                  </a:lnTo>
                  <a:lnTo>
                    <a:pt x="489" y="1282"/>
                  </a:lnTo>
                  <a:lnTo>
                    <a:pt x="487" y="1284"/>
                  </a:lnTo>
                  <a:lnTo>
                    <a:pt x="487" y="1286"/>
                  </a:lnTo>
                  <a:lnTo>
                    <a:pt x="485" y="1286"/>
                  </a:lnTo>
                  <a:lnTo>
                    <a:pt x="483" y="1288"/>
                  </a:lnTo>
                  <a:lnTo>
                    <a:pt x="481" y="1290"/>
                  </a:lnTo>
                  <a:lnTo>
                    <a:pt x="479" y="1292"/>
                  </a:lnTo>
                  <a:lnTo>
                    <a:pt x="479" y="1294"/>
                  </a:lnTo>
                  <a:lnTo>
                    <a:pt x="479" y="1296"/>
                  </a:lnTo>
                  <a:lnTo>
                    <a:pt x="477" y="1298"/>
                  </a:lnTo>
                  <a:lnTo>
                    <a:pt x="477" y="1300"/>
                  </a:lnTo>
                  <a:lnTo>
                    <a:pt x="477" y="1302"/>
                  </a:lnTo>
                  <a:lnTo>
                    <a:pt x="477" y="1304"/>
                  </a:lnTo>
                  <a:lnTo>
                    <a:pt x="479" y="1306"/>
                  </a:lnTo>
                  <a:lnTo>
                    <a:pt x="479" y="1308"/>
                  </a:lnTo>
                  <a:lnTo>
                    <a:pt x="481" y="1308"/>
                  </a:lnTo>
                  <a:lnTo>
                    <a:pt x="481" y="1310"/>
                  </a:lnTo>
                  <a:lnTo>
                    <a:pt x="481" y="1312"/>
                  </a:lnTo>
                  <a:lnTo>
                    <a:pt x="479" y="1312"/>
                  </a:lnTo>
                  <a:lnTo>
                    <a:pt x="477" y="1312"/>
                  </a:lnTo>
                  <a:lnTo>
                    <a:pt x="474" y="1312"/>
                  </a:lnTo>
                  <a:lnTo>
                    <a:pt x="472" y="1312"/>
                  </a:lnTo>
                  <a:lnTo>
                    <a:pt x="472" y="1314"/>
                  </a:lnTo>
                  <a:lnTo>
                    <a:pt x="470" y="1316"/>
                  </a:lnTo>
                  <a:lnTo>
                    <a:pt x="468" y="1318"/>
                  </a:lnTo>
                  <a:lnTo>
                    <a:pt x="468" y="1320"/>
                  </a:lnTo>
                  <a:lnTo>
                    <a:pt x="468" y="1322"/>
                  </a:lnTo>
                  <a:lnTo>
                    <a:pt x="466" y="1322"/>
                  </a:lnTo>
                  <a:lnTo>
                    <a:pt x="464" y="1322"/>
                  </a:lnTo>
                  <a:lnTo>
                    <a:pt x="461" y="1324"/>
                  </a:lnTo>
                  <a:lnTo>
                    <a:pt x="459" y="1324"/>
                  </a:lnTo>
                  <a:lnTo>
                    <a:pt x="457" y="1326"/>
                  </a:lnTo>
                  <a:lnTo>
                    <a:pt x="455" y="1326"/>
                  </a:lnTo>
                  <a:lnTo>
                    <a:pt x="453" y="1328"/>
                  </a:lnTo>
                  <a:lnTo>
                    <a:pt x="451" y="1330"/>
                  </a:lnTo>
                  <a:lnTo>
                    <a:pt x="451" y="1332"/>
                  </a:lnTo>
                  <a:lnTo>
                    <a:pt x="451" y="1334"/>
                  </a:lnTo>
                  <a:lnTo>
                    <a:pt x="449" y="1336"/>
                  </a:lnTo>
                  <a:lnTo>
                    <a:pt x="449" y="1338"/>
                  </a:lnTo>
                  <a:lnTo>
                    <a:pt x="446" y="1338"/>
                  </a:lnTo>
                  <a:lnTo>
                    <a:pt x="444" y="1338"/>
                  </a:lnTo>
                  <a:lnTo>
                    <a:pt x="442" y="1338"/>
                  </a:lnTo>
                  <a:lnTo>
                    <a:pt x="440" y="1338"/>
                  </a:lnTo>
                  <a:lnTo>
                    <a:pt x="440" y="1340"/>
                  </a:lnTo>
                  <a:lnTo>
                    <a:pt x="438" y="1340"/>
                  </a:lnTo>
                  <a:lnTo>
                    <a:pt x="440" y="1338"/>
                  </a:lnTo>
                  <a:lnTo>
                    <a:pt x="438" y="1338"/>
                  </a:lnTo>
                  <a:lnTo>
                    <a:pt x="436" y="1338"/>
                  </a:lnTo>
                  <a:lnTo>
                    <a:pt x="434" y="1340"/>
                  </a:lnTo>
                  <a:lnTo>
                    <a:pt x="431" y="1340"/>
                  </a:lnTo>
                  <a:lnTo>
                    <a:pt x="434" y="1342"/>
                  </a:lnTo>
                  <a:lnTo>
                    <a:pt x="431" y="1342"/>
                  </a:lnTo>
                  <a:lnTo>
                    <a:pt x="434" y="1342"/>
                  </a:lnTo>
                  <a:lnTo>
                    <a:pt x="431" y="1342"/>
                  </a:lnTo>
                  <a:lnTo>
                    <a:pt x="431" y="1344"/>
                  </a:lnTo>
                  <a:lnTo>
                    <a:pt x="429" y="1344"/>
                  </a:lnTo>
                  <a:lnTo>
                    <a:pt x="427" y="1346"/>
                  </a:lnTo>
                  <a:lnTo>
                    <a:pt x="425" y="1346"/>
                  </a:lnTo>
                  <a:lnTo>
                    <a:pt x="423" y="1348"/>
                  </a:lnTo>
                  <a:lnTo>
                    <a:pt x="421" y="1348"/>
                  </a:lnTo>
                  <a:lnTo>
                    <a:pt x="419" y="1348"/>
                  </a:lnTo>
                  <a:lnTo>
                    <a:pt x="416" y="1348"/>
                  </a:lnTo>
                  <a:lnTo>
                    <a:pt x="414" y="1350"/>
                  </a:lnTo>
                  <a:lnTo>
                    <a:pt x="414" y="1352"/>
                  </a:lnTo>
                  <a:lnTo>
                    <a:pt x="412" y="1354"/>
                  </a:lnTo>
                  <a:lnTo>
                    <a:pt x="410" y="1354"/>
                  </a:lnTo>
                  <a:lnTo>
                    <a:pt x="408" y="1354"/>
                  </a:lnTo>
                  <a:lnTo>
                    <a:pt x="406" y="1356"/>
                  </a:lnTo>
                  <a:lnTo>
                    <a:pt x="404" y="1356"/>
                  </a:lnTo>
                  <a:lnTo>
                    <a:pt x="401" y="1356"/>
                  </a:lnTo>
                  <a:lnTo>
                    <a:pt x="399" y="1356"/>
                  </a:lnTo>
                  <a:lnTo>
                    <a:pt x="397" y="1358"/>
                  </a:lnTo>
                  <a:lnTo>
                    <a:pt x="395" y="1358"/>
                  </a:lnTo>
                  <a:lnTo>
                    <a:pt x="393" y="1360"/>
                  </a:lnTo>
                  <a:lnTo>
                    <a:pt x="391" y="1358"/>
                  </a:lnTo>
                  <a:lnTo>
                    <a:pt x="388" y="1358"/>
                  </a:lnTo>
                  <a:lnTo>
                    <a:pt x="386" y="1360"/>
                  </a:lnTo>
                  <a:lnTo>
                    <a:pt x="384" y="1360"/>
                  </a:lnTo>
                  <a:lnTo>
                    <a:pt x="382" y="1360"/>
                  </a:lnTo>
                  <a:lnTo>
                    <a:pt x="380" y="1360"/>
                  </a:lnTo>
                  <a:lnTo>
                    <a:pt x="378" y="1360"/>
                  </a:lnTo>
                  <a:lnTo>
                    <a:pt x="376" y="1362"/>
                  </a:lnTo>
                  <a:lnTo>
                    <a:pt x="373" y="1364"/>
                  </a:lnTo>
                  <a:lnTo>
                    <a:pt x="373" y="1366"/>
                  </a:lnTo>
                  <a:lnTo>
                    <a:pt x="371" y="1366"/>
                  </a:lnTo>
                  <a:lnTo>
                    <a:pt x="371" y="1368"/>
                  </a:lnTo>
                  <a:lnTo>
                    <a:pt x="369" y="1366"/>
                  </a:lnTo>
                  <a:lnTo>
                    <a:pt x="367" y="1366"/>
                  </a:lnTo>
                  <a:lnTo>
                    <a:pt x="365" y="1364"/>
                  </a:lnTo>
                  <a:lnTo>
                    <a:pt x="363" y="1364"/>
                  </a:lnTo>
                  <a:lnTo>
                    <a:pt x="361" y="1364"/>
                  </a:lnTo>
                  <a:lnTo>
                    <a:pt x="358" y="1366"/>
                  </a:lnTo>
                  <a:lnTo>
                    <a:pt x="356" y="1366"/>
                  </a:lnTo>
                  <a:lnTo>
                    <a:pt x="354" y="1366"/>
                  </a:lnTo>
                  <a:lnTo>
                    <a:pt x="354" y="1368"/>
                  </a:lnTo>
                  <a:lnTo>
                    <a:pt x="352" y="1368"/>
                  </a:lnTo>
                  <a:lnTo>
                    <a:pt x="350" y="1368"/>
                  </a:lnTo>
                  <a:lnTo>
                    <a:pt x="348" y="1370"/>
                  </a:lnTo>
                  <a:lnTo>
                    <a:pt x="346" y="1370"/>
                  </a:lnTo>
                  <a:lnTo>
                    <a:pt x="343" y="1372"/>
                  </a:lnTo>
                  <a:lnTo>
                    <a:pt x="341" y="1374"/>
                  </a:lnTo>
                  <a:lnTo>
                    <a:pt x="339" y="1376"/>
                  </a:lnTo>
                  <a:lnTo>
                    <a:pt x="337" y="1374"/>
                  </a:lnTo>
                  <a:lnTo>
                    <a:pt x="335" y="1374"/>
                  </a:lnTo>
                  <a:lnTo>
                    <a:pt x="333" y="1372"/>
                  </a:lnTo>
                  <a:lnTo>
                    <a:pt x="330" y="1374"/>
                  </a:lnTo>
                  <a:lnTo>
                    <a:pt x="328" y="1374"/>
                  </a:lnTo>
                  <a:lnTo>
                    <a:pt x="326" y="1376"/>
                  </a:lnTo>
                  <a:lnTo>
                    <a:pt x="326" y="1378"/>
                  </a:lnTo>
                  <a:lnTo>
                    <a:pt x="324" y="1378"/>
                  </a:lnTo>
                  <a:lnTo>
                    <a:pt x="322" y="1380"/>
                  </a:lnTo>
                  <a:lnTo>
                    <a:pt x="320" y="1382"/>
                  </a:lnTo>
                  <a:lnTo>
                    <a:pt x="318" y="1382"/>
                  </a:lnTo>
                  <a:lnTo>
                    <a:pt x="315" y="1382"/>
                  </a:lnTo>
                  <a:lnTo>
                    <a:pt x="313" y="1380"/>
                  </a:lnTo>
                  <a:lnTo>
                    <a:pt x="311" y="1380"/>
                  </a:lnTo>
                  <a:lnTo>
                    <a:pt x="309" y="1380"/>
                  </a:lnTo>
                  <a:lnTo>
                    <a:pt x="307" y="1380"/>
                  </a:lnTo>
                  <a:lnTo>
                    <a:pt x="305" y="1380"/>
                  </a:lnTo>
                  <a:lnTo>
                    <a:pt x="303" y="1378"/>
                  </a:lnTo>
                  <a:lnTo>
                    <a:pt x="300" y="1378"/>
                  </a:lnTo>
                  <a:lnTo>
                    <a:pt x="298" y="1378"/>
                  </a:lnTo>
                  <a:lnTo>
                    <a:pt x="296" y="1376"/>
                  </a:lnTo>
                  <a:lnTo>
                    <a:pt x="294" y="1376"/>
                  </a:lnTo>
                  <a:lnTo>
                    <a:pt x="292" y="1376"/>
                  </a:lnTo>
                  <a:lnTo>
                    <a:pt x="290" y="1376"/>
                  </a:lnTo>
                  <a:lnTo>
                    <a:pt x="288" y="1376"/>
                  </a:lnTo>
                  <a:lnTo>
                    <a:pt x="285" y="1376"/>
                  </a:lnTo>
                  <a:lnTo>
                    <a:pt x="283" y="1378"/>
                  </a:lnTo>
                  <a:lnTo>
                    <a:pt x="283" y="1380"/>
                  </a:lnTo>
                  <a:lnTo>
                    <a:pt x="281" y="1380"/>
                  </a:lnTo>
                  <a:lnTo>
                    <a:pt x="279" y="1380"/>
                  </a:lnTo>
                  <a:lnTo>
                    <a:pt x="277" y="1378"/>
                  </a:lnTo>
                  <a:lnTo>
                    <a:pt x="277" y="1380"/>
                  </a:lnTo>
                  <a:lnTo>
                    <a:pt x="275" y="1380"/>
                  </a:lnTo>
                  <a:lnTo>
                    <a:pt x="273" y="1378"/>
                  </a:lnTo>
                  <a:lnTo>
                    <a:pt x="273" y="1376"/>
                  </a:lnTo>
                  <a:lnTo>
                    <a:pt x="273" y="1374"/>
                  </a:lnTo>
                  <a:lnTo>
                    <a:pt x="270" y="1372"/>
                  </a:lnTo>
                  <a:lnTo>
                    <a:pt x="270" y="1370"/>
                  </a:lnTo>
                  <a:lnTo>
                    <a:pt x="268" y="1368"/>
                  </a:lnTo>
                  <a:lnTo>
                    <a:pt x="268" y="1366"/>
                  </a:lnTo>
                  <a:lnTo>
                    <a:pt x="268" y="1364"/>
                  </a:lnTo>
                  <a:lnTo>
                    <a:pt x="268" y="1362"/>
                  </a:lnTo>
                  <a:lnTo>
                    <a:pt x="268" y="1360"/>
                  </a:lnTo>
                  <a:lnTo>
                    <a:pt x="268" y="1358"/>
                  </a:lnTo>
                  <a:lnTo>
                    <a:pt x="266" y="1356"/>
                  </a:lnTo>
                  <a:lnTo>
                    <a:pt x="266" y="1354"/>
                  </a:lnTo>
                  <a:lnTo>
                    <a:pt x="264" y="1352"/>
                  </a:lnTo>
                  <a:lnTo>
                    <a:pt x="264" y="1350"/>
                  </a:lnTo>
                  <a:lnTo>
                    <a:pt x="262" y="1348"/>
                  </a:lnTo>
                  <a:lnTo>
                    <a:pt x="264" y="1348"/>
                  </a:lnTo>
                  <a:lnTo>
                    <a:pt x="264" y="1346"/>
                  </a:lnTo>
                  <a:lnTo>
                    <a:pt x="264" y="1344"/>
                  </a:lnTo>
                  <a:lnTo>
                    <a:pt x="264" y="1342"/>
                  </a:lnTo>
                  <a:lnTo>
                    <a:pt x="266" y="1340"/>
                  </a:lnTo>
                  <a:lnTo>
                    <a:pt x="268" y="1340"/>
                  </a:lnTo>
                  <a:lnTo>
                    <a:pt x="268" y="1338"/>
                  </a:lnTo>
                  <a:lnTo>
                    <a:pt x="270" y="1338"/>
                  </a:lnTo>
                  <a:lnTo>
                    <a:pt x="273" y="1336"/>
                  </a:lnTo>
                  <a:lnTo>
                    <a:pt x="275" y="1336"/>
                  </a:lnTo>
                  <a:lnTo>
                    <a:pt x="275" y="1334"/>
                  </a:lnTo>
                  <a:lnTo>
                    <a:pt x="277" y="1334"/>
                  </a:lnTo>
                  <a:lnTo>
                    <a:pt x="279" y="1334"/>
                  </a:lnTo>
                  <a:lnTo>
                    <a:pt x="281" y="1334"/>
                  </a:lnTo>
                  <a:lnTo>
                    <a:pt x="281" y="1332"/>
                  </a:lnTo>
                  <a:lnTo>
                    <a:pt x="283" y="1332"/>
                  </a:lnTo>
                  <a:lnTo>
                    <a:pt x="285" y="1330"/>
                  </a:lnTo>
                  <a:lnTo>
                    <a:pt x="285" y="1328"/>
                  </a:lnTo>
                  <a:lnTo>
                    <a:pt x="285" y="1326"/>
                  </a:lnTo>
                  <a:lnTo>
                    <a:pt x="285" y="1324"/>
                  </a:lnTo>
                  <a:lnTo>
                    <a:pt x="283" y="1324"/>
                  </a:lnTo>
                  <a:lnTo>
                    <a:pt x="285" y="1322"/>
                  </a:lnTo>
                  <a:lnTo>
                    <a:pt x="288" y="1322"/>
                  </a:lnTo>
                  <a:lnTo>
                    <a:pt x="285" y="1320"/>
                  </a:lnTo>
                  <a:lnTo>
                    <a:pt x="288" y="1318"/>
                  </a:lnTo>
                  <a:lnTo>
                    <a:pt x="288" y="1316"/>
                  </a:lnTo>
                  <a:lnTo>
                    <a:pt x="288" y="1314"/>
                  </a:lnTo>
                  <a:lnTo>
                    <a:pt x="288" y="1312"/>
                  </a:lnTo>
                  <a:lnTo>
                    <a:pt x="290" y="1312"/>
                  </a:lnTo>
                  <a:lnTo>
                    <a:pt x="290" y="1310"/>
                  </a:lnTo>
                  <a:lnTo>
                    <a:pt x="292" y="1312"/>
                  </a:lnTo>
                  <a:lnTo>
                    <a:pt x="292" y="1310"/>
                  </a:lnTo>
                  <a:lnTo>
                    <a:pt x="294" y="1308"/>
                  </a:lnTo>
                  <a:lnTo>
                    <a:pt x="296" y="1308"/>
                  </a:lnTo>
                  <a:lnTo>
                    <a:pt x="298" y="1308"/>
                  </a:lnTo>
                  <a:lnTo>
                    <a:pt x="300" y="1308"/>
                  </a:lnTo>
                  <a:lnTo>
                    <a:pt x="303" y="1306"/>
                  </a:lnTo>
                  <a:lnTo>
                    <a:pt x="305" y="1306"/>
                  </a:lnTo>
                  <a:lnTo>
                    <a:pt x="307" y="1306"/>
                  </a:lnTo>
                  <a:lnTo>
                    <a:pt x="309" y="1304"/>
                  </a:lnTo>
                  <a:lnTo>
                    <a:pt x="309" y="1302"/>
                  </a:lnTo>
                  <a:lnTo>
                    <a:pt x="311" y="1302"/>
                  </a:lnTo>
                  <a:lnTo>
                    <a:pt x="313" y="1300"/>
                  </a:lnTo>
                  <a:lnTo>
                    <a:pt x="315" y="1300"/>
                  </a:lnTo>
                  <a:lnTo>
                    <a:pt x="315" y="1298"/>
                  </a:lnTo>
                  <a:lnTo>
                    <a:pt x="315" y="1296"/>
                  </a:lnTo>
                  <a:lnTo>
                    <a:pt x="318" y="1296"/>
                  </a:lnTo>
                  <a:lnTo>
                    <a:pt x="318" y="1294"/>
                  </a:lnTo>
                  <a:lnTo>
                    <a:pt x="320" y="1292"/>
                  </a:lnTo>
                  <a:lnTo>
                    <a:pt x="320" y="1290"/>
                  </a:lnTo>
                  <a:lnTo>
                    <a:pt x="320" y="1288"/>
                  </a:lnTo>
                  <a:lnTo>
                    <a:pt x="320" y="1286"/>
                  </a:lnTo>
                  <a:lnTo>
                    <a:pt x="318" y="1284"/>
                  </a:lnTo>
                  <a:lnTo>
                    <a:pt x="318" y="1282"/>
                  </a:lnTo>
                  <a:lnTo>
                    <a:pt x="318" y="1280"/>
                  </a:lnTo>
                  <a:lnTo>
                    <a:pt x="318" y="1278"/>
                  </a:lnTo>
                  <a:lnTo>
                    <a:pt x="320" y="1278"/>
                  </a:lnTo>
                  <a:lnTo>
                    <a:pt x="322" y="1278"/>
                  </a:lnTo>
                  <a:lnTo>
                    <a:pt x="324" y="1276"/>
                  </a:lnTo>
                  <a:lnTo>
                    <a:pt x="324" y="1274"/>
                  </a:lnTo>
                  <a:lnTo>
                    <a:pt x="326" y="1274"/>
                  </a:lnTo>
                  <a:lnTo>
                    <a:pt x="328" y="1274"/>
                  </a:lnTo>
                  <a:lnTo>
                    <a:pt x="330" y="1274"/>
                  </a:lnTo>
                  <a:lnTo>
                    <a:pt x="330" y="1272"/>
                  </a:lnTo>
                  <a:lnTo>
                    <a:pt x="330" y="1270"/>
                  </a:lnTo>
                  <a:lnTo>
                    <a:pt x="330" y="1268"/>
                  </a:lnTo>
                  <a:lnTo>
                    <a:pt x="333" y="1266"/>
                  </a:lnTo>
                  <a:lnTo>
                    <a:pt x="335" y="1264"/>
                  </a:lnTo>
                  <a:lnTo>
                    <a:pt x="335" y="1262"/>
                  </a:lnTo>
                  <a:lnTo>
                    <a:pt x="335" y="1260"/>
                  </a:lnTo>
                  <a:lnTo>
                    <a:pt x="335" y="1258"/>
                  </a:lnTo>
                  <a:lnTo>
                    <a:pt x="337" y="1256"/>
                  </a:lnTo>
                  <a:lnTo>
                    <a:pt x="335" y="1256"/>
                  </a:lnTo>
                  <a:lnTo>
                    <a:pt x="335" y="1254"/>
                  </a:lnTo>
                  <a:lnTo>
                    <a:pt x="333" y="1252"/>
                  </a:lnTo>
                  <a:lnTo>
                    <a:pt x="330" y="1252"/>
                  </a:lnTo>
                  <a:lnTo>
                    <a:pt x="330" y="1250"/>
                  </a:lnTo>
                  <a:lnTo>
                    <a:pt x="328" y="1248"/>
                  </a:lnTo>
                  <a:lnTo>
                    <a:pt x="328" y="1246"/>
                  </a:lnTo>
                  <a:lnTo>
                    <a:pt x="326" y="1246"/>
                  </a:lnTo>
                  <a:lnTo>
                    <a:pt x="326" y="1245"/>
                  </a:lnTo>
                  <a:lnTo>
                    <a:pt x="324" y="1243"/>
                  </a:lnTo>
                  <a:lnTo>
                    <a:pt x="322" y="1243"/>
                  </a:lnTo>
                  <a:lnTo>
                    <a:pt x="322" y="1241"/>
                  </a:lnTo>
                  <a:lnTo>
                    <a:pt x="322" y="1239"/>
                  </a:lnTo>
                  <a:lnTo>
                    <a:pt x="320" y="1237"/>
                  </a:lnTo>
                  <a:lnTo>
                    <a:pt x="322" y="1235"/>
                  </a:lnTo>
                  <a:lnTo>
                    <a:pt x="322" y="1233"/>
                  </a:lnTo>
                  <a:lnTo>
                    <a:pt x="324" y="1231"/>
                  </a:lnTo>
                  <a:lnTo>
                    <a:pt x="322" y="1229"/>
                  </a:lnTo>
                  <a:lnTo>
                    <a:pt x="322" y="1227"/>
                  </a:lnTo>
                  <a:lnTo>
                    <a:pt x="322" y="1225"/>
                  </a:lnTo>
                  <a:lnTo>
                    <a:pt x="324" y="1223"/>
                  </a:lnTo>
                  <a:lnTo>
                    <a:pt x="324" y="1221"/>
                  </a:lnTo>
                  <a:lnTo>
                    <a:pt x="326" y="1221"/>
                  </a:lnTo>
                  <a:lnTo>
                    <a:pt x="326" y="1219"/>
                  </a:lnTo>
                  <a:lnTo>
                    <a:pt x="324" y="1219"/>
                  </a:lnTo>
                  <a:lnTo>
                    <a:pt x="322" y="1219"/>
                  </a:lnTo>
                  <a:lnTo>
                    <a:pt x="320" y="1219"/>
                  </a:lnTo>
                  <a:lnTo>
                    <a:pt x="318" y="1217"/>
                  </a:lnTo>
                  <a:lnTo>
                    <a:pt x="315" y="1217"/>
                  </a:lnTo>
                  <a:lnTo>
                    <a:pt x="313" y="1217"/>
                  </a:lnTo>
                  <a:lnTo>
                    <a:pt x="311" y="1217"/>
                  </a:lnTo>
                  <a:lnTo>
                    <a:pt x="309" y="1219"/>
                  </a:lnTo>
                  <a:lnTo>
                    <a:pt x="309" y="1221"/>
                  </a:lnTo>
                  <a:lnTo>
                    <a:pt x="309" y="1223"/>
                  </a:lnTo>
                  <a:lnTo>
                    <a:pt x="307" y="1223"/>
                  </a:lnTo>
                  <a:lnTo>
                    <a:pt x="307" y="1225"/>
                  </a:lnTo>
                  <a:lnTo>
                    <a:pt x="307" y="1227"/>
                  </a:lnTo>
                  <a:lnTo>
                    <a:pt x="305" y="1229"/>
                  </a:lnTo>
                  <a:lnTo>
                    <a:pt x="303" y="1229"/>
                  </a:lnTo>
                  <a:lnTo>
                    <a:pt x="300" y="1229"/>
                  </a:lnTo>
                  <a:lnTo>
                    <a:pt x="298" y="1227"/>
                  </a:lnTo>
                  <a:lnTo>
                    <a:pt x="296" y="1229"/>
                  </a:lnTo>
                  <a:lnTo>
                    <a:pt x="294" y="1229"/>
                  </a:lnTo>
                  <a:lnTo>
                    <a:pt x="292" y="1227"/>
                  </a:lnTo>
                  <a:lnTo>
                    <a:pt x="290" y="1227"/>
                  </a:lnTo>
                  <a:lnTo>
                    <a:pt x="288" y="1227"/>
                  </a:lnTo>
                  <a:lnTo>
                    <a:pt x="288" y="1229"/>
                  </a:lnTo>
                  <a:lnTo>
                    <a:pt x="285" y="1229"/>
                  </a:lnTo>
                  <a:lnTo>
                    <a:pt x="283" y="1229"/>
                  </a:lnTo>
                  <a:lnTo>
                    <a:pt x="283" y="1231"/>
                  </a:lnTo>
                  <a:lnTo>
                    <a:pt x="281" y="1231"/>
                  </a:lnTo>
                  <a:lnTo>
                    <a:pt x="279" y="1229"/>
                  </a:lnTo>
                  <a:lnTo>
                    <a:pt x="277" y="1229"/>
                  </a:lnTo>
                  <a:lnTo>
                    <a:pt x="277" y="1231"/>
                  </a:lnTo>
                  <a:lnTo>
                    <a:pt x="275" y="1233"/>
                  </a:lnTo>
                  <a:lnTo>
                    <a:pt x="273" y="1233"/>
                  </a:lnTo>
                  <a:lnTo>
                    <a:pt x="270" y="1231"/>
                  </a:lnTo>
                  <a:lnTo>
                    <a:pt x="268" y="1231"/>
                  </a:lnTo>
                  <a:lnTo>
                    <a:pt x="266" y="1231"/>
                  </a:lnTo>
                  <a:lnTo>
                    <a:pt x="264" y="1233"/>
                  </a:lnTo>
                  <a:lnTo>
                    <a:pt x="262" y="1235"/>
                  </a:lnTo>
                  <a:lnTo>
                    <a:pt x="260" y="1235"/>
                  </a:lnTo>
                  <a:lnTo>
                    <a:pt x="257" y="1235"/>
                  </a:lnTo>
                  <a:lnTo>
                    <a:pt x="255" y="1237"/>
                  </a:lnTo>
                  <a:lnTo>
                    <a:pt x="253" y="1237"/>
                  </a:lnTo>
                  <a:lnTo>
                    <a:pt x="251" y="1237"/>
                  </a:lnTo>
                  <a:lnTo>
                    <a:pt x="249" y="1237"/>
                  </a:lnTo>
                  <a:lnTo>
                    <a:pt x="247" y="1237"/>
                  </a:lnTo>
                  <a:lnTo>
                    <a:pt x="245" y="1237"/>
                  </a:lnTo>
                  <a:lnTo>
                    <a:pt x="242" y="1239"/>
                  </a:lnTo>
                  <a:lnTo>
                    <a:pt x="242" y="1241"/>
                  </a:lnTo>
                  <a:lnTo>
                    <a:pt x="242" y="1243"/>
                  </a:lnTo>
                  <a:lnTo>
                    <a:pt x="240" y="1243"/>
                  </a:lnTo>
                  <a:lnTo>
                    <a:pt x="238" y="1241"/>
                  </a:lnTo>
                  <a:lnTo>
                    <a:pt x="236" y="1241"/>
                  </a:lnTo>
                  <a:lnTo>
                    <a:pt x="234" y="1239"/>
                  </a:lnTo>
                  <a:lnTo>
                    <a:pt x="232" y="1239"/>
                  </a:lnTo>
                  <a:lnTo>
                    <a:pt x="230" y="1239"/>
                  </a:lnTo>
                  <a:lnTo>
                    <a:pt x="227" y="1239"/>
                  </a:lnTo>
                  <a:lnTo>
                    <a:pt x="225" y="1241"/>
                  </a:lnTo>
                  <a:lnTo>
                    <a:pt x="223" y="1241"/>
                  </a:lnTo>
                  <a:lnTo>
                    <a:pt x="221" y="1241"/>
                  </a:lnTo>
                  <a:lnTo>
                    <a:pt x="221" y="1239"/>
                  </a:lnTo>
                  <a:lnTo>
                    <a:pt x="219" y="1237"/>
                  </a:lnTo>
                  <a:lnTo>
                    <a:pt x="219" y="1235"/>
                  </a:lnTo>
                  <a:lnTo>
                    <a:pt x="217" y="1233"/>
                  </a:lnTo>
                  <a:lnTo>
                    <a:pt x="217" y="1231"/>
                  </a:lnTo>
                  <a:lnTo>
                    <a:pt x="217" y="1229"/>
                  </a:lnTo>
                  <a:lnTo>
                    <a:pt x="215" y="1229"/>
                  </a:lnTo>
                  <a:lnTo>
                    <a:pt x="212" y="1229"/>
                  </a:lnTo>
                  <a:lnTo>
                    <a:pt x="210" y="1229"/>
                  </a:lnTo>
                  <a:lnTo>
                    <a:pt x="208" y="1229"/>
                  </a:lnTo>
                  <a:lnTo>
                    <a:pt x="206" y="1229"/>
                  </a:lnTo>
                  <a:lnTo>
                    <a:pt x="204" y="1229"/>
                  </a:lnTo>
                  <a:lnTo>
                    <a:pt x="202" y="1229"/>
                  </a:lnTo>
                  <a:lnTo>
                    <a:pt x="199" y="1229"/>
                  </a:lnTo>
                  <a:lnTo>
                    <a:pt x="197" y="1231"/>
                  </a:lnTo>
                  <a:lnTo>
                    <a:pt x="195" y="1231"/>
                  </a:lnTo>
                  <a:lnTo>
                    <a:pt x="195" y="1229"/>
                  </a:lnTo>
                  <a:lnTo>
                    <a:pt x="193" y="1227"/>
                  </a:lnTo>
                  <a:lnTo>
                    <a:pt x="191" y="1227"/>
                  </a:lnTo>
                  <a:lnTo>
                    <a:pt x="189" y="1225"/>
                  </a:lnTo>
                  <a:lnTo>
                    <a:pt x="187" y="1225"/>
                  </a:lnTo>
                  <a:lnTo>
                    <a:pt x="187" y="1223"/>
                  </a:lnTo>
                  <a:lnTo>
                    <a:pt x="184" y="1221"/>
                  </a:lnTo>
                  <a:lnTo>
                    <a:pt x="184" y="1219"/>
                  </a:lnTo>
                  <a:lnTo>
                    <a:pt x="184" y="1217"/>
                  </a:lnTo>
                  <a:lnTo>
                    <a:pt x="182" y="1217"/>
                  </a:lnTo>
                  <a:lnTo>
                    <a:pt x="180" y="1219"/>
                  </a:lnTo>
                  <a:lnTo>
                    <a:pt x="178" y="1219"/>
                  </a:lnTo>
                  <a:lnTo>
                    <a:pt x="176" y="1217"/>
                  </a:lnTo>
                  <a:lnTo>
                    <a:pt x="176" y="1215"/>
                  </a:lnTo>
                  <a:lnTo>
                    <a:pt x="174" y="1215"/>
                  </a:lnTo>
                  <a:lnTo>
                    <a:pt x="174" y="1213"/>
                  </a:lnTo>
                  <a:lnTo>
                    <a:pt x="172" y="1211"/>
                  </a:lnTo>
                  <a:lnTo>
                    <a:pt x="169" y="1211"/>
                  </a:lnTo>
                  <a:lnTo>
                    <a:pt x="167" y="1209"/>
                  </a:lnTo>
                  <a:lnTo>
                    <a:pt x="167" y="1207"/>
                  </a:lnTo>
                  <a:lnTo>
                    <a:pt x="167" y="1205"/>
                  </a:lnTo>
                  <a:lnTo>
                    <a:pt x="165" y="1207"/>
                  </a:lnTo>
                  <a:lnTo>
                    <a:pt x="163" y="1207"/>
                  </a:lnTo>
                  <a:lnTo>
                    <a:pt x="163" y="1205"/>
                  </a:lnTo>
                  <a:lnTo>
                    <a:pt x="161" y="1205"/>
                  </a:lnTo>
                  <a:lnTo>
                    <a:pt x="161" y="1203"/>
                  </a:lnTo>
                  <a:lnTo>
                    <a:pt x="159" y="1203"/>
                  </a:lnTo>
                  <a:lnTo>
                    <a:pt x="157" y="1205"/>
                  </a:lnTo>
                  <a:lnTo>
                    <a:pt x="154" y="1205"/>
                  </a:lnTo>
                  <a:lnTo>
                    <a:pt x="152" y="1205"/>
                  </a:lnTo>
                  <a:lnTo>
                    <a:pt x="150" y="1203"/>
                  </a:lnTo>
                  <a:lnTo>
                    <a:pt x="148" y="1201"/>
                  </a:lnTo>
                  <a:lnTo>
                    <a:pt x="146" y="1199"/>
                  </a:lnTo>
                  <a:lnTo>
                    <a:pt x="144" y="1199"/>
                  </a:lnTo>
                  <a:lnTo>
                    <a:pt x="142" y="1197"/>
                  </a:lnTo>
                  <a:lnTo>
                    <a:pt x="139" y="1197"/>
                  </a:lnTo>
                  <a:lnTo>
                    <a:pt x="137" y="1197"/>
                  </a:lnTo>
                  <a:lnTo>
                    <a:pt x="137" y="1195"/>
                  </a:lnTo>
                  <a:lnTo>
                    <a:pt x="135" y="1193"/>
                  </a:lnTo>
                  <a:lnTo>
                    <a:pt x="133" y="1193"/>
                  </a:lnTo>
                  <a:lnTo>
                    <a:pt x="133" y="1191"/>
                  </a:lnTo>
                  <a:lnTo>
                    <a:pt x="131" y="1191"/>
                  </a:lnTo>
                  <a:lnTo>
                    <a:pt x="129" y="1191"/>
                  </a:lnTo>
                  <a:lnTo>
                    <a:pt x="129" y="1193"/>
                  </a:lnTo>
                  <a:lnTo>
                    <a:pt x="126" y="1193"/>
                  </a:lnTo>
                  <a:lnTo>
                    <a:pt x="124" y="1193"/>
                  </a:lnTo>
                  <a:lnTo>
                    <a:pt x="122" y="1193"/>
                  </a:lnTo>
                  <a:lnTo>
                    <a:pt x="120" y="1195"/>
                  </a:lnTo>
                  <a:lnTo>
                    <a:pt x="118" y="1193"/>
                  </a:lnTo>
                  <a:lnTo>
                    <a:pt x="118" y="1191"/>
                  </a:lnTo>
                  <a:lnTo>
                    <a:pt x="116" y="1191"/>
                  </a:lnTo>
                  <a:lnTo>
                    <a:pt x="114" y="1191"/>
                  </a:lnTo>
                  <a:lnTo>
                    <a:pt x="111" y="1191"/>
                  </a:lnTo>
                  <a:lnTo>
                    <a:pt x="111" y="1189"/>
                  </a:lnTo>
                  <a:lnTo>
                    <a:pt x="109" y="1189"/>
                  </a:lnTo>
                  <a:lnTo>
                    <a:pt x="107" y="1187"/>
                  </a:lnTo>
                  <a:lnTo>
                    <a:pt x="107" y="1185"/>
                  </a:lnTo>
                  <a:lnTo>
                    <a:pt x="107" y="1183"/>
                  </a:lnTo>
                  <a:lnTo>
                    <a:pt x="107" y="1181"/>
                  </a:lnTo>
                  <a:lnTo>
                    <a:pt x="107" y="1179"/>
                  </a:lnTo>
                  <a:lnTo>
                    <a:pt x="107" y="1177"/>
                  </a:lnTo>
                  <a:lnTo>
                    <a:pt x="107" y="1175"/>
                  </a:lnTo>
                  <a:lnTo>
                    <a:pt x="107" y="1173"/>
                  </a:lnTo>
                  <a:lnTo>
                    <a:pt x="107" y="1171"/>
                  </a:lnTo>
                  <a:lnTo>
                    <a:pt x="105" y="1171"/>
                  </a:lnTo>
                  <a:lnTo>
                    <a:pt x="103" y="1169"/>
                  </a:lnTo>
                  <a:lnTo>
                    <a:pt x="101" y="1169"/>
                  </a:lnTo>
                  <a:lnTo>
                    <a:pt x="99" y="1169"/>
                  </a:lnTo>
                  <a:lnTo>
                    <a:pt x="99" y="1167"/>
                  </a:lnTo>
                  <a:lnTo>
                    <a:pt x="99" y="1165"/>
                  </a:lnTo>
                  <a:lnTo>
                    <a:pt x="96" y="1165"/>
                  </a:lnTo>
                  <a:lnTo>
                    <a:pt x="94" y="1163"/>
                  </a:lnTo>
                  <a:lnTo>
                    <a:pt x="94" y="1161"/>
                  </a:lnTo>
                  <a:lnTo>
                    <a:pt x="96" y="1161"/>
                  </a:lnTo>
                  <a:lnTo>
                    <a:pt x="96" y="1159"/>
                  </a:lnTo>
                  <a:lnTo>
                    <a:pt x="94" y="1157"/>
                  </a:lnTo>
                  <a:lnTo>
                    <a:pt x="94" y="1155"/>
                  </a:lnTo>
                  <a:lnTo>
                    <a:pt x="92" y="1155"/>
                  </a:lnTo>
                  <a:lnTo>
                    <a:pt x="90" y="1153"/>
                  </a:lnTo>
                  <a:lnTo>
                    <a:pt x="88" y="1151"/>
                  </a:lnTo>
                  <a:lnTo>
                    <a:pt x="88" y="1149"/>
                  </a:lnTo>
                  <a:lnTo>
                    <a:pt x="86" y="1149"/>
                  </a:lnTo>
                  <a:lnTo>
                    <a:pt x="86" y="1147"/>
                  </a:lnTo>
                  <a:lnTo>
                    <a:pt x="84" y="1145"/>
                  </a:lnTo>
                  <a:lnTo>
                    <a:pt x="84" y="1143"/>
                  </a:lnTo>
                  <a:lnTo>
                    <a:pt x="84" y="1141"/>
                  </a:lnTo>
                  <a:lnTo>
                    <a:pt x="81" y="1141"/>
                  </a:lnTo>
                  <a:lnTo>
                    <a:pt x="79" y="1139"/>
                  </a:lnTo>
                  <a:lnTo>
                    <a:pt x="77" y="1139"/>
                  </a:lnTo>
                  <a:lnTo>
                    <a:pt x="75" y="1137"/>
                  </a:lnTo>
                  <a:lnTo>
                    <a:pt x="73" y="1137"/>
                  </a:lnTo>
                  <a:lnTo>
                    <a:pt x="73" y="1135"/>
                  </a:lnTo>
                  <a:lnTo>
                    <a:pt x="75" y="1133"/>
                  </a:lnTo>
                  <a:lnTo>
                    <a:pt x="77" y="1133"/>
                  </a:lnTo>
                  <a:lnTo>
                    <a:pt x="77" y="1131"/>
                  </a:lnTo>
                  <a:lnTo>
                    <a:pt x="77" y="1129"/>
                  </a:lnTo>
                  <a:lnTo>
                    <a:pt x="77" y="1127"/>
                  </a:lnTo>
                  <a:lnTo>
                    <a:pt x="75" y="1125"/>
                  </a:lnTo>
                  <a:lnTo>
                    <a:pt x="77" y="1123"/>
                  </a:lnTo>
                  <a:lnTo>
                    <a:pt x="75" y="1121"/>
                  </a:lnTo>
                  <a:lnTo>
                    <a:pt x="77" y="1119"/>
                  </a:lnTo>
                  <a:lnTo>
                    <a:pt x="75" y="1117"/>
                  </a:lnTo>
                  <a:lnTo>
                    <a:pt x="75" y="1115"/>
                  </a:lnTo>
                  <a:lnTo>
                    <a:pt x="75" y="1113"/>
                  </a:lnTo>
                  <a:lnTo>
                    <a:pt x="77" y="1113"/>
                  </a:lnTo>
                  <a:lnTo>
                    <a:pt x="79" y="1113"/>
                  </a:lnTo>
                  <a:lnTo>
                    <a:pt x="81" y="1111"/>
                  </a:lnTo>
                  <a:lnTo>
                    <a:pt x="84" y="1111"/>
                  </a:lnTo>
                  <a:lnTo>
                    <a:pt x="84" y="1109"/>
                  </a:lnTo>
                  <a:lnTo>
                    <a:pt x="86" y="1111"/>
                  </a:lnTo>
                  <a:lnTo>
                    <a:pt x="88" y="1111"/>
                  </a:lnTo>
                  <a:lnTo>
                    <a:pt x="90" y="1109"/>
                  </a:lnTo>
                  <a:lnTo>
                    <a:pt x="92" y="1109"/>
                  </a:lnTo>
                  <a:lnTo>
                    <a:pt x="92" y="1107"/>
                  </a:lnTo>
                  <a:lnTo>
                    <a:pt x="90" y="1105"/>
                  </a:lnTo>
                  <a:lnTo>
                    <a:pt x="88" y="1103"/>
                  </a:lnTo>
                  <a:lnTo>
                    <a:pt x="86" y="1103"/>
                  </a:lnTo>
                  <a:lnTo>
                    <a:pt x="84" y="1101"/>
                  </a:lnTo>
                  <a:lnTo>
                    <a:pt x="81" y="1099"/>
                  </a:lnTo>
                  <a:lnTo>
                    <a:pt x="81" y="1097"/>
                  </a:lnTo>
                  <a:lnTo>
                    <a:pt x="81" y="1095"/>
                  </a:lnTo>
                  <a:lnTo>
                    <a:pt x="81" y="1093"/>
                  </a:lnTo>
                  <a:lnTo>
                    <a:pt x="79" y="1093"/>
                  </a:lnTo>
                  <a:lnTo>
                    <a:pt x="77" y="1091"/>
                  </a:lnTo>
                  <a:lnTo>
                    <a:pt x="75" y="1091"/>
                  </a:lnTo>
                  <a:lnTo>
                    <a:pt x="75" y="1089"/>
                  </a:lnTo>
                  <a:lnTo>
                    <a:pt x="73" y="1089"/>
                  </a:lnTo>
                  <a:lnTo>
                    <a:pt x="71" y="1087"/>
                  </a:lnTo>
                  <a:lnTo>
                    <a:pt x="71" y="1085"/>
                  </a:lnTo>
                  <a:lnTo>
                    <a:pt x="71" y="1083"/>
                  </a:lnTo>
                  <a:lnTo>
                    <a:pt x="68" y="1083"/>
                  </a:lnTo>
                  <a:lnTo>
                    <a:pt x="68" y="1081"/>
                  </a:lnTo>
                  <a:lnTo>
                    <a:pt x="68" y="1079"/>
                  </a:lnTo>
                  <a:lnTo>
                    <a:pt x="66" y="1079"/>
                  </a:lnTo>
                  <a:lnTo>
                    <a:pt x="66" y="1077"/>
                  </a:lnTo>
                  <a:lnTo>
                    <a:pt x="66" y="1075"/>
                  </a:lnTo>
                  <a:lnTo>
                    <a:pt x="64" y="1073"/>
                  </a:lnTo>
                  <a:lnTo>
                    <a:pt x="66" y="1071"/>
                  </a:lnTo>
                  <a:lnTo>
                    <a:pt x="66" y="1069"/>
                  </a:lnTo>
                  <a:lnTo>
                    <a:pt x="64" y="1069"/>
                  </a:lnTo>
                  <a:lnTo>
                    <a:pt x="64" y="1067"/>
                  </a:lnTo>
                  <a:lnTo>
                    <a:pt x="66" y="1065"/>
                  </a:lnTo>
                  <a:lnTo>
                    <a:pt x="68" y="1065"/>
                  </a:lnTo>
                  <a:lnTo>
                    <a:pt x="71" y="1063"/>
                  </a:lnTo>
                  <a:lnTo>
                    <a:pt x="71" y="1061"/>
                  </a:lnTo>
                  <a:lnTo>
                    <a:pt x="73" y="1059"/>
                  </a:lnTo>
                  <a:lnTo>
                    <a:pt x="73" y="1057"/>
                  </a:lnTo>
                  <a:lnTo>
                    <a:pt x="75" y="1057"/>
                  </a:lnTo>
                  <a:lnTo>
                    <a:pt x="77" y="1057"/>
                  </a:lnTo>
                  <a:lnTo>
                    <a:pt x="79" y="1057"/>
                  </a:lnTo>
                  <a:lnTo>
                    <a:pt x="81" y="1057"/>
                  </a:lnTo>
                  <a:lnTo>
                    <a:pt x="84" y="1055"/>
                  </a:lnTo>
                  <a:lnTo>
                    <a:pt x="84" y="1053"/>
                  </a:lnTo>
                  <a:lnTo>
                    <a:pt x="84" y="1051"/>
                  </a:lnTo>
                  <a:lnTo>
                    <a:pt x="86" y="1051"/>
                  </a:lnTo>
                  <a:lnTo>
                    <a:pt x="88" y="1051"/>
                  </a:lnTo>
                  <a:lnTo>
                    <a:pt x="90" y="1051"/>
                  </a:lnTo>
                  <a:lnTo>
                    <a:pt x="90" y="1049"/>
                  </a:lnTo>
                  <a:lnTo>
                    <a:pt x="90" y="1047"/>
                  </a:lnTo>
                  <a:lnTo>
                    <a:pt x="90" y="1045"/>
                  </a:lnTo>
                  <a:lnTo>
                    <a:pt x="90" y="1043"/>
                  </a:lnTo>
                  <a:lnTo>
                    <a:pt x="90" y="1041"/>
                  </a:lnTo>
                  <a:lnTo>
                    <a:pt x="90" y="1039"/>
                  </a:lnTo>
                  <a:lnTo>
                    <a:pt x="92" y="1039"/>
                  </a:lnTo>
                  <a:lnTo>
                    <a:pt x="92" y="1037"/>
                  </a:lnTo>
                  <a:lnTo>
                    <a:pt x="94" y="1037"/>
                  </a:lnTo>
                  <a:lnTo>
                    <a:pt x="96" y="1035"/>
                  </a:lnTo>
                  <a:lnTo>
                    <a:pt x="96" y="1033"/>
                  </a:lnTo>
                  <a:lnTo>
                    <a:pt x="96" y="1031"/>
                  </a:lnTo>
                  <a:lnTo>
                    <a:pt x="96" y="1029"/>
                  </a:lnTo>
                  <a:lnTo>
                    <a:pt x="99" y="1029"/>
                  </a:lnTo>
                  <a:lnTo>
                    <a:pt x="101" y="1031"/>
                  </a:lnTo>
                  <a:lnTo>
                    <a:pt x="103" y="1029"/>
                  </a:lnTo>
                  <a:lnTo>
                    <a:pt x="101" y="1027"/>
                  </a:lnTo>
                  <a:lnTo>
                    <a:pt x="99" y="1027"/>
                  </a:lnTo>
                  <a:lnTo>
                    <a:pt x="99" y="1025"/>
                  </a:lnTo>
                  <a:lnTo>
                    <a:pt x="96" y="1023"/>
                  </a:lnTo>
                  <a:lnTo>
                    <a:pt x="96" y="1021"/>
                  </a:lnTo>
                  <a:lnTo>
                    <a:pt x="96" y="1019"/>
                  </a:lnTo>
                  <a:lnTo>
                    <a:pt x="96" y="1017"/>
                  </a:lnTo>
                  <a:lnTo>
                    <a:pt x="96" y="1015"/>
                  </a:lnTo>
                  <a:lnTo>
                    <a:pt x="99" y="1013"/>
                  </a:lnTo>
                  <a:lnTo>
                    <a:pt x="99" y="1011"/>
                  </a:lnTo>
                  <a:lnTo>
                    <a:pt x="99" y="1009"/>
                  </a:lnTo>
                  <a:lnTo>
                    <a:pt x="101" y="1007"/>
                  </a:lnTo>
                  <a:lnTo>
                    <a:pt x="103" y="1007"/>
                  </a:lnTo>
                  <a:lnTo>
                    <a:pt x="105" y="1005"/>
                  </a:lnTo>
                  <a:lnTo>
                    <a:pt x="107" y="1003"/>
                  </a:lnTo>
                  <a:lnTo>
                    <a:pt x="109" y="1001"/>
                  </a:lnTo>
                  <a:lnTo>
                    <a:pt x="111" y="1001"/>
                  </a:lnTo>
                  <a:lnTo>
                    <a:pt x="114" y="1003"/>
                  </a:lnTo>
                  <a:lnTo>
                    <a:pt x="116" y="1003"/>
                  </a:lnTo>
                  <a:lnTo>
                    <a:pt x="118" y="1003"/>
                  </a:lnTo>
                  <a:lnTo>
                    <a:pt x="120" y="1001"/>
                  </a:lnTo>
                  <a:lnTo>
                    <a:pt x="122" y="1001"/>
                  </a:lnTo>
                  <a:lnTo>
                    <a:pt x="124" y="1003"/>
                  </a:lnTo>
                  <a:lnTo>
                    <a:pt x="126" y="1003"/>
                  </a:lnTo>
                  <a:lnTo>
                    <a:pt x="129" y="1005"/>
                  </a:lnTo>
                  <a:lnTo>
                    <a:pt x="131" y="1005"/>
                  </a:lnTo>
                  <a:lnTo>
                    <a:pt x="131" y="1007"/>
                  </a:lnTo>
                  <a:lnTo>
                    <a:pt x="133" y="1007"/>
                  </a:lnTo>
                  <a:lnTo>
                    <a:pt x="135" y="1007"/>
                  </a:lnTo>
                  <a:lnTo>
                    <a:pt x="137" y="1005"/>
                  </a:lnTo>
                  <a:lnTo>
                    <a:pt x="137" y="1003"/>
                  </a:lnTo>
                  <a:lnTo>
                    <a:pt x="137" y="1001"/>
                  </a:lnTo>
                  <a:lnTo>
                    <a:pt x="135" y="999"/>
                  </a:lnTo>
                  <a:lnTo>
                    <a:pt x="135" y="997"/>
                  </a:lnTo>
                  <a:lnTo>
                    <a:pt x="133" y="995"/>
                  </a:lnTo>
                  <a:lnTo>
                    <a:pt x="133" y="993"/>
                  </a:lnTo>
                  <a:lnTo>
                    <a:pt x="133" y="991"/>
                  </a:lnTo>
                  <a:lnTo>
                    <a:pt x="131" y="991"/>
                  </a:lnTo>
                  <a:lnTo>
                    <a:pt x="129" y="991"/>
                  </a:lnTo>
                  <a:lnTo>
                    <a:pt x="126" y="991"/>
                  </a:lnTo>
                  <a:lnTo>
                    <a:pt x="124" y="989"/>
                  </a:lnTo>
                  <a:lnTo>
                    <a:pt x="124" y="987"/>
                  </a:lnTo>
                  <a:lnTo>
                    <a:pt x="122" y="985"/>
                  </a:lnTo>
                  <a:lnTo>
                    <a:pt x="122" y="983"/>
                  </a:lnTo>
                  <a:lnTo>
                    <a:pt x="120" y="981"/>
                  </a:lnTo>
                  <a:lnTo>
                    <a:pt x="122" y="979"/>
                  </a:lnTo>
                  <a:lnTo>
                    <a:pt x="120" y="979"/>
                  </a:lnTo>
                  <a:lnTo>
                    <a:pt x="120" y="977"/>
                  </a:lnTo>
                  <a:lnTo>
                    <a:pt x="120" y="975"/>
                  </a:lnTo>
                  <a:lnTo>
                    <a:pt x="122" y="973"/>
                  </a:lnTo>
                  <a:lnTo>
                    <a:pt x="122" y="971"/>
                  </a:lnTo>
                  <a:lnTo>
                    <a:pt x="120" y="969"/>
                  </a:lnTo>
                  <a:lnTo>
                    <a:pt x="120" y="967"/>
                  </a:lnTo>
                  <a:lnTo>
                    <a:pt x="118" y="965"/>
                  </a:lnTo>
                  <a:lnTo>
                    <a:pt x="118" y="963"/>
                  </a:lnTo>
                  <a:lnTo>
                    <a:pt x="116" y="963"/>
                  </a:lnTo>
                  <a:lnTo>
                    <a:pt x="114" y="961"/>
                  </a:lnTo>
                  <a:lnTo>
                    <a:pt x="114" y="959"/>
                  </a:lnTo>
                  <a:lnTo>
                    <a:pt x="116" y="959"/>
                  </a:lnTo>
                  <a:lnTo>
                    <a:pt x="118" y="957"/>
                  </a:lnTo>
                  <a:lnTo>
                    <a:pt x="118" y="955"/>
                  </a:lnTo>
                  <a:lnTo>
                    <a:pt x="118" y="953"/>
                  </a:lnTo>
                  <a:lnTo>
                    <a:pt x="120" y="951"/>
                  </a:lnTo>
                  <a:lnTo>
                    <a:pt x="120" y="949"/>
                  </a:lnTo>
                  <a:lnTo>
                    <a:pt x="122" y="947"/>
                  </a:lnTo>
                  <a:lnTo>
                    <a:pt x="120" y="947"/>
                  </a:lnTo>
                  <a:lnTo>
                    <a:pt x="118" y="945"/>
                  </a:lnTo>
                  <a:lnTo>
                    <a:pt x="118" y="943"/>
                  </a:lnTo>
                  <a:lnTo>
                    <a:pt x="116" y="941"/>
                  </a:lnTo>
                  <a:lnTo>
                    <a:pt x="116" y="939"/>
                  </a:lnTo>
                  <a:lnTo>
                    <a:pt x="114" y="939"/>
                  </a:lnTo>
                  <a:lnTo>
                    <a:pt x="111" y="937"/>
                  </a:lnTo>
                  <a:lnTo>
                    <a:pt x="109" y="937"/>
                  </a:lnTo>
                  <a:lnTo>
                    <a:pt x="107" y="937"/>
                  </a:lnTo>
                  <a:lnTo>
                    <a:pt x="105" y="937"/>
                  </a:lnTo>
                  <a:lnTo>
                    <a:pt x="103" y="935"/>
                  </a:lnTo>
                  <a:lnTo>
                    <a:pt x="101" y="933"/>
                  </a:lnTo>
                  <a:lnTo>
                    <a:pt x="99" y="933"/>
                  </a:lnTo>
                  <a:lnTo>
                    <a:pt x="96" y="931"/>
                  </a:lnTo>
                  <a:lnTo>
                    <a:pt x="94" y="929"/>
                  </a:lnTo>
                  <a:lnTo>
                    <a:pt x="92" y="931"/>
                  </a:lnTo>
                  <a:lnTo>
                    <a:pt x="90" y="933"/>
                  </a:lnTo>
                  <a:lnTo>
                    <a:pt x="90" y="935"/>
                  </a:lnTo>
                  <a:lnTo>
                    <a:pt x="88" y="935"/>
                  </a:lnTo>
                  <a:lnTo>
                    <a:pt x="86" y="937"/>
                  </a:lnTo>
                  <a:lnTo>
                    <a:pt x="84" y="935"/>
                  </a:lnTo>
                  <a:lnTo>
                    <a:pt x="81" y="935"/>
                  </a:lnTo>
                  <a:lnTo>
                    <a:pt x="79" y="935"/>
                  </a:lnTo>
                  <a:lnTo>
                    <a:pt x="77" y="935"/>
                  </a:lnTo>
                  <a:lnTo>
                    <a:pt x="75" y="935"/>
                  </a:lnTo>
                  <a:lnTo>
                    <a:pt x="73" y="935"/>
                  </a:lnTo>
                  <a:lnTo>
                    <a:pt x="71" y="933"/>
                  </a:lnTo>
                  <a:lnTo>
                    <a:pt x="68" y="933"/>
                  </a:lnTo>
                  <a:lnTo>
                    <a:pt x="68" y="931"/>
                  </a:lnTo>
                  <a:lnTo>
                    <a:pt x="66" y="931"/>
                  </a:lnTo>
                  <a:lnTo>
                    <a:pt x="64" y="931"/>
                  </a:lnTo>
                  <a:lnTo>
                    <a:pt x="62" y="929"/>
                  </a:lnTo>
                  <a:lnTo>
                    <a:pt x="62" y="927"/>
                  </a:lnTo>
                  <a:lnTo>
                    <a:pt x="60" y="927"/>
                  </a:lnTo>
                  <a:lnTo>
                    <a:pt x="58" y="925"/>
                  </a:lnTo>
                  <a:lnTo>
                    <a:pt x="56" y="923"/>
                  </a:lnTo>
                  <a:lnTo>
                    <a:pt x="53" y="923"/>
                  </a:lnTo>
                  <a:lnTo>
                    <a:pt x="51" y="921"/>
                  </a:lnTo>
                  <a:lnTo>
                    <a:pt x="51" y="919"/>
                  </a:lnTo>
                  <a:lnTo>
                    <a:pt x="51" y="917"/>
                  </a:lnTo>
                  <a:lnTo>
                    <a:pt x="49" y="917"/>
                  </a:lnTo>
                  <a:lnTo>
                    <a:pt x="47" y="917"/>
                  </a:lnTo>
                  <a:lnTo>
                    <a:pt x="45" y="915"/>
                  </a:lnTo>
                  <a:lnTo>
                    <a:pt x="45" y="913"/>
                  </a:lnTo>
                  <a:lnTo>
                    <a:pt x="43" y="911"/>
                  </a:lnTo>
                  <a:lnTo>
                    <a:pt x="41" y="913"/>
                  </a:lnTo>
                  <a:lnTo>
                    <a:pt x="38" y="911"/>
                  </a:lnTo>
                  <a:lnTo>
                    <a:pt x="36" y="911"/>
                  </a:lnTo>
                  <a:lnTo>
                    <a:pt x="36" y="909"/>
                  </a:lnTo>
                  <a:lnTo>
                    <a:pt x="36" y="907"/>
                  </a:lnTo>
                  <a:lnTo>
                    <a:pt x="36" y="905"/>
                  </a:lnTo>
                  <a:lnTo>
                    <a:pt x="36" y="903"/>
                  </a:lnTo>
                  <a:lnTo>
                    <a:pt x="38" y="901"/>
                  </a:lnTo>
                  <a:lnTo>
                    <a:pt x="38" y="899"/>
                  </a:lnTo>
                  <a:lnTo>
                    <a:pt x="38" y="897"/>
                  </a:lnTo>
                  <a:lnTo>
                    <a:pt x="36" y="897"/>
                  </a:lnTo>
                  <a:lnTo>
                    <a:pt x="34" y="897"/>
                  </a:lnTo>
                  <a:lnTo>
                    <a:pt x="36" y="897"/>
                  </a:lnTo>
                  <a:lnTo>
                    <a:pt x="38" y="895"/>
                  </a:lnTo>
                  <a:lnTo>
                    <a:pt x="38" y="893"/>
                  </a:lnTo>
                  <a:lnTo>
                    <a:pt x="41" y="891"/>
                  </a:lnTo>
                  <a:lnTo>
                    <a:pt x="41" y="889"/>
                  </a:lnTo>
                  <a:lnTo>
                    <a:pt x="43" y="887"/>
                  </a:lnTo>
                  <a:lnTo>
                    <a:pt x="41" y="886"/>
                  </a:lnTo>
                  <a:lnTo>
                    <a:pt x="41" y="884"/>
                  </a:lnTo>
                  <a:lnTo>
                    <a:pt x="38" y="882"/>
                  </a:lnTo>
                  <a:lnTo>
                    <a:pt x="36" y="880"/>
                  </a:lnTo>
                  <a:lnTo>
                    <a:pt x="36" y="878"/>
                  </a:lnTo>
                  <a:lnTo>
                    <a:pt x="34" y="876"/>
                  </a:lnTo>
                  <a:lnTo>
                    <a:pt x="34" y="874"/>
                  </a:lnTo>
                  <a:lnTo>
                    <a:pt x="36" y="874"/>
                  </a:lnTo>
                  <a:lnTo>
                    <a:pt x="38" y="872"/>
                  </a:lnTo>
                  <a:lnTo>
                    <a:pt x="36" y="870"/>
                  </a:lnTo>
                  <a:lnTo>
                    <a:pt x="36" y="868"/>
                  </a:lnTo>
                  <a:lnTo>
                    <a:pt x="36" y="866"/>
                  </a:lnTo>
                  <a:lnTo>
                    <a:pt x="34" y="866"/>
                  </a:lnTo>
                  <a:lnTo>
                    <a:pt x="32" y="864"/>
                  </a:lnTo>
                  <a:lnTo>
                    <a:pt x="30" y="864"/>
                  </a:lnTo>
                  <a:lnTo>
                    <a:pt x="28" y="864"/>
                  </a:lnTo>
                  <a:lnTo>
                    <a:pt x="26" y="864"/>
                  </a:lnTo>
                  <a:lnTo>
                    <a:pt x="23" y="864"/>
                  </a:lnTo>
                  <a:lnTo>
                    <a:pt x="21" y="864"/>
                  </a:lnTo>
                  <a:lnTo>
                    <a:pt x="19" y="864"/>
                  </a:lnTo>
                  <a:lnTo>
                    <a:pt x="17" y="862"/>
                  </a:lnTo>
                  <a:lnTo>
                    <a:pt x="15" y="864"/>
                  </a:lnTo>
                  <a:lnTo>
                    <a:pt x="13" y="864"/>
                  </a:lnTo>
                  <a:lnTo>
                    <a:pt x="13" y="862"/>
                  </a:lnTo>
                  <a:lnTo>
                    <a:pt x="13" y="860"/>
                  </a:lnTo>
                  <a:lnTo>
                    <a:pt x="11" y="858"/>
                  </a:lnTo>
                  <a:lnTo>
                    <a:pt x="11" y="856"/>
                  </a:lnTo>
                  <a:lnTo>
                    <a:pt x="13" y="856"/>
                  </a:lnTo>
                  <a:lnTo>
                    <a:pt x="13" y="854"/>
                  </a:lnTo>
                  <a:lnTo>
                    <a:pt x="13" y="852"/>
                  </a:lnTo>
                  <a:lnTo>
                    <a:pt x="11" y="852"/>
                  </a:lnTo>
                  <a:lnTo>
                    <a:pt x="11" y="850"/>
                  </a:lnTo>
                  <a:lnTo>
                    <a:pt x="11" y="848"/>
                  </a:lnTo>
                  <a:lnTo>
                    <a:pt x="11" y="846"/>
                  </a:lnTo>
                  <a:lnTo>
                    <a:pt x="11" y="844"/>
                  </a:lnTo>
                  <a:lnTo>
                    <a:pt x="11" y="842"/>
                  </a:lnTo>
                  <a:lnTo>
                    <a:pt x="8" y="842"/>
                  </a:lnTo>
                  <a:lnTo>
                    <a:pt x="6" y="842"/>
                  </a:lnTo>
                  <a:lnTo>
                    <a:pt x="6" y="840"/>
                  </a:lnTo>
                  <a:lnTo>
                    <a:pt x="6" y="838"/>
                  </a:lnTo>
                  <a:lnTo>
                    <a:pt x="4" y="836"/>
                  </a:lnTo>
                  <a:lnTo>
                    <a:pt x="4" y="834"/>
                  </a:lnTo>
                  <a:lnTo>
                    <a:pt x="2" y="832"/>
                  </a:lnTo>
                  <a:lnTo>
                    <a:pt x="2" y="830"/>
                  </a:lnTo>
                  <a:lnTo>
                    <a:pt x="0" y="828"/>
                  </a:lnTo>
                  <a:lnTo>
                    <a:pt x="2" y="826"/>
                  </a:lnTo>
                  <a:lnTo>
                    <a:pt x="2" y="824"/>
                  </a:lnTo>
                  <a:lnTo>
                    <a:pt x="4" y="824"/>
                  </a:lnTo>
                  <a:lnTo>
                    <a:pt x="6" y="824"/>
                  </a:lnTo>
                  <a:lnTo>
                    <a:pt x="8" y="824"/>
                  </a:lnTo>
                  <a:lnTo>
                    <a:pt x="8" y="822"/>
                  </a:lnTo>
                  <a:lnTo>
                    <a:pt x="11" y="822"/>
                  </a:lnTo>
                  <a:lnTo>
                    <a:pt x="13" y="822"/>
                  </a:lnTo>
                  <a:lnTo>
                    <a:pt x="15" y="820"/>
                  </a:lnTo>
                  <a:lnTo>
                    <a:pt x="15" y="818"/>
                  </a:lnTo>
                  <a:lnTo>
                    <a:pt x="17" y="816"/>
                  </a:lnTo>
                  <a:lnTo>
                    <a:pt x="17" y="814"/>
                  </a:lnTo>
                  <a:lnTo>
                    <a:pt x="19" y="814"/>
                  </a:lnTo>
                  <a:lnTo>
                    <a:pt x="21" y="814"/>
                  </a:lnTo>
                  <a:lnTo>
                    <a:pt x="23" y="814"/>
                  </a:lnTo>
                  <a:lnTo>
                    <a:pt x="26" y="812"/>
                  </a:lnTo>
                  <a:lnTo>
                    <a:pt x="28" y="812"/>
                  </a:lnTo>
                  <a:lnTo>
                    <a:pt x="30" y="814"/>
                  </a:lnTo>
                  <a:lnTo>
                    <a:pt x="32" y="814"/>
                  </a:lnTo>
                  <a:lnTo>
                    <a:pt x="34" y="816"/>
                  </a:lnTo>
                  <a:lnTo>
                    <a:pt x="36" y="816"/>
                  </a:lnTo>
                  <a:lnTo>
                    <a:pt x="38" y="814"/>
                  </a:lnTo>
                  <a:lnTo>
                    <a:pt x="41" y="812"/>
                  </a:lnTo>
                  <a:lnTo>
                    <a:pt x="41" y="810"/>
                  </a:lnTo>
                  <a:lnTo>
                    <a:pt x="43" y="810"/>
                  </a:lnTo>
                  <a:lnTo>
                    <a:pt x="43" y="808"/>
                  </a:lnTo>
                  <a:lnTo>
                    <a:pt x="45" y="808"/>
                  </a:lnTo>
                  <a:lnTo>
                    <a:pt x="47" y="808"/>
                  </a:lnTo>
                  <a:lnTo>
                    <a:pt x="49" y="808"/>
                  </a:lnTo>
                  <a:lnTo>
                    <a:pt x="51" y="810"/>
                  </a:lnTo>
                  <a:lnTo>
                    <a:pt x="53" y="810"/>
                  </a:lnTo>
                  <a:lnTo>
                    <a:pt x="56" y="810"/>
                  </a:lnTo>
                  <a:lnTo>
                    <a:pt x="58" y="812"/>
                  </a:lnTo>
                  <a:lnTo>
                    <a:pt x="60" y="812"/>
                  </a:lnTo>
                  <a:lnTo>
                    <a:pt x="62" y="814"/>
                  </a:lnTo>
                  <a:lnTo>
                    <a:pt x="64" y="814"/>
                  </a:lnTo>
                  <a:lnTo>
                    <a:pt x="64" y="816"/>
                  </a:lnTo>
                  <a:lnTo>
                    <a:pt x="66" y="818"/>
                  </a:lnTo>
                  <a:lnTo>
                    <a:pt x="68" y="818"/>
                  </a:lnTo>
                  <a:lnTo>
                    <a:pt x="68" y="820"/>
                  </a:lnTo>
                  <a:lnTo>
                    <a:pt x="71" y="820"/>
                  </a:lnTo>
                  <a:lnTo>
                    <a:pt x="73" y="820"/>
                  </a:lnTo>
                  <a:lnTo>
                    <a:pt x="75" y="818"/>
                  </a:lnTo>
                  <a:lnTo>
                    <a:pt x="77" y="818"/>
                  </a:lnTo>
                  <a:lnTo>
                    <a:pt x="79" y="818"/>
                  </a:lnTo>
                  <a:lnTo>
                    <a:pt x="81" y="818"/>
                  </a:lnTo>
                  <a:lnTo>
                    <a:pt x="81" y="816"/>
                  </a:lnTo>
                  <a:lnTo>
                    <a:pt x="84" y="816"/>
                  </a:lnTo>
                  <a:lnTo>
                    <a:pt x="86" y="816"/>
                  </a:lnTo>
                  <a:lnTo>
                    <a:pt x="84" y="814"/>
                  </a:lnTo>
                  <a:lnTo>
                    <a:pt x="84" y="812"/>
                  </a:lnTo>
                  <a:lnTo>
                    <a:pt x="81" y="810"/>
                  </a:lnTo>
                  <a:lnTo>
                    <a:pt x="81" y="808"/>
                  </a:lnTo>
                  <a:lnTo>
                    <a:pt x="84" y="806"/>
                  </a:lnTo>
                  <a:lnTo>
                    <a:pt x="86" y="804"/>
                  </a:lnTo>
                  <a:lnTo>
                    <a:pt x="88" y="804"/>
                  </a:lnTo>
                  <a:lnTo>
                    <a:pt x="90" y="804"/>
                  </a:lnTo>
                  <a:lnTo>
                    <a:pt x="92" y="804"/>
                  </a:lnTo>
                  <a:lnTo>
                    <a:pt x="94" y="804"/>
                  </a:lnTo>
                  <a:lnTo>
                    <a:pt x="96" y="804"/>
                  </a:lnTo>
                  <a:lnTo>
                    <a:pt x="99" y="804"/>
                  </a:lnTo>
                  <a:lnTo>
                    <a:pt x="101" y="804"/>
                  </a:lnTo>
                  <a:lnTo>
                    <a:pt x="101" y="802"/>
                  </a:lnTo>
                  <a:lnTo>
                    <a:pt x="103" y="800"/>
                  </a:lnTo>
                  <a:lnTo>
                    <a:pt x="103" y="798"/>
                  </a:lnTo>
                  <a:lnTo>
                    <a:pt x="103" y="796"/>
                  </a:lnTo>
                  <a:lnTo>
                    <a:pt x="105" y="796"/>
                  </a:lnTo>
                  <a:lnTo>
                    <a:pt x="105" y="794"/>
                  </a:lnTo>
                  <a:lnTo>
                    <a:pt x="107" y="794"/>
                  </a:lnTo>
                  <a:lnTo>
                    <a:pt x="107" y="792"/>
                  </a:lnTo>
                  <a:lnTo>
                    <a:pt x="107" y="790"/>
                  </a:lnTo>
                  <a:lnTo>
                    <a:pt x="107" y="788"/>
                  </a:lnTo>
                  <a:lnTo>
                    <a:pt x="109" y="788"/>
                  </a:lnTo>
                  <a:lnTo>
                    <a:pt x="111" y="788"/>
                  </a:lnTo>
                  <a:lnTo>
                    <a:pt x="114" y="788"/>
                  </a:lnTo>
                  <a:lnTo>
                    <a:pt x="116" y="788"/>
                  </a:lnTo>
                  <a:lnTo>
                    <a:pt x="116" y="786"/>
                  </a:lnTo>
                  <a:lnTo>
                    <a:pt x="118" y="786"/>
                  </a:lnTo>
                  <a:lnTo>
                    <a:pt x="118" y="784"/>
                  </a:lnTo>
                  <a:lnTo>
                    <a:pt x="120" y="784"/>
                  </a:lnTo>
                  <a:lnTo>
                    <a:pt x="122" y="784"/>
                  </a:lnTo>
                  <a:lnTo>
                    <a:pt x="124" y="786"/>
                  </a:lnTo>
                  <a:lnTo>
                    <a:pt x="124" y="784"/>
                  </a:lnTo>
                  <a:lnTo>
                    <a:pt x="126" y="784"/>
                  </a:lnTo>
                  <a:lnTo>
                    <a:pt x="129" y="786"/>
                  </a:lnTo>
                  <a:lnTo>
                    <a:pt x="129" y="784"/>
                  </a:lnTo>
                  <a:lnTo>
                    <a:pt x="131" y="782"/>
                  </a:lnTo>
                  <a:lnTo>
                    <a:pt x="133" y="782"/>
                  </a:lnTo>
                  <a:lnTo>
                    <a:pt x="135" y="782"/>
                  </a:lnTo>
                  <a:lnTo>
                    <a:pt x="137" y="784"/>
                  </a:lnTo>
                  <a:lnTo>
                    <a:pt x="137" y="786"/>
                  </a:lnTo>
                  <a:lnTo>
                    <a:pt x="139" y="788"/>
                  </a:lnTo>
                  <a:lnTo>
                    <a:pt x="142" y="788"/>
                  </a:lnTo>
                  <a:lnTo>
                    <a:pt x="144" y="786"/>
                  </a:lnTo>
                  <a:lnTo>
                    <a:pt x="144" y="784"/>
                  </a:lnTo>
                  <a:lnTo>
                    <a:pt x="146" y="784"/>
                  </a:lnTo>
                  <a:lnTo>
                    <a:pt x="146" y="782"/>
                  </a:lnTo>
                  <a:lnTo>
                    <a:pt x="148" y="780"/>
                  </a:lnTo>
                  <a:lnTo>
                    <a:pt x="150" y="778"/>
                  </a:lnTo>
                  <a:lnTo>
                    <a:pt x="152" y="778"/>
                  </a:lnTo>
                  <a:lnTo>
                    <a:pt x="152" y="776"/>
                  </a:lnTo>
                  <a:lnTo>
                    <a:pt x="152" y="774"/>
                  </a:lnTo>
                  <a:lnTo>
                    <a:pt x="154" y="774"/>
                  </a:lnTo>
                  <a:lnTo>
                    <a:pt x="157" y="774"/>
                  </a:lnTo>
                  <a:lnTo>
                    <a:pt x="159" y="774"/>
                  </a:lnTo>
                  <a:lnTo>
                    <a:pt x="159" y="772"/>
                  </a:lnTo>
                  <a:lnTo>
                    <a:pt x="161" y="770"/>
                  </a:lnTo>
                  <a:lnTo>
                    <a:pt x="161" y="768"/>
                  </a:lnTo>
                  <a:lnTo>
                    <a:pt x="161" y="766"/>
                  </a:lnTo>
                  <a:lnTo>
                    <a:pt x="161" y="764"/>
                  </a:lnTo>
                  <a:lnTo>
                    <a:pt x="159" y="762"/>
                  </a:lnTo>
                  <a:lnTo>
                    <a:pt x="161" y="762"/>
                  </a:lnTo>
                  <a:lnTo>
                    <a:pt x="161" y="760"/>
                  </a:lnTo>
                  <a:lnTo>
                    <a:pt x="161" y="758"/>
                  </a:lnTo>
                  <a:lnTo>
                    <a:pt x="161" y="756"/>
                  </a:lnTo>
                  <a:lnTo>
                    <a:pt x="159" y="756"/>
                  </a:lnTo>
                  <a:lnTo>
                    <a:pt x="159" y="754"/>
                  </a:lnTo>
                  <a:lnTo>
                    <a:pt x="157" y="752"/>
                  </a:lnTo>
                  <a:lnTo>
                    <a:pt x="157" y="750"/>
                  </a:lnTo>
                  <a:lnTo>
                    <a:pt x="157" y="748"/>
                  </a:lnTo>
                  <a:lnTo>
                    <a:pt x="157" y="746"/>
                  </a:lnTo>
                  <a:lnTo>
                    <a:pt x="154" y="744"/>
                  </a:lnTo>
                  <a:lnTo>
                    <a:pt x="154" y="742"/>
                  </a:lnTo>
                  <a:lnTo>
                    <a:pt x="154" y="740"/>
                  </a:lnTo>
                  <a:lnTo>
                    <a:pt x="157" y="740"/>
                  </a:lnTo>
                  <a:lnTo>
                    <a:pt x="159" y="740"/>
                  </a:lnTo>
                  <a:lnTo>
                    <a:pt x="161" y="740"/>
                  </a:lnTo>
                  <a:lnTo>
                    <a:pt x="161" y="738"/>
                  </a:lnTo>
                  <a:lnTo>
                    <a:pt x="161" y="736"/>
                  </a:lnTo>
                  <a:lnTo>
                    <a:pt x="161" y="734"/>
                  </a:lnTo>
                  <a:lnTo>
                    <a:pt x="161" y="732"/>
                  </a:lnTo>
                  <a:lnTo>
                    <a:pt x="163" y="730"/>
                  </a:lnTo>
                  <a:lnTo>
                    <a:pt x="165" y="730"/>
                  </a:lnTo>
                  <a:lnTo>
                    <a:pt x="167" y="730"/>
                  </a:lnTo>
                  <a:lnTo>
                    <a:pt x="167" y="728"/>
                  </a:lnTo>
                  <a:lnTo>
                    <a:pt x="169" y="728"/>
                  </a:lnTo>
                  <a:lnTo>
                    <a:pt x="172" y="726"/>
                  </a:lnTo>
                  <a:lnTo>
                    <a:pt x="169" y="726"/>
                  </a:lnTo>
                  <a:lnTo>
                    <a:pt x="169" y="724"/>
                  </a:lnTo>
                  <a:lnTo>
                    <a:pt x="169" y="722"/>
                  </a:lnTo>
                  <a:lnTo>
                    <a:pt x="172" y="720"/>
                  </a:lnTo>
                  <a:lnTo>
                    <a:pt x="172" y="718"/>
                  </a:lnTo>
                  <a:lnTo>
                    <a:pt x="172" y="716"/>
                  </a:lnTo>
                  <a:lnTo>
                    <a:pt x="174" y="716"/>
                  </a:lnTo>
                  <a:lnTo>
                    <a:pt x="176" y="714"/>
                  </a:lnTo>
                  <a:lnTo>
                    <a:pt x="176" y="712"/>
                  </a:lnTo>
                  <a:lnTo>
                    <a:pt x="178" y="710"/>
                  </a:lnTo>
                  <a:lnTo>
                    <a:pt x="178" y="708"/>
                  </a:lnTo>
                  <a:lnTo>
                    <a:pt x="178" y="706"/>
                  </a:lnTo>
                  <a:lnTo>
                    <a:pt x="176" y="706"/>
                  </a:lnTo>
                  <a:lnTo>
                    <a:pt x="174" y="706"/>
                  </a:lnTo>
                  <a:lnTo>
                    <a:pt x="172" y="704"/>
                  </a:lnTo>
                  <a:lnTo>
                    <a:pt x="169" y="704"/>
                  </a:lnTo>
                  <a:lnTo>
                    <a:pt x="169" y="702"/>
                  </a:lnTo>
                  <a:lnTo>
                    <a:pt x="167" y="700"/>
                  </a:lnTo>
                  <a:lnTo>
                    <a:pt x="165" y="700"/>
                  </a:lnTo>
                  <a:lnTo>
                    <a:pt x="163" y="700"/>
                  </a:lnTo>
                  <a:lnTo>
                    <a:pt x="161" y="698"/>
                  </a:lnTo>
                  <a:lnTo>
                    <a:pt x="159" y="698"/>
                  </a:lnTo>
                  <a:lnTo>
                    <a:pt x="157" y="696"/>
                  </a:lnTo>
                  <a:lnTo>
                    <a:pt x="157" y="694"/>
                  </a:lnTo>
                  <a:lnTo>
                    <a:pt x="157" y="692"/>
                  </a:lnTo>
                  <a:lnTo>
                    <a:pt x="154" y="690"/>
                  </a:lnTo>
                  <a:lnTo>
                    <a:pt x="154" y="688"/>
                  </a:lnTo>
                  <a:lnTo>
                    <a:pt x="152" y="688"/>
                  </a:lnTo>
                  <a:lnTo>
                    <a:pt x="152" y="686"/>
                  </a:lnTo>
                  <a:lnTo>
                    <a:pt x="152" y="684"/>
                  </a:lnTo>
                  <a:lnTo>
                    <a:pt x="154" y="682"/>
                  </a:lnTo>
                  <a:lnTo>
                    <a:pt x="152" y="682"/>
                  </a:lnTo>
                  <a:lnTo>
                    <a:pt x="152" y="680"/>
                  </a:lnTo>
                  <a:lnTo>
                    <a:pt x="150" y="680"/>
                  </a:lnTo>
                  <a:lnTo>
                    <a:pt x="148" y="680"/>
                  </a:lnTo>
                  <a:lnTo>
                    <a:pt x="146" y="680"/>
                  </a:lnTo>
                  <a:lnTo>
                    <a:pt x="144" y="680"/>
                  </a:lnTo>
                  <a:lnTo>
                    <a:pt x="142" y="678"/>
                  </a:lnTo>
                  <a:lnTo>
                    <a:pt x="139" y="678"/>
                  </a:lnTo>
                  <a:lnTo>
                    <a:pt x="139" y="680"/>
                  </a:lnTo>
                  <a:lnTo>
                    <a:pt x="137" y="680"/>
                  </a:lnTo>
                  <a:lnTo>
                    <a:pt x="135" y="678"/>
                  </a:lnTo>
                  <a:lnTo>
                    <a:pt x="135" y="676"/>
                  </a:lnTo>
                  <a:lnTo>
                    <a:pt x="135" y="674"/>
                  </a:lnTo>
                  <a:lnTo>
                    <a:pt x="137" y="674"/>
                  </a:lnTo>
                  <a:lnTo>
                    <a:pt x="139" y="672"/>
                  </a:lnTo>
                  <a:lnTo>
                    <a:pt x="139" y="670"/>
                  </a:lnTo>
                  <a:lnTo>
                    <a:pt x="137" y="670"/>
                  </a:lnTo>
                  <a:lnTo>
                    <a:pt x="135" y="668"/>
                  </a:lnTo>
                  <a:lnTo>
                    <a:pt x="133" y="670"/>
                  </a:lnTo>
                  <a:lnTo>
                    <a:pt x="131" y="668"/>
                  </a:lnTo>
                  <a:lnTo>
                    <a:pt x="129" y="670"/>
                  </a:lnTo>
                  <a:lnTo>
                    <a:pt x="126" y="668"/>
                  </a:lnTo>
                  <a:lnTo>
                    <a:pt x="124" y="668"/>
                  </a:lnTo>
                  <a:lnTo>
                    <a:pt x="122" y="666"/>
                  </a:lnTo>
                  <a:lnTo>
                    <a:pt x="122" y="664"/>
                  </a:lnTo>
                  <a:lnTo>
                    <a:pt x="122" y="662"/>
                  </a:lnTo>
                  <a:lnTo>
                    <a:pt x="122" y="660"/>
                  </a:lnTo>
                  <a:lnTo>
                    <a:pt x="122" y="658"/>
                  </a:lnTo>
                  <a:lnTo>
                    <a:pt x="120" y="656"/>
                  </a:lnTo>
                  <a:lnTo>
                    <a:pt x="118" y="654"/>
                  </a:lnTo>
                  <a:lnTo>
                    <a:pt x="120" y="652"/>
                  </a:lnTo>
                  <a:lnTo>
                    <a:pt x="120" y="650"/>
                  </a:lnTo>
                  <a:lnTo>
                    <a:pt x="120" y="648"/>
                  </a:lnTo>
                  <a:lnTo>
                    <a:pt x="120" y="646"/>
                  </a:lnTo>
                  <a:lnTo>
                    <a:pt x="120" y="644"/>
                  </a:lnTo>
                  <a:lnTo>
                    <a:pt x="120" y="642"/>
                  </a:lnTo>
                  <a:lnTo>
                    <a:pt x="120" y="640"/>
                  </a:lnTo>
                  <a:lnTo>
                    <a:pt x="120" y="638"/>
                  </a:lnTo>
                  <a:lnTo>
                    <a:pt x="120" y="636"/>
                  </a:lnTo>
                  <a:lnTo>
                    <a:pt x="118" y="634"/>
                  </a:lnTo>
                  <a:lnTo>
                    <a:pt x="116" y="632"/>
                  </a:lnTo>
                  <a:lnTo>
                    <a:pt x="116" y="630"/>
                  </a:lnTo>
                  <a:lnTo>
                    <a:pt x="116" y="628"/>
                  </a:lnTo>
                  <a:lnTo>
                    <a:pt x="118" y="626"/>
                  </a:lnTo>
                  <a:lnTo>
                    <a:pt x="118" y="624"/>
                  </a:lnTo>
                  <a:lnTo>
                    <a:pt x="118" y="622"/>
                  </a:lnTo>
                  <a:lnTo>
                    <a:pt x="118" y="620"/>
                  </a:lnTo>
                  <a:lnTo>
                    <a:pt x="118" y="618"/>
                  </a:lnTo>
                  <a:lnTo>
                    <a:pt x="118" y="616"/>
                  </a:lnTo>
                  <a:lnTo>
                    <a:pt x="120" y="616"/>
                  </a:lnTo>
                  <a:lnTo>
                    <a:pt x="122" y="614"/>
                  </a:lnTo>
                  <a:lnTo>
                    <a:pt x="122" y="612"/>
                  </a:lnTo>
                  <a:lnTo>
                    <a:pt x="124" y="610"/>
                  </a:lnTo>
                  <a:lnTo>
                    <a:pt x="122" y="610"/>
                  </a:lnTo>
                  <a:lnTo>
                    <a:pt x="120" y="610"/>
                  </a:lnTo>
                  <a:lnTo>
                    <a:pt x="120" y="608"/>
                  </a:lnTo>
                  <a:lnTo>
                    <a:pt x="118" y="608"/>
                  </a:lnTo>
                  <a:lnTo>
                    <a:pt x="116" y="608"/>
                  </a:lnTo>
                  <a:lnTo>
                    <a:pt x="114" y="606"/>
                  </a:lnTo>
                  <a:lnTo>
                    <a:pt x="114" y="604"/>
                  </a:lnTo>
                  <a:lnTo>
                    <a:pt x="111" y="604"/>
                  </a:lnTo>
                  <a:lnTo>
                    <a:pt x="109" y="604"/>
                  </a:lnTo>
                  <a:lnTo>
                    <a:pt x="107" y="604"/>
                  </a:lnTo>
                  <a:lnTo>
                    <a:pt x="105" y="606"/>
                  </a:lnTo>
                  <a:lnTo>
                    <a:pt x="103" y="606"/>
                  </a:lnTo>
                  <a:lnTo>
                    <a:pt x="101" y="606"/>
                  </a:lnTo>
                  <a:lnTo>
                    <a:pt x="99" y="604"/>
                  </a:lnTo>
                  <a:lnTo>
                    <a:pt x="96" y="604"/>
                  </a:lnTo>
                  <a:lnTo>
                    <a:pt x="96" y="602"/>
                  </a:lnTo>
                  <a:lnTo>
                    <a:pt x="96" y="600"/>
                  </a:lnTo>
                  <a:lnTo>
                    <a:pt x="94" y="600"/>
                  </a:lnTo>
                  <a:lnTo>
                    <a:pt x="92" y="600"/>
                  </a:lnTo>
                  <a:lnTo>
                    <a:pt x="94" y="598"/>
                  </a:lnTo>
                  <a:lnTo>
                    <a:pt x="94" y="596"/>
                  </a:lnTo>
                  <a:lnTo>
                    <a:pt x="94" y="594"/>
                  </a:lnTo>
                  <a:lnTo>
                    <a:pt x="94" y="592"/>
                  </a:lnTo>
                  <a:lnTo>
                    <a:pt x="92" y="592"/>
                  </a:lnTo>
                  <a:lnTo>
                    <a:pt x="90" y="594"/>
                  </a:lnTo>
                  <a:lnTo>
                    <a:pt x="88" y="592"/>
                  </a:lnTo>
                  <a:lnTo>
                    <a:pt x="86" y="592"/>
                  </a:lnTo>
                  <a:lnTo>
                    <a:pt x="84" y="592"/>
                  </a:lnTo>
                  <a:lnTo>
                    <a:pt x="81" y="590"/>
                  </a:lnTo>
                  <a:lnTo>
                    <a:pt x="79" y="590"/>
                  </a:lnTo>
                  <a:lnTo>
                    <a:pt x="77" y="588"/>
                  </a:lnTo>
                  <a:lnTo>
                    <a:pt x="75" y="588"/>
                  </a:lnTo>
                  <a:lnTo>
                    <a:pt x="75" y="586"/>
                  </a:lnTo>
                  <a:lnTo>
                    <a:pt x="75" y="584"/>
                  </a:lnTo>
                  <a:lnTo>
                    <a:pt x="73" y="582"/>
                  </a:lnTo>
                  <a:lnTo>
                    <a:pt x="71" y="582"/>
                  </a:lnTo>
                  <a:lnTo>
                    <a:pt x="71" y="580"/>
                  </a:lnTo>
                  <a:lnTo>
                    <a:pt x="68" y="580"/>
                  </a:lnTo>
                  <a:lnTo>
                    <a:pt x="68" y="578"/>
                  </a:lnTo>
                  <a:lnTo>
                    <a:pt x="68" y="576"/>
                  </a:lnTo>
                  <a:lnTo>
                    <a:pt x="66" y="574"/>
                  </a:lnTo>
                  <a:lnTo>
                    <a:pt x="64" y="574"/>
                  </a:lnTo>
                  <a:lnTo>
                    <a:pt x="64" y="572"/>
                  </a:lnTo>
                  <a:lnTo>
                    <a:pt x="66" y="570"/>
                  </a:lnTo>
                  <a:lnTo>
                    <a:pt x="66" y="568"/>
                  </a:lnTo>
                  <a:lnTo>
                    <a:pt x="66" y="566"/>
                  </a:lnTo>
                  <a:lnTo>
                    <a:pt x="64" y="564"/>
                  </a:lnTo>
                  <a:lnTo>
                    <a:pt x="64" y="562"/>
                  </a:lnTo>
                  <a:lnTo>
                    <a:pt x="64" y="560"/>
                  </a:lnTo>
                  <a:lnTo>
                    <a:pt x="64" y="558"/>
                  </a:lnTo>
                  <a:lnTo>
                    <a:pt x="64" y="556"/>
                  </a:lnTo>
                  <a:lnTo>
                    <a:pt x="64" y="554"/>
                  </a:lnTo>
                  <a:lnTo>
                    <a:pt x="64" y="552"/>
                  </a:lnTo>
                  <a:lnTo>
                    <a:pt x="64" y="550"/>
                  </a:lnTo>
                  <a:lnTo>
                    <a:pt x="62" y="550"/>
                  </a:lnTo>
                  <a:lnTo>
                    <a:pt x="64" y="548"/>
                  </a:lnTo>
                  <a:lnTo>
                    <a:pt x="64" y="546"/>
                  </a:lnTo>
                  <a:lnTo>
                    <a:pt x="66" y="544"/>
                  </a:lnTo>
                  <a:lnTo>
                    <a:pt x="66" y="542"/>
                  </a:lnTo>
                  <a:lnTo>
                    <a:pt x="66" y="540"/>
                  </a:lnTo>
                  <a:lnTo>
                    <a:pt x="66" y="538"/>
                  </a:lnTo>
                  <a:lnTo>
                    <a:pt x="66" y="536"/>
                  </a:lnTo>
                  <a:lnTo>
                    <a:pt x="64" y="536"/>
                  </a:lnTo>
                  <a:lnTo>
                    <a:pt x="66" y="534"/>
                  </a:lnTo>
                  <a:lnTo>
                    <a:pt x="66" y="532"/>
                  </a:lnTo>
                  <a:lnTo>
                    <a:pt x="68" y="530"/>
                  </a:lnTo>
                  <a:lnTo>
                    <a:pt x="68" y="528"/>
                  </a:lnTo>
                  <a:lnTo>
                    <a:pt x="71" y="527"/>
                  </a:lnTo>
                  <a:lnTo>
                    <a:pt x="73" y="527"/>
                  </a:lnTo>
                  <a:lnTo>
                    <a:pt x="75" y="527"/>
                  </a:lnTo>
                  <a:lnTo>
                    <a:pt x="77" y="525"/>
                  </a:lnTo>
                  <a:lnTo>
                    <a:pt x="77" y="527"/>
                  </a:lnTo>
                  <a:lnTo>
                    <a:pt x="79" y="527"/>
                  </a:lnTo>
                  <a:lnTo>
                    <a:pt x="81" y="528"/>
                  </a:lnTo>
                  <a:lnTo>
                    <a:pt x="84" y="528"/>
                  </a:lnTo>
                  <a:lnTo>
                    <a:pt x="86" y="527"/>
                  </a:lnTo>
                  <a:lnTo>
                    <a:pt x="86" y="525"/>
                  </a:lnTo>
                  <a:lnTo>
                    <a:pt x="88" y="523"/>
                  </a:lnTo>
                  <a:lnTo>
                    <a:pt x="90" y="523"/>
                  </a:lnTo>
                  <a:lnTo>
                    <a:pt x="92" y="525"/>
                  </a:lnTo>
                  <a:lnTo>
                    <a:pt x="94" y="527"/>
                  </a:lnTo>
                  <a:lnTo>
                    <a:pt x="96" y="525"/>
                  </a:lnTo>
                  <a:lnTo>
                    <a:pt x="99" y="527"/>
                  </a:lnTo>
                  <a:lnTo>
                    <a:pt x="99" y="525"/>
                  </a:lnTo>
                  <a:lnTo>
                    <a:pt x="101" y="525"/>
                  </a:lnTo>
                  <a:lnTo>
                    <a:pt x="103" y="525"/>
                  </a:lnTo>
                  <a:lnTo>
                    <a:pt x="105" y="525"/>
                  </a:lnTo>
                  <a:lnTo>
                    <a:pt x="107" y="525"/>
                  </a:lnTo>
                  <a:lnTo>
                    <a:pt x="107" y="523"/>
                  </a:lnTo>
                  <a:lnTo>
                    <a:pt x="109" y="521"/>
                  </a:lnTo>
                  <a:lnTo>
                    <a:pt x="111" y="519"/>
                  </a:lnTo>
                  <a:lnTo>
                    <a:pt x="114" y="519"/>
                  </a:lnTo>
                  <a:lnTo>
                    <a:pt x="114" y="517"/>
                  </a:lnTo>
                  <a:lnTo>
                    <a:pt x="116" y="517"/>
                  </a:lnTo>
                  <a:lnTo>
                    <a:pt x="118" y="517"/>
                  </a:lnTo>
                  <a:lnTo>
                    <a:pt x="120" y="515"/>
                  </a:lnTo>
                  <a:lnTo>
                    <a:pt x="122" y="517"/>
                  </a:lnTo>
                  <a:lnTo>
                    <a:pt x="124" y="515"/>
                  </a:lnTo>
                  <a:lnTo>
                    <a:pt x="126" y="513"/>
                  </a:lnTo>
                  <a:lnTo>
                    <a:pt x="126" y="511"/>
                  </a:lnTo>
                  <a:lnTo>
                    <a:pt x="126" y="509"/>
                  </a:lnTo>
                  <a:lnTo>
                    <a:pt x="129" y="507"/>
                  </a:lnTo>
                  <a:lnTo>
                    <a:pt x="126" y="507"/>
                  </a:lnTo>
                  <a:lnTo>
                    <a:pt x="126" y="505"/>
                  </a:lnTo>
                  <a:lnTo>
                    <a:pt x="129" y="503"/>
                  </a:lnTo>
                  <a:lnTo>
                    <a:pt x="129" y="501"/>
                  </a:lnTo>
                  <a:lnTo>
                    <a:pt x="131" y="501"/>
                  </a:lnTo>
                  <a:lnTo>
                    <a:pt x="131" y="499"/>
                  </a:lnTo>
                  <a:lnTo>
                    <a:pt x="133" y="497"/>
                  </a:lnTo>
                  <a:lnTo>
                    <a:pt x="135" y="495"/>
                  </a:lnTo>
                  <a:lnTo>
                    <a:pt x="139" y="495"/>
                  </a:lnTo>
                  <a:lnTo>
                    <a:pt x="142" y="495"/>
                  </a:lnTo>
                  <a:lnTo>
                    <a:pt x="144" y="497"/>
                  </a:lnTo>
                  <a:lnTo>
                    <a:pt x="146" y="499"/>
                  </a:lnTo>
                  <a:lnTo>
                    <a:pt x="146" y="501"/>
                  </a:lnTo>
                  <a:lnTo>
                    <a:pt x="146" y="503"/>
                  </a:lnTo>
                  <a:lnTo>
                    <a:pt x="148" y="505"/>
                  </a:lnTo>
                  <a:lnTo>
                    <a:pt x="150" y="507"/>
                  </a:lnTo>
                  <a:lnTo>
                    <a:pt x="150" y="509"/>
                  </a:lnTo>
                  <a:lnTo>
                    <a:pt x="150" y="511"/>
                  </a:lnTo>
                  <a:lnTo>
                    <a:pt x="152" y="511"/>
                  </a:lnTo>
                  <a:lnTo>
                    <a:pt x="154" y="513"/>
                  </a:lnTo>
                  <a:lnTo>
                    <a:pt x="154" y="515"/>
                  </a:lnTo>
                  <a:lnTo>
                    <a:pt x="154" y="517"/>
                  </a:lnTo>
                  <a:lnTo>
                    <a:pt x="157" y="519"/>
                  </a:lnTo>
                  <a:lnTo>
                    <a:pt x="157" y="521"/>
                  </a:lnTo>
                  <a:lnTo>
                    <a:pt x="159" y="521"/>
                  </a:lnTo>
                  <a:lnTo>
                    <a:pt x="161" y="521"/>
                  </a:lnTo>
                  <a:lnTo>
                    <a:pt x="163" y="519"/>
                  </a:lnTo>
                  <a:lnTo>
                    <a:pt x="165" y="519"/>
                  </a:lnTo>
                  <a:lnTo>
                    <a:pt x="167" y="517"/>
                  </a:lnTo>
                  <a:lnTo>
                    <a:pt x="167" y="515"/>
                  </a:lnTo>
                  <a:lnTo>
                    <a:pt x="169" y="515"/>
                  </a:lnTo>
                  <a:lnTo>
                    <a:pt x="172" y="513"/>
                  </a:lnTo>
                  <a:lnTo>
                    <a:pt x="174" y="513"/>
                  </a:lnTo>
                  <a:lnTo>
                    <a:pt x="176" y="513"/>
                  </a:lnTo>
                  <a:lnTo>
                    <a:pt x="176" y="515"/>
                  </a:lnTo>
                  <a:lnTo>
                    <a:pt x="176" y="517"/>
                  </a:lnTo>
                  <a:lnTo>
                    <a:pt x="178" y="517"/>
                  </a:lnTo>
                  <a:lnTo>
                    <a:pt x="178" y="519"/>
                  </a:lnTo>
                  <a:lnTo>
                    <a:pt x="180" y="519"/>
                  </a:lnTo>
                  <a:lnTo>
                    <a:pt x="182" y="521"/>
                  </a:lnTo>
                  <a:lnTo>
                    <a:pt x="184" y="521"/>
                  </a:lnTo>
                  <a:lnTo>
                    <a:pt x="187" y="521"/>
                  </a:lnTo>
                  <a:lnTo>
                    <a:pt x="187" y="519"/>
                  </a:lnTo>
                  <a:lnTo>
                    <a:pt x="187" y="517"/>
                  </a:lnTo>
                  <a:lnTo>
                    <a:pt x="187" y="515"/>
                  </a:lnTo>
                  <a:lnTo>
                    <a:pt x="189" y="515"/>
                  </a:lnTo>
                  <a:lnTo>
                    <a:pt x="191" y="513"/>
                  </a:lnTo>
                  <a:lnTo>
                    <a:pt x="191" y="511"/>
                  </a:lnTo>
                  <a:lnTo>
                    <a:pt x="193" y="511"/>
                  </a:lnTo>
                  <a:lnTo>
                    <a:pt x="193" y="509"/>
                  </a:lnTo>
                  <a:lnTo>
                    <a:pt x="195" y="509"/>
                  </a:lnTo>
                  <a:lnTo>
                    <a:pt x="197" y="507"/>
                  </a:lnTo>
                  <a:lnTo>
                    <a:pt x="199" y="509"/>
                  </a:lnTo>
                  <a:lnTo>
                    <a:pt x="202" y="509"/>
                  </a:lnTo>
                  <a:lnTo>
                    <a:pt x="202" y="507"/>
                  </a:lnTo>
                  <a:lnTo>
                    <a:pt x="204" y="509"/>
                  </a:lnTo>
                  <a:lnTo>
                    <a:pt x="206" y="509"/>
                  </a:lnTo>
                  <a:lnTo>
                    <a:pt x="208" y="507"/>
                  </a:lnTo>
                  <a:lnTo>
                    <a:pt x="208" y="505"/>
                  </a:lnTo>
                  <a:lnTo>
                    <a:pt x="210" y="505"/>
                  </a:lnTo>
                  <a:lnTo>
                    <a:pt x="212" y="503"/>
                  </a:lnTo>
                  <a:lnTo>
                    <a:pt x="215" y="501"/>
                  </a:lnTo>
                  <a:lnTo>
                    <a:pt x="215" y="499"/>
                  </a:lnTo>
                  <a:lnTo>
                    <a:pt x="217" y="497"/>
                  </a:lnTo>
                  <a:lnTo>
                    <a:pt x="219" y="497"/>
                  </a:lnTo>
                  <a:lnTo>
                    <a:pt x="221" y="497"/>
                  </a:lnTo>
                  <a:lnTo>
                    <a:pt x="223" y="499"/>
                  </a:lnTo>
                  <a:lnTo>
                    <a:pt x="225" y="501"/>
                  </a:lnTo>
                  <a:lnTo>
                    <a:pt x="227" y="501"/>
                  </a:lnTo>
                  <a:lnTo>
                    <a:pt x="230" y="501"/>
                  </a:lnTo>
                  <a:lnTo>
                    <a:pt x="232" y="499"/>
                  </a:lnTo>
                  <a:lnTo>
                    <a:pt x="234" y="499"/>
                  </a:lnTo>
                  <a:lnTo>
                    <a:pt x="236" y="501"/>
                  </a:lnTo>
                  <a:lnTo>
                    <a:pt x="238" y="503"/>
                  </a:lnTo>
                  <a:lnTo>
                    <a:pt x="242" y="505"/>
                  </a:lnTo>
                  <a:lnTo>
                    <a:pt x="245" y="507"/>
                  </a:lnTo>
                  <a:lnTo>
                    <a:pt x="247" y="505"/>
                  </a:lnTo>
                  <a:lnTo>
                    <a:pt x="249" y="505"/>
                  </a:lnTo>
                  <a:lnTo>
                    <a:pt x="249" y="503"/>
                  </a:lnTo>
                  <a:lnTo>
                    <a:pt x="251" y="501"/>
                  </a:lnTo>
                  <a:lnTo>
                    <a:pt x="253" y="503"/>
                  </a:lnTo>
                  <a:lnTo>
                    <a:pt x="255" y="501"/>
                  </a:lnTo>
                  <a:lnTo>
                    <a:pt x="257" y="501"/>
                  </a:lnTo>
                  <a:lnTo>
                    <a:pt x="257" y="499"/>
                  </a:lnTo>
                  <a:lnTo>
                    <a:pt x="260" y="499"/>
                  </a:lnTo>
                  <a:lnTo>
                    <a:pt x="262" y="497"/>
                  </a:lnTo>
                  <a:lnTo>
                    <a:pt x="262" y="495"/>
                  </a:lnTo>
                  <a:lnTo>
                    <a:pt x="264" y="493"/>
                  </a:lnTo>
                  <a:lnTo>
                    <a:pt x="266" y="493"/>
                  </a:lnTo>
                  <a:lnTo>
                    <a:pt x="268" y="491"/>
                  </a:lnTo>
                  <a:lnTo>
                    <a:pt x="270" y="491"/>
                  </a:lnTo>
                  <a:lnTo>
                    <a:pt x="273" y="493"/>
                  </a:lnTo>
                  <a:lnTo>
                    <a:pt x="273" y="491"/>
                  </a:lnTo>
                  <a:lnTo>
                    <a:pt x="273" y="489"/>
                  </a:lnTo>
                  <a:lnTo>
                    <a:pt x="273" y="487"/>
                  </a:lnTo>
                  <a:lnTo>
                    <a:pt x="273" y="485"/>
                  </a:lnTo>
                  <a:lnTo>
                    <a:pt x="275" y="485"/>
                  </a:lnTo>
                  <a:lnTo>
                    <a:pt x="277" y="483"/>
                  </a:lnTo>
                  <a:lnTo>
                    <a:pt x="279" y="483"/>
                  </a:lnTo>
                  <a:lnTo>
                    <a:pt x="281" y="483"/>
                  </a:lnTo>
                  <a:lnTo>
                    <a:pt x="281" y="481"/>
                  </a:lnTo>
                  <a:lnTo>
                    <a:pt x="283" y="481"/>
                  </a:lnTo>
                  <a:lnTo>
                    <a:pt x="283" y="483"/>
                  </a:lnTo>
                  <a:lnTo>
                    <a:pt x="285" y="481"/>
                  </a:lnTo>
                  <a:lnTo>
                    <a:pt x="288" y="481"/>
                  </a:lnTo>
                  <a:lnTo>
                    <a:pt x="288" y="483"/>
                  </a:lnTo>
                  <a:lnTo>
                    <a:pt x="290" y="483"/>
                  </a:lnTo>
                  <a:lnTo>
                    <a:pt x="292" y="483"/>
                  </a:lnTo>
                  <a:lnTo>
                    <a:pt x="294" y="483"/>
                  </a:lnTo>
                  <a:lnTo>
                    <a:pt x="296" y="483"/>
                  </a:lnTo>
                  <a:lnTo>
                    <a:pt x="296" y="481"/>
                  </a:lnTo>
                  <a:lnTo>
                    <a:pt x="296" y="479"/>
                  </a:lnTo>
                  <a:lnTo>
                    <a:pt x="294" y="477"/>
                  </a:lnTo>
                  <a:lnTo>
                    <a:pt x="294" y="475"/>
                  </a:lnTo>
                  <a:lnTo>
                    <a:pt x="296" y="473"/>
                  </a:lnTo>
                  <a:lnTo>
                    <a:pt x="296" y="471"/>
                  </a:lnTo>
                  <a:lnTo>
                    <a:pt x="298" y="471"/>
                  </a:lnTo>
                  <a:lnTo>
                    <a:pt x="300" y="471"/>
                  </a:lnTo>
                  <a:lnTo>
                    <a:pt x="303" y="471"/>
                  </a:lnTo>
                  <a:lnTo>
                    <a:pt x="305" y="471"/>
                  </a:lnTo>
                  <a:lnTo>
                    <a:pt x="307" y="473"/>
                  </a:lnTo>
                  <a:lnTo>
                    <a:pt x="307" y="475"/>
                  </a:lnTo>
                  <a:lnTo>
                    <a:pt x="307" y="477"/>
                  </a:lnTo>
                  <a:lnTo>
                    <a:pt x="309" y="477"/>
                  </a:lnTo>
                  <a:lnTo>
                    <a:pt x="311" y="477"/>
                  </a:lnTo>
                  <a:lnTo>
                    <a:pt x="313" y="477"/>
                  </a:lnTo>
                  <a:lnTo>
                    <a:pt x="315" y="479"/>
                  </a:lnTo>
                  <a:lnTo>
                    <a:pt x="315" y="477"/>
                  </a:lnTo>
                  <a:lnTo>
                    <a:pt x="318" y="477"/>
                  </a:lnTo>
                  <a:lnTo>
                    <a:pt x="320" y="477"/>
                  </a:lnTo>
                  <a:lnTo>
                    <a:pt x="322" y="477"/>
                  </a:lnTo>
                  <a:lnTo>
                    <a:pt x="324" y="477"/>
                  </a:lnTo>
                  <a:lnTo>
                    <a:pt x="326" y="477"/>
                  </a:lnTo>
                  <a:lnTo>
                    <a:pt x="328" y="477"/>
                  </a:lnTo>
                  <a:lnTo>
                    <a:pt x="330" y="477"/>
                  </a:lnTo>
                  <a:lnTo>
                    <a:pt x="330" y="475"/>
                  </a:lnTo>
                  <a:lnTo>
                    <a:pt x="333" y="477"/>
                  </a:lnTo>
                  <a:lnTo>
                    <a:pt x="335" y="477"/>
                  </a:lnTo>
                  <a:lnTo>
                    <a:pt x="335" y="479"/>
                  </a:lnTo>
                  <a:lnTo>
                    <a:pt x="337" y="481"/>
                  </a:lnTo>
                  <a:lnTo>
                    <a:pt x="337" y="483"/>
                  </a:lnTo>
                  <a:lnTo>
                    <a:pt x="339" y="483"/>
                  </a:lnTo>
                  <a:lnTo>
                    <a:pt x="339" y="485"/>
                  </a:lnTo>
                  <a:lnTo>
                    <a:pt x="341" y="485"/>
                  </a:lnTo>
                  <a:lnTo>
                    <a:pt x="343" y="485"/>
                  </a:lnTo>
                  <a:lnTo>
                    <a:pt x="346" y="487"/>
                  </a:lnTo>
                  <a:lnTo>
                    <a:pt x="346" y="489"/>
                  </a:lnTo>
                  <a:lnTo>
                    <a:pt x="346" y="491"/>
                  </a:lnTo>
                  <a:lnTo>
                    <a:pt x="346" y="493"/>
                  </a:lnTo>
                  <a:lnTo>
                    <a:pt x="348" y="495"/>
                  </a:lnTo>
                  <a:lnTo>
                    <a:pt x="350" y="497"/>
                  </a:lnTo>
                  <a:lnTo>
                    <a:pt x="352" y="497"/>
                  </a:lnTo>
                  <a:lnTo>
                    <a:pt x="354" y="497"/>
                  </a:lnTo>
                  <a:lnTo>
                    <a:pt x="354" y="495"/>
                  </a:lnTo>
                  <a:lnTo>
                    <a:pt x="356" y="495"/>
                  </a:lnTo>
                  <a:lnTo>
                    <a:pt x="358" y="493"/>
                  </a:lnTo>
                  <a:lnTo>
                    <a:pt x="358" y="491"/>
                  </a:lnTo>
                  <a:lnTo>
                    <a:pt x="361" y="491"/>
                  </a:lnTo>
                  <a:lnTo>
                    <a:pt x="363" y="491"/>
                  </a:lnTo>
                  <a:lnTo>
                    <a:pt x="365" y="493"/>
                  </a:lnTo>
                  <a:lnTo>
                    <a:pt x="367" y="495"/>
                  </a:lnTo>
                  <a:lnTo>
                    <a:pt x="369" y="497"/>
                  </a:lnTo>
                  <a:lnTo>
                    <a:pt x="371" y="497"/>
                  </a:lnTo>
                  <a:lnTo>
                    <a:pt x="371" y="499"/>
                  </a:lnTo>
                  <a:lnTo>
                    <a:pt x="373" y="501"/>
                  </a:lnTo>
                  <a:lnTo>
                    <a:pt x="376" y="501"/>
                  </a:lnTo>
                  <a:lnTo>
                    <a:pt x="376" y="499"/>
                  </a:lnTo>
                  <a:lnTo>
                    <a:pt x="378" y="499"/>
                  </a:lnTo>
                  <a:lnTo>
                    <a:pt x="380" y="497"/>
                  </a:lnTo>
                  <a:lnTo>
                    <a:pt x="382" y="497"/>
                  </a:lnTo>
                  <a:lnTo>
                    <a:pt x="384" y="497"/>
                  </a:lnTo>
                  <a:lnTo>
                    <a:pt x="384" y="499"/>
                  </a:lnTo>
                  <a:lnTo>
                    <a:pt x="386" y="499"/>
                  </a:lnTo>
                  <a:lnTo>
                    <a:pt x="388" y="499"/>
                  </a:lnTo>
                  <a:lnTo>
                    <a:pt x="391" y="499"/>
                  </a:lnTo>
                  <a:lnTo>
                    <a:pt x="393" y="499"/>
                  </a:lnTo>
                  <a:lnTo>
                    <a:pt x="395" y="501"/>
                  </a:lnTo>
                  <a:lnTo>
                    <a:pt x="397" y="499"/>
                  </a:lnTo>
                  <a:lnTo>
                    <a:pt x="397" y="497"/>
                  </a:lnTo>
                  <a:lnTo>
                    <a:pt x="397" y="495"/>
                  </a:lnTo>
                  <a:lnTo>
                    <a:pt x="397" y="493"/>
                  </a:lnTo>
                  <a:lnTo>
                    <a:pt x="395" y="491"/>
                  </a:lnTo>
                  <a:lnTo>
                    <a:pt x="395" y="489"/>
                  </a:lnTo>
                  <a:lnTo>
                    <a:pt x="397" y="489"/>
                  </a:lnTo>
                  <a:lnTo>
                    <a:pt x="399" y="487"/>
                  </a:lnTo>
                  <a:lnTo>
                    <a:pt x="399" y="485"/>
                  </a:lnTo>
                  <a:lnTo>
                    <a:pt x="397" y="485"/>
                  </a:lnTo>
                  <a:lnTo>
                    <a:pt x="399" y="483"/>
                  </a:lnTo>
                  <a:lnTo>
                    <a:pt x="399" y="481"/>
                  </a:lnTo>
                  <a:lnTo>
                    <a:pt x="399" y="479"/>
                  </a:lnTo>
                  <a:lnTo>
                    <a:pt x="399" y="477"/>
                  </a:lnTo>
                  <a:lnTo>
                    <a:pt x="401" y="477"/>
                  </a:lnTo>
                  <a:lnTo>
                    <a:pt x="404" y="477"/>
                  </a:lnTo>
                  <a:lnTo>
                    <a:pt x="404" y="475"/>
                  </a:lnTo>
                  <a:lnTo>
                    <a:pt x="406" y="473"/>
                  </a:lnTo>
                  <a:lnTo>
                    <a:pt x="406" y="471"/>
                  </a:lnTo>
                  <a:lnTo>
                    <a:pt x="408" y="471"/>
                  </a:lnTo>
                  <a:lnTo>
                    <a:pt x="408" y="469"/>
                  </a:lnTo>
                  <a:lnTo>
                    <a:pt x="410" y="469"/>
                  </a:lnTo>
                  <a:lnTo>
                    <a:pt x="412" y="469"/>
                  </a:lnTo>
                  <a:lnTo>
                    <a:pt x="414" y="467"/>
                  </a:lnTo>
                  <a:lnTo>
                    <a:pt x="416" y="469"/>
                  </a:lnTo>
                  <a:lnTo>
                    <a:pt x="419" y="467"/>
                  </a:lnTo>
                  <a:lnTo>
                    <a:pt x="421" y="467"/>
                  </a:lnTo>
                  <a:lnTo>
                    <a:pt x="423" y="469"/>
                  </a:lnTo>
                  <a:lnTo>
                    <a:pt x="425" y="469"/>
                  </a:lnTo>
                  <a:lnTo>
                    <a:pt x="427" y="467"/>
                  </a:lnTo>
                  <a:lnTo>
                    <a:pt x="429" y="467"/>
                  </a:lnTo>
                  <a:lnTo>
                    <a:pt x="431" y="467"/>
                  </a:lnTo>
                  <a:lnTo>
                    <a:pt x="434" y="469"/>
                  </a:lnTo>
                  <a:lnTo>
                    <a:pt x="434" y="467"/>
                  </a:lnTo>
                  <a:lnTo>
                    <a:pt x="436" y="467"/>
                  </a:lnTo>
                  <a:lnTo>
                    <a:pt x="436" y="465"/>
                  </a:lnTo>
                  <a:lnTo>
                    <a:pt x="436" y="463"/>
                  </a:lnTo>
                  <a:lnTo>
                    <a:pt x="438" y="463"/>
                  </a:lnTo>
                  <a:lnTo>
                    <a:pt x="440" y="463"/>
                  </a:lnTo>
                  <a:lnTo>
                    <a:pt x="440" y="461"/>
                  </a:lnTo>
                  <a:lnTo>
                    <a:pt x="440" y="459"/>
                  </a:lnTo>
                  <a:lnTo>
                    <a:pt x="442" y="457"/>
                  </a:lnTo>
                  <a:lnTo>
                    <a:pt x="442" y="455"/>
                  </a:lnTo>
                  <a:lnTo>
                    <a:pt x="440" y="455"/>
                  </a:lnTo>
                  <a:lnTo>
                    <a:pt x="442" y="453"/>
                  </a:lnTo>
                  <a:lnTo>
                    <a:pt x="444" y="451"/>
                  </a:lnTo>
                  <a:lnTo>
                    <a:pt x="446" y="449"/>
                  </a:lnTo>
                  <a:lnTo>
                    <a:pt x="449" y="449"/>
                  </a:lnTo>
                  <a:lnTo>
                    <a:pt x="446" y="447"/>
                  </a:lnTo>
                  <a:lnTo>
                    <a:pt x="446" y="445"/>
                  </a:lnTo>
                  <a:lnTo>
                    <a:pt x="444" y="443"/>
                  </a:lnTo>
                  <a:lnTo>
                    <a:pt x="444" y="441"/>
                  </a:lnTo>
                  <a:lnTo>
                    <a:pt x="444" y="439"/>
                  </a:lnTo>
                  <a:lnTo>
                    <a:pt x="444" y="437"/>
                  </a:lnTo>
                  <a:lnTo>
                    <a:pt x="444" y="435"/>
                  </a:lnTo>
                  <a:lnTo>
                    <a:pt x="446" y="433"/>
                  </a:lnTo>
                  <a:lnTo>
                    <a:pt x="446" y="431"/>
                  </a:lnTo>
                  <a:lnTo>
                    <a:pt x="446" y="429"/>
                  </a:lnTo>
                  <a:lnTo>
                    <a:pt x="449" y="427"/>
                  </a:lnTo>
                  <a:lnTo>
                    <a:pt x="449" y="425"/>
                  </a:lnTo>
                  <a:lnTo>
                    <a:pt x="451" y="425"/>
                  </a:lnTo>
                  <a:lnTo>
                    <a:pt x="453" y="425"/>
                  </a:lnTo>
                  <a:lnTo>
                    <a:pt x="455" y="425"/>
                  </a:lnTo>
                  <a:lnTo>
                    <a:pt x="457" y="425"/>
                  </a:lnTo>
                  <a:lnTo>
                    <a:pt x="459" y="423"/>
                  </a:lnTo>
                  <a:lnTo>
                    <a:pt x="461" y="423"/>
                  </a:lnTo>
                  <a:lnTo>
                    <a:pt x="464" y="423"/>
                  </a:lnTo>
                  <a:lnTo>
                    <a:pt x="466" y="423"/>
                  </a:lnTo>
                  <a:lnTo>
                    <a:pt x="468" y="421"/>
                  </a:lnTo>
                  <a:lnTo>
                    <a:pt x="470" y="421"/>
                  </a:lnTo>
                  <a:lnTo>
                    <a:pt x="472" y="421"/>
                  </a:lnTo>
                  <a:lnTo>
                    <a:pt x="472" y="419"/>
                  </a:lnTo>
                  <a:lnTo>
                    <a:pt x="472" y="417"/>
                  </a:lnTo>
                  <a:lnTo>
                    <a:pt x="472" y="415"/>
                  </a:lnTo>
                  <a:lnTo>
                    <a:pt x="472" y="413"/>
                  </a:lnTo>
                  <a:lnTo>
                    <a:pt x="474" y="413"/>
                  </a:lnTo>
                  <a:lnTo>
                    <a:pt x="477" y="411"/>
                  </a:lnTo>
                  <a:lnTo>
                    <a:pt x="479" y="411"/>
                  </a:lnTo>
                  <a:lnTo>
                    <a:pt x="481" y="411"/>
                  </a:lnTo>
                  <a:lnTo>
                    <a:pt x="483" y="411"/>
                  </a:lnTo>
                  <a:lnTo>
                    <a:pt x="483" y="409"/>
                  </a:lnTo>
                  <a:lnTo>
                    <a:pt x="485" y="409"/>
                  </a:lnTo>
                  <a:lnTo>
                    <a:pt x="485" y="407"/>
                  </a:lnTo>
                  <a:lnTo>
                    <a:pt x="485" y="405"/>
                  </a:lnTo>
                  <a:lnTo>
                    <a:pt x="483" y="403"/>
                  </a:lnTo>
                  <a:lnTo>
                    <a:pt x="483" y="401"/>
                  </a:lnTo>
                  <a:lnTo>
                    <a:pt x="485" y="399"/>
                  </a:lnTo>
                  <a:lnTo>
                    <a:pt x="485" y="397"/>
                  </a:lnTo>
                  <a:lnTo>
                    <a:pt x="487" y="397"/>
                  </a:lnTo>
                  <a:lnTo>
                    <a:pt x="487" y="395"/>
                  </a:lnTo>
                  <a:lnTo>
                    <a:pt x="489" y="393"/>
                  </a:lnTo>
                  <a:lnTo>
                    <a:pt x="489" y="391"/>
                  </a:lnTo>
                  <a:lnTo>
                    <a:pt x="487" y="391"/>
                  </a:lnTo>
                  <a:lnTo>
                    <a:pt x="485" y="389"/>
                  </a:lnTo>
                  <a:lnTo>
                    <a:pt x="485" y="387"/>
                  </a:lnTo>
                  <a:lnTo>
                    <a:pt x="485" y="385"/>
                  </a:lnTo>
                  <a:lnTo>
                    <a:pt x="485" y="383"/>
                  </a:lnTo>
                  <a:lnTo>
                    <a:pt x="483" y="383"/>
                  </a:lnTo>
                  <a:lnTo>
                    <a:pt x="483" y="381"/>
                  </a:lnTo>
                  <a:lnTo>
                    <a:pt x="483" y="379"/>
                  </a:lnTo>
                  <a:lnTo>
                    <a:pt x="481" y="377"/>
                  </a:lnTo>
                  <a:lnTo>
                    <a:pt x="481" y="375"/>
                  </a:lnTo>
                  <a:lnTo>
                    <a:pt x="479" y="373"/>
                  </a:lnTo>
                  <a:lnTo>
                    <a:pt x="477" y="373"/>
                  </a:lnTo>
                  <a:lnTo>
                    <a:pt x="477" y="371"/>
                  </a:lnTo>
                  <a:lnTo>
                    <a:pt x="474" y="369"/>
                  </a:lnTo>
                  <a:lnTo>
                    <a:pt x="472" y="367"/>
                  </a:lnTo>
                  <a:lnTo>
                    <a:pt x="472" y="365"/>
                  </a:lnTo>
                  <a:lnTo>
                    <a:pt x="470" y="365"/>
                  </a:lnTo>
                  <a:lnTo>
                    <a:pt x="468" y="363"/>
                  </a:lnTo>
                  <a:lnTo>
                    <a:pt x="466" y="363"/>
                  </a:lnTo>
                  <a:lnTo>
                    <a:pt x="466" y="361"/>
                  </a:lnTo>
                  <a:lnTo>
                    <a:pt x="464" y="361"/>
                  </a:lnTo>
                  <a:lnTo>
                    <a:pt x="464" y="359"/>
                  </a:lnTo>
                  <a:lnTo>
                    <a:pt x="466" y="357"/>
                  </a:lnTo>
                  <a:lnTo>
                    <a:pt x="468" y="355"/>
                  </a:lnTo>
                  <a:lnTo>
                    <a:pt x="470" y="353"/>
                  </a:lnTo>
                  <a:lnTo>
                    <a:pt x="470" y="351"/>
                  </a:lnTo>
                  <a:lnTo>
                    <a:pt x="472" y="351"/>
                  </a:lnTo>
                  <a:lnTo>
                    <a:pt x="474" y="349"/>
                  </a:lnTo>
                  <a:lnTo>
                    <a:pt x="477" y="347"/>
                  </a:lnTo>
                  <a:lnTo>
                    <a:pt x="479" y="345"/>
                  </a:lnTo>
                  <a:lnTo>
                    <a:pt x="481" y="343"/>
                  </a:lnTo>
                  <a:lnTo>
                    <a:pt x="483" y="343"/>
                  </a:lnTo>
                  <a:lnTo>
                    <a:pt x="485" y="343"/>
                  </a:lnTo>
                  <a:lnTo>
                    <a:pt x="485" y="345"/>
                  </a:lnTo>
                  <a:lnTo>
                    <a:pt x="487" y="345"/>
                  </a:lnTo>
                  <a:lnTo>
                    <a:pt x="489" y="345"/>
                  </a:lnTo>
                  <a:lnTo>
                    <a:pt x="492" y="345"/>
                  </a:lnTo>
                  <a:lnTo>
                    <a:pt x="494" y="345"/>
                  </a:lnTo>
                  <a:lnTo>
                    <a:pt x="496" y="343"/>
                  </a:lnTo>
                  <a:lnTo>
                    <a:pt x="498" y="343"/>
                  </a:lnTo>
                  <a:lnTo>
                    <a:pt x="500" y="343"/>
                  </a:lnTo>
                  <a:lnTo>
                    <a:pt x="502" y="341"/>
                  </a:lnTo>
                  <a:lnTo>
                    <a:pt x="504" y="341"/>
                  </a:lnTo>
                  <a:lnTo>
                    <a:pt x="504" y="339"/>
                  </a:lnTo>
                  <a:lnTo>
                    <a:pt x="504" y="337"/>
                  </a:lnTo>
                  <a:lnTo>
                    <a:pt x="504" y="335"/>
                  </a:lnTo>
                  <a:lnTo>
                    <a:pt x="507" y="333"/>
                  </a:lnTo>
                  <a:lnTo>
                    <a:pt x="507" y="331"/>
                  </a:lnTo>
                  <a:lnTo>
                    <a:pt x="507" y="329"/>
                  </a:lnTo>
                  <a:lnTo>
                    <a:pt x="509" y="329"/>
                  </a:lnTo>
                  <a:lnTo>
                    <a:pt x="511" y="327"/>
                  </a:lnTo>
                  <a:lnTo>
                    <a:pt x="513" y="327"/>
                  </a:lnTo>
                  <a:lnTo>
                    <a:pt x="515" y="327"/>
                  </a:lnTo>
                  <a:lnTo>
                    <a:pt x="515" y="325"/>
                  </a:lnTo>
                  <a:lnTo>
                    <a:pt x="517" y="325"/>
                  </a:lnTo>
                  <a:lnTo>
                    <a:pt x="519" y="325"/>
                  </a:lnTo>
                  <a:lnTo>
                    <a:pt x="519" y="323"/>
                  </a:lnTo>
                  <a:lnTo>
                    <a:pt x="519" y="321"/>
                  </a:lnTo>
                  <a:lnTo>
                    <a:pt x="519" y="319"/>
                  </a:lnTo>
                  <a:lnTo>
                    <a:pt x="522" y="317"/>
                  </a:lnTo>
                  <a:lnTo>
                    <a:pt x="524" y="317"/>
                  </a:lnTo>
                  <a:lnTo>
                    <a:pt x="526" y="317"/>
                  </a:lnTo>
                  <a:lnTo>
                    <a:pt x="528" y="317"/>
                  </a:lnTo>
                  <a:lnTo>
                    <a:pt x="528" y="315"/>
                  </a:lnTo>
                  <a:lnTo>
                    <a:pt x="530" y="315"/>
                  </a:lnTo>
                  <a:lnTo>
                    <a:pt x="532" y="313"/>
                  </a:lnTo>
                  <a:lnTo>
                    <a:pt x="535" y="313"/>
                  </a:lnTo>
                  <a:lnTo>
                    <a:pt x="535" y="311"/>
                  </a:lnTo>
                  <a:lnTo>
                    <a:pt x="535" y="309"/>
                  </a:lnTo>
                  <a:lnTo>
                    <a:pt x="537" y="309"/>
                  </a:lnTo>
                  <a:lnTo>
                    <a:pt x="537" y="307"/>
                  </a:lnTo>
                  <a:lnTo>
                    <a:pt x="537" y="305"/>
                  </a:lnTo>
                  <a:lnTo>
                    <a:pt x="537" y="303"/>
                  </a:lnTo>
                  <a:lnTo>
                    <a:pt x="535" y="303"/>
                  </a:lnTo>
                  <a:lnTo>
                    <a:pt x="535" y="301"/>
                  </a:lnTo>
                  <a:lnTo>
                    <a:pt x="532" y="301"/>
                  </a:lnTo>
                  <a:lnTo>
                    <a:pt x="530" y="301"/>
                  </a:lnTo>
                  <a:lnTo>
                    <a:pt x="528" y="299"/>
                  </a:lnTo>
                  <a:lnTo>
                    <a:pt x="530" y="297"/>
                  </a:lnTo>
                  <a:lnTo>
                    <a:pt x="530" y="295"/>
                  </a:lnTo>
                  <a:lnTo>
                    <a:pt x="532" y="295"/>
                  </a:lnTo>
                  <a:lnTo>
                    <a:pt x="532" y="293"/>
                  </a:lnTo>
                  <a:lnTo>
                    <a:pt x="532" y="291"/>
                  </a:lnTo>
                  <a:lnTo>
                    <a:pt x="535" y="293"/>
                  </a:lnTo>
                  <a:lnTo>
                    <a:pt x="537" y="293"/>
                  </a:lnTo>
                  <a:lnTo>
                    <a:pt x="539" y="293"/>
                  </a:lnTo>
                  <a:lnTo>
                    <a:pt x="541" y="291"/>
                  </a:lnTo>
                  <a:lnTo>
                    <a:pt x="543" y="289"/>
                  </a:lnTo>
                  <a:lnTo>
                    <a:pt x="545" y="287"/>
                  </a:lnTo>
                  <a:lnTo>
                    <a:pt x="547" y="285"/>
                  </a:lnTo>
                  <a:lnTo>
                    <a:pt x="547" y="283"/>
                  </a:lnTo>
                  <a:lnTo>
                    <a:pt x="550" y="283"/>
                  </a:lnTo>
                  <a:lnTo>
                    <a:pt x="552" y="281"/>
                  </a:lnTo>
                  <a:lnTo>
                    <a:pt x="554" y="281"/>
                  </a:lnTo>
                  <a:lnTo>
                    <a:pt x="556" y="281"/>
                  </a:lnTo>
                  <a:lnTo>
                    <a:pt x="558" y="281"/>
                  </a:lnTo>
                  <a:lnTo>
                    <a:pt x="560" y="281"/>
                  </a:lnTo>
                  <a:lnTo>
                    <a:pt x="562" y="281"/>
                  </a:lnTo>
                  <a:lnTo>
                    <a:pt x="562" y="279"/>
                  </a:lnTo>
                  <a:lnTo>
                    <a:pt x="565" y="279"/>
                  </a:lnTo>
                  <a:lnTo>
                    <a:pt x="567" y="279"/>
                  </a:lnTo>
                  <a:lnTo>
                    <a:pt x="569" y="277"/>
                  </a:lnTo>
                  <a:lnTo>
                    <a:pt x="571" y="277"/>
                  </a:lnTo>
                  <a:lnTo>
                    <a:pt x="573" y="277"/>
                  </a:lnTo>
                  <a:lnTo>
                    <a:pt x="575" y="277"/>
                  </a:lnTo>
                  <a:lnTo>
                    <a:pt x="577" y="277"/>
                  </a:lnTo>
                  <a:lnTo>
                    <a:pt x="577" y="279"/>
                  </a:lnTo>
                  <a:lnTo>
                    <a:pt x="580" y="281"/>
                  </a:lnTo>
                  <a:lnTo>
                    <a:pt x="582" y="281"/>
                  </a:lnTo>
                  <a:lnTo>
                    <a:pt x="582" y="283"/>
                  </a:lnTo>
                  <a:lnTo>
                    <a:pt x="582" y="285"/>
                  </a:lnTo>
                  <a:lnTo>
                    <a:pt x="582" y="287"/>
                  </a:lnTo>
                  <a:lnTo>
                    <a:pt x="580" y="287"/>
                  </a:lnTo>
                  <a:lnTo>
                    <a:pt x="580" y="289"/>
                  </a:lnTo>
                  <a:lnTo>
                    <a:pt x="580" y="291"/>
                  </a:lnTo>
                  <a:lnTo>
                    <a:pt x="580" y="293"/>
                  </a:lnTo>
                  <a:lnTo>
                    <a:pt x="580" y="295"/>
                  </a:lnTo>
                  <a:lnTo>
                    <a:pt x="582" y="295"/>
                  </a:lnTo>
                  <a:lnTo>
                    <a:pt x="582" y="297"/>
                  </a:lnTo>
                  <a:lnTo>
                    <a:pt x="584" y="299"/>
                  </a:lnTo>
                  <a:lnTo>
                    <a:pt x="582" y="301"/>
                  </a:lnTo>
                  <a:lnTo>
                    <a:pt x="584" y="303"/>
                  </a:lnTo>
                  <a:lnTo>
                    <a:pt x="584" y="305"/>
                  </a:lnTo>
                  <a:lnTo>
                    <a:pt x="582" y="307"/>
                  </a:lnTo>
                  <a:lnTo>
                    <a:pt x="582" y="309"/>
                  </a:lnTo>
                  <a:lnTo>
                    <a:pt x="582" y="311"/>
                  </a:lnTo>
                  <a:lnTo>
                    <a:pt x="582" y="313"/>
                  </a:lnTo>
                  <a:lnTo>
                    <a:pt x="582" y="315"/>
                  </a:lnTo>
                  <a:lnTo>
                    <a:pt x="582" y="317"/>
                  </a:lnTo>
                  <a:lnTo>
                    <a:pt x="584" y="319"/>
                  </a:lnTo>
                  <a:lnTo>
                    <a:pt x="582" y="319"/>
                  </a:lnTo>
                  <a:lnTo>
                    <a:pt x="582" y="321"/>
                  </a:lnTo>
                  <a:lnTo>
                    <a:pt x="582" y="323"/>
                  </a:lnTo>
                  <a:lnTo>
                    <a:pt x="582" y="325"/>
                  </a:lnTo>
                  <a:lnTo>
                    <a:pt x="582" y="327"/>
                  </a:lnTo>
                  <a:lnTo>
                    <a:pt x="582" y="329"/>
                  </a:lnTo>
                  <a:lnTo>
                    <a:pt x="582" y="331"/>
                  </a:lnTo>
                  <a:lnTo>
                    <a:pt x="580" y="333"/>
                  </a:lnTo>
                  <a:lnTo>
                    <a:pt x="580" y="335"/>
                  </a:lnTo>
                  <a:lnTo>
                    <a:pt x="577" y="335"/>
                  </a:lnTo>
                  <a:lnTo>
                    <a:pt x="575" y="335"/>
                  </a:lnTo>
                  <a:lnTo>
                    <a:pt x="575" y="337"/>
                  </a:lnTo>
                  <a:lnTo>
                    <a:pt x="575" y="339"/>
                  </a:lnTo>
                  <a:lnTo>
                    <a:pt x="573" y="341"/>
                  </a:lnTo>
                  <a:lnTo>
                    <a:pt x="573" y="343"/>
                  </a:lnTo>
                  <a:lnTo>
                    <a:pt x="571" y="345"/>
                  </a:lnTo>
                  <a:lnTo>
                    <a:pt x="571" y="347"/>
                  </a:lnTo>
                  <a:lnTo>
                    <a:pt x="571" y="349"/>
                  </a:lnTo>
                  <a:lnTo>
                    <a:pt x="573" y="351"/>
                  </a:lnTo>
                  <a:lnTo>
                    <a:pt x="575" y="351"/>
                  </a:lnTo>
                  <a:lnTo>
                    <a:pt x="575" y="353"/>
                  </a:lnTo>
                  <a:lnTo>
                    <a:pt x="577" y="355"/>
                  </a:lnTo>
                  <a:lnTo>
                    <a:pt x="577" y="357"/>
                  </a:lnTo>
                  <a:lnTo>
                    <a:pt x="577" y="359"/>
                  </a:lnTo>
                  <a:lnTo>
                    <a:pt x="575" y="361"/>
                  </a:lnTo>
                  <a:lnTo>
                    <a:pt x="575" y="363"/>
                  </a:lnTo>
                  <a:lnTo>
                    <a:pt x="575" y="365"/>
                  </a:lnTo>
                  <a:lnTo>
                    <a:pt x="577" y="365"/>
                  </a:lnTo>
                  <a:lnTo>
                    <a:pt x="577" y="367"/>
                  </a:lnTo>
                  <a:lnTo>
                    <a:pt x="580" y="367"/>
                  </a:lnTo>
                  <a:lnTo>
                    <a:pt x="582" y="367"/>
                  </a:lnTo>
                  <a:lnTo>
                    <a:pt x="582" y="369"/>
                  </a:lnTo>
                  <a:lnTo>
                    <a:pt x="582" y="371"/>
                  </a:lnTo>
                  <a:lnTo>
                    <a:pt x="584" y="373"/>
                  </a:lnTo>
                  <a:lnTo>
                    <a:pt x="586" y="373"/>
                  </a:lnTo>
                  <a:lnTo>
                    <a:pt x="588" y="373"/>
                  </a:lnTo>
                  <a:lnTo>
                    <a:pt x="590" y="373"/>
                  </a:lnTo>
                  <a:lnTo>
                    <a:pt x="593" y="375"/>
                  </a:lnTo>
                  <a:lnTo>
                    <a:pt x="595" y="377"/>
                  </a:lnTo>
                  <a:lnTo>
                    <a:pt x="597" y="377"/>
                  </a:lnTo>
                  <a:lnTo>
                    <a:pt x="599" y="377"/>
                  </a:lnTo>
                  <a:lnTo>
                    <a:pt x="601" y="377"/>
                  </a:lnTo>
                  <a:lnTo>
                    <a:pt x="601" y="379"/>
                  </a:lnTo>
                  <a:lnTo>
                    <a:pt x="603" y="381"/>
                  </a:lnTo>
                  <a:lnTo>
                    <a:pt x="603" y="383"/>
                  </a:lnTo>
                  <a:lnTo>
                    <a:pt x="603" y="385"/>
                  </a:lnTo>
                  <a:lnTo>
                    <a:pt x="605" y="387"/>
                  </a:lnTo>
                  <a:lnTo>
                    <a:pt x="608" y="387"/>
                  </a:lnTo>
                  <a:lnTo>
                    <a:pt x="608" y="389"/>
                  </a:lnTo>
                  <a:lnTo>
                    <a:pt x="610" y="391"/>
                  </a:lnTo>
                  <a:lnTo>
                    <a:pt x="612" y="393"/>
                  </a:lnTo>
                  <a:lnTo>
                    <a:pt x="612" y="395"/>
                  </a:lnTo>
                  <a:lnTo>
                    <a:pt x="614" y="395"/>
                  </a:lnTo>
                  <a:lnTo>
                    <a:pt x="614" y="397"/>
                  </a:lnTo>
                  <a:lnTo>
                    <a:pt x="614" y="399"/>
                  </a:lnTo>
                  <a:lnTo>
                    <a:pt x="616" y="401"/>
                  </a:lnTo>
                  <a:lnTo>
                    <a:pt x="618" y="401"/>
                  </a:lnTo>
                  <a:lnTo>
                    <a:pt x="618" y="403"/>
                  </a:lnTo>
                  <a:lnTo>
                    <a:pt x="620" y="405"/>
                  </a:lnTo>
                  <a:lnTo>
                    <a:pt x="623" y="405"/>
                  </a:lnTo>
                  <a:lnTo>
                    <a:pt x="623" y="407"/>
                  </a:lnTo>
                  <a:lnTo>
                    <a:pt x="620" y="407"/>
                  </a:lnTo>
                  <a:lnTo>
                    <a:pt x="620" y="409"/>
                  </a:lnTo>
                  <a:lnTo>
                    <a:pt x="623" y="411"/>
                  </a:lnTo>
                  <a:lnTo>
                    <a:pt x="625" y="413"/>
                  </a:lnTo>
                  <a:lnTo>
                    <a:pt x="627" y="415"/>
                  </a:lnTo>
                  <a:lnTo>
                    <a:pt x="627" y="417"/>
                  </a:lnTo>
                  <a:lnTo>
                    <a:pt x="627" y="419"/>
                  </a:lnTo>
                  <a:lnTo>
                    <a:pt x="629" y="419"/>
                  </a:lnTo>
                  <a:lnTo>
                    <a:pt x="631" y="419"/>
                  </a:lnTo>
                  <a:lnTo>
                    <a:pt x="633" y="419"/>
                  </a:lnTo>
                  <a:lnTo>
                    <a:pt x="635" y="417"/>
                  </a:lnTo>
                  <a:lnTo>
                    <a:pt x="638" y="417"/>
                  </a:lnTo>
                  <a:lnTo>
                    <a:pt x="640" y="419"/>
                  </a:lnTo>
                  <a:lnTo>
                    <a:pt x="640" y="421"/>
                  </a:lnTo>
                  <a:lnTo>
                    <a:pt x="642" y="423"/>
                  </a:lnTo>
                  <a:lnTo>
                    <a:pt x="644" y="423"/>
                  </a:lnTo>
                  <a:lnTo>
                    <a:pt x="646" y="423"/>
                  </a:lnTo>
                  <a:lnTo>
                    <a:pt x="648" y="425"/>
                  </a:lnTo>
                  <a:lnTo>
                    <a:pt x="650" y="427"/>
                  </a:lnTo>
                  <a:lnTo>
                    <a:pt x="653" y="427"/>
                  </a:lnTo>
                  <a:lnTo>
                    <a:pt x="655" y="427"/>
                  </a:lnTo>
                  <a:lnTo>
                    <a:pt x="657" y="427"/>
                  </a:lnTo>
                  <a:lnTo>
                    <a:pt x="659" y="429"/>
                  </a:lnTo>
                  <a:lnTo>
                    <a:pt x="659" y="427"/>
                  </a:lnTo>
                  <a:lnTo>
                    <a:pt x="659" y="425"/>
                  </a:lnTo>
                  <a:lnTo>
                    <a:pt x="661" y="423"/>
                  </a:lnTo>
                  <a:lnTo>
                    <a:pt x="663" y="421"/>
                  </a:lnTo>
                  <a:lnTo>
                    <a:pt x="666" y="419"/>
                  </a:lnTo>
                  <a:lnTo>
                    <a:pt x="668" y="419"/>
                  </a:lnTo>
                  <a:lnTo>
                    <a:pt x="670" y="421"/>
                  </a:lnTo>
                  <a:lnTo>
                    <a:pt x="670" y="423"/>
                  </a:lnTo>
                  <a:lnTo>
                    <a:pt x="670" y="425"/>
                  </a:lnTo>
                  <a:lnTo>
                    <a:pt x="672" y="427"/>
                  </a:lnTo>
                  <a:lnTo>
                    <a:pt x="674" y="427"/>
                  </a:lnTo>
                  <a:lnTo>
                    <a:pt x="676" y="427"/>
                  </a:lnTo>
                  <a:lnTo>
                    <a:pt x="676" y="429"/>
                  </a:lnTo>
                  <a:lnTo>
                    <a:pt x="678" y="429"/>
                  </a:lnTo>
                  <a:lnTo>
                    <a:pt x="681" y="429"/>
                  </a:lnTo>
                  <a:lnTo>
                    <a:pt x="683" y="429"/>
                  </a:lnTo>
                  <a:lnTo>
                    <a:pt x="685" y="429"/>
                  </a:lnTo>
                  <a:lnTo>
                    <a:pt x="687" y="427"/>
                  </a:lnTo>
                  <a:lnTo>
                    <a:pt x="689" y="429"/>
                  </a:lnTo>
                  <a:lnTo>
                    <a:pt x="691" y="431"/>
                  </a:lnTo>
                  <a:lnTo>
                    <a:pt x="693" y="433"/>
                  </a:lnTo>
                  <a:lnTo>
                    <a:pt x="696" y="435"/>
                  </a:lnTo>
                  <a:lnTo>
                    <a:pt x="698" y="435"/>
                  </a:lnTo>
                  <a:lnTo>
                    <a:pt x="698" y="437"/>
                  </a:lnTo>
                  <a:lnTo>
                    <a:pt x="700" y="437"/>
                  </a:lnTo>
                  <a:lnTo>
                    <a:pt x="702" y="439"/>
                  </a:lnTo>
                  <a:lnTo>
                    <a:pt x="702" y="441"/>
                  </a:lnTo>
                  <a:lnTo>
                    <a:pt x="702" y="443"/>
                  </a:lnTo>
                  <a:lnTo>
                    <a:pt x="700" y="445"/>
                  </a:lnTo>
                  <a:lnTo>
                    <a:pt x="700" y="447"/>
                  </a:lnTo>
                  <a:lnTo>
                    <a:pt x="700" y="449"/>
                  </a:lnTo>
                  <a:lnTo>
                    <a:pt x="698" y="449"/>
                  </a:lnTo>
                  <a:lnTo>
                    <a:pt x="696" y="447"/>
                  </a:lnTo>
                  <a:lnTo>
                    <a:pt x="693" y="449"/>
                  </a:lnTo>
                  <a:lnTo>
                    <a:pt x="696" y="451"/>
                  </a:lnTo>
                  <a:lnTo>
                    <a:pt x="693" y="453"/>
                  </a:lnTo>
                  <a:lnTo>
                    <a:pt x="693" y="455"/>
                  </a:lnTo>
                  <a:lnTo>
                    <a:pt x="691" y="457"/>
                  </a:lnTo>
                  <a:lnTo>
                    <a:pt x="691" y="459"/>
                  </a:lnTo>
                  <a:lnTo>
                    <a:pt x="689" y="459"/>
                  </a:lnTo>
                  <a:lnTo>
                    <a:pt x="687" y="459"/>
                  </a:lnTo>
                  <a:lnTo>
                    <a:pt x="687" y="461"/>
                  </a:lnTo>
                  <a:lnTo>
                    <a:pt x="685" y="463"/>
                  </a:lnTo>
                  <a:lnTo>
                    <a:pt x="683" y="463"/>
                  </a:lnTo>
                  <a:lnTo>
                    <a:pt x="683" y="465"/>
                  </a:lnTo>
                  <a:lnTo>
                    <a:pt x="683" y="467"/>
                  </a:lnTo>
                  <a:lnTo>
                    <a:pt x="681" y="469"/>
                  </a:lnTo>
                  <a:lnTo>
                    <a:pt x="681" y="471"/>
                  </a:lnTo>
                  <a:lnTo>
                    <a:pt x="681" y="473"/>
                  </a:lnTo>
                  <a:lnTo>
                    <a:pt x="683" y="473"/>
                  </a:lnTo>
                  <a:lnTo>
                    <a:pt x="685" y="473"/>
                  </a:lnTo>
                  <a:lnTo>
                    <a:pt x="687" y="473"/>
                  </a:lnTo>
                  <a:lnTo>
                    <a:pt x="689" y="473"/>
                  </a:lnTo>
                  <a:lnTo>
                    <a:pt x="691" y="475"/>
                  </a:lnTo>
                  <a:lnTo>
                    <a:pt x="693" y="475"/>
                  </a:lnTo>
                  <a:lnTo>
                    <a:pt x="696" y="475"/>
                  </a:lnTo>
                  <a:lnTo>
                    <a:pt x="698" y="477"/>
                  </a:lnTo>
                  <a:lnTo>
                    <a:pt x="698" y="479"/>
                  </a:lnTo>
                  <a:lnTo>
                    <a:pt x="700" y="479"/>
                  </a:lnTo>
                  <a:lnTo>
                    <a:pt x="700" y="481"/>
                  </a:lnTo>
                  <a:lnTo>
                    <a:pt x="702" y="481"/>
                  </a:lnTo>
                  <a:lnTo>
                    <a:pt x="704" y="483"/>
                  </a:lnTo>
                  <a:lnTo>
                    <a:pt x="704" y="485"/>
                  </a:lnTo>
                  <a:lnTo>
                    <a:pt x="706" y="485"/>
                  </a:lnTo>
                  <a:lnTo>
                    <a:pt x="708" y="487"/>
                  </a:lnTo>
                  <a:lnTo>
                    <a:pt x="711" y="487"/>
                  </a:lnTo>
                  <a:lnTo>
                    <a:pt x="713" y="487"/>
                  </a:lnTo>
                  <a:lnTo>
                    <a:pt x="715" y="487"/>
                  </a:lnTo>
                  <a:lnTo>
                    <a:pt x="715" y="489"/>
                  </a:lnTo>
                  <a:lnTo>
                    <a:pt x="715" y="491"/>
                  </a:lnTo>
                  <a:lnTo>
                    <a:pt x="715" y="493"/>
                  </a:lnTo>
                  <a:lnTo>
                    <a:pt x="713" y="495"/>
                  </a:lnTo>
                  <a:lnTo>
                    <a:pt x="713" y="497"/>
                  </a:lnTo>
                  <a:lnTo>
                    <a:pt x="713" y="499"/>
                  </a:lnTo>
                  <a:lnTo>
                    <a:pt x="715" y="499"/>
                  </a:lnTo>
                  <a:lnTo>
                    <a:pt x="717" y="501"/>
                  </a:lnTo>
                  <a:lnTo>
                    <a:pt x="717" y="503"/>
                  </a:lnTo>
                  <a:lnTo>
                    <a:pt x="719" y="503"/>
                  </a:lnTo>
                  <a:lnTo>
                    <a:pt x="721" y="505"/>
                  </a:lnTo>
                  <a:lnTo>
                    <a:pt x="721" y="507"/>
                  </a:lnTo>
                  <a:lnTo>
                    <a:pt x="724" y="509"/>
                  </a:lnTo>
                  <a:lnTo>
                    <a:pt x="724" y="511"/>
                  </a:lnTo>
                  <a:lnTo>
                    <a:pt x="721" y="513"/>
                  </a:lnTo>
                  <a:lnTo>
                    <a:pt x="724" y="513"/>
                  </a:lnTo>
                  <a:lnTo>
                    <a:pt x="724" y="515"/>
                  </a:lnTo>
                  <a:lnTo>
                    <a:pt x="726" y="517"/>
                  </a:lnTo>
                  <a:lnTo>
                    <a:pt x="726" y="519"/>
                  </a:lnTo>
                  <a:lnTo>
                    <a:pt x="726" y="521"/>
                  </a:lnTo>
                  <a:lnTo>
                    <a:pt x="726" y="523"/>
                  </a:lnTo>
                  <a:lnTo>
                    <a:pt x="728" y="523"/>
                  </a:lnTo>
                  <a:lnTo>
                    <a:pt x="730" y="523"/>
                  </a:lnTo>
                  <a:lnTo>
                    <a:pt x="728" y="525"/>
                  </a:lnTo>
                  <a:lnTo>
                    <a:pt x="726" y="527"/>
                  </a:lnTo>
                  <a:lnTo>
                    <a:pt x="724" y="528"/>
                  </a:lnTo>
                  <a:lnTo>
                    <a:pt x="721" y="530"/>
                  </a:lnTo>
                  <a:lnTo>
                    <a:pt x="721" y="532"/>
                  </a:lnTo>
                  <a:lnTo>
                    <a:pt x="719" y="534"/>
                  </a:lnTo>
                  <a:lnTo>
                    <a:pt x="719" y="536"/>
                  </a:lnTo>
                  <a:lnTo>
                    <a:pt x="719" y="538"/>
                  </a:lnTo>
                  <a:lnTo>
                    <a:pt x="721" y="536"/>
                  </a:lnTo>
                  <a:lnTo>
                    <a:pt x="724" y="536"/>
                  </a:lnTo>
                  <a:lnTo>
                    <a:pt x="726" y="534"/>
                  </a:lnTo>
                  <a:lnTo>
                    <a:pt x="728" y="534"/>
                  </a:lnTo>
                  <a:lnTo>
                    <a:pt x="730" y="532"/>
                  </a:lnTo>
                  <a:lnTo>
                    <a:pt x="732" y="532"/>
                  </a:lnTo>
                  <a:lnTo>
                    <a:pt x="734" y="534"/>
                  </a:lnTo>
                  <a:lnTo>
                    <a:pt x="734" y="536"/>
                  </a:lnTo>
                  <a:lnTo>
                    <a:pt x="736" y="536"/>
                  </a:lnTo>
                  <a:lnTo>
                    <a:pt x="736" y="538"/>
                  </a:lnTo>
                  <a:lnTo>
                    <a:pt x="739" y="538"/>
                  </a:lnTo>
                  <a:lnTo>
                    <a:pt x="739" y="536"/>
                  </a:lnTo>
                  <a:lnTo>
                    <a:pt x="741" y="536"/>
                  </a:lnTo>
                  <a:lnTo>
                    <a:pt x="743" y="534"/>
                  </a:lnTo>
                  <a:lnTo>
                    <a:pt x="743" y="536"/>
                  </a:lnTo>
                  <a:lnTo>
                    <a:pt x="745" y="536"/>
                  </a:lnTo>
                  <a:lnTo>
                    <a:pt x="745" y="538"/>
                  </a:lnTo>
                  <a:lnTo>
                    <a:pt x="745" y="540"/>
                  </a:lnTo>
                  <a:lnTo>
                    <a:pt x="745" y="542"/>
                  </a:lnTo>
                  <a:lnTo>
                    <a:pt x="747" y="542"/>
                  </a:lnTo>
                  <a:lnTo>
                    <a:pt x="749" y="542"/>
                  </a:lnTo>
                  <a:lnTo>
                    <a:pt x="751" y="544"/>
                  </a:lnTo>
                  <a:lnTo>
                    <a:pt x="754" y="542"/>
                  </a:lnTo>
                  <a:lnTo>
                    <a:pt x="756" y="542"/>
                  </a:lnTo>
                  <a:lnTo>
                    <a:pt x="756" y="540"/>
                  </a:lnTo>
                  <a:lnTo>
                    <a:pt x="758" y="538"/>
                  </a:lnTo>
                  <a:lnTo>
                    <a:pt x="758" y="536"/>
                  </a:lnTo>
                  <a:lnTo>
                    <a:pt x="758" y="534"/>
                  </a:lnTo>
                  <a:lnTo>
                    <a:pt x="758" y="532"/>
                  </a:lnTo>
                  <a:lnTo>
                    <a:pt x="760" y="532"/>
                  </a:lnTo>
                  <a:lnTo>
                    <a:pt x="760" y="530"/>
                  </a:lnTo>
                  <a:lnTo>
                    <a:pt x="762" y="528"/>
                  </a:lnTo>
                  <a:lnTo>
                    <a:pt x="762" y="527"/>
                  </a:lnTo>
                  <a:lnTo>
                    <a:pt x="762" y="525"/>
                  </a:lnTo>
                  <a:lnTo>
                    <a:pt x="762" y="523"/>
                  </a:lnTo>
                  <a:lnTo>
                    <a:pt x="762" y="521"/>
                  </a:lnTo>
                  <a:lnTo>
                    <a:pt x="764" y="521"/>
                  </a:lnTo>
                  <a:lnTo>
                    <a:pt x="766" y="521"/>
                  </a:lnTo>
                  <a:lnTo>
                    <a:pt x="769" y="519"/>
                  </a:lnTo>
                  <a:lnTo>
                    <a:pt x="769" y="517"/>
                  </a:lnTo>
                  <a:lnTo>
                    <a:pt x="771" y="517"/>
                  </a:lnTo>
                  <a:lnTo>
                    <a:pt x="771" y="515"/>
                  </a:lnTo>
                  <a:lnTo>
                    <a:pt x="771" y="513"/>
                  </a:lnTo>
                  <a:lnTo>
                    <a:pt x="773" y="513"/>
                  </a:lnTo>
                  <a:lnTo>
                    <a:pt x="773" y="511"/>
                  </a:lnTo>
                  <a:lnTo>
                    <a:pt x="773" y="509"/>
                  </a:lnTo>
                  <a:lnTo>
                    <a:pt x="771" y="511"/>
                  </a:lnTo>
                  <a:lnTo>
                    <a:pt x="771" y="509"/>
                  </a:lnTo>
                  <a:lnTo>
                    <a:pt x="771" y="507"/>
                  </a:lnTo>
                  <a:lnTo>
                    <a:pt x="771" y="505"/>
                  </a:lnTo>
                  <a:lnTo>
                    <a:pt x="769" y="505"/>
                  </a:lnTo>
                  <a:lnTo>
                    <a:pt x="766" y="505"/>
                  </a:lnTo>
                  <a:lnTo>
                    <a:pt x="764" y="503"/>
                  </a:lnTo>
                  <a:lnTo>
                    <a:pt x="764" y="501"/>
                  </a:lnTo>
                  <a:lnTo>
                    <a:pt x="762" y="503"/>
                  </a:lnTo>
                  <a:lnTo>
                    <a:pt x="762" y="501"/>
                  </a:lnTo>
                  <a:lnTo>
                    <a:pt x="760" y="499"/>
                  </a:lnTo>
                  <a:lnTo>
                    <a:pt x="758" y="499"/>
                  </a:lnTo>
                  <a:lnTo>
                    <a:pt x="756" y="499"/>
                  </a:lnTo>
                  <a:lnTo>
                    <a:pt x="754" y="499"/>
                  </a:lnTo>
                  <a:lnTo>
                    <a:pt x="751" y="497"/>
                  </a:lnTo>
                  <a:lnTo>
                    <a:pt x="754" y="495"/>
                  </a:lnTo>
                  <a:lnTo>
                    <a:pt x="751" y="495"/>
                  </a:lnTo>
                  <a:lnTo>
                    <a:pt x="751" y="493"/>
                  </a:lnTo>
                  <a:lnTo>
                    <a:pt x="751" y="491"/>
                  </a:lnTo>
                  <a:lnTo>
                    <a:pt x="751" y="489"/>
                  </a:lnTo>
                  <a:lnTo>
                    <a:pt x="751" y="487"/>
                  </a:lnTo>
                  <a:lnTo>
                    <a:pt x="749" y="485"/>
                  </a:lnTo>
                  <a:lnTo>
                    <a:pt x="747" y="483"/>
                  </a:lnTo>
                  <a:lnTo>
                    <a:pt x="745" y="483"/>
                  </a:lnTo>
                  <a:lnTo>
                    <a:pt x="743" y="481"/>
                  </a:lnTo>
                  <a:lnTo>
                    <a:pt x="745" y="481"/>
                  </a:lnTo>
                  <a:lnTo>
                    <a:pt x="745" y="479"/>
                  </a:lnTo>
                  <a:lnTo>
                    <a:pt x="745" y="477"/>
                  </a:lnTo>
                  <a:lnTo>
                    <a:pt x="747" y="477"/>
                  </a:lnTo>
                  <a:lnTo>
                    <a:pt x="749" y="477"/>
                  </a:lnTo>
                  <a:lnTo>
                    <a:pt x="749" y="475"/>
                  </a:lnTo>
                  <a:lnTo>
                    <a:pt x="749" y="473"/>
                  </a:lnTo>
                  <a:lnTo>
                    <a:pt x="751" y="473"/>
                  </a:lnTo>
                  <a:lnTo>
                    <a:pt x="754" y="473"/>
                  </a:lnTo>
                  <a:lnTo>
                    <a:pt x="756" y="471"/>
                  </a:lnTo>
                  <a:lnTo>
                    <a:pt x="754" y="469"/>
                  </a:lnTo>
                  <a:lnTo>
                    <a:pt x="754" y="467"/>
                  </a:lnTo>
                  <a:lnTo>
                    <a:pt x="754" y="465"/>
                  </a:lnTo>
                  <a:lnTo>
                    <a:pt x="754" y="463"/>
                  </a:lnTo>
                  <a:lnTo>
                    <a:pt x="754" y="461"/>
                  </a:lnTo>
                  <a:lnTo>
                    <a:pt x="751" y="461"/>
                  </a:lnTo>
                  <a:lnTo>
                    <a:pt x="749" y="459"/>
                  </a:lnTo>
                  <a:lnTo>
                    <a:pt x="749" y="457"/>
                  </a:lnTo>
                  <a:lnTo>
                    <a:pt x="749" y="455"/>
                  </a:lnTo>
                  <a:lnTo>
                    <a:pt x="749" y="453"/>
                  </a:lnTo>
                  <a:lnTo>
                    <a:pt x="751" y="453"/>
                  </a:lnTo>
                  <a:lnTo>
                    <a:pt x="751" y="451"/>
                  </a:lnTo>
                  <a:lnTo>
                    <a:pt x="751" y="449"/>
                  </a:lnTo>
                  <a:lnTo>
                    <a:pt x="754" y="447"/>
                  </a:lnTo>
                  <a:lnTo>
                    <a:pt x="756" y="447"/>
                  </a:lnTo>
                  <a:lnTo>
                    <a:pt x="758" y="445"/>
                  </a:lnTo>
                  <a:lnTo>
                    <a:pt x="760" y="445"/>
                  </a:lnTo>
                  <a:lnTo>
                    <a:pt x="762" y="443"/>
                  </a:lnTo>
                  <a:lnTo>
                    <a:pt x="764" y="443"/>
                  </a:lnTo>
                  <a:lnTo>
                    <a:pt x="766" y="443"/>
                  </a:lnTo>
                  <a:lnTo>
                    <a:pt x="769" y="443"/>
                  </a:lnTo>
                  <a:lnTo>
                    <a:pt x="771" y="443"/>
                  </a:lnTo>
                  <a:lnTo>
                    <a:pt x="771" y="441"/>
                  </a:lnTo>
                  <a:lnTo>
                    <a:pt x="771" y="439"/>
                  </a:lnTo>
                  <a:lnTo>
                    <a:pt x="771" y="437"/>
                  </a:lnTo>
                  <a:lnTo>
                    <a:pt x="773" y="435"/>
                  </a:lnTo>
                  <a:lnTo>
                    <a:pt x="775" y="433"/>
                  </a:lnTo>
                  <a:lnTo>
                    <a:pt x="773" y="431"/>
                  </a:lnTo>
                  <a:lnTo>
                    <a:pt x="773" y="429"/>
                  </a:lnTo>
                  <a:lnTo>
                    <a:pt x="771" y="427"/>
                  </a:lnTo>
                  <a:lnTo>
                    <a:pt x="771" y="425"/>
                  </a:lnTo>
                  <a:lnTo>
                    <a:pt x="771" y="423"/>
                  </a:lnTo>
                  <a:lnTo>
                    <a:pt x="769" y="423"/>
                  </a:lnTo>
                  <a:lnTo>
                    <a:pt x="769" y="421"/>
                  </a:lnTo>
                  <a:lnTo>
                    <a:pt x="769" y="419"/>
                  </a:lnTo>
                  <a:lnTo>
                    <a:pt x="771" y="419"/>
                  </a:lnTo>
                  <a:lnTo>
                    <a:pt x="775" y="417"/>
                  </a:lnTo>
                  <a:lnTo>
                    <a:pt x="777" y="417"/>
                  </a:lnTo>
                  <a:lnTo>
                    <a:pt x="779" y="415"/>
                  </a:lnTo>
                  <a:lnTo>
                    <a:pt x="779" y="413"/>
                  </a:lnTo>
                  <a:lnTo>
                    <a:pt x="781" y="413"/>
                  </a:lnTo>
                  <a:lnTo>
                    <a:pt x="784" y="413"/>
                  </a:lnTo>
                  <a:lnTo>
                    <a:pt x="784" y="411"/>
                  </a:lnTo>
                  <a:lnTo>
                    <a:pt x="786" y="409"/>
                  </a:lnTo>
                  <a:lnTo>
                    <a:pt x="786" y="407"/>
                  </a:lnTo>
                  <a:lnTo>
                    <a:pt x="788" y="407"/>
                  </a:lnTo>
                  <a:lnTo>
                    <a:pt x="788" y="405"/>
                  </a:lnTo>
                  <a:lnTo>
                    <a:pt x="790" y="405"/>
                  </a:lnTo>
                  <a:lnTo>
                    <a:pt x="792" y="403"/>
                  </a:lnTo>
                  <a:lnTo>
                    <a:pt x="794" y="403"/>
                  </a:lnTo>
                  <a:lnTo>
                    <a:pt x="794" y="401"/>
                  </a:lnTo>
                  <a:lnTo>
                    <a:pt x="794" y="399"/>
                  </a:lnTo>
                  <a:lnTo>
                    <a:pt x="797" y="399"/>
                  </a:lnTo>
                  <a:lnTo>
                    <a:pt x="799" y="397"/>
                  </a:lnTo>
                  <a:lnTo>
                    <a:pt x="801" y="397"/>
                  </a:lnTo>
                  <a:lnTo>
                    <a:pt x="803" y="399"/>
                  </a:lnTo>
                  <a:lnTo>
                    <a:pt x="803" y="397"/>
                  </a:lnTo>
                  <a:lnTo>
                    <a:pt x="805" y="395"/>
                  </a:lnTo>
                  <a:lnTo>
                    <a:pt x="805" y="393"/>
                  </a:lnTo>
                  <a:lnTo>
                    <a:pt x="807" y="391"/>
                  </a:lnTo>
                  <a:lnTo>
                    <a:pt x="805" y="389"/>
                  </a:lnTo>
                  <a:lnTo>
                    <a:pt x="807" y="387"/>
                  </a:lnTo>
                  <a:lnTo>
                    <a:pt x="807" y="385"/>
                  </a:lnTo>
                  <a:lnTo>
                    <a:pt x="809" y="383"/>
                  </a:lnTo>
                  <a:lnTo>
                    <a:pt x="809" y="381"/>
                  </a:lnTo>
                  <a:lnTo>
                    <a:pt x="812" y="381"/>
                  </a:lnTo>
                  <a:lnTo>
                    <a:pt x="814" y="381"/>
                  </a:lnTo>
                  <a:lnTo>
                    <a:pt x="814" y="379"/>
                  </a:lnTo>
                  <a:lnTo>
                    <a:pt x="814" y="377"/>
                  </a:lnTo>
                  <a:lnTo>
                    <a:pt x="814" y="375"/>
                  </a:lnTo>
                  <a:lnTo>
                    <a:pt x="816" y="373"/>
                  </a:lnTo>
                  <a:lnTo>
                    <a:pt x="818" y="373"/>
                  </a:lnTo>
                  <a:lnTo>
                    <a:pt x="820" y="373"/>
                  </a:lnTo>
                  <a:lnTo>
                    <a:pt x="822" y="373"/>
                  </a:lnTo>
                  <a:lnTo>
                    <a:pt x="822" y="371"/>
                  </a:lnTo>
                  <a:lnTo>
                    <a:pt x="822" y="369"/>
                  </a:lnTo>
                  <a:lnTo>
                    <a:pt x="822" y="367"/>
                  </a:lnTo>
                  <a:lnTo>
                    <a:pt x="822" y="365"/>
                  </a:lnTo>
                  <a:lnTo>
                    <a:pt x="822" y="363"/>
                  </a:lnTo>
                  <a:lnTo>
                    <a:pt x="824" y="361"/>
                  </a:lnTo>
                  <a:lnTo>
                    <a:pt x="824" y="359"/>
                  </a:lnTo>
                  <a:lnTo>
                    <a:pt x="824" y="357"/>
                  </a:lnTo>
                  <a:lnTo>
                    <a:pt x="827" y="357"/>
                  </a:lnTo>
                  <a:lnTo>
                    <a:pt x="827" y="355"/>
                  </a:lnTo>
                  <a:lnTo>
                    <a:pt x="827" y="353"/>
                  </a:lnTo>
                  <a:lnTo>
                    <a:pt x="829" y="351"/>
                  </a:lnTo>
                  <a:lnTo>
                    <a:pt x="831" y="349"/>
                  </a:lnTo>
                  <a:lnTo>
                    <a:pt x="833" y="347"/>
                  </a:lnTo>
                  <a:lnTo>
                    <a:pt x="833" y="345"/>
                  </a:lnTo>
                  <a:lnTo>
                    <a:pt x="833" y="343"/>
                  </a:lnTo>
                  <a:lnTo>
                    <a:pt x="833" y="341"/>
                  </a:lnTo>
                  <a:lnTo>
                    <a:pt x="833" y="339"/>
                  </a:lnTo>
                  <a:lnTo>
                    <a:pt x="835" y="339"/>
                  </a:lnTo>
                  <a:lnTo>
                    <a:pt x="837" y="337"/>
                  </a:lnTo>
                  <a:lnTo>
                    <a:pt x="837" y="335"/>
                  </a:lnTo>
                  <a:lnTo>
                    <a:pt x="839" y="333"/>
                  </a:lnTo>
                  <a:lnTo>
                    <a:pt x="837" y="333"/>
                  </a:lnTo>
                  <a:lnTo>
                    <a:pt x="837" y="331"/>
                  </a:lnTo>
                  <a:lnTo>
                    <a:pt x="835" y="329"/>
                  </a:lnTo>
                  <a:lnTo>
                    <a:pt x="837" y="327"/>
                  </a:lnTo>
                  <a:lnTo>
                    <a:pt x="837" y="325"/>
                  </a:lnTo>
                  <a:lnTo>
                    <a:pt x="837" y="323"/>
                  </a:lnTo>
                  <a:lnTo>
                    <a:pt x="837" y="321"/>
                  </a:lnTo>
                  <a:lnTo>
                    <a:pt x="835" y="321"/>
                  </a:lnTo>
                  <a:lnTo>
                    <a:pt x="833" y="321"/>
                  </a:lnTo>
                  <a:lnTo>
                    <a:pt x="833" y="319"/>
                  </a:lnTo>
                  <a:lnTo>
                    <a:pt x="831" y="317"/>
                  </a:lnTo>
                  <a:lnTo>
                    <a:pt x="831" y="315"/>
                  </a:lnTo>
                  <a:lnTo>
                    <a:pt x="831" y="313"/>
                  </a:lnTo>
                  <a:lnTo>
                    <a:pt x="833" y="311"/>
                  </a:lnTo>
                  <a:lnTo>
                    <a:pt x="833" y="309"/>
                  </a:lnTo>
                  <a:lnTo>
                    <a:pt x="831" y="307"/>
                  </a:lnTo>
                  <a:lnTo>
                    <a:pt x="831" y="305"/>
                  </a:lnTo>
                  <a:lnTo>
                    <a:pt x="833" y="303"/>
                  </a:lnTo>
                  <a:lnTo>
                    <a:pt x="833" y="301"/>
                  </a:lnTo>
                  <a:lnTo>
                    <a:pt x="833" y="299"/>
                  </a:lnTo>
                  <a:lnTo>
                    <a:pt x="831" y="297"/>
                  </a:lnTo>
                  <a:lnTo>
                    <a:pt x="831" y="295"/>
                  </a:lnTo>
                  <a:lnTo>
                    <a:pt x="829" y="295"/>
                  </a:lnTo>
                  <a:lnTo>
                    <a:pt x="827" y="295"/>
                  </a:lnTo>
                  <a:lnTo>
                    <a:pt x="827" y="293"/>
                  </a:lnTo>
                  <a:lnTo>
                    <a:pt x="824" y="293"/>
                  </a:lnTo>
                  <a:lnTo>
                    <a:pt x="824" y="291"/>
                  </a:lnTo>
                  <a:lnTo>
                    <a:pt x="822" y="289"/>
                  </a:lnTo>
                  <a:lnTo>
                    <a:pt x="822" y="287"/>
                  </a:lnTo>
                  <a:lnTo>
                    <a:pt x="822" y="285"/>
                  </a:lnTo>
                  <a:lnTo>
                    <a:pt x="822" y="283"/>
                  </a:lnTo>
                  <a:lnTo>
                    <a:pt x="824" y="283"/>
                  </a:lnTo>
                  <a:lnTo>
                    <a:pt x="827" y="283"/>
                  </a:lnTo>
                  <a:lnTo>
                    <a:pt x="829" y="281"/>
                  </a:lnTo>
                  <a:lnTo>
                    <a:pt x="831" y="279"/>
                  </a:lnTo>
                  <a:lnTo>
                    <a:pt x="831" y="277"/>
                  </a:lnTo>
                  <a:lnTo>
                    <a:pt x="831" y="275"/>
                  </a:lnTo>
                  <a:lnTo>
                    <a:pt x="831" y="273"/>
                  </a:lnTo>
                  <a:lnTo>
                    <a:pt x="831" y="271"/>
                  </a:lnTo>
                  <a:lnTo>
                    <a:pt x="831" y="269"/>
                  </a:lnTo>
                  <a:lnTo>
                    <a:pt x="831" y="267"/>
                  </a:lnTo>
                  <a:lnTo>
                    <a:pt x="833" y="265"/>
                  </a:lnTo>
                  <a:lnTo>
                    <a:pt x="833" y="263"/>
                  </a:lnTo>
                  <a:lnTo>
                    <a:pt x="835" y="263"/>
                  </a:lnTo>
                  <a:lnTo>
                    <a:pt x="837" y="263"/>
                  </a:lnTo>
                  <a:lnTo>
                    <a:pt x="839" y="261"/>
                  </a:lnTo>
                  <a:lnTo>
                    <a:pt x="842" y="259"/>
                  </a:lnTo>
                  <a:lnTo>
                    <a:pt x="844" y="259"/>
                  </a:lnTo>
                  <a:lnTo>
                    <a:pt x="846" y="259"/>
                  </a:lnTo>
                  <a:lnTo>
                    <a:pt x="848" y="259"/>
                  </a:lnTo>
                  <a:lnTo>
                    <a:pt x="850" y="259"/>
                  </a:lnTo>
                  <a:lnTo>
                    <a:pt x="852" y="259"/>
                  </a:lnTo>
                  <a:lnTo>
                    <a:pt x="855" y="259"/>
                  </a:lnTo>
                  <a:lnTo>
                    <a:pt x="857" y="259"/>
                  </a:lnTo>
                  <a:lnTo>
                    <a:pt x="859" y="259"/>
                  </a:lnTo>
                  <a:lnTo>
                    <a:pt x="861" y="261"/>
                  </a:lnTo>
                  <a:lnTo>
                    <a:pt x="861" y="263"/>
                  </a:lnTo>
                  <a:lnTo>
                    <a:pt x="859" y="263"/>
                  </a:lnTo>
                  <a:lnTo>
                    <a:pt x="861" y="265"/>
                  </a:lnTo>
                  <a:lnTo>
                    <a:pt x="861" y="267"/>
                  </a:lnTo>
                  <a:lnTo>
                    <a:pt x="863" y="269"/>
                  </a:lnTo>
                  <a:lnTo>
                    <a:pt x="865" y="271"/>
                  </a:lnTo>
                  <a:lnTo>
                    <a:pt x="867" y="273"/>
                  </a:lnTo>
                  <a:lnTo>
                    <a:pt x="867" y="275"/>
                  </a:lnTo>
                  <a:lnTo>
                    <a:pt x="870" y="275"/>
                  </a:lnTo>
                  <a:lnTo>
                    <a:pt x="872" y="275"/>
                  </a:lnTo>
                  <a:lnTo>
                    <a:pt x="874" y="275"/>
                  </a:lnTo>
                  <a:lnTo>
                    <a:pt x="874" y="273"/>
                  </a:lnTo>
                  <a:lnTo>
                    <a:pt x="876" y="273"/>
                  </a:lnTo>
                  <a:lnTo>
                    <a:pt x="876" y="271"/>
                  </a:lnTo>
                  <a:lnTo>
                    <a:pt x="876" y="269"/>
                  </a:lnTo>
                  <a:lnTo>
                    <a:pt x="876" y="267"/>
                  </a:lnTo>
                  <a:lnTo>
                    <a:pt x="878" y="265"/>
                  </a:lnTo>
                  <a:lnTo>
                    <a:pt x="878" y="263"/>
                  </a:lnTo>
                  <a:lnTo>
                    <a:pt x="880" y="263"/>
                  </a:lnTo>
                  <a:lnTo>
                    <a:pt x="882" y="263"/>
                  </a:lnTo>
                  <a:lnTo>
                    <a:pt x="885" y="261"/>
                  </a:lnTo>
                  <a:lnTo>
                    <a:pt x="885" y="259"/>
                  </a:lnTo>
                  <a:lnTo>
                    <a:pt x="887" y="259"/>
                  </a:lnTo>
                  <a:lnTo>
                    <a:pt x="889" y="259"/>
                  </a:lnTo>
                  <a:lnTo>
                    <a:pt x="887" y="259"/>
                  </a:lnTo>
                  <a:lnTo>
                    <a:pt x="887" y="261"/>
                  </a:lnTo>
                  <a:lnTo>
                    <a:pt x="887" y="263"/>
                  </a:lnTo>
                  <a:lnTo>
                    <a:pt x="887" y="265"/>
                  </a:lnTo>
                  <a:lnTo>
                    <a:pt x="887" y="267"/>
                  </a:lnTo>
                  <a:lnTo>
                    <a:pt x="887" y="269"/>
                  </a:lnTo>
                  <a:lnTo>
                    <a:pt x="889" y="271"/>
                  </a:lnTo>
                  <a:lnTo>
                    <a:pt x="889" y="273"/>
                  </a:lnTo>
                  <a:lnTo>
                    <a:pt x="889" y="275"/>
                  </a:lnTo>
                  <a:lnTo>
                    <a:pt x="887" y="277"/>
                  </a:lnTo>
                  <a:lnTo>
                    <a:pt x="887" y="279"/>
                  </a:lnTo>
                  <a:lnTo>
                    <a:pt x="887" y="281"/>
                  </a:lnTo>
                  <a:lnTo>
                    <a:pt x="887" y="283"/>
                  </a:lnTo>
                  <a:lnTo>
                    <a:pt x="887" y="285"/>
                  </a:lnTo>
                  <a:lnTo>
                    <a:pt x="887" y="287"/>
                  </a:lnTo>
                  <a:lnTo>
                    <a:pt x="887" y="289"/>
                  </a:lnTo>
                  <a:lnTo>
                    <a:pt x="887" y="291"/>
                  </a:lnTo>
                  <a:lnTo>
                    <a:pt x="887" y="293"/>
                  </a:lnTo>
                  <a:lnTo>
                    <a:pt x="887" y="295"/>
                  </a:lnTo>
                  <a:lnTo>
                    <a:pt x="887" y="297"/>
                  </a:lnTo>
                  <a:lnTo>
                    <a:pt x="889" y="299"/>
                  </a:lnTo>
                  <a:lnTo>
                    <a:pt x="889" y="301"/>
                  </a:lnTo>
                  <a:lnTo>
                    <a:pt x="889" y="303"/>
                  </a:lnTo>
                  <a:lnTo>
                    <a:pt x="889" y="305"/>
                  </a:lnTo>
                  <a:lnTo>
                    <a:pt x="891" y="307"/>
                  </a:lnTo>
                  <a:lnTo>
                    <a:pt x="889" y="309"/>
                  </a:lnTo>
                  <a:lnTo>
                    <a:pt x="889" y="311"/>
                  </a:lnTo>
                  <a:lnTo>
                    <a:pt x="889" y="313"/>
                  </a:lnTo>
                  <a:lnTo>
                    <a:pt x="891" y="315"/>
                  </a:lnTo>
                  <a:lnTo>
                    <a:pt x="893" y="315"/>
                  </a:lnTo>
                  <a:lnTo>
                    <a:pt x="895" y="317"/>
                  </a:lnTo>
                  <a:lnTo>
                    <a:pt x="897" y="317"/>
                  </a:lnTo>
                  <a:lnTo>
                    <a:pt x="900" y="319"/>
                  </a:lnTo>
                  <a:lnTo>
                    <a:pt x="900" y="321"/>
                  </a:lnTo>
                  <a:lnTo>
                    <a:pt x="902" y="323"/>
                  </a:lnTo>
                  <a:lnTo>
                    <a:pt x="902" y="325"/>
                  </a:lnTo>
                  <a:lnTo>
                    <a:pt x="904" y="325"/>
                  </a:lnTo>
                  <a:lnTo>
                    <a:pt x="904" y="327"/>
                  </a:lnTo>
                  <a:lnTo>
                    <a:pt x="904" y="329"/>
                  </a:lnTo>
                  <a:lnTo>
                    <a:pt x="904" y="331"/>
                  </a:lnTo>
                  <a:lnTo>
                    <a:pt x="906" y="333"/>
                  </a:lnTo>
                  <a:lnTo>
                    <a:pt x="908" y="335"/>
                  </a:lnTo>
                  <a:lnTo>
                    <a:pt x="908" y="337"/>
                  </a:lnTo>
                  <a:lnTo>
                    <a:pt x="910" y="339"/>
                  </a:lnTo>
                  <a:lnTo>
                    <a:pt x="912" y="341"/>
                  </a:lnTo>
                  <a:lnTo>
                    <a:pt x="915" y="343"/>
                  </a:lnTo>
                  <a:lnTo>
                    <a:pt x="917" y="343"/>
                  </a:lnTo>
                  <a:lnTo>
                    <a:pt x="917" y="341"/>
                  </a:lnTo>
                  <a:lnTo>
                    <a:pt x="919" y="341"/>
                  </a:lnTo>
                  <a:lnTo>
                    <a:pt x="921" y="343"/>
                  </a:lnTo>
                  <a:lnTo>
                    <a:pt x="921" y="345"/>
                  </a:lnTo>
                  <a:lnTo>
                    <a:pt x="923" y="345"/>
                  </a:lnTo>
                  <a:lnTo>
                    <a:pt x="925" y="347"/>
                  </a:lnTo>
                  <a:lnTo>
                    <a:pt x="928" y="347"/>
                  </a:lnTo>
                  <a:lnTo>
                    <a:pt x="930" y="347"/>
                  </a:lnTo>
                  <a:lnTo>
                    <a:pt x="932" y="347"/>
                  </a:lnTo>
                  <a:lnTo>
                    <a:pt x="934" y="347"/>
                  </a:lnTo>
                  <a:lnTo>
                    <a:pt x="936" y="349"/>
                  </a:lnTo>
                  <a:lnTo>
                    <a:pt x="938" y="349"/>
                  </a:lnTo>
                  <a:lnTo>
                    <a:pt x="940" y="349"/>
                  </a:lnTo>
                  <a:lnTo>
                    <a:pt x="943" y="349"/>
                  </a:lnTo>
                  <a:lnTo>
                    <a:pt x="945" y="349"/>
                  </a:lnTo>
                  <a:lnTo>
                    <a:pt x="947" y="349"/>
                  </a:lnTo>
                  <a:lnTo>
                    <a:pt x="947" y="347"/>
                  </a:lnTo>
                  <a:lnTo>
                    <a:pt x="949" y="347"/>
                  </a:lnTo>
                  <a:lnTo>
                    <a:pt x="951" y="345"/>
                  </a:lnTo>
                  <a:lnTo>
                    <a:pt x="953" y="345"/>
                  </a:lnTo>
                  <a:lnTo>
                    <a:pt x="953" y="343"/>
                  </a:lnTo>
                  <a:lnTo>
                    <a:pt x="955" y="343"/>
                  </a:lnTo>
                  <a:lnTo>
                    <a:pt x="955" y="345"/>
                  </a:lnTo>
                  <a:lnTo>
                    <a:pt x="958" y="345"/>
                  </a:lnTo>
                  <a:lnTo>
                    <a:pt x="958" y="347"/>
                  </a:lnTo>
                  <a:lnTo>
                    <a:pt x="960" y="347"/>
                  </a:lnTo>
                  <a:lnTo>
                    <a:pt x="962" y="347"/>
                  </a:lnTo>
                  <a:lnTo>
                    <a:pt x="964" y="347"/>
                  </a:lnTo>
                  <a:lnTo>
                    <a:pt x="966" y="347"/>
                  </a:lnTo>
                  <a:lnTo>
                    <a:pt x="966" y="345"/>
                  </a:lnTo>
                  <a:lnTo>
                    <a:pt x="966" y="343"/>
                  </a:lnTo>
                  <a:lnTo>
                    <a:pt x="966" y="341"/>
                  </a:lnTo>
                  <a:lnTo>
                    <a:pt x="968" y="341"/>
                  </a:lnTo>
                  <a:lnTo>
                    <a:pt x="970" y="339"/>
                  </a:lnTo>
                  <a:lnTo>
                    <a:pt x="970" y="337"/>
                  </a:lnTo>
                  <a:lnTo>
                    <a:pt x="970" y="335"/>
                  </a:lnTo>
                  <a:lnTo>
                    <a:pt x="968" y="335"/>
                  </a:lnTo>
                  <a:lnTo>
                    <a:pt x="966" y="333"/>
                  </a:lnTo>
                  <a:lnTo>
                    <a:pt x="968" y="333"/>
                  </a:lnTo>
                  <a:lnTo>
                    <a:pt x="970" y="331"/>
                  </a:lnTo>
                  <a:lnTo>
                    <a:pt x="970" y="329"/>
                  </a:lnTo>
                  <a:lnTo>
                    <a:pt x="968" y="327"/>
                  </a:lnTo>
                  <a:lnTo>
                    <a:pt x="970" y="325"/>
                  </a:lnTo>
                  <a:lnTo>
                    <a:pt x="973" y="323"/>
                  </a:lnTo>
                  <a:lnTo>
                    <a:pt x="975" y="323"/>
                  </a:lnTo>
                  <a:lnTo>
                    <a:pt x="977" y="325"/>
                  </a:lnTo>
                  <a:lnTo>
                    <a:pt x="979" y="325"/>
                  </a:lnTo>
                  <a:lnTo>
                    <a:pt x="981" y="327"/>
                  </a:lnTo>
                  <a:lnTo>
                    <a:pt x="981" y="329"/>
                  </a:lnTo>
                  <a:lnTo>
                    <a:pt x="983" y="329"/>
                  </a:lnTo>
                  <a:lnTo>
                    <a:pt x="986" y="329"/>
                  </a:lnTo>
                  <a:lnTo>
                    <a:pt x="988" y="329"/>
                  </a:lnTo>
                  <a:lnTo>
                    <a:pt x="988" y="327"/>
                  </a:lnTo>
                  <a:lnTo>
                    <a:pt x="990" y="327"/>
                  </a:lnTo>
                  <a:lnTo>
                    <a:pt x="992" y="325"/>
                  </a:lnTo>
                  <a:lnTo>
                    <a:pt x="994" y="325"/>
                  </a:lnTo>
                  <a:lnTo>
                    <a:pt x="996" y="323"/>
                  </a:lnTo>
                  <a:lnTo>
                    <a:pt x="998" y="323"/>
                  </a:lnTo>
                  <a:lnTo>
                    <a:pt x="1001" y="321"/>
                  </a:lnTo>
                  <a:lnTo>
                    <a:pt x="1003" y="319"/>
                  </a:lnTo>
                  <a:lnTo>
                    <a:pt x="1005" y="319"/>
                  </a:lnTo>
                  <a:lnTo>
                    <a:pt x="1007" y="317"/>
                  </a:lnTo>
                  <a:lnTo>
                    <a:pt x="1009" y="317"/>
                  </a:lnTo>
                  <a:lnTo>
                    <a:pt x="1011" y="317"/>
                  </a:lnTo>
                  <a:lnTo>
                    <a:pt x="1013" y="317"/>
                  </a:lnTo>
                  <a:lnTo>
                    <a:pt x="1016" y="317"/>
                  </a:lnTo>
                  <a:lnTo>
                    <a:pt x="1016" y="315"/>
                  </a:lnTo>
                  <a:lnTo>
                    <a:pt x="1018" y="315"/>
                  </a:lnTo>
                  <a:lnTo>
                    <a:pt x="1018" y="313"/>
                  </a:lnTo>
                  <a:lnTo>
                    <a:pt x="1020" y="313"/>
                  </a:lnTo>
                  <a:lnTo>
                    <a:pt x="1022" y="311"/>
                  </a:lnTo>
                  <a:lnTo>
                    <a:pt x="1024" y="311"/>
                  </a:lnTo>
                  <a:lnTo>
                    <a:pt x="1026" y="311"/>
                  </a:lnTo>
                  <a:lnTo>
                    <a:pt x="1028" y="313"/>
                  </a:lnTo>
                  <a:lnTo>
                    <a:pt x="1031" y="315"/>
                  </a:lnTo>
                  <a:lnTo>
                    <a:pt x="1033" y="315"/>
                  </a:lnTo>
                  <a:lnTo>
                    <a:pt x="1033" y="313"/>
                  </a:lnTo>
                  <a:lnTo>
                    <a:pt x="1035" y="313"/>
                  </a:lnTo>
                  <a:lnTo>
                    <a:pt x="1035" y="311"/>
                  </a:lnTo>
                  <a:lnTo>
                    <a:pt x="1037" y="311"/>
                  </a:lnTo>
                  <a:lnTo>
                    <a:pt x="1039" y="311"/>
                  </a:lnTo>
                  <a:lnTo>
                    <a:pt x="1041" y="311"/>
                  </a:lnTo>
                  <a:lnTo>
                    <a:pt x="1039" y="313"/>
                  </a:lnTo>
                  <a:lnTo>
                    <a:pt x="1041" y="315"/>
                  </a:lnTo>
                  <a:lnTo>
                    <a:pt x="1041" y="317"/>
                  </a:lnTo>
                  <a:lnTo>
                    <a:pt x="1043" y="317"/>
                  </a:lnTo>
                  <a:lnTo>
                    <a:pt x="1046" y="319"/>
                  </a:lnTo>
                  <a:lnTo>
                    <a:pt x="1048" y="319"/>
                  </a:lnTo>
                  <a:lnTo>
                    <a:pt x="1048" y="321"/>
                  </a:lnTo>
                  <a:lnTo>
                    <a:pt x="1050" y="321"/>
                  </a:lnTo>
                  <a:lnTo>
                    <a:pt x="1052" y="321"/>
                  </a:lnTo>
                  <a:lnTo>
                    <a:pt x="1052" y="323"/>
                  </a:lnTo>
                  <a:lnTo>
                    <a:pt x="1052" y="325"/>
                  </a:lnTo>
                  <a:lnTo>
                    <a:pt x="1052" y="327"/>
                  </a:lnTo>
                  <a:lnTo>
                    <a:pt x="1050" y="329"/>
                  </a:lnTo>
                  <a:lnTo>
                    <a:pt x="1050" y="331"/>
                  </a:lnTo>
                  <a:lnTo>
                    <a:pt x="1048" y="331"/>
                  </a:lnTo>
                  <a:lnTo>
                    <a:pt x="1048" y="333"/>
                  </a:lnTo>
                  <a:lnTo>
                    <a:pt x="1050" y="335"/>
                  </a:lnTo>
                  <a:lnTo>
                    <a:pt x="1052" y="337"/>
                  </a:lnTo>
                  <a:lnTo>
                    <a:pt x="1054" y="337"/>
                  </a:lnTo>
                  <a:lnTo>
                    <a:pt x="1054" y="339"/>
                  </a:lnTo>
                  <a:lnTo>
                    <a:pt x="1054" y="341"/>
                  </a:lnTo>
                  <a:lnTo>
                    <a:pt x="1054" y="343"/>
                  </a:lnTo>
                  <a:lnTo>
                    <a:pt x="1052" y="345"/>
                  </a:lnTo>
                  <a:lnTo>
                    <a:pt x="1052" y="347"/>
                  </a:lnTo>
                  <a:lnTo>
                    <a:pt x="1052" y="349"/>
                  </a:lnTo>
                  <a:lnTo>
                    <a:pt x="1054" y="351"/>
                  </a:lnTo>
                  <a:lnTo>
                    <a:pt x="1056" y="351"/>
                  </a:lnTo>
                  <a:lnTo>
                    <a:pt x="1059" y="351"/>
                  </a:lnTo>
                  <a:lnTo>
                    <a:pt x="1061" y="351"/>
                  </a:lnTo>
                  <a:lnTo>
                    <a:pt x="1063" y="353"/>
                  </a:lnTo>
                  <a:lnTo>
                    <a:pt x="1065" y="353"/>
                  </a:lnTo>
                  <a:lnTo>
                    <a:pt x="1067" y="355"/>
                  </a:lnTo>
                  <a:lnTo>
                    <a:pt x="1069" y="355"/>
                  </a:lnTo>
                  <a:lnTo>
                    <a:pt x="1069" y="357"/>
                  </a:lnTo>
                  <a:lnTo>
                    <a:pt x="1071" y="357"/>
                  </a:lnTo>
                  <a:lnTo>
                    <a:pt x="1071" y="359"/>
                  </a:lnTo>
                  <a:lnTo>
                    <a:pt x="1071" y="361"/>
                  </a:lnTo>
                  <a:lnTo>
                    <a:pt x="1074" y="363"/>
                  </a:lnTo>
                  <a:lnTo>
                    <a:pt x="1071" y="365"/>
                  </a:lnTo>
                  <a:lnTo>
                    <a:pt x="1071" y="367"/>
                  </a:lnTo>
                  <a:lnTo>
                    <a:pt x="1071" y="369"/>
                  </a:lnTo>
                  <a:lnTo>
                    <a:pt x="1071" y="371"/>
                  </a:lnTo>
                  <a:lnTo>
                    <a:pt x="1069" y="371"/>
                  </a:lnTo>
                  <a:lnTo>
                    <a:pt x="1069" y="373"/>
                  </a:lnTo>
                  <a:lnTo>
                    <a:pt x="1071" y="373"/>
                  </a:lnTo>
                  <a:lnTo>
                    <a:pt x="1074" y="375"/>
                  </a:lnTo>
                  <a:lnTo>
                    <a:pt x="1076" y="377"/>
                  </a:lnTo>
                  <a:lnTo>
                    <a:pt x="1078" y="375"/>
                  </a:lnTo>
                  <a:lnTo>
                    <a:pt x="1080" y="375"/>
                  </a:lnTo>
                  <a:lnTo>
                    <a:pt x="1080" y="373"/>
                  </a:lnTo>
                  <a:lnTo>
                    <a:pt x="1082" y="373"/>
                  </a:lnTo>
                  <a:lnTo>
                    <a:pt x="1084" y="373"/>
                  </a:lnTo>
                  <a:lnTo>
                    <a:pt x="1086" y="373"/>
                  </a:lnTo>
                  <a:lnTo>
                    <a:pt x="1089" y="373"/>
                  </a:lnTo>
                  <a:lnTo>
                    <a:pt x="1091" y="373"/>
                  </a:lnTo>
                  <a:lnTo>
                    <a:pt x="1093" y="373"/>
                  </a:lnTo>
                  <a:lnTo>
                    <a:pt x="1095" y="373"/>
                  </a:lnTo>
                  <a:lnTo>
                    <a:pt x="1097" y="373"/>
                  </a:lnTo>
                  <a:lnTo>
                    <a:pt x="1099" y="371"/>
                  </a:lnTo>
                  <a:lnTo>
                    <a:pt x="1101" y="369"/>
                  </a:lnTo>
                  <a:lnTo>
                    <a:pt x="1101" y="367"/>
                  </a:lnTo>
                  <a:lnTo>
                    <a:pt x="1104" y="365"/>
                  </a:lnTo>
                  <a:lnTo>
                    <a:pt x="1106" y="363"/>
                  </a:lnTo>
                  <a:lnTo>
                    <a:pt x="1108" y="361"/>
                  </a:lnTo>
                  <a:lnTo>
                    <a:pt x="1108" y="359"/>
                  </a:lnTo>
                  <a:lnTo>
                    <a:pt x="1108" y="357"/>
                  </a:lnTo>
                  <a:lnTo>
                    <a:pt x="1106" y="355"/>
                  </a:lnTo>
                  <a:lnTo>
                    <a:pt x="1104" y="353"/>
                  </a:lnTo>
                  <a:lnTo>
                    <a:pt x="1104" y="351"/>
                  </a:lnTo>
                  <a:lnTo>
                    <a:pt x="1104" y="349"/>
                  </a:lnTo>
                  <a:lnTo>
                    <a:pt x="1101" y="349"/>
                  </a:lnTo>
                  <a:lnTo>
                    <a:pt x="1101" y="347"/>
                  </a:lnTo>
                  <a:lnTo>
                    <a:pt x="1101" y="345"/>
                  </a:lnTo>
                  <a:lnTo>
                    <a:pt x="1099" y="345"/>
                  </a:lnTo>
                  <a:lnTo>
                    <a:pt x="1097" y="343"/>
                  </a:lnTo>
                  <a:lnTo>
                    <a:pt x="1097" y="341"/>
                  </a:lnTo>
                  <a:lnTo>
                    <a:pt x="1095" y="339"/>
                  </a:lnTo>
                  <a:lnTo>
                    <a:pt x="1093" y="339"/>
                  </a:lnTo>
                  <a:lnTo>
                    <a:pt x="1091" y="337"/>
                  </a:lnTo>
                  <a:lnTo>
                    <a:pt x="1089" y="335"/>
                  </a:lnTo>
                  <a:lnTo>
                    <a:pt x="1089" y="333"/>
                  </a:lnTo>
                  <a:lnTo>
                    <a:pt x="1089" y="331"/>
                  </a:lnTo>
                  <a:lnTo>
                    <a:pt x="1086" y="329"/>
                  </a:lnTo>
                  <a:lnTo>
                    <a:pt x="1086" y="327"/>
                  </a:lnTo>
                  <a:lnTo>
                    <a:pt x="1086" y="325"/>
                  </a:lnTo>
                  <a:lnTo>
                    <a:pt x="1086" y="323"/>
                  </a:lnTo>
                  <a:lnTo>
                    <a:pt x="1086" y="321"/>
                  </a:lnTo>
                  <a:lnTo>
                    <a:pt x="1089" y="321"/>
                  </a:lnTo>
                  <a:lnTo>
                    <a:pt x="1091" y="319"/>
                  </a:lnTo>
                  <a:lnTo>
                    <a:pt x="1093" y="317"/>
                  </a:lnTo>
                  <a:lnTo>
                    <a:pt x="1093" y="315"/>
                  </a:lnTo>
                  <a:lnTo>
                    <a:pt x="1093" y="313"/>
                  </a:lnTo>
                  <a:lnTo>
                    <a:pt x="1093" y="311"/>
                  </a:lnTo>
                  <a:lnTo>
                    <a:pt x="1095" y="309"/>
                  </a:lnTo>
                  <a:lnTo>
                    <a:pt x="1097" y="307"/>
                  </a:lnTo>
                  <a:lnTo>
                    <a:pt x="1099" y="307"/>
                  </a:lnTo>
                  <a:lnTo>
                    <a:pt x="1101" y="307"/>
                  </a:lnTo>
                  <a:lnTo>
                    <a:pt x="1104" y="307"/>
                  </a:lnTo>
                  <a:lnTo>
                    <a:pt x="1104" y="305"/>
                  </a:lnTo>
                  <a:lnTo>
                    <a:pt x="1104" y="303"/>
                  </a:lnTo>
                  <a:lnTo>
                    <a:pt x="1104" y="301"/>
                  </a:lnTo>
                  <a:lnTo>
                    <a:pt x="1104" y="299"/>
                  </a:lnTo>
                  <a:lnTo>
                    <a:pt x="1106" y="297"/>
                  </a:lnTo>
                  <a:lnTo>
                    <a:pt x="1104" y="297"/>
                  </a:lnTo>
                  <a:lnTo>
                    <a:pt x="1104" y="295"/>
                  </a:lnTo>
                  <a:lnTo>
                    <a:pt x="1101" y="295"/>
                  </a:lnTo>
                  <a:lnTo>
                    <a:pt x="1099" y="295"/>
                  </a:lnTo>
                  <a:lnTo>
                    <a:pt x="1099" y="293"/>
                  </a:lnTo>
                  <a:lnTo>
                    <a:pt x="1097" y="291"/>
                  </a:lnTo>
                  <a:lnTo>
                    <a:pt x="1097" y="289"/>
                  </a:lnTo>
                  <a:lnTo>
                    <a:pt x="1095" y="289"/>
                  </a:lnTo>
                  <a:lnTo>
                    <a:pt x="1093" y="289"/>
                  </a:lnTo>
                  <a:lnTo>
                    <a:pt x="1091" y="289"/>
                  </a:lnTo>
                  <a:lnTo>
                    <a:pt x="1089" y="291"/>
                  </a:lnTo>
                  <a:lnTo>
                    <a:pt x="1086" y="289"/>
                  </a:lnTo>
                  <a:lnTo>
                    <a:pt x="1086" y="291"/>
                  </a:lnTo>
                  <a:lnTo>
                    <a:pt x="1084" y="291"/>
                  </a:lnTo>
                  <a:lnTo>
                    <a:pt x="1082" y="293"/>
                  </a:lnTo>
                  <a:lnTo>
                    <a:pt x="1080" y="293"/>
                  </a:lnTo>
                  <a:lnTo>
                    <a:pt x="1078" y="291"/>
                  </a:lnTo>
                  <a:lnTo>
                    <a:pt x="1076" y="289"/>
                  </a:lnTo>
                  <a:lnTo>
                    <a:pt x="1074" y="291"/>
                  </a:lnTo>
                  <a:lnTo>
                    <a:pt x="1071" y="291"/>
                  </a:lnTo>
                  <a:lnTo>
                    <a:pt x="1071" y="289"/>
                  </a:lnTo>
                  <a:lnTo>
                    <a:pt x="1071" y="287"/>
                  </a:lnTo>
                  <a:lnTo>
                    <a:pt x="1071" y="285"/>
                  </a:lnTo>
                  <a:lnTo>
                    <a:pt x="1069" y="285"/>
                  </a:lnTo>
                  <a:lnTo>
                    <a:pt x="1067" y="285"/>
                  </a:lnTo>
                  <a:lnTo>
                    <a:pt x="1065" y="283"/>
                  </a:lnTo>
                  <a:lnTo>
                    <a:pt x="1067" y="281"/>
                  </a:lnTo>
                  <a:lnTo>
                    <a:pt x="1067" y="279"/>
                  </a:lnTo>
                  <a:lnTo>
                    <a:pt x="1069" y="277"/>
                  </a:lnTo>
                  <a:lnTo>
                    <a:pt x="1069" y="275"/>
                  </a:lnTo>
                  <a:lnTo>
                    <a:pt x="1069" y="273"/>
                  </a:lnTo>
                  <a:lnTo>
                    <a:pt x="1069" y="271"/>
                  </a:lnTo>
                  <a:lnTo>
                    <a:pt x="1067" y="271"/>
                  </a:lnTo>
                  <a:lnTo>
                    <a:pt x="1067" y="269"/>
                  </a:lnTo>
                  <a:lnTo>
                    <a:pt x="1067" y="267"/>
                  </a:lnTo>
                  <a:lnTo>
                    <a:pt x="1067" y="265"/>
                  </a:lnTo>
                  <a:lnTo>
                    <a:pt x="1067" y="263"/>
                  </a:lnTo>
                  <a:lnTo>
                    <a:pt x="1067" y="261"/>
                  </a:lnTo>
                  <a:lnTo>
                    <a:pt x="1067" y="259"/>
                  </a:lnTo>
                  <a:lnTo>
                    <a:pt x="1067" y="257"/>
                  </a:lnTo>
                  <a:lnTo>
                    <a:pt x="1067" y="255"/>
                  </a:lnTo>
                  <a:lnTo>
                    <a:pt x="1069" y="255"/>
                  </a:lnTo>
                  <a:lnTo>
                    <a:pt x="1069" y="253"/>
                  </a:lnTo>
                  <a:lnTo>
                    <a:pt x="1069" y="251"/>
                  </a:lnTo>
                  <a:lnTo>
                    <a:pt x="1069" y="249"/>
                  </a:lnTo>
                  <a:lnTo>
                    <a:pt x="1069" y="247"/>
                  </a:lnTo>
                  <a:lnTo>
                    <a:pt x="1067" y="245"/>
                  </a:lnTo>
                  <a:lnTo>
                    <a:pt x="1067" y="243"/>
                  </a:lnTo>
                  <a:lnTo>
                    <a:pt x="1069" y="241"/>
                  </a:lnTo>
                  <a:lnTo>
                    <a:pt x="1071" y="241"/>
                  </a:lnTo>
                  <a:lnTo>
                    <a:pt x="1074" y="239"/>
                  </a:lnTo>
                  <a:lnTo>
                    <a:pt x="1074" y="237"/>
                  </a:lnTo>
                  <a:lnTo>
                    <a:pt x="1076" y="235"/>
                  </a:lnTo>
                  <a:lnTo>
                    <a:pt x="1078" y="233"/>
                  </a:lnTo>
                  <a:lnTo>
                    <a:pt x="1078" y="231"/>
                  </a:lnTo>
                  <a:lnTo>
                    <a:pt x="1078" y="229"/>
                  </a:lnTo>
                  <a:lnTo>
                    <a:pt x="1080" y="229"/>
                  </a:lnTo>
                  <a:lnTo>
                    <a:pt x="1082" y="227"/>
                  </a:lnTo>
                  <a:lnTo>
                    <a:pt x="1084" y="225"/>
                  </a:lnTo>
                  <a:lnTo>
                    <a:pt x="1084" y="223"/>
                  </a:lnTo>
                  <a:lnTo>
                    <a:pt x="1082" y="223"/>
                  </a:lnTo>
                  <a:lnTo>
                    <a:pt x="1082" y="221"/>
                  </a:lnTo>
                  <a:lnTo>
                    <a:pt x="1082" y="219"/>
                  </a:lnTo>
                  <a:lnTo>
                    <a:pt x="1082" y="217"/>
                  </a:lnTo>
                  <a:lnTo>
                    <a:pt x="1084" y="215"/>
                  </a:lnTo>
                  <a:lnTo>
                    <a:pt x="1084" y="213"/>
                  </a:lnTo>
                  <a:lnTo>
                    <a:pt x="1086" y="215"/>
                  </a:lnTo>
                  <a:lnTo>
                    <a:pt x="1089" y="215"/>
                  </a:lnTo>
                  <a:lnTo>
                    <a:pt x="1091" y="217"/>
                  </a:lnTo>
                  <a:lnTo>
                    <a:pt x="1093" y="215"/>
                  </a:lnTo>
                  <a:lnTo>
                    <a:pt x="1095" y="215"/>
                  </a:lnTo>
                  <a:lnTo>
                    <a:pt x="1097" y="213"/>
                  </a:lnTo>
                  <a:lnTo>
                    <a:pt x="1099" y="213"/>
                  </a:lnTo>
                  <a:lnTo>
                    <a:pt x="1101" y="211"/>
                  </a:lnTo>
                  <a:lnTo>
                    <a:pt x="1104" y="211"/>
                  </a:lnTo>
                  <a:lnTo>
                    <a:pt x="1106" y="211"/>
                  </a:lnTo>
                  <a:lnTo>
                    <a:pt x="1108" y="209"/>
                  </a:lnTo>
                  <a:lnTo>
                    <a:pt x="1110" y="207"/>
                  </a:lnTo>
                  <a:lnTo>
                    <a:pt x="1112" y="209"/>
                  </a:lnTo>
                  <a:lnTo>
                    <a:pt x="1114" y="209"/>
                  </a:lnTo>
                  <a:lnTo>
                    <a:pt x="1117" y="209"/>
                  </a:lnTo>
                  <a:lnTo>
                    <a:pt x="1119" y="211"/>
                  </a:lnTo>
                  <a:lnTo>
                    <a:pt x="1119" y="209"/>
                  </a:lnTo>
                  <a:lnTo>
                    <a:pt x="1121" y="207"/>
                  </a:lnTo>
                  <a:lnTo>
                    <a:pt x="1121" y="205"/>
                  </a:lnTo>
                  <a:lnTo>
                    <a:pt x="1123" y="205"/>
                  </a:lnTo>
                  <a:lnTo>
                    <a:pt x="1125" y="203"/>
                  </a:lnTo>
                  <a:lnTo>
                    <a:pt x="1125" y="205"/>
                  </a:lnTo>
                  <a:lnTo>
                    <a:pt x="1127" y="207"/>
                  </a:lnTo>
                  <a:lnTo>
                    <a:pt x="1127" y="209"/>
                  </a:lnTo>
                  <a:lnTo>
                    <a:pt x="1129" y="211"/>
                  </a:lnTo>
                  <a:lnTo>
                    <a:pt x="1132" y="213"/>
                  </a:lnTo>
                  <a:lnTo>
                    <a:pt x="1132" y="215"/>
                  </a:lnTo>
                  <a:lnTo>
                    <a:pt x="1129" y="217"/>
                  </a:lnTo>
                  <a:lnTo>
                    <a:pt x="1127" y="219"/>
                  </a:lnTo>
                  <a:lnTo>
                    <a:pt x="1127" y="221"/>
                  </a:lnTo>
                  <a:lnTo>
                    <a:pt x="1127" y="223"/>
                  </a:lnTo>
                  <a:lnTo>
                    <a:pt x="1127" y="225"/>
                  </a:lnTo>
                  <a:lnTo>
                    <a:pt x="1127" y="227"/>
                  </a:lnTo>
                  <a:lnTo>
                    <a:pt x="1129" y="229"/>
                  </a:lnTo>
                  <a:lnTo>
                    <a:pt x="1132" y="229"/>
                  </a:lnTo>
                  <a:lnTo>
                    <a:pt x="1134" y="227"/>
                  </a:lnTo>
                  <a:lnTo>
                    <a:pt x="1136" y="227"/>
                  </a:lnTo>
                  <a:lnTo>
                    <a:pt x="1136" y="229"/>
                  </a:lnTo>
                  <a:lnTo>
                    <a:pt x="1138" y="229"/>
                  </a:lnTo>
                  <a:lnTo>
                    <a:pt x="1140" y="229"/>
                  </a:lnTo>
                  <a:lnTo>
                    <a:pt x="1142" y="231"/>
                  </a:lnTo>
                  <a:lnTo>
                    <a:pt x="1142" y="233"/>
                  </a:lnTo>
                  <a:lnTo>
                    <a:pt x="1144" y="235"/>
                  </a:lnTo>
                  <a:lnTo>
                    <a:pt x="1142" y="237"/>
                  </a:lnTo>
                  <a:lnTo>
                    <a:pt x="1144" y="239"/>
                  </a:lnTo>
                  <a:lnTo>
                    <a:pt x="1147" y="239"/>
                  </a:lnTo>
                  <a:lnTo>
                    <a:pt x="1149" y="239"/>
                  </a:lnTo>
                  <a:lnTo>
                    <a:pt x="1151" y="239"/>
                  </a:lnTo>
                  <a:lnTo>
                    <a:pt x="1153" y="237"/>
                  </a:lnTo>
                  <a:lnTo>
                    <a:pt x="1155" y="239"/>
                  </a:lnTo>
                  <a:lnTo>
                    <a:pt x="1155" y="241"/>
                  </a:lnTo>
                  <a:lnTo>
                    <a:pt x="1157" y="241"/>
                  </a:lnTo>
                  <a:lnTo>
                    <a:pt x="1159" y="239"/>
                  </a:lnTo>
                  <a:lnTo>
                    <a:pt x="1159" y="237"/>
                  </a:lnTo>
                  <a:lnTo>
                    <a:pt x="1162" y="235"/>
                  </a:lnTo>
                  <a:lnTo>
                    <a:pt x="1164" y="235"/>
                  </a:lnTo>
                  <a:lnTo>
                    <a:pt x="1166" y="237"/>
                  </a:lnTo>
                  <a:lnTo>
                    <a:pt x="1168" y="237"/>
                  </a:lnTo>
                  <a:lnTo>
                    <a:pt x="1170" y="237"/>
                  </a:lnTo>
                  <a:lnTo>
                    <a:pt x="1172" y="239"/>
                  </a:lnTo>
                  <a:lnTo>
                    <a:pt x="1174" y="241"/>
                  </a:lnTo>
                  <a:lnTo>
                    <a:pt x="1177" y="239"/>
                  </a:lnTo>
                  <a:lnTo>
                    <a:pt x="1179" y="239"/>
                  </a:lnTo>
                  <a:lnTo>
                    <a:pt x="1181" y="237"/>
                  </a:lnTo>
                  <a:lnTo>
                    <a:pt x="1183" y="239"/>
                  </a:lnTo>
                  <a:lnTo>
                    <a:pt x="1185" y="241"/>
                  </a:lnTo>
                  <a:lnTo>
                    <a:pt x="1187" y="243"/>
                  </a:lnTo>
                  <a:lnTo>
                    <a:pt x="1192" y="245"/>
                  </a:lnTo>
                  <a:lnTo>
                    <a:pt x="1192" y="243"/>
                  </a:lnTo>
                  <a:lnTo>
                    <a:pt x="1194" y="243"/>
                  </a:lnTo>
                  <a:lnTo>
                    <a:pt x="1194" y="241"/>
                  </a:lnTo>
                  <a:lnTo>
                    <a:pt x="1196" y="241"/>
                  </a:lnTo>
                  <a:lnTo>
                    <a:pt x="1198" y="241"/>
                  </a:lnTo>
                  <a:lnTo>
                    <a:pt x="1198" y="239"/>
                  </a:lnTo>
                  <a:lnTo>
                    <a:pt x="1198" y="237"/>
                  </a:lnTo>
                  <a:lnTo>
                    <a:pt x="1198" y="235"/>
                  </a:lnTo>
                  <a:lnTo>
                    <a:pt x="1198" y="233"/>
                  </a:lnTo>
                  <a:lnTo>
                    <a:pt x="1198" y="231"/>
                  </a:lnTo>
                  <a:lnTo>
                    <a:pt x="1198" y="229"/>
                  </a:lnTo>
                  <a:lnTo>
                    <a:pt x="1200" y="227"/>
                  </a:lnTo>
                  <a:lnTo>
                    <a:pt x="1200" y="225"/>
                  </a:lnTo>
                  <a:lnTo>
                    <a:pt x="1200" y="223"/>
                  </a:lnTo>
                  <a:lnTo>
                    <a:pt x="1202" y="221"/>
                  </a:lnTo>
                  <a:lnTo>
                    <a:pt x="1200" y="221"/>
                  </a:lnTo>
                  <a:lnTo>
                    <a:pt x="1202" y="219"/>
                  </a:lnTo>
                  <a:lnTo>
                    <a:pt x="1202" y="217"/>
                  </a:lnTo>
                  <a:lnTo>
                    <a:pt x="1200" y="215"/>
                  </a:lnTo>
                  <a:lnTo>
                    <a:pt x="1202" y="213"/>
                  </a:lnTo>
                  <a:lnTo>
                    <a:pt x="1202" y="211"/>
                  </a:lnTo>
                  <a:lnTo>
                    <a:pt x="1200" y="209"/>
                  </a:lnTo>
                  <a:lnTo>
                    <a:pt x="1198" y="207"/>
                  </a:lnTo>
                  <a:lnTo>
                    <a:pt x="1196" y="205"/>
                  </a:lnTo>
                  <a:lnTo>
                    <a:pt x="1194" y="203"/>
                  </a:lnTo>
                  <a:lnTo>
                    <a:pt x="1192" y="201"/>
                  </a:lnTo>
                  <a:lnTo>
                    <a:pt x="1190" y="199"/>
                  </a:lnTo>
                  <a:lnTo>
                    <a:pt x="1187" y="201"/>
                  </a:lnTo>
                  <a:lnTo>
                    <a:pt x="1185" y="201"/>
                  </a:lnTo>
                  <a:lnTo>
                    <a:pt x="1183" y="201"/>
                  </a:lnTo>
                  <a:lnTo>
                    <a:pt x="1181" y="201"/>
                  </a:lnTo>
                  <a:lnTo>
                    <a:pt x="1179" y="201"/>
                  </a:lnTo>
                  <a:lnTo>
                    <a:pt x="1179" y="203"/>
                  </a:lnTo>
                  <a:lnTo>
                    <a:pt x="1177" y="203"/>
                  </a:lnTo>
                  <a:lnTo>
                    <a:pt x="1174" y="201"/>
                  </a:lnTo>
                  <a:lnTo>
                    <a:pt x="1174" y="199"/>
                  </a:lnTo>
                  <a:lnTo>
                    <a:pt x="1174" y="197"/>
                  </a:lnTo>
                  <a:lnTo>
                    <a:pt x="1174" y="195"/>
                  </a:lnTo>
                  <a:lnTo>
                    <a:pt x="1172" y="195"/>
                  </a:lnTo>
                  <a:lnTo>
                    <a:pt x="1172" y="193"/>
                  </a:lnTo>
                  <a:lnTo>
                    <a:pt x="1172" y="191"/>
                  </a:lnTo>
                  <a:lnTo>
                    <a:pt x="1172" y="189"/>
                  </a:lnTo>
                  <a:lnTo>
                    <a:pt x="1172" y="187"/>
                  </a:lnTo>
                  <a:lnTo>
                    <a:pt x="1170" y="185"/>
                  </a:lnTo>
                  <a:lnTo>
                    <a:pt x="1168" y="183"/>
                  </a:lnTo>
                  <a:lnTo>
                    <a:pt x="1170" y="181"/>
                  </a:lnTo>
                  <a:lnTo>
                    <a:pt x="1172" y="179"/>
                  </a:lnTo>
                  <a:lnTo>
                    <a:pt x="1172" y="177"/>
                  </a:lnTo>
                  <a:lnTo>
                    <a:pt x="1174" y="177"/>
                  </a:lnTo>
                  <a:lnTo>
                    <a:pt x="1174" y="175"/>
                  </a:lnTo>
                  <a:lnTo>
                    <a:pt x="1177" y="173"/>
                  </a:lnTo>
                  <a:lnTo>
                    <a:pt x="1179" y="173"/>
                  </a:lnTo>
                  <a:lnTo>
                    <a:pt x="1179" y="171"/>
                  </a:lnTo>
                  <a:lnTo>
                    <a:pt x="1179" y="169"/>
                  </a:lnTo>
                  <a:lnTo>
                    <a:pt x="1179" y="168"/>
                  </a:lnTo>
                  <a:lnTo>
                    <a:pt x="1177" y="166"/>
                  </a:lnTo>
                  <a:lnTo>
                    <a:pt x="1177" y="164"/>
                  </a:lnTo>
                  <a:lnTo>
                    <a:pt x="1174" y="164"/>
                  </a:lnTo>
                  <a:lnTo>
                    <a:pt x="1174" y="162"/>
                  </a:lnTo>
                  <a:lnTo>
                    <a:pt x="1177" y="162"/>
                  </a:lnTo>
                  <a:lnTo>
                    <a:pt x="1177" y="160"/>
                  </a:lnTo>
                  <a:lnTo>
                    <a:pt x="1179" y="158"/>
                  </a:lnTo>
                  <a:lnTo>
                    <a:pt x="1181" y="158"/>
                  </a:lnTo>
                  <a:lnTo>
                    <a:pt x="1183" y="156"/>
                  </a:lnTo>
                  <a:lnTo>
                    <a:pt x="1185" y="154"/>
                  </a:lnTo>
                  <a:lnTo>
                    <a:pt x="1187" y="154"/>
                  </a:lnTo>
                  <a:lnTo>
                    <a:pt x="1187" y="152"/>
                  </a:lnTo>
                  <a:lnTo>
                    <a:pt x="1187" y="150"/>
                  </a:lnTo>
                  <a:lnTo>
                    <a:pt x="1187" y="148"/>
                  </a:lnTo>
                  <a:lnTo>
                    <a:pt x="1187" y="146"/>
                  </a:lnTo>
                  <a:lnTo>
                    <a:pt x="1185" y="146"/>
                  </a:lnTo>
                  <a:lnTo>
                    <a:pt x="1183" y="144"/>
                  </a:lnTo>
                  <a:lnTo>
                    <a:pt x="1183" y="142"/>
                  </a:lnTo>
                  <a:lnTo>
                    <a:pt x="1181" y="142"/>
                  </a:lnTo>
                  <a:lnTo>
                    <a:pt x="1181" y="140"/>
                  </a:lnTo>
                  <a:lnTo>
                    <a:pt x="1183" y="138"/>
                  </a:lnTo>
                  <a:lnTo>
                    <a:pt x="1183" y="136"/>
                  </a:lnTo>
                  <a:lnTo>
                    <a:pt x="1185" y="136"/>
                  </a:lnTo>
                  <a:lnTo>
                    <a:pt x="1187" y="136"/>
                  </a:lnTo>
                  <a:lnTo>
                    <a:pt x="1187" y="134"/>
                  </a:lnTo>
                  <a:lnTo>
                    <a:pt x="1190" y="132"/>
                  </a:lnTo>
                  <a:lnTo>
                    <a:pt x="1190" y="130"/>
                  </a:lnTo>
                  <a:lnTo>
                    <a:pt x="1192" y="128"/>
                  </a:lnTo>
                  <a:lnTo>
                    <a:pt x="1190" y="128"/>
                  </a:lnTo>
                  <a:lnTo>
                    <a:pt x="1192" y="126"/>
                  </a:lnTo>
                  <a:lnTo>
                    <a:pt x="1192" y="124"/>
                  </a:lnTo>
                  <a:lnTo>
                    <a:pt x="1192" y="122"/>
                  </a:lnTo>
                  <a:lnTo>
                    <a:pt x="1192" y="120"/>
                  </a:lnTo>
                  <a:lnTo>
                    <a:pt x="1194" y="120"/>
                  </a:lnTo>
                  <a:lnTo>
                    <a:pt x="1194" y="118"/>
                  </a:lnTo>
                  <a:lnTo>
                    <a:pt x="1194" y="116"/>
                  </a:lnTo>
                  <a:lnTo>
                    <a:pt x="1194" y="114"/>
                  </a:lnTo>
                  <a:lnTo>
                    <a:pt x="1194" y="112"/>
                  </a:lnTo>
                  <a:lnTo>
                    <a:pt x="1198" y="110"/>
                  </a:lnTo>
                  <a:lnTo>
                    <a:pt x="1198" y="112"/>
                  </a:lnTo>
                  <a:lnTo>
                    <a:pt x="1200" y="114"/>
                  </a:lnTo>
                  <a:lnTo>
                    <a:pt x="1202" y="114"/>
                  </a:lnTo>
                  <a:lnTo>
                    <a:pt x="1205" y="116"/>
                  </a:lnTo>
                  <a:lnTo>
                    <a:pt x="1207" y="116"/>
                  </a:lnTo>
                  <a:lnTo>
                    <a:pt x="1209" y="116"/>
                  </a:lnTo>
                  <a:lnTo>
                    <a:pt x="1211" y="116"/>
                  </a:lnTo>
                  <a:lnTo>
                    <a:pt x="1213" y="114"/>
                  </a:lnTo>
                  <a:lnTo>
                    <a:pt x="1215" y="114"/>
                  </a:lnTo>
                  <a:lnTo>
                    <a:pt x="1217" y="114"/>
                  </a:lnTo>
                  <a:lnTo>
                    <a:pt x="1220" y="114"/>
                  </a:lnTo>
                  <a:lnTo>
                    <a:pt x="1220" y="116"/>
                  </a:lnTo>
                  <a:lnTo>
                    <a:pt x="1220" y="118"/>
                  </a:lnTo>
                  <a:lnTo>
                    <a:pt x="1217" y="118"/>
                  </a:lnTo>
                  <a:lnTo>
                    <a:pt x="1220" y="118"/>
                  </a:lnTo>
                  <a:lnTo>
                    <a:pt x="1222" y="118"/>
                  </a:lnTo>
                  <a:lnTo>
                    <a:pt x="1224" y="118"/>
                  </a:lnTo>
                  <a:lnTo>
                    <a:pt x="1226" y="116"/>
                  </a:lnTo>
                  <a:lnTo>
                    <a:pt x="1226" y="114"/>
                  </a:lnTo>
                  <a:lnTo>
                    <a:pt x="1228" y="114"/>
                  </a:lnTo>
                  <a:lnTo>
                    <a:pt x="1230" y="114"/>
                  </a:lnTo>
                  <a:lnTo>
                    <a:pt x="1232" y="112"/>
                  </a:lnTo>
                  <a:lnTo>
                    <a:pt x="1232" y="110"/>
                  </a:lnTo>
                  <a:lnTo>
                    <a:pt x="1235" y="110"/>
                  </a:lnTo>
                  <a:lnTo>
                    <a:pt x="1237" y="110"/>
                  </a:lnTo>
                  <a:lnTo>
                    <a:pt x="1239" y="110"/>
                  </a:lnTo>
                  <a:lnTo>
                    <a:pt x="1239" y="108"/>
                  </a:lnTo>
                  <a:lnTo>
                    <a:pt x="1241" y="108"/>
                  </a:lnTo>
                  <a:lnTo>
                    <a:pt x="1243" y="108"/>
                  </a:lnTo>
                  <a:lnTo>
                    <a:pt x="1245" y="108"/>
                  </a:lnTo>
                  <a:lnTo>
                    <a:pt x="1248" y="106"/>
                  </a:lnTo>
                  <a:lnTo>
                    <a:pt x="1250" y="106"/>
                  </a:lnTo>
                  <a:lnTo>
                    <a:pt x="1252" y="106"/>
                  </a:lnTo>
                  <a:lnTo>
                    <a:pt x="1252" y="104"/>
                  </a:lnTo>
                  <a:lnTo>
                    <a:pt x="1254" y="102"/>
                  </a:lnTo>
                  <a:lnTo>
                    <a:pt x="1254" y="104"/>
                  </a:lnTo>
                  <a:lnTo>
                    <a:pt x="1256" y="104"/>
                  </a:lnTo>
                  <a:lnTo>
                    <a:pt x="1258" y="104"/>
                  </a:lnTo>
                  <a:lnTo>
                    <a:pt x="1260" y="106"/>
                  </a:lnTo>
                  <a:lnTo>
                    <a:pt x="1263" y="106"/>
                  </a:lnTo>
                  <a:lnTo>
                    <a:pt x="1263" y="108"/>
                  </a:lnTo>
                  <a:lnTo>
                    <a:pt x="1263" y="110"/>
                  </a:lnTo>
                  <a:lnTo>
                    <a:pt x="1263" y="112"/>
                  </a:lnTo>
                  <a:lnTo>
                    <a:pt x="1265" y="112"/>
                  </a:lnTo>
                  <a:lnTo>
                    <a:pt x="1265" y="114"/>
                  </a:lnTo>
                  <a:lnTo>
                    <a:pt x="1267" y="114"/>
                  </a:lnTo>
                  <a:lnTo>
                    <a:pt x="1269" y="114"/>
                  </a:lnTo>
                  <a:lnTo>
                    <a:pt x="1269" y="116"/>
                  </a:lnTo>
                  <a:lnTo>
                    <a:pt x="1271" y="118"/>
                  </a:lnTo>
                  <a:lnTo>
                    <a:pt x="1273" y="118"/>
                  </a:lnTo>
                  <a:lnTo>
                    <a:pt x="1275" y="118"/>
                  </a:lnTo>
                  <a:lnTo>
                    <a:pt x="1275" y="120"/>
                  </a:lnTo>
                  <a:lnTo>
                    <a:pt x="1278" y="120"/>
                  </a:lnTo>
                  <a:lnTo>
                    <a:pt x="1280" y="120"/>
                  </a:lnTo>
                  <a:lnTo>
                    <a:pt x="1282" y="120"/>
                  </a:lnTo>
                  <a:lnTo>
                    <a:pt x="1282" y="122"/>
                  </a:lnTo>
                  <a:lnTo>
                    <a:pt x="1284" y="124"/>
                  </a:lnTo>
                  <a:lnTo>
                    <a:pt x="1282" y="126"/>
                  </a:lnTo>
                  <a:lnTo>
                    <a:pt x="1280" y="128"/>
                  </a:lnTo>
                  <a:lnTo>
                    <a:pt x="1280" y="130"/>
                  </a:lnTo>
                  <a:lnTo>
                    <a:pt x="1278" y="132"/>
                  </a:lnTo>
                  <a:lnTo>
                    <a:pt x="1278" y="134"/>
                  </a:lnTo>
                  <a:lnTo>
                    <a:pt x="1275" y="134"/>
                  </a:lnTo>
                  <a:lnTo>
                    <a:pt x="1273" y="134"/>
                  </a:lnTo>
                  <a:lnTo>
                    <a:pt x="1273" y="136"/>
                  </a:lnTo>
                  <a:lnTo>
                    <a:pt x="1273" y="138"/>
                  </a:lnTo>
                  <a:lnTo>
                    <a:pt x="1275" y="138"/>
                  </a:lnTo>
                  <a:lnTo>
                    <a:pt x="1278" y="138"/>
                  </a:lnTo>
                  <a:lnTo>
                    <a:pt x="1280" y="138"/>
                  </a:lnTo>
                  <a:lnTo>
                    <a:pt x="1282" y="140"/>
                  </a:lnTo>
                  <a:lnTo>
                    <a:pt x="1284" y="140"/>
                  </a:lnTo>
                  <a:lnTo>
                    <a:pt x="1284" y="138"/>
                  </a:lnTo>
                  <a:lnTo>
                    <a:pt x="1286" y="138"/>
                  </a:lnTo>
                  <a:lnTo>
                    <a:pt x="1288" y="138"/>
                  </a:lnTo>
                  <a:lnTo>
                    <a:pt x="1290" y="136"/>
                  </a:lnTo>
                  <a:lnTo>
                    <a:pt x="1290" y="134"/>
                  </a:lnTo>
                  <a:lnTo>
                    <a:pt x="1293" y="136"/>
                  </a:lnTo>
                  <a:lnTo>
                    <a:pt x="1295" y="136"/>
                  </a:lnTo>
                  <a:lnTo>
                    <a:pt x="1295" y="138"/>
                  </a:lnTo>
                  <a:lnTo>
                    <a:pt x="1297" y="140"/>
                  </a:lnTo>
                  <a:lnTo>
                    <a:pt x="1299" y="142"/>
                  </a:lnTo>
                  <a:lnTo>
                    <a:pt x="1301" y="144"/>
                  </a:lnTo>
                  <a:lnTo>
                    <a:pt x="1303" y="144"/>
                  </a:lnTo>
                  <a:lnTo>
                    <a:pt x="1305" y="142"/>
                  </a:lnTo>
                  <a:lnTo>
                    <a:pt x="1305" y="140"/>
                  </a:lnTo>
                  <a:lnTo>
                    <a:pt x="1308" y="140"/>
                  </a:lnTo>
                  <a:lnTo>
                    <a:pt x="1310" y="142"/>
                  </a:lnTo>
                  <a:lnTo>
                    <a:pt x="1312" y="144"/>
                  </a:lnTo>
                  <a:lnTo>
                    <a:pt x="1314" y="144"/>
                  </a:lnTo>
                  <a:lnTo>
                    <a:pt x="1316" y="144"/>
                  </a:lnTo>
                  <a:lnTo>
                    <a:pt x="1316" y="146"/>
                  </a:lnTo>
                  <a:lnTo>
                    <a:pt x="1318" y="148"/>
                  </a:lnTo>
                  <a:lnTo>
                    <a:pt x="1321" y="148"/>
                  </a:lnTo>
                  <a:lnTo>
                    <a:pt x="1323" y="148"/>
                  </a:lnTo>
                  <a:lnTo>
                    <a:pt x="1325" y="146"/>
                  </a:lnTo>
                  <a:lnTo>
                    <a:pt x="1327" y="146"/>
                  </a:lnTo>
                  <a:lnTo>
                    <a:pt x="1329" y="144"/>
                  </a:lnTo>
                  <a:lnTo>
                    <a:pt x="1331" y="144"/>
                  </a:lnTo>
                  <a:lnTo>
                    <a:pt x="1333" y="142"/>
                  </a:lnTo>
                  <a:lnTo>
                    <a:pt x="1333" y="144"/>
                  </a:lnTo>
                  <a:lnTo>
                    <a:pt x="1336" y="142"/>
                  </a:lnTo>
                  <a:lnTo>
                    <a:pt x="1338" y="142"/>
                  </a:lnTo>
                  <a:lnTo>
                    <a:pt x="1340" y="142"/>
                  </a:lnTo>
                  <a:lnTo>
                    <a:pt x="1342" y="142"/>
                  </a:lnTo>
                  <a:lnTo>
                    <a:pt x="1344" y="142"/>
                  </a:lnTo>
                  <a:lnTo>
                    <a:pt x="1346" y="144"/>
                  </a:lnTo>
                  <a:lnTo>
                    <a:pt x="1348" y="144"/>
                  </a:lnTo>
                  <a:lnTo>
                    <a:pt x="1351" y="144"/>
                  </a:lnTo>
                  <a:lnTo>
                    <a:pt x="1353" y="146"/>
                  </a:lnTo>
                  <a:lnTo>
                    <a:pt x="1355" y="146"/>
                  </a:lnTo>
                  <a:lnTo>
                    <a:pt x="1357" y="146"/>
                  </a:lnTo>
                  <a:lnTo>
                    <a:pt x="1359" y="144"/>
                  </a:lnTo>
                  <a:lnTo>
                    <a:pt x="1361" y="144"/>
                  </a:lnTo>
                  <a:lnTo>
                    <a:pt x="1363" y="146"/>
                  </a:lnTo>
                  <a:lnTo>
                    <a:pt x="1363" y="144"/>
                  </a:lnTo>
                  <a:lnTo>
                    <a:pt x="1366" y="142"/>
                  </a:lnTo>
                  <a:lnTo>
                    <a:pt x="1366" y="140"/>
                  </a:lnTo>
                  <a:lnTo>
                    <a:pt x="1366" y="138"/>
                  </a:lnTo>
                  <a:lnTo>
                    <a:pt x="1368" y="136"/>
                  </a:lnTo>
                  <a:lnTo>
                    <a:pt x="1368" y="134"/>
                  </a:lnTo>
                  <a:lnTo>
                    <a:pt x="1370" y="132"/>
                  </a:lnTo>
                  <a:lnTo>
                    <a:pt x="1370" y="130"/>
                  </a:lnTo>
                  <a:lnTo>
                    <a:pt x="1370" y="128"/>
                  </a:lnTo>
                  <a:lnTo>
                    <a:pt x="1372" y="128"/>
                  </a:lnTo>
                  <a:lnTo>
                    <a:pt x="1374" y="128"/>
                  </a:lnTo>
                  <a:lnTo>
                    <a:pt x="1376" y="126"/>
                  </a:lnTo>
                  <a:lnTo>
                    <a:pt x="1376" y="124"/>
                  </a:lnTo>
                  <a:lnTo>
                    <a:pt x="1379" y="124"/>
                  </a:lnTo>
                  <a:lnTo>
                    <a:pt x="1381" y="122"/>
                  </a:lnTo>
                  <a:lnTo>
                    <a:pt x="1381" y="120"/>
                  </a:lnTo>
                  <a:lnTo>
                    <a:pt x="1381" y="118"/>
                  </a:lnTo>
                  <a:lnTo>
                    <a:pt x="1381" y="116"/>
                  </a:lnTo>
                  <a:lnTo>
                    <a:pt x="1379" y="116"/>
                  </a:lnTo>
                  <a:lnTo>
                    <a:pt x="1379" y="114"/>
                  </a:lnTo>
                  <a:lnTo>
                    <a:pt x="1379" y="112"/>
                  </a:lnTo>
                  <a:lnTo>
                    <a:pt x="1379" y="110"/>
                  </a:lnTo>
                  <a:lnTo>
                    <a:pt x="1379" y="108"/>
                  </a:lnTo>
                  <a:lnTo>
                    <a:pt x="1381" y="106"/>
                  </a:lnTo>
                  <a:lnTo>
                    <a:pt x="1381" y="104"/>
                  </a:lnTo>
                  <a:lnTo>
                    <a:pt x="1381" y="102"/>
                  </a:lnTo>
                  <a:lnTo>
                    <a:pt x="1383" y="100"/>
                  </a:lnTo>
                  <a:lnTo>
                    <a:pt x="1383" y="98"/>
                  </a:lnTo>
                  <a:lnTo>
                    <a:pt x="1385" y="96"/>
                  </a:lnTo>
                  <a:lnTo>
                    <a:pt x="1387" y="94"/>
                  </a:lnTo>
                  <a:lnTo>
                    <a:pt x="1385" y="92"/>
                  </a:lnTo>
                  <a:lnTo>
                    <a:pt x="1385" y="90"/>
                  </a:lnTo>
                  <a:lnTo>
                    <a:pt x="1385" y="88"/>
                  </a:lnTo>
                  <a:lnTo>
                    <a:pt x="1385" y="86"/>
                  </a:lnTo>
                  <a:lnTo>
                    <a:pt x="1385" y="84"/>
                  </a:lnTo>
                  <a:lnTo>
                    <a:pt x="1387" y="82"/>
                  </a:lnTo>
                  <a:lnTo>
                    <a:pt x="1389" y="82"/>
                  </a:lnTo>
                  <a:lnTo>
                    <a:pt x="1389" y="80"/>
                  </a:lnTo>
                  <a:lnTo>
                    <a:pt x="1389" y="78"/>
                  </a:lnTo>
                  <a:lnTo>
                    <a:pt x="1389" y="76"/>
                  </a:lnTo>
                  <a:lnTo>
                    <a:pt x="1391" y="76"/>
                  </a:lnTo>
                  <a:lnTo>
                    <a:pt x="1394" y="78"/>
                  </a:lnTo>
                  <a:lnTo>
                    <a:pt x="1396" y="78"/>
                  </a:lnTo>
                  <a:lnTo>
                    <a:pt x="1398" y="78"/>
                  </a:lnTo>
                  <a:lnTo>
                    <a:pt x="1400" y="76"/>
                  </a:lnTo>
                  <a:lnTo>
                    <a:pt x="1402" y="74"/>
                  </a:lnTo>
                  <a:lnTo>
                    <a:pt x="1404" y="74"/>
                  </a:lnTo>
                  <a:lnTo>
                    <a:pt x="1404" y="72"/>
                  </a:lnTo>
                  <a:lnTo>
                    <a:pt x="1406" y="70"/>
                  </a:lnTo>
                  <a:lnTo>
                    <a:pt x="1404" y="70"/>
                  </a:lnTo>
                  <a:lnTo>
                    <a:pt x="1404" y="68"/>
                  </a:lnTo>
                  <a:lnTo>
                    <a:pt x="1404" y="66"/>
                  </a:lnTo>
                  <a:lnTo>
                    <a:pt x="1404" y="64"/>
                  </a:lnTo>
                  <a:lnTo>
                    <a:pt x="1404" y="62"/>
                  </a:lnTo>
                  <a:lnTo>
                    <a:pt x="1406" y="62"/>
                  </a:lnTo>
                  <a:lnTo>
                    <a:pt x="1409" y="64"/>
                  </a:lnTo>
                  <a:lnTo>
                    <a:pt x="1411" y="62"/>
                  </a:lnTo>
                  <a:lnTo>
                    <a:pt x="1411" y="60"/>
                  </a:lnTo>
                  <a:lnTo>
                    <a:pt x="1413" y="60"/>
                  </a:lnTo>
                  <a:lnTo>
                    <a:pt x="1415" y="60"/>
                  </a:lnTo>
                  <a:lnTo>
                    <a:pt x="1417" y="60"/>
                  </a:lnTo>
                  <a:lnTo>
                    <a:pt x="1417" y="62"/>
                  </a:lnTo>
                  <a:lnTo>
                    <a:pt x="1419" y="62"/>
                  </a:lnTo>
                  <a:lnTo>
                    <a:pt x="1421" y="60"/>
                  </a:lnTo>
                  <a:lnTo>
                    <a:pt x="1424" y="60"/>
                  </a:lnTo>
                  <a:lnTo>
                    <a:pt x="1426" y="60"/>
                  </a:lnTo>
                  <a:lnTo>
                    <a:pt x="1428" y="60"/>
                  </a:lnTo>
                  <a:lnTo>
                    <a:pt x="1430" y="58"/>
                  </a:lnTo>
                  <a:lnTo>
                    <a:pt x="1432" y="58"/>
                  </a:lnTo>
                  <a:lnTo>
                    <a:pt x="1434" y="56"/>
                  </a:lnTo>
                  <a:lnTo>
                    <a:pt x="1436" y="56"/>
                  </a:lnTo>
                  <a:lnTo>
                    <a:pt x="1439" y="54"/>
                  </a:lnTo>
                  <a:lnTo>
                    <a:pt x="1441" y="54"/>
                  </a:lnTo>
                  <a:lnTo>
                    <a:pt x="1443" y="52"/>
                  </a:lnTo>
                  <a:lnTo>
                    <a:pt x="1445" y="52"/>
                  </a:lnTo>
                  <a:lnTo>
                    <a:pt x="1445" y="54"/>
                  </a:lnTo>
                  <a:lnTo>
                    <a:pt x="1447" y="54"/>
                  </a:lnTo>
                  <a:lnTo>
                    <a:pt x="1449" y="52"/>
                  </a:lnTo>
                  <a:lnTo>
                    <a:pt x="1449" y="50"/>
                  </a:lnTo>
                  <a:lnTo>
                    <a:pt x="1452" y="50"/>
                  </a:lnTo>
                  <a:lnTo>
                    <a:pt x="1454" y="50"/>
                  </a:lnTo>
                  <a:lnTo>
                    <a:pt x="1456" y="50"/>
                  </a:lnTo>
                  <a:lnTo>
                    <a:pt x="1456" y="52"/>
                  </a:lnTo>
                  <a:lnTo>
                    <a:pt x="1458" y="52"/>
                  </a:lnTo>
                  <a:lnTo>
                    <a:pt x="1460" y="50"/>
                  </a:lnTo>
                  <a:lnTo>
                    <a:pt x="1462" y="50"/>
                  </a:lnTo>
                  <a:lnTo>
                    <a:pt x="1464" y="50"/>
                  </a:lnTo>
                  <a:lnTo>
                    <a:pt x="1467" y="52"/>
                  </a:lnTo>
                  <a:lnTo>
                    <a:pt x="1467" y="54"/>
                  </a:lnTo>
                  <a:lnTo>
                    <a:pt x="1469" y="54"/>
                  </a:lnTo>
                  <a:lnTo>
                    <a:pt x="1469" y="56"/>
                  </a:lnTo>
                  <a:lnTo>
                    <a:pt x="1471" y="58"/>
                  </a:lnTo>
                  <a:lnTo>
                    <a:pt x="1473" y="58"/>
                  </a:lnTo>
                  <a:lnTo>
                    <a:pt x="1475" y="60"/>
                  </a:lnTo>
                  <a:lnTo>
                    <a:pt x="1477" y="60"/>
                  </a:lnTo>
                  <a:lnTo>
                    <a:pt x="1479" y="60"/>
                  </a:lnTo>
                  <a:lnTo>
                    <a:pt x="1482" y="60"/>
                  </a:lnTo>
                  <a:lnTo>
                    <a:pt x="1482" y="58"/>
                  </a:lnTo>
                  <a:lnTo>
                    <a:pt x="1484" y="58"/>
                  </a:lnTo>
                  <a:lnTo>
                    <a:pt x="1486" y="58"/>
                  </a:lnTo>
                  <a:lnTo>
                    <a:pt x="1486" y="56"/>
                  </a:lnTo>
                  <a:lnTo>
                    <a:pt x="1488" y="56"/>
                  </a:lnTo>
                  <a:lnTo>
                    <a:pt x="1490" y="54"/>
                  </a:lnTo>
                  <a:lnTo>
                    <a:pt x="1490" y="52"/>
                  </a:lnTo>
                  <a:lnTo>
                    <a:pt x="1490" y="50"/>
                  </a:lnTo>
                  <a:lnTo>
                    <a:pt x="1492" y="50"/>
                  </a:lnTo>
                  <a:lnTo>
                    <a:pt x="1492" y="48"/>
                  </a:lnTo>
                  <a:lnTo>
                    <a:pt x="1494" y="48"/>
                  </a:lnTo>
                  <a:lnTo>
                    <a:pt x="1497" y="48"/>
                  </a:lnTo>
                  <a:lnTo>
                    <a:pt x="1497" y="46"/>
                  </a:lnTo>
                  <a:lnTo>
                    <a:pt x="1497" y="44"/>
                  </a:lnTo>
                  <a:lnTo>
                    <a:pt x="1499" y="42"/>
                  </a:lnTo>
                  <a:lnTo>
                    <a:pt x="1501" y="40"/>
                  </a:lnTo>
                  <a:lnTo>
                    <a:pt x="1503" y="40"/>
                  </a:lnTo>
                  <a:lnTo>
                    <a:pt x="1505" y="42"/>
                  </a:lnTo>
                  <a:lnTo>
                    <a:pt x="1507" y="40"/>
                  </a:lnTo>
                  <a:lnTo>
                    <a:pt x="1507" y="42"/>
                  </a:lnTo>
                  <a:lnTo>
                    <a:pt x="1510" y="42"/>
                  </a:lnTo>
                  <a:lnTo>
                    <a:pt x="1512" y="44"/>
                  </a:lnTo>
                  <a:lnTo>
                    <a:pt x="1512" y="46"/>
                  </a:lnTo>
                  <a:lnTo>
                    <a:pt x="1514" y="46"/>
                  </a:lnTo>
                  <a:lnTo>
                    <a:pt x="1516" y="48"/>
                  </a:lnTo>
                  <a:lnTo>
                    <a:pt x="1518" y="52"/>
                  </a:lnTo>
                  <a:lnTo>
                    <a:pt x="1520" y="50"/>
                  </a:lnTo>
                  <a:lnTo>
                    <a:pt x="1522" y="48"/>
                  </a:lnTo>
                  <a:lnTo>
                    <a:pt x="1525" y="48"/>
                  </a:lnTo>
                  <a:lnTo>
                    <a:pt x="1527" y="48"/>
                  </a:lnTo>
                  <a:lnTo>
                    <a:pt x="1529" y="46"/>
                  </a:lnTo>
                  <a:lnTo>
                    <a:pt x="1531" y="46"/>
                  </a:lnTo>
                  <a:lnTo>
                    <a:pt x="1531" y="44"/>
                  </a:lnTo>
                  <a:lnTo>
                    <a:pt x="1533" y="42"/>
                  </a:lnTo>
                  <a:lnTo>
                    <a:pt x="1535" y="42"/>
                  </a:lnTo>
                  <a:lnTo>
                    <a:pt x="1537" y="42"/>
                  </a:lnTo>
                  <a:lnTo>
                    <a:pt x="1540" y="40"/>
                  </a:lnTo>
                  <a:lnTo>
                    <a:pt x="1542" y="38"/>
                  </a:lnTo>
                  <a:lnTo>
                    <a:pt x="1544" y="38"/>
                  </a:lnTo>
                  <a:lnTo>
                    <a:pt x="1546" y="40"/>
                  </a:lnTo>
                  <a:lnTo>
                    <a:pt x="1548" y="42"/>
                  </a:lnTo>
                  <a:lnTo>
                    <a:pt x="1550" y="44"/>
                  </a:lnTo>
                  <a:lnTo>
                    <a:pt x="1552" y="44"/>
                  </a:lnTo>
                  <a:lnTo>
                    <a:pt x="1555" y="46"/>
                  </a:lnTo>
                  <a:lnTo>
                    <a:pt x="1557" y="46"/>
                  </a:lnTo>
                  <a:lnTo>
                    <a:pt x="1559" y="46"/>
                  </a:lnTo>
                  <a:lnTo>
                    <a:pt x="1561" y="46"/>
                  </a:lnTo>
                  <a:lnTo>
                    <a:pt x="1563" y="46"/>
                  </a:lnTo>
                  <a:lnTo>
                    <a:pt x="1565" y="46"/>
                  </a:lnTo>
                  <a:lnTo>
                    <a:pt x="1568" y="46"/>
                  </a:lnTo>
                  <a:lnTo>
                    <a:pt x="1570" y="46"/>
                  </a:lnTo>
                  <a:lnTo>
                    <a:pt x="1572" y="46"/>
                  </a:lnTo>
                  <a:lnTo>
                    <a:pt x="1572" y="48"/>
                  </a:lnTo>
                  <a:lnTo>
                    <a:pt x="1572" y="50"/>
                  </a:lnTo>
                  <a:lnTo>
                    <a:pt x="1574" y="50"/>
                  </a:lnTo>
                  <a:lnTo>
                    <a:pt x="1574" y="52"/>
                  </a:lnTo>
                  <a:lnTo>
                    <a:pt x="1576" y="54"/>
                  </a:lnTo>
                  <a:lnTo>
                    <a:pt x="1578" y="54"/>
                  </a:lnTo>
                  <a:lnTo>
                    <a:pt x="1580" y="56"/>
                  </a:lnTo>
                  <a:lnTo>
                    <a:pt x="1583" y="54"/>
                  </a:lnTo>
                  <a:lnTo>
                    <a:pt x="1585" y="54"/>
                  </a:lnTo>
                  <a:lnTo>
                    <a:pt x="1587" y="54"/>
                  </a:lnTo>
                  <a:lnTo>
                    <a:pt x="1587" y="52"/>
                  </a:lnTo>
                  <a:lnTo>
                    <a:pt x="1589" y="50"/>
                  </a:lnTo>
                  <a:lnTo>
                    <a:pt x="1589" y="48"/>
                  </a:lnTo>
                  <a:lnTo>
                    <a:pt x="1591" y="48"/>
                  </a:lnTo>
                  <a:lnTo>
                    <a:pt x="1591" y="46"/>
                  </a:lnTo>
                  <a:lnTo>
                    <a:pt x="1593" y="46"/>
                  </a:lnTo>
                  <a:lnTo>
                    <a:pt x="1595" y="46"/>
                  </a:lnTo>
                  <a:lnTo>
                    <a:pt x="1598" y="46"/>
                  </a:lnTo>
                  <a:lnTo>
                    <a:pt x="1600" y="46"/>
                  </a:lnTo>
                  <a:lnTo>
                    <a:pt x="1602" y="46"/>
                  </a:lnTo>
                  <a:lnTo>
                    <a:pt x="1604" y="46"/>
                  </a:lnTo>
                  <a:lnTo>
                    <a:pt x="1606" y="44"/>
                  </a:lnTo>
                  <a:lnTo>
                    <a:pt x="1608" y="44"/>
                  </a:lnTo>
                  <a:lnTo>
                    <a:pt x="1610" y="42"/>
                  </a:lnTo>
                  <a:lnTo>
                    <a:pt x="1613" y="42"/>
                  </a:lnTo>
                  <a:lnTo>
                    <a:pt x="1613" y="40"/>
                  </a:lnTo>
                  <a:lnTo>
                    <a:pt x="1615" y="40"/>
                  </a:lnTo>
                  <a:lnTo>
                    <a:pt x="1615" y="38"/>
                  </a:lnTo>
                  <a:lnTo>
                    <a:pt x="1617" y="36"/>
                  </a:lnTo>
                  <a:lnTo>
                    <a:pt x="1619" y="36"/>
                  </a:lnTo>
                  <a:lnTo>
                    <a:pt x="1621" y="36"/>
                  </a:lnTo>
                  <a:lnTo>
                    <a:pt x="1621" y="34"/>
                  </a:lnTo>
                  <a:lnTo>
                    <a:pt x="1623" y="34"/>
                  </a:lnTo>
                  <a:lnTo>
                    <a:pt x="1625" y="34"/>
                  </a:lnTo>
                  <a:lnTo>
                    <a:pt x="1625" y="32"/>
                  </a:lnTo>
                  <a:lnTo>
                    <a:pt x="1628" y="32"/>
                  </a:lnTo>
                  <a:lnTo>
                    <a:pt x="1630" y="30"/>
                  </a:lnTo>
                  <a:lnTo>
                    <a:pt x="1632" y="30"/>
                  </a:lnTo>
                  <a:lnTo>
                    <a:pt x="1632" y="28"/>
                  </a:lnTo>
                  <a:lnTo>
                    <a:pt x="1634" y="26"/>
                  </a:lnTo>
                  <a:lnTo>
                    <a:pt x="1636" y="26"/>
                  </a:lnTo>
                  <a:lnTo>
                    <a:pt x="1638" y="26"/>
                  </a:lnTo>
                  <a:lnTo>
                    <a:pt x="1641" y="26"/>
                  </a:lnTo>
                  <a:lnTo>
                    <a:pt x="1643" y="26"/>
                  </a:lnTo>
                  <a:lnTo>
                    <a:pt x="1643" y="24"/>
                  </a:lnTo>
                  <a:lnTo>
                    <a:pt x="1645" y="22"/>
                  </a:lnTo>
                  <a:lnTo>
                    <a:pt x="1645" y="24"/>
                  </a:lnTo>
                  <a:lnTo>
                    <a:pt x="1647" y="24"/>
                  </a:lnTo>
                  <a:lnTo>
                    <a:pt x="1649" y="22"/>
                  </a:lnTo>
                  <a:lnTo>
                    <a:pt x="1649" y="20"/>
                  </a:lnTo>
                  <a:lnTo>
                    <a:pt x="1651" y="20"/>
                  </a:lnTo>
                  <a:lnTo>
                    <a:pt x="1653" y="20"/>
                  </a:lnTo>
                  <a:lnTo>
                    <a:pt x="1656" y="20"/>
                  </a:lnTo>
                  <a:lnTo>
                    <a:pt x="1658" y="20"/>
                  </a:lnTo>
                  <a:lnTo>
                    <a:pt x="1660" y="20"/>
                  </a:lnTo>
                  <a:lnTo>
                    <a:pt x="1662" y="20"/>
                  </a:lnTo>
                  <a:lnTo>
                    <a:pt x="1664" y="20"/>
                  </a:lnTo>
                  <a:lnTo>
                    <a:pt x="1666" y="18"/>
                  </a:lnTo>
                  <a:lnTo>
                    <a:pt x="1668" y="16"/>
                  </a:lnTo>
                  <a:lnTo>
                    <a:pt x="1668" y="14"/>
                  </a:lnTo>
                  <a:lnTo>
                    <a:pt x="1671" y="14"/>
                  </a:lnTo>
                  <a:lnTo>
                    <a:pt x="1673" y="14"/>
                  </a:lnTo>
                  <a:lnTo>
                    <a:pt x="1675" y="14"/>
                  </a:lnTo>
                  <a:lnTo>
                    <a:pt x="1677" y="14"/>
                  </a:lnTo>
                  <a:lnTo>
                    <a:pt x="1679" y="14"/>
                  </a:lnTo>
                  <a:lnTo>
                    <a:pt x="1681" y="14"/>
                  </a:lnTo>
                  <a:lnTo>
                    <a:pt x="1681" y="12"/>
                  </a:lnTo>
                  <a:lnTo>
                    <a:pt x="1683" y="10"/>
                  </a:lnTo>
                  <a:lnTo>
                    <a:pt x="1683" y="8"/>
                  </a:lnTo>
                  <a:lnTo>
                    <a:pt x="1686" y="8"/>
                  </a:lnTo>
                  <a:lnTo>
                    <a:pt x="1686" y="6"/>
                  </a:lnTo>
                  <a:lnTo>
                    <a:pt x="1688" y="6"/>
                  </a:lnTo>
                  <a:lnTo>
                    <a:pt x="1690" y="8"/>
                  </a:lnTo>
                  <a:lnTo>
                    <a:pt x="1692" y="8"/>
                  </a:lnTo>
                  <a:lnTo>
                    <a:pt x="1694" y="8"/>
                  </a:lnTo>
                  <a:lnTo>
                    <a:pt x="1696" y="6"/>
                  </a:lnTo>
                  <a:lnTo>
                    <a:pt x="1699" y="6"/>
                  </a:lnTo>
                  <a:lnTo>
                    <a:pt x="1701" y="6"/>
                  </a:lnTo>
                  <a:lnTo>
                    <a:pt x="1703" y="6"/>
                  </a:lnTo>
                  <a:lnTo>
                    <a:pt x="1705" y="4"/>
                  </a:lnTo>
                  <a:lnTo>
                    <a:pt x="1707" y="4"/>
                  </a:lnTo>
                  <a:lnTo>
                    <a:pt x="1707" y="2"/>
                  </a:lnTo>
                  <a:lnTo>
                    <a:pt x="1709" y="2"/>
                  </a:lnTo>
                  <a:lnTo>
                    <a:pt x="1711" y="2"/>
                  </a:lnTo>
                  <a:lnTo>
                    <a:pt x="1714" y="0"/>
                  </a:lnTo>
                  <a:lnTo>
                    <a:pt x="1716" y="2"/>
                  </a:lnTo>
                  <a:lnTo>
                    <a:pt x="1718" y="2"/>
                  </a:lnTo>
                  <a:lnTo>
                    <a:pt x="1720" y="2"/>
                  </a:lnTo>
                  <a:lnTo>
                    <a:pt x="1722" y="2"/>
                  </a:lnTo>
                  <a:lnTo>
                    <a:pt x="1724" y="2"/>
                  </a:lnTo>
                  <a:lnTo>
                    <a:pt x="1726" y="4"/>
                  </a:lnTo>
                  <a:lnTo>
                    <a:pt x="1729" y="6"/>
                  </a:lnTo>
                  <a:lnTo>
                    <a:pt x="1729" y="8"/>
                  </a:lnTo>
                  <a:lnTo>
                    <a:pt x="1731" y="10"/>
                  </a:lnTo>
                  <a:lnTo>
                    <a:pt x="1729" y="10"/>
                  </a:lnTo>
                  <a:lnTo>
                    <a:pt x="1726" y="12"/>
                  </a:lnTo>
                  <a:lnTo>
                    <a:pt x="1724" y="12"/>
                  </a:lnTo>
                  <a:lnTo>
                    <a:pt x="1724" y="14"/>
                  </a:lnTo>
                  <a:lnTo>
                    <a:pt x="1722" y="14"/>
                  </a:lnTo>
                  <a:lnTo>
                    <a:pt x="1724" y="16"/>
                  </a:lnTo>
                  <a:lnTo>
                    <a:pt x="1724" y="18"/>
                  </a:lnTo>
                  <a:lnTo>
                    <a:pt x="1722" y="20"/>
                  </a:lnTo>
                  <a:lnTo>
                    <a:pt x="1722" y="22"/>
                  </a:lnTo>
                  <a:lnTo>
                    <a:pt x="1722" y="24"/>
                  </a:lnTo>
                  <a:lnTo>
                    <a:pt x="1720" y="24"/>
                  </a:lnTo>
                  <a:lnTo>
                    <a:pt x="1720" y="26"/>
                  </a:lnTo>
                  <a:lnTo>
                    <a:pt x="1718" y="26"/>
                  </a:lnTo>
                  <a:lnTo>
                    <a:pt x="1716" y="26"/>
                  </a:lnTo>
                  <a:lnTo>
                    <a:pt x="1714" y="28"/>
                  </a:lnTo>
                  <a:lnTo>
                    <a:pt x="1711" y="28"/>
                  </a:lnTo>
                  <a:lnTo>
                    <a:pt x="1709" y="30"/>
                  </a:lnTo>
                  <a:lnTo>
                    <a:pt x="1707" y="30"/>
                  </a:lnTo>
                  <a:lnTo>
                    <a:pt x="1705" y="28"/>
                  </a:lnTo>
                  <a:lnTo>
                    <a:pt x="1703" y="28"/>
                  </a:lnTo>
                  <a:lnTo>
                    <a:pt x="1701" y="30"/>
                  </a:lnTo>
                  <a:lnTo>
                    <a:pt x="1699" y="32"/>
                  </a:lnTo>
                  <a:lnTo>
                    <a:pt x="1696" y="34"/>
                  </a:lnTo>
                  <a:lnTo>
                    <a:pt x="1696" y="36"/>
                  </a:lnTo>
                  <a:lnTo>
                    <a:pt x="1696" y="38"/>
                  </a:lnTo>
                  <a:lnTo>
                    <a:pt x="1696" y="40"/>
                  </a:lnTo>
                  <a:lnTo>
                    <a:pt x="1699" y="42"/>
                  </a:lnTo>
                  <a:lnTo>
                    <a:pt x="1699" y="44"/>
                  </a:lnTo>
                  <a:lnTo>
                    <a:pt x="1699" y="46"/>
                  </a:lnTo>
                  <a:lnTo>
                    <a:pt x="1701" y="46"/>
                  </a:lnTo>
                  <a:lnTo>
                    <a:pt x="1701" y="48"/>
                  </a:lnTo>
                  <a:lnTo>
                    <a:pt x="1701" y="50"/>
                  </a:lnTo>
                  <a:lnTo>
                    <a:pt x="1701" y="52"/>
                  </a:lnTo>
                  <a:lnTo>
                    <a:pt x="1701" y="54"/>
                  </a:lnTo>
                  <a:lnTo>
                    <a:pt x="1699" y="54"/>
                  </a:lnTo>
                  <a:lnTo>
                    <a:pt x="1701" y="56"/>
                  </a:lnTo>
                  <a:lnTo>
                    <a:pt x="1703" y="58"/>
                  </a:lnTo>
                  <a:lnTo>
                    <a:pt x="1705" y="58"/>
                  </a:lnTo>
                  <a:lnTo>
                    <a:pt x="1707" y="58"/>
                  </a:lnTo>
                  <a:lnTo>
                    <a:pt x="1709" y="60"/>
                  </a:lnTo>
                  <a:lnTo>
                    <a:pt x="1709" y="62"/>
                  </a:lnTo>
                  <a:lnTo>
                    <a:pt x="1709" y="64"/>
                  </a:lnTo>
                  <a:lnTo>
                    <a:pt x="1711" y="64"/>
                  </a:lnTo>
                  <a:lnTo>
                    <a:pt x="1709" y="66"/>
                  </a:lnTo>
                  <a:lnTo>
                    <a:pt x="1709" y="68"/>
                  </a:lnTo>
                  <a:lnTo>
                    <a:pt x="1707" y="70"/>
                  </a:lnTo>
                  <a:lnTo>
                    <a:pt x="1707" y="72"/>
                  </a:lnTo>
                  <a:lnTo>
                    <a:pt x="1705" y="72"/>
                  </a:lnTo>
                  <a:lnTo>
                    <a:pt x="1703" y="74"/>
                  </a:lnTo>
                  <a:lnTo>
                    <a:pt x="1705" y="74"/>
                  </a:lnTo>
                  <a:lnTo>
                    <a:pt x="1707" y="74"/>
                  </a:lnTo>
                  <a:lnTo>
                    <a:pt x="1709" y="76"/>
                  </a:lnTo>
                  <a:lnTo>
                    <a:pt x="1711" y="76"/>
                  </a:lnTo>
                  <a:lnTo>
                    <a:pt x="1714" y="76"/>
                  </a:lnTo>
                  <a:lnTo>
                    <a:pt x="1716" y="76"/>
                  </a:lnTo>
                  <a:lnTo>
                    <a:pt x="1718" y="76"/>
                  </a:lnTo>
                  <a:lnTo>
                    <a:pt x="1718" y="78"/>
                  </a:lnTo>
                  <a:lnTo>
                    <a:pt x="1720" y="78"/>
                  </a:lnTo>
                  <a:lnTo>
                    <a:pt x="1720" y="80"/>
                  </a:lnTo>
                  <a:lnTo>
                    <a:pt x="1720" y="82"/>
                  </a:lnTo>
                  <a:lnTo>
                    <a:pt x="1720" y="84"/>
                  </a:lnTo>
                  <a:lnTo>
                    <a:pt x="1722" y="84"/>
                  </a:lnTo>
                  <a:lnTo>
                    <a:pt x="1722" y="86"/>
                  </a:lnTo>
                  <a:lnTo>
                    <a:pt x="1724" y="88"/>
                  </a:lnTo>
                  <a:lnTo>
                    <a:pt x="1726" y="90"/>
                  </a:lnTo>
                  <a:lnTo>
                    <a:pt x="1729" y="88"/>
                  </a:lnTo>
                  <a:lnTo>
                    <a:pt x="1731" y="86"/>
                  </a:lnTo>
                  <a:lnTo>
                    <a:pt x="1733" y="84"/>
                  </a:lnTo>
                  <a:lnTo>
                    <a:pt x="1733" y="82"/>
                  </a:lnTo>
                  <a:lnTo>
                    <a:pt x="1735" y="82"/>
                  </a:lnTo>
                  <a:lnTo>
                    <a:pt x="1737" y="84"/>
                  </a:lnTo>
                  <a:lnTo>
                    <a:pt x="1739" y="84"/>
                  </a:lnTo>
                  <a:lnTo>
                    <a:pt x="1741" y="84"/>
                  </a:lnTo>
                  <a:lnTo>
                    <a:pt x="1744" y="84"/>
                  </a:lnTo>
                  <a:lnTo>
                    <a:pt x="1744" y="86"/>
                  </a:lnTo>
                  <a:lnTo>
                    <a:pt x="1746" y="86"/>
                  </a:lnTo>
                  <a:lnTo>
                    <a:pt x="1744" y="88"/>
                  </a:lnTo>
                  <a:lnTo>
                    <a:pt x="1746" y="90"/>
                  </a:lnTo>
                  <a:lnTo>
                    <a:pt x="1746" y="92"/>
                  </a:lnTo>
                  <a:lnTo>
                    <a:pt x="1748" y="92"/>
                  </a:lnTo>
                  <a:lnTo>
                    <a:pt x="1750" y="94"/>
                  </a:lnTo>
                  <a:lnTo>
                    <a:pt x="1750" y="96"/>
                  </a:lnTo>
                  <a:lnTo>
                    <a:pt x="1750" y="98"/>
                  </a:lnTo>
                  <a:lnTo>
                    <a:pt x="1750" y="100"/>
                  </a:lnTo>
                  <a:lnTo>
                    <a:pt x="1752" y="102"/>
                  </a:lnTo>
                  <a:lnTo>
                    <a:pt x="1754" y="102"/>
                  </a:lnTo>
                  <a:lnTo>
                    <a:pt x="1754" y="104"/>
                  </a:lnTo>
                  <a:lnTo>
                    <a:pt x="1754" y="106"/>
                  </a:lnTo>
                  <a:lnTo>
                    <a:pt x="1752" y="106"/>
                  </a:lnTo>
                  <a:lnTo>
                    <a:pt x="1752" y="108"/>
                  </a:lnTo>
                  <a:lnTo>
                    <a:pt x="1750" y="110"/>
                  </a:lnTo>
                  <a:lnTo>
                    <a:pt x="1750" y="112"/>
                  </a:lnTo>
                  <a:lnTo>
                    <a:pt x="1748" y="112"/>
                  </a:lnTo>
                  <a:lnTo>
                    <a:pt x="1748" y="114"/>
                  </a:lnTo>
                  <a:lnTo>
                    <a:pt x="1750" y="116"/>
                  </a:lnTo>
                  <a:lnTo>
                    <a:pt x="1750" y="118"/>
                  </a:lnTo>
                  <a:lnTo>
                    <a:pt x="1750" y="120"/>
                  </a:lnTo>
                  <a:lnTo>
                    <a:pt x="1750" y="122"/>
                  </a:lnTo>
                  <a:lnTo>
                    <a:pt x="1748" y="122"/>
                  </a:lnTo>
                  <a:lnTo>
                    <a:pt x="1748" y="124"/>
                  </a:lnTo>
                  <a:lnTo>
                    <a:pt x="1748" y="126"/>
                  </a:lnTo>
                  <a:lnTo>
                    <a:pt x="1750" y="126"/>
                  </a:lnTo>
                  <a:lnTo>
                    <a:pt x="1752" y="126"/>
                  </a:lnTo>
                  <a:lnTo>
                    <a:pt x="1754" y="126"/>
                  </a:lnTo>
                  <a:lnTo>
                    <a:pt x="1756" y="126"/>
                  </a:lnTo>
                  <a:lnTo>
                    <a:pt x="1759" y="126"/>
                  </a:lnTo>
                  <a:lnTo>
                    <a:pt x="1761" y="126"/>
                  </a:lnTo>
                  <a:lnTo>
                    <a:pt x="1763" y="128"/>
                  </a:lnTo>
                  <a:lnTo>
                    <a:pt x="1765" y="128"/>
                  </a:lnTo>
                  <a:lnTo>
                    <a:pt x="1767" y="128"/>
                  </a:lnTo>
                  <a:lnTo>
                    <a:pt x="1769" y="128"/>
                  </a:lnTo>
                  <a:lnTo>
                    <a:pt x="1772" y="130"/>
                  </a:lnTo>
                  <a:lnTo>
                    <a:pt x="1772" y="132"/>
                  </a:lnTo>
                  <a:lnTo>
                    <a:pt x="1772" y="134"/>
                  </a:lnTo>
                  <a:lnTo>
                    <a:pt x="1774" y="134"/>
                  </a:lnTo>
                  <a:lnTo>
                    <a:pt x="1774" y="136"/>
                  </a:lnTo>
                  <a:lnTo>
                    <a:pt x="1774" y="138"/>
                  </a:lnTo>
                  <a:lnTo>
                    <a:pt x="1774" y="140"/>
                  </a:lnTo>
                  <a:lnTo>
                    <a:pt x="1776" y="142"/>
                  </a:lnTo>
                  <a:lnTo>
                    <a:pt x="1776" y="144"/>
                  </a:lnTo>
                  <a:lnTo>
                    <a:pt x="1776" y="146"/>
                  </a:lnTo>
                  <a:lnTo>
                    <a:pt x="1778" y="146"/>
                  </a:lnTo>
                  <a:lnTo>
                    <a:pt x="1778" y="148"/>
                  </a:lnTo>
                  <a:lnTo>
                    <a:pt x="1778" y="150"/>
                  </a:lnTo>
                  <a:lnTo>
                    <a:pt x="1780" y="152"/>
                  </a:lnTo>
                  <a:lnTo>
                    <a:pt x="1782" y="154"/>
                  </a:lnTo>
                  <a:lnTo>
                    <a:pt x="1784" y="154"/>
                  </a:lnTo>
                  <a:lnTo>
                    <a:pt x="1787" y="156"/>
                  </a:lnTo>
                  <a:lnTo>
                    <a:pt x="1789" y="158"/>
                  </a:lnTo>
                  <a:lnTo>
                    <a:pt x="1791" y="160"/>
                  </a:lnTo>
                  <a:lnTo>
                    <a:pt x="1793" y="160"/>
                  </a:lnTo>
                  <a:lnTo>
                    <a:pt x="1795" y="160"/>
                  </a:lnTo>
                  <a:lnTo>
                    <a:pt x="1795" y="162"/>
                  </a:lnTo>
                  <a:lnTo>
                    <a:pt x="1797" y="162"/>
                  </a:lnTo>
                  <a:lnTo>
                    <a:pt x="1799" y="164"/>
                  </a:lnTo>
                  <a:lnTo>
                    <a:pt x="1799" y="162"/>
                  </a:lnTo>
                  <a:lnTo>
                    <a:pt x="1802" y="164"/>
                  </a:lnTo>
                  <a:lnTo>
                    <a:pt x="1804" y="164"/>
                  </a:lnTo>
                  <a:lnTo>
                    <a:pt x="1806" y="164"/>
                  </a:lnTo>
                  <a:lnTo>
                    <a:pt x="1808" y="164"/>
                  </a:lnTo>
                  <a:lnTo>
                    <a:pt x="1810" y="166"/>
                  </a:lnTo>
                  <a:lnTo>
                    <a:pt x="1810" y="168"/>
                  </a:lnTo>
                  <a:lnTo>
                    <a:pt x="1812" y="168"/>
                  </a:lnTo>
                  <a:lnTo>
                    <a:pt x="1814" y="168"/>
                  </a:lnTo>
                  <a:lnTo>
                    <a:pt x="1817" y="168"/>
                  </a:lnTo>
                  <a:lnTo>
                    <a:pt x="1819" y="166"/>
                  </a:lnTo>
                  <a:lnTo>
                    <a:pt x="1819" y="168"/>
                  </a:lnTo>
                  <a:lnTo>
                    <a:pt x="1821" y="166"/>
                  </a:lnTo>
                  <a:lnTo>
                    <a:pt x="1823" y="168"/>
                  </a:lnTo>
                  <a:lnTo>
                    <a:pt x="1825" y="168"/>
                  </a:lnTo>
                  <a:lnTo>
                    <a:pt x="1825" y="169"/>
                  </a:lnTo>
                  <a:lnTo>
                    <a:pt x="1827" y="171"/>
                  </a:lnTo>
                  <a:lnTo>
                    <a:pt x="1830" y="171"/>
                  </a:lnTo>
                  <a:lnTo>
                    <a:pt x="1830" y="173"/>
                  </a:lnTo>
                  <a:lnTo>
                    <a:pt x="1832" y="173"/>
                  </a:lnTo>
                  <a:lnTo>
                    <a:pt x="1834" y="173"/>
                  </a:lnTo>
                  <a:lnTo>
                    <a:pt x="1836" y="175"/>
                  </a:lnTo>
                  <a:lnTo>
                    <a:pt x="1836" y="177"/>
                  </a:lnTo>
                  <a:lnTo>
                    <a:pt x="1838" y="177"/>
                  </a:lnTo>
                  <a:lnTo>
                    <a:pt x="1838" y="175"/>
                  </a:lnTo>
                  <a:lnTo>
                    <a:pt x="1840" y="175"/>
                  </a:lnTo>
                  <a:lnTo>
                    <a:pt x="1842" y="175"/>
                  </a:lnTo>
                  <a:lnTo>
                    <a:pt x="1845" y="175"/>
                  </a:lnTo>
                  <a:lnTo>
                    <a:pt x="1847" y="175"/>
                  </a:lnTo>
                  <a:lnTo>
                    <a:pt x="1849" y="175"/>
                  </a:lnTo>
                  <a:lnTo>
                    <a:pt x="1851" y="173"/>
                  </a:lnTo>
                  <a:lnTo>
                    <a:pt x="1853" y="171"/>
                  </a:lnTo>
                  <a:lnTo>
                    <a:pt x="1855" y="171"/>
                  </a:lnTo>
                  <a:lnTo>
                    <a:pt x="1857" y="173"/>
                  </a:lnTo>
                  <a:lnTo>
                    <a:pt x="1857" y="175"/>
                  </a:lnTo>
                  <a:lnTo>
                    <a:pt x="1860" y="175"/>
                  </a:lnTo>
                  <a:lnTo>
                    <a:pt x="1862" y="175"/>
                  </a:lnTo>
                  <a:lnTo>
                    <a:pt x="1864" y="175"/>
                  </a:lnTo>
                  <a:lnTo>
                    <a:pt x="1864" y="173"/>
                  </a:lnTo>
                  <a:lnTo>
                    <a:pt x="1866" y="173"/>
                  </a:lnTo>
                  <a:lnTo>
                    <a:pt x="1868" y="173"/>
                  </a:lnTo>
                  <a:lnTo>
                    <a:pt x="1870" y="173"/>
                  </a:lnTo>
                  <a:lnTo>
                    <a:pt x="1872" y="173"/>
                  </a:lnTo>
                  <a:lnTo>
                    <a:pt x="1875" y="173"/>
                  </a:lnTo>
                  <a:lnTo>
                    <a:pt x="1877" y="173"/>
                  </a:lnTo>
                  <a:lnTo>
                    <a:pt x="1879" y="175"/>
                  </a:lnTo>
                  <a:lnTo>
                    <a:pt x="1881" y="175"/>
                  </a:lnTo>
                  <a:lnTo>
                    <a:pt x="1883" y="175"/>
                  </a:lnTo>
                  <a:lnTo>
                    <a:pt x="1885" y="177"/>
                  </a:lnTo>
                  <a:lnTo>
                    <a:pt x="1885" y="179"/>
                  </a:lnTo>
                  <a:lnTo>
                    <a:pt x="1887" y="179"/>
                  </a:lnTo>
                  <a:lnTo>
                    <a:pt x="1887" y="181"/>
                  </a:lnTo>
                  <a:lnTo>
                    <a:pt x="1890" y="181"/>
                  </a:lnTo>
                  <a:lnTo>
                    <a:pt x="1892" y="179"/>
                  </a:lnTo>
                  <a:lnTo>
                    <a:pt x="1894" y="177"/>
                  </a:lnTo>
                  <a:lnTo>
                    <a:pt x="1896" y="177"/>
                  </a:lnTo>
                  <a:lnTo>
                    <a:pt x="1896" y="175"/>
                  </a:lnTo>
                  <a:lnTo>
                    <a:pt x="1898" y="175"/>
                  </a:lnTo>
                  <a:lnTo>
                    <a:pt x="1900" y="175"/>
                  </a:lnTo>
                  <a:lnTo>
                    <a:pt x="1903" y="175"/>
                  </a:lnTo>
                  <a:lnTo>
                    <a:pt x="1905" y="177"/>
                  </a:lnTo>
                  <a:lnTo>
                    <a:pt x="1907" y="177"/>
                  </a:lnTo>
                  <a:lnTo>
                    <a:pt x="1909" y="177"/>
                  </a:lnTo>
                  <a:lnTo>
                    <a:pt x="1909" y="179"/>
                  </a:lnTo>
                  <a:lnTo>
                    <a:pt x="1911" y="181"/>
                  </a:lnTo>
                  <a:lnTo>
                    <a:pt x="1913" y="181"/>
                  </a:lnTo>
                  <a:lnTo>
                    <a:pt x="1915" y="183"/>
                  </a:lnTo>
                  <a:lnTo>
                    <a:pt x="1918" y="181"/>
                  </a:lnTo>
                  <a:lnTo>
                    <a:pt x="1920" y="183"/>
                  </a:lnTo>
                  <a:lnTo>
                    <a:pt x="1922" y="183"/>
                  </a:lnTo>
                  <a:lnTo>
                    <a:pt x="1920" y="185"/>
                  </a:lnTo>
                  <a:lnTo>
                    <a:pt x="1920" y="187"/>
                  </a:lnTo>
                  <a:lnTo>
                    <a:pt x="1920" y="189"/>
                  </a:lnTo>
                  <a:lnTo>
                    <a:pt x="1922" y="191"/>
                  </a:lnTo>
                  <a:lnTo>
                    <a:pt x="1924" y="191"/>
                  </a:lnTo>
                  <a:lnTo>
                    <a:pt x="1926" y="191"/>
                  </a:lnTo>
                  <a:lnTo>
                    <a:pt x="1928" y="191"/>
                  </a:lnTo>
                  <a:lnTo>
                    <a:pt x="1930" y="189"/>
                  </a:lnTo>
                  <a:lnTo>
                    <a:pt x="1933" y="189"/>
                  </a:lnTo>
                  <a:lnTo>
                    <a:pt x="1935" y="191"/>
                  </a:lnTo>
                  <a:lnTo>
                    <a:pt x="1937" y="191"/>
                  </a:lnTo>
                  <a:lnTo>
                    <a:pt x="1939" y="189"/>
                  </a:lnTo>
                  <a:lnTo>
                    <a:pt x="1941" y="189"/>
                  </a:lnTo>
                  <a:lnTo>
                    <a:pt x="1943" y="189"/>
                  </a:lnTo>
                  <a:lnTo>
                    <a:pt x="1945" y="189"/>
                  </a:lnTo>
                  <a:lnTo>
                    <a:pt x="1948" y="189"/>
                  </a:lnTo>
                  <a:lnTo>
                    <a:pt x="1950" y="189"/>
                  </a:lnTo>
                  <a:lnTo>
                    <a:pt x="1952" y="189"/>
                  </a:lnTo>
                  <a:lnTo>
                    <a:pt x="1952" y="191"/>
                  </a:lnTo>
                  <a:lnTo>
                    <a:pt x="1954" y="191"/>
                  </a:lnTo>
                  <a:lnTo>
                    <a:pt x="1956" y="191"/>
                  </a:lnTo>
                  <a:lnTo>
                    <a:pt x="1958" y="189"/>
                  </a:lnTo>
                  <a:lnTo>
                    <a:pt x="1961" y="191"/>
                  </a:lnTo>
                  <a:lnTo>
                    <a:pt x="1963" y="191"/>
                  </a:lnTo>
                  <a:lnTo>
                    <a:pt x="1965" y="191"/>
                  </a:lnTo>
                  <a:lnTo>
                    <a:pt x="1967" y="191"/>
                  </a:lnTo>
                  <a:lnTo>
                    <a:pt x="1967" y="193"/>
                  </a:lnTo>
                  <a:lnTo>
                    <a:pt x="1969" y="191"/>
                  </a:lnTo>
                  <a:lnTo>
                    <a:pt x="1971" y="191"/>
                  </a:lnTo>
                  <a:lnTo>
                    <a:pt x="1973" y="191"/>
                  </a:lnTo>
                  <a:lnTo>
                    <a:pt x="1976" y="191"/>
                  </a:lnTo>
                  <a:lnTo>
                    <a:pt x="1978" y="191"/>
                  </a:lnTo>
                  <a:lnTo>
                    <a:pt x="1980" y="191"/>
                  </a:lnTo>
                  <a:lnTo>
                    <a:pt x="1982" y="193"/>
                  </a:lnTo>
                  <a:lnTo>
                    <a:pt x="1984" y="193"/>
                  </a:lnTo>
                  <a:lnTo>
                    <a:pt x="1986" y="193"/>
                  </a:lnTo>
                  <a:lnTo>
                    <a:pt x="1988" y="193"/>
                  </a:lnTo>
                  <a:lnTo>
                    <a:pt x="1991" y="191"/>
                  </a:lnTo>
                  <a:lnTo>
                    <a:pt x="1993" y="191"/>
                  </a:lnTo>
                  <a:lnTo>
                    <a:pt x="1995" y="191"/>
                  </a:lnTo>
                  <a:lnTo>
                    <a:pt x="1997" y="191"/>
                  </a:lnTo>
                  <a:lnTo>
                    <a:pt x="1997" y="189"/>
                  </a:lnTo>
                  <a:lnTo>
                    <a:pt x="1999" y="191"/>
                  </a:lnTo>
                  <a:lnTo>
                    <a:pt x="2001" y="191"/>
                  </a:lnTo>
                  <a:lnTo>
                    <a:pt x="2003" y="193"/>
                  </a:lnTo>
                  <a:lnTo>
                    <a:pt x="2006" y="191"/>
                  </a:lnTo>
                  <a:lnTo>
                    <a:pt x="2006" y="193"/>
                  </a:lnTo>
                  <a:lnTo>
                    <a:pt x="2008" y="193"/>
                  </a:lnTo>
                  <a:lnTo>
                    <a:pt x="2010" y="193"/>
                  </a:lnTo>
                  <a:lnTo>
                    <a:pt x="2012" y="193"/>
                  </a:lnTo>
                  <a:lnTo>
                    <a:pt x="2014" y="193"/>
                  </a:lnTo>
                  <a:lnTo>
                    <a:pt x="2014" y="195"/>
                  </a:lnTo>
                  <a:lnTo>
                    <a:pt x="2016" y="195"/>
                  </a:lnTo>
                  <a:lnTo>
                    <a:pt x="2018" y="195"/>
                  </a:lnTo>
                  <a:lnTo>
                    <a:pt x="2021" y="195"/>
                  </a:lnTo>
                  <a:lnTo>
                    <a:pt x="2023" y="193"/>
                  </a:lnTo>
                  <a:lnTo>
                    <a:pt x="2023" y="195"/>
                  </a:lnTo>
                  <a:lnTo>
                    <a:pt x="2025" y="197"/>
                  </a:lnTo>
                  <a:lnTo>
                    <a:pt x="2027" y="199"/>
                  </a:lnTo>
                  <a:lnTo>
                    <a:pt x="2029" y="199"/>
                  </a:lnTo>
                  <a:lnTo>
                    <a:pt x="2031" y="199"/>
                  </a:lnTo>
                  <a:lnTo>
                    <a:pt x="2031" y="201"/>
                  </a:lnTo>
                  <a:lnTo>
                    <a:pt x="2034" y="201"/>
                  </a:lnTo>
                  <a:lnTo>
                    <a:pt x="2036" y="201"/>
                  </a:lnTo>
                  <a:lnTo>
                    <a:pt x="2038" y="201"/>
                  </a:lnTo>
                  <a:lnTo>
                    <a:pt x="2040" y="201"/>
                  </a:lnTo>
                  <a:lnTo>
                    <a:pt x="2040" y="203"/>
                  </a:lnTo>
                  <a:lnTo>
                    <a:pt x="2042" y="205"/>
                  </a:lnTo>
                  <a:lnTo>
                    <a:pt x="2044" y="205"/>
                  </a:lnTo>
                  <a:lnTo>
                    <a:pt x="2044" y="207"/>
                  </a:lnTo>
                  <a:lnTo>
                    <a:pt x="2046" y="207"/>
                  </a:lnTo>
                  <a:lnTo>
                    <a:pt x="2049" y="207"/>
                  </a:lnTo>
                  <a:lnTo>
                    <a:pt x="2049" y="205"/>
                  </a:lnTo>
                  <a:lnTo>
                    <a:pt x="2051" y="205"/>
                  </a:lnTo>
                  <a:lnTo>
                    <a:pt x="2053" y="205"/>
                  </a:lnTo>
                  <a:lnTo>
                    <a:pt x="2055" y="203"/>
                  </a:lnTo>
                  <a:lnTo>
                    <a:pt x="2057" y="205"/>
                  </a:lnTo>
                  <a:lnTo>
                    <a:pt x="2059" y="205"/>
                  </a:lnTo>
                  <a:lnTo>
                    <a:pt x="2061" y="205"/>
                  </a:lnTo>
                  <a:lnTo>
                    <a:pt x="2064" y="203"/>
                  </a:lnTo>
                  <a:lnTo>
                    <a:pt x="2064" y="205"/>
                  </a:lnTo>
                  <a:lnTo>
                    <a:pt x="2066" y="205"/>
                  </a:lnTo>
                  <a:lnTo>
                    <a:pt x="2068" y="207"/>
                  </a:lnTo>
                  <a:lnTo>
                    <a:pt x="2070" y="207"/>
                  </a:lnTo>
                  <a:lnTo>
                    <a:pt x="2072" y="205"/>
                  </a:lnTo>
                  <a:lnTo>
                    <a:pt x="2074" y="203"/>
                  </a:lnTo>
                  <a:lnTo>
                    <a:pt x="2076" y="201"/>
                  </a:lnTo>
                  <a:lnTo>
                    <a:pt x="2079" y="199"/>
                  </a:lnTo>
                  <a:lnTo>
                    <a:pt x="2079" y="201"/>
                  </a:lnTo>
                  <a:lnTo>
                    <a:pt x="2081" y="199"/>
                  </a:lnTo>
                  <a:lnTo>
                    <a:pt x="2083" y="199"/>
                  </a:lnTo>
                  <a:lnTo>
                    <a:pt x="2085" y="199"/>
                  </a:lnTo>
                  <a:lnTo>
                    <a:pt x="2085" y="197"/>
                  </a:lnTo>
                  <a:lnTo>
                    <a:pt x="2085" y="195"/>
                  </a:lnTo>
                  <a:lnTo>
                    <a:pt x="2087" y="195"/>
                  </a:lnTo>
                  <a:lnTo>
                    <a:pt x="2089" y="195"/>
                  </a:lnTo>
                  <a:lnTo>
                    <a:pt x="2092" y="195"/>
                  </a:lnTo>
                  <a:lnTo>
                    <a:pt x="2094" y="197"/>
                  </a:lnTo>
                  <a:lnTo>
                    <a:pt x="2096" y="197"/>
                  </a:lnTo>
                  <a:lnTo>
                    <a:pt x="2098" y="199"/>
                  </a:lnTo>
                  <a:lnTo>
                    <a:pt x="2096" y="199"/>
                  </a:lnTo>
                  <a:lnTo>
                    <a:pt x="2098" y="201"/>
                  </a:lnTo>
                  <a:lnTo>
                    <a:pt x="2100" y="201"/>
                  </a:lnTo>
                  <a:lnTo>
                    <a:pt x="2100" y="203"/>
                  </a:lnTo>
                  <a:lnTo>
                    <a:pt x="2102" y="203"/>
                  </a:lnTo>
                  <a:lnTo>
                    <a:pt x="2104" y="203"/>
                  </a:lnTo>
                  <a:lnTo>
                    <a:pt x="2107" y="203"/>
                  </a:lnTo>
                  <a:lnTo>
                    <a:pt x="2109" y="203"/>
                  </a:lnTo>
                  <a:lnTo>
                    <a:pt x="2111" y="203"/>
                  </a:lnTo>
                  <a:lnTo>
                    <a:pt x="2113" y="201"/>
                  </a:lnTo>
                  <a:lnTo>
                    <a:pt x="2115" y="203"/>
                  </a:lnTo>
                  <a:lnTo>
                    <a:pt x="2117" y="201"/>
                  </a:lnTo>
                  <a:lnTo>
                    <a:pt x="2119" y="201"/>
                  </a:lnTo>
                  <a:lnTo>
                    <a:pt x="2122" y="201"/>
                  </a:lnTo>
                  <a:lnTo>
                    <a:pt x="2124" y="199"/>
                  </a:lnTo>
                  <a:lnTo>
                    <a:pt x="2126" y="199"/>
                  </a:lnTo>
                  <a:lnTo>
                    <a:pt x="2128" y="199"/>
                  </a:lnTo>
                  <a:lnTo>
                    <a:pt x="2128" y="201"/>
                  </a:lnTo>
                  <a:lnTo>
                    <a:pt x="2128" y="203"/>
                  </a:lnTo>
                  <a:lnTo>
                    <a:pt x="2130" y="205"/>
                  </a:lnTo>
                  <a:lnTo>
                    <a:pt x="2132" y="205"/>
                  </a:lnTo>
                  <a:lnTo>
                    <a:pt x="2134" y="205"/>
                  </a:lnTo>
                  <a:lnTo>
                    <a:pt x="2137" y="205"/>
                  </a:lnTo>
                  <a:lnTo>
                    <a:pt x="2137" y="203"/>
                  </a:lnTo>
                  <a:lnTo>
                    <a:pt x="2139" y="203"/>
                  </a:lnTo>
                  <a:lnTo>
                    <a:pt x="2141" y="203"/>
                  </a:lnTo>
                  <a:lnTo>
                    <a:pt x="2143" y="203"/>
                  </a:lnTo>
                  <a:lnTo>
                    <a:pt x="2145" y="203"/>
                  </a:lnTo>
                  <a:lnTo>
                    <a:pt x="2145" y="205"/>
                  </a:lnTo>
                  <a:lnTo>
                    <a:pt x="2147" y="207"/>
                  </a:lnTo>
                  <a:lnTo>
                    <a:pt x="2149" y="209"/>
                  </a:lnTo>
                  <a:lnTo>
                    <a:pt x="2152" y="207"/>
                  </a:lnTo>
                  <a:lnTo>
                    <a:pt x="2154" y="205"/>
                  </a:lnTo>
                  <a:lnTo>
                    <a:pt x="2156" y="205"/>
                  </a:lnTo>
                  <a:lnTo>
                    <a:pt x="2158" y="205"/>
                  </a:lnTo>
                  <a:lnTo>
                    <a:pt x="2160" y="205"/>
                  </a:lnTo>
                  <a:lnTo>
                    <a:pt x="2162" y="205"/>
                  </a:lnTo>
                  <a:lnTo>
                    <a:pt x="2165" y="207"/>
                  </a:lnTo>
                  <a:lnTo>
                    <a:pt x="2167" y="207"/>
                  </a:lnTo>
                  <a:lnTo>
                    <a:pt x="2169" y="209"/>
                  </a:lnTo>
                  <a:lnTo>
                    <a:pt x="2171" y="209"/>
                  </a:lnTo>
                  <a:lnTo>
                    <a:pt x="2173" y="209"/>
                  </a:lnTo>
                  <a:lnTo>
                    <a:pt x="2175" y="211"/>
                  </a:lnTo>
                  <a:lnTo>
                    <a:pt x="2177" y="211"/>
                  </a:lnTo>
                  <a:lnTo>
                    <a:pt x="2180" y="213"/>
                  </a:lnTo>
                  <a:lnTo>
                    <a:pt x="2182" y="213"/>
                  </a:lnTo>
                  <a:lnTo>
                    <a:pt x="2184" y="213"/>
                  </a:lnTo>
                  <a:lnTo>
                    <a:pt x="2186" y="213"/>
                  </a:lnTo>
                  <a:lnTo>
                    <a:pt x="2188" y="213"/>
                  </a:lnTo>
                  <a:lnTo>
                    <a:pt x="2190" y="213"/>
                  </a:lnTo>
                  <a:lnTo>
                    <a:pt x="2192" y="213"/>
                  </a:lnTo>
                  <a:lnTo>
                    <a:pt x="2192" y="215"/>
                  </a:lnTo>
                  <a:lnTo>
                    <a:pt x="2192" y="217"/>
                  </a:lnTo>
                  <a:lnTo>
                    <a:pt x="2192" y="219"/>
                  </a:lnTo>
                  <a:lnTo>
                    <a:pt x="2190" y="221"/>
                  </a:lnTo>
                  <a:lnTo>
                    <a:pt x="2190" y="223"/>
                  </a:lnTo>
                  <a:lnTo>
                    <a:pt x="2190" y="225"/>
                  </a:lnTo>
                  <a:lnTo>
                    <a:pt x="2190" y="227"/>
                  </a:lnTo>
                  <a:lnTo>
                    <a:pt x="2190" y="229"/>
                  </a:lnTo>
                  <a:lnTo>
                    <a:pt x="2190" y="231"/>
                  </a:lnTo>
                  <a:lnTo>
                    <a:pt x="2188" y="233"/>
                  </a:lnTo>
                  <a:lnTo>
                    <a:pt x="2188" y="235"/>
                  </a:lnTo>
                  <a:lnTo>
                    <a:pt x="2186" y="237"/>
                  </a:lnTo>
                  <a:lnTo>
                    <a:pt x="2188" y="237"/>
                  </a:lnTo>
                  <a:lnTo>
                    <a:pt x="2188" y="239"/>
                  </a:lnTo>
                  <a:lnTo>
                    <a:pt x="2188" y="241"/>
                  </a:lnTo>
                  <a:lnTo>
                    <a:pt x="2188" y="243"/>
                  </a:lnTo>
                  <a:lnTo>
                    <a:pt x="2188" y="245"/>
                  </a:lnTo>
                  <a:lnTo>
                    <a:pt x="2186" y="247"/>
                  </a:lnTo>
                  <a:lnTo>
                    <a:pt x="2184" y="249"/>
                  </a:lnTo>
                  <a:lnTo>
                    <a:pt x="2182" y="247"/>
                  </a:lnTo>
                  <a:lnTo>
                    <a:pt x="2180" y="247"/>
                  </a:lnTo>
                  <a:lnTo>
                    <a:pt x="2177" y="247"/>
                  </a:lnTo>
                  <a:lnTo>
                    <a:pt x="2175" y="247"/>
                  </a:lnTo>
                  <a:lnTo>
                    <a:pt x="2175" y="245"/>
                  </a:lnTo>
                  <a:lnTo>
                    <a:pt x="2173" y="245"/>
                  </a:lnTo>
                  <a:lnTo>
                    <a:pt x="2171" y="247"/>
                  </a:lnTo>
                  <a:lnTo>
                    <a:pt x="2169" y="247"/>
                  </a:lnTo>
                  <a:lnTo>
                    <a:pt x="2167" y="247"/>
                  </a:lnTo>
                  <a:lnTo>
                    <a:pt x="2165" y="249"/>
                  </a:lnTo>
                  <a:lnTo>
                    <a:pt x="2162" y="249"/>
                  </a:lnTo>
                  <a:lnTo>
                    <a:pt x="2160" y="249"/>
                  </a:lnTo>
                  <a:lnTo>
                    <a:pt x="2158" y="249"/>
                  </a:lnTo>
                  <a:lnTo>
                    <a:pt x="2156" y="251"/>
                  </a:lnTo>
                  <a:lnTo>
                    <a:pt x="2154" y="253"/>
                  </a:lnTo>
                  <a:lnTo>
                    <a:pt x="2154" y="255"/>
                  </a:lnTo>
                  <a:lnTo>
                    <a:pt x="2154" y="257"/>
                  </a:lnTo>
                  <a:lnTo>
                    <a:pt x="2152" y="259"/>
                  </a:lnTo>
                  <a:lnTo>
                    <a:pt x="2154" y="261"/>
                  </a:lnTo>
                  <a:lnTo>
                    <a:pt x="2152" y="263"/>
                  </a:lnTo>
                  <a:lnTo>
                    <a:pt x="2149" y="265"/>
                  </a:lnTo>
                  <a:lnTo>
                    <a:pt x="2149" y="267"/>
                  </a:lnTo>
                  <a:lnTo>
                    <a:pt x="2147" y="267"/>
                  </a:lnTo>
                  <a:lnTo>
                    <a:pt x="2147" y="269"/>
                  </a:lnTo>
                  <a:lnTo>
                    <a:pt x="2145" y="269"/>
                  </a:lnTo>
                  <a:lnTo>
                    <a:pt x="2143" y="269"/>
                  </a:lnTo>
                  <a:lnTo>
                    <a:pt x="2143" y="271"/>
                  </a:lnTo>
                  <a:lnTo>
                    <a:pt x="2141" y="273"/>
                  </a:lnTo>
                  <a:lnTo>
                    <a:pt x="2139" y="271"/>
                  </a:lnTo>
                  <a:lnTo>
                    <a:pt x="2137" y="271"/>
                  </a:lnTo>
                  <a:lnTo>
                    <a:pt x="2134" y="273"/>
                  </a:lnTo>
                  <a:lnTo>
                    <a:pt x="2134" y="275"/>
                  </a:lnTo>
                  <a:lnTo>
                    <a:pt x="2134" y="277"/>
                  </a:lnTo>
                  <a:lnTo>
                    <a:pt x="2132" y="277"/>
                  </a:lnTo>
                  <a:lnTo>
                    <a:pt x="2130" y="277"/>
                  </a:lnTo>
                  <a:lnTo>
                    <a:pt x="2128" y="279"/>
                  </a:lnTo>
                  <a:lnTo>
                    <a:pt x="2126" y="279"/>
                  </a:lnTo>
                  <a:lnTo>
                    <a:pt x="2124" y="281"/>
                  </a:lnTo>
                  <a:lnTo>
                    <a:pt x="2124" y="283"/>
                  </a:lnTo>
                  <a:lnTo>
                    <a:pt x="2122" y="283"/>
                  </a:lnTo>
                  <a:lnTo>
                    <a:pt x="2119" y="283"/>
                  </a:lnTo>
                  <a:lnTo>
                    <a:pt x="2117" y="283"/>
                  </a:lnTo>
                  <a:lnTo>
                    <a:pt x="2115" y="283"/>
                  </a:lnTo>
                  <a:lnTo>
                    <a:pt x="2113" y="283"/>
                  </a:lnTo>
                  <a:lnTo>
                    <a:pt x="2113" y="285"/>
                  </a:lnTo>
                  <a:lnTo>
                    <a:pt x="2111" y="285"/>
                  </a:lnTo>
                  <a:lnTo>
                    <a:pt x="2111" y="287"/>
                  </a:lnTo>
                  <a:lnTo>
                    <a:pt x="2113" y="289"/>
                  </a:lnTo>
                  <a:lnTo>
                    <a:pt x="2113" y="291"/>
                  </a:lnTo>
                  <a:lnTo>
                    <a:pt x="2113" y="293"/>
                  </a:lnTo>
                  <a:lnTo>
                    <a:pt x="2115" y="293"/>
                  </a:lnTo>
                  <a:lnTo>
                    <a:pt x="2115" y="295"/>
                  </a:lnTo>
                  <a:lnTo>
                    <a:pt x="2115" y="297"/>
                  </a:lnTo>
                  <a:lnTo>
                    <a:pt x="2113" y="297"/>
                  </a:lnTo>
                  <a:lnTo>
                    <a:pt x="2113" y="299"/>
                  </a:lnTo>
                  <a:lnTo>
                    <a:pt x="2111" y="301"/>
                  </a:lnTo>
                  <a:lnTo>
                    <a:pt x="2109" y="301"/>
                  </a:lnTo>
                  <a:lnTo>
                    <a:pt x="2107" y="303"/>
                  </a:lnTo>
                  <a:lnTo>
                    <a:pt x="2107" y="305"/>
                  </a:lnTo>
                  <a:lnTo>
                    <a:pt x="2107" y="307"/>
                  </a:lnTo>
                  <a:lnTo>
                    <a:pt x="2104" y="307"/>
                  </a:lnTo>
                  <a:lnTo>
                    <a:pt x="2102" y="307"/>
                  </a:lnTo>
                  <a:lnTo>
                    <a:pt x="2102" y="309"/>
                  </a:lnTo>
                  <a:lnTo>
                    <a:pt x="2100" y="311"/>
                  </a:lnTo>
                  <a:lnTo>
                    <a:pt x="2098" y="311"/>
                  </a:lnTo>
                  <a:lnTo>
                    <a:pt x="2096" y="311"/>
                  </a:lnTo>
                  <a:lnTo>
                    <a:pt x="2094" y="311"/>
                  </a:lnTo>
                  <a:lnTo>
                    <a:pt x="2094" y="313"/>
                  </a:lnTo>
                  <a:lnTo>
                    <a:pt x="2096" y="315"/>
                  </a:lnTo>
                  <a:lnTo>
                    <a:pt x="2098" y="315"/>
                  </a:lnTo>
                  <a:lnTo>
                    <a:pt x="2098" y="317"/>
                  </a:lnTo>
                  <a:lnTo>
                    <a:pt x="2098" y="319"/>
                  </a:lnTo>
                  <a:lnTo>
                    <a:pt x="2100" y="319"/>
                  </a:lnTo>
                  <a:lnTo>
                    <a:pt x="2100" y="321"/>
                  </a:lnTo>
                  <a:lnTo>
                    <a:pt x="2100" y="323"/>
                  </a:lnTo>
                  <a:lnTo>
                    <a:pt x="2100" y="325"/>
                  </a:lnTo>
                  <a:lnTo>
                    <a:pt x="2102" y="327"/>
                  </a:lnTo>
                  <a:lnTo>
                    <a:pt x="2102" y="329"/>
                  </a:lnTo>
                  <a:lnTo>
                    <a:pt x="2104" y="331"/>
                  </a:lnTo>
                  <a:lnTo>
                    <a:pt x="2104" y="333"/>
                  </a:lnTo>
                  <a:lnTo>
                    <a:pt x="2107" y="335"/>
                  </a:lnTo>
                  <a:lnTo>
                    <a:pt x="2109" y="337"/>
                  </a:lnTo>
                  <a:lnTo>
                    <a:pt x="2109" y="339"/>
                  </a:lnTo>
                  <a:lnTo>
                    <a:pt x="2107" y="339"/>
                  </a:lnTo>
                  <a:lnTo>
                    <a:pt x="2107" y="341"/>
                  </a:lnTo>
                  <a:lnTo>
                    <a:pt x="2109" y="341"/>
                  </a:lnTo>
                  <a:lnTo>
                    <a:pt x="2109" y="343"/>
                  </a:lnTo>
                  <a:lnTo>
                    <a:pt x="2107" y="345"/>
                  </a:lnTo>
                  <a:lnTo>
                    <a:pt x="2109" y="347"/>
                  </a:lnTo>
                  <a:lnTo>
                    <a:pt x="2111" y="347"/>
                  </a:lnTo>
                  <a:lnTo>
                    <a:pt x="2113" y="347"/>
                  </a:lnTo>
                  <a:lnTo>
                    <a:pt x="2115" y="345"/>
                  </a:lnTo>
                  <a:lnTo>
                    <a:pt x="2117" y="345"/>
                  </a:lnTo>
                  <a:lnTo>
                    <a:pt x="2117" y="343"/>
                  </a:lnTo>
                  <a:lnTo>
                    <a:pt x="2117" y="341"/>
                  </a:lnTo>
                  <a:lnTo>
                    <a:pt x="2117" y="339"/>
                  </a:lnTo>
                  <a:lnTo>
                    <a:pt x="2119" y="339"/>
                  </a:lnTo>
                  <a:lnTo>
                    <a:pt x="2122" y="339"/>
                  </a:lnTo>
                  <a:lnTo>
                    <a:pt x="2124" y="341"/>
                  </a:lnTo>
                  <a:lnTo>
                    <a:pt x="2126" y="339"/>
                  </a:lnTo>
                  <a:lnTo>
                    <a:pt x="2128" y="339"/>
                  </a:lnTo>
                  <a:lnTo>
                    <a:pt x="2130" y="341"/>
                  </a:lnTo>
                  <a:lnTo>
                    <a:pt x="2132" y="341"/>
                  </a:lnTo>
                  <a:lnTo>
                    <a:pt x="2134" y="343"/>
                  </a:lnTo>
                  <a:lnTo>
                    <a:pt x="2137" y="343"/>
                  </a:lnTo>
                  <a:lnTo>
                    <a:pt x="2139" y="343"/>
                  </a:lnTo>
                  <a:lnTo>
                    <a:pt x="2141" y="343"/>
                  </a:lnTo>
                  <a:lnTo>
                    <a:pt x="2141" y="341"/>
                  </a:lnTo>
                  <a:lnTo>
                    <a:pt x="2143" y="341"/>
                  </a:lnTo>
                  <a:lnTo>
                    <a:pt x="2143" y="343"/>
                  </a:lnTo>
                  <a:lnTo>
                    <a:pt x="2145" y="343"/>
                  </a:lnTo>
                  <a:lnTo>
                    <a:pt x="2147" y="343"/>
                  </a:lnTo>
                  <a:lnTo>
                    <a:pt x="2149" y="345"/>
                  </a:lnTo>
                  <a:lnTo>
                    <a:pt x="2152" y="345"/>
                  </a:lnTo>
                  <a:lnTo>
                    <a:pt x="2154" y="347"/>
                  </a:lnTo>
                  <a:lnTo>
                    <a:pt x="2154" y="349"/>
                  </a:lnTo>
                  <a:lnTo>
                    <a:pt x="2156" y="349"/>
                  </a:lnTo>
                  <a:lnTo>
                    <a:pt x="2154" y="351"/>
                  </a:lnTo>
                  <a:lnTo>
                    <a:pt x="2154" y="353"/>
                  </a:lnTo>
                  <a:lnTo>
                    <a:pt x="2156" y="355"/>
                  </a:lnTo>
                  <a:lnTo>
                    <a:pt x="2158" y="355"/>
                  </a:lnTo>
                  <a:lnTo>
                    <a:pt x="2160" y="353"/>
                  </a:lnTo>
                  <a:lnTo>
                    <a:pt x="2162" y="353"/>
                  </a:lnTo>
                  <a:lnTo>
                    <a:pt x="2165" y="353"/>
                  </a:lnTo>
                  <a:lnTo>
                    <a:pt x="2167" y="353"/>
                  </a:lnTo>
                  <a:lnTo>
                    <a:pt x="2169" y="353"/>
                  </a:lnTo>
                  <a:lnTo>
                    <a:pt x="2171" y="353"/>
                  </a:lnTo>
                  <a:lnTo>
                    <a:pt x="2173" y="353"/>
                  </a:lnTo>
                  <a:lnTo>
                    <a:pt x="2175" y="351"/>
                  </a:lnTo>
                  <a:lnTo>
                    <a:pt x="2177" y="351"/>
                  </a:lnTo>
                  <a:lnTo>
                    <a:pt x="2180" y="351"/>
                  </a:lnTo>
                  <a:lnTo>
                    <a:pt x="2180" y="353"/>
                  </a:lnTo>
                  <a:lnTo>
                    <a:pt x="2182" y="353"/>
                  </a:lnTo>
                  <a:lnTo>
                    <a:pt x="2184" y="355"/>
                  </a:lnTo>
                  <a:lnTo>
                    <a:pt x="2186" y="355"/>
                  </a:lnTo>
                  <a:lnTo>
                    <a:pt x="2186" y="357"/>
                  </a:lnTo>
                  <a:lnTo>
                    <a:pt x="2186" y="359"/>
                  </a:lnTo>
                  <a:lnTo>
                    <a:pt x="2186" y="361"/>
                  </a:lnTo>
                  <a:lnTo>
                    <a:pt x="2184" y="361"/>
                  </a:lnTo>
                  <a:lnTo>
                    <a:pt x="2184" y="363"/>
                  </a:lnTo>
                  <a:lnTo>
                    <a:pt x="2184" y="365"/>
                  </a:lnTo>
                  <a:lnTo>
                    <a:pt x="2184" y="367"/>
                  </a:lnTo>
                  <a:lnTo>
                    <a:pt x="2182" y="369"/>
                  </a:lnTo>
                  <a:lnTo>
                    <a:pt x="2182" y="371"/>
                  </a:lnTo>
                  <a:lnTo>
                    <a:pt x="2182" y="373"/>
                  </a:lnTo>
                  <a:lnTo>
                    <a:pt x="2180" y="373"/>
                  </a:lnTo>
                  <a:lnTo>
                    <a:pt x="2177" y="375"/>
                  </a:lnTo>
                  <a:lnTo>
                    <a:pt x="2175" y="377"/>
                  </a:lnTo>
                  <a:lnTo>
                    <a:pt x="2175" y="379"/>
                  </a:lnTo>
                  <a:lnTo>
                    <a:pt x="2173" y="379"/>
                  </a:lnTo>
                  <a:lnTo>
                    <a:pt x="2173" y="381"/>
                  </a:lnTo>
                  <a:lnTo>
                    <a:pt x="2171" y="383"/>
                  </a:lnTo>
                  <a:lnTo>
                    <a:pt x="2169" y="383"/>
                  </a:lnTo>
                  <a:lnTo>
                    <a:pt x="2167" y="385"/>
                  </a:lnTo>
                  <a:lnTo>
                    <a:pt x="2167" y="387"/>
                  </a:lnTo>
                  <a:lnTo>
                    <a:pt x="2165" y="389"/>
                  </a:lnTo>
                  <a:lnTo>
                    <a:pt x="2162" y="389"/>
                  </a:lnTo>
                  <a:lnTo>
                    <a:pt x="2162" y="391"/>
                  </a:lnTo>
                  <a:lnTo>
                    <a:pt x="2160" y="393"/>
                  </a:lnTo>
                  <a:lnTo>
                    <a:pt x="2160" y="395"/>
                  </a:lnTo>
                  <a:lnTo>
                    <a:pt x="2158" y="395"/>
                  </a:lnTo>
                  <a:lnTo>
                    <a:pt x="2156" y="395"/>
                  </a:lnTo>
                  <a:lnTo>
                    <a:pt x="2156" y="397"/>
                  </a:lnTo>
                  <a:lnTo>
                    <a:pt x="2154" y="397"/>
                  </a:lnTo>
                  <a:lnTo>
                    <a:pt x="2152" y="397"/>
                  </a:lnTo>
                  <a:lnTo>
                    <a:pt x="2152" y="399"/>
                  </a:lnTo>
                  <a:lnTo>
                    <a:pt x="2149" y="399"/>
                  </a:lnTo>
                  <a:lnTo>
                    <a:pt x="2149" y="401"/>
                  </a:lnTo>
                  <a:lnTo>
                    <a:pt x="2147" y="403"/>
                  </a:lnTo>
                  <a:lnTo>
                    <a:pt x="2147" y="405"/>
                  </a:lnTo>
                  <a:lnTo>
                    <a:pt x="2145" y="405"/>
                  </a:lnTo>
                  <a:lnTo>
                    <a:pt x="2143" y="405"/>
                  </a:lnTo>
                  <a:lnTo>
                    <a:pt x="2141" y="407"/>
                  </a:lnTo>
                  <a:lnTo>
                    <a:pt x="2139" y="407"/>
                  </a:lnTo>
                  <a:lnTo>
                    <a:pt x="2137" y="407"/>
                  </a:lnTo>
                  <a:lnTo>
                    <a:pt x="2137" y="409"/>
                  </a:lnTo>
                  <a:lnTo>
                    <a:pt x="2137" y="411"/>
                  </a:lnTo>
                  <a:lnTo>
                    <a:pt x="2139" y="413"/>
                  </a:lnTo>
                  <a:lnTo>
                    <a:pt x="2141" y="413"/>
                  </a:lnTo>
                  <a:lnTo>
                    <a:pt x="2141" y="415"/>
                  </a:lnTo>
                  <a:lnTo>
                    <a:pt x="2141" y="417"/>
                  </a:lnTo>
                  <a:lnTo>
                    <a:pt x="2141" y="419"/>
                  </a:lnTo>
                  <a:lnTo>
                    <a:pt x="2141" y="421"/>
                  </a:lnTo>
                  <a:lnTo>
                    <a:pt x="2139" y="423"/>
                  </a:lnTo>
                  <a:lnTo>
                    <a:pt x="2139" y="425"/>
                  </a:lnTo>
                  <a:lnTo>
                    <a:pt x="2137" y="427"/>
                  </a:lnTo>
                  <a:lnTo>
                    <a:pt x="2134" y="427"/>
                  </a:lnTo>
                  <a:lnTo>
                    <a:pt x="2132" y="427"/>
                  </a:lnTo>
                  <a:lnTo>
                    <a:pt x="2132" y="429"/>
                  </a:lnTo>
                  <a:lnTo>
                    <a:pt x="2132" y="431"/>
                  </a:lnTo>
                  <a:lnTo>
                    <a:pt x="2134" y="431"/>
                  </a:lnTo>
                  <a:lnTo>
                    <a:pt x="2134" y="433"/>
                  </a:lnTo>
                  <a:lnTo>
                    <a:pt x="2137" y="435"/>
                  </a:lnTo>
                  <a:lnTo>
                    <a:pt x="2137" y="437"/>
                  </a:lnTo>
                  <a:lnTo>
                    <a:pt x="2139" y="437"/>
                  </a:lnTo>
                  <a:lnTo>
                    <a:pt x="2139" y="439"/>
                  </a:lnTo>
                  <a:lnTo>
                    <a:pt x="2141" y="441"/>
                  </a:lnTo>
                  <a:lnTo>
                    <a:pt x="2143" y="441"/>
                  </a:lnTo>
                  <a:lnTo>
                    <a:pt x="2145" y="441"/>
                  </a:lnTo>
                  <a:lnTo>
                    <a:pt x="2147" y="443"/>
                  </a:lnTo>
                  <a:lnTo>
                    <a:pt x="2149" y="445"/>
                  </a:lnTo>
                  <a:lnTo>
                    <a:pt x="2152" y="445"/>
                  </a:lnTo>
                  <a:lnTo>
                    <a:pt x="2154" y="445"/>
                  </a:lnTo>
                  <a:lnTo>
                    <a:pt x="2156" y="443"/>
                  </a:lnTo>
                  <a:lnTo>
                    <a:pt x="2158" y="445"/>
                  </a:lnTo>
                  <a:lnTo>
                    <a:pt x="2160" y="445"/>
                  </a:lnTo>
                  <a:lnTo>
                    <a:pt x="2162" y="443"/>
                  </a:lnTo>
                  <a:lnTo>
                    <a:pt x="2162" y="441"/>
                  </a:lnTo>
                  <a:lnTo>
                    <a:pt x="2165" y="441"/>
                  </a:lnTo>
                  <a:lnTo>
                    <a:pt x="2165" y="439"/>
                  </a:lnTo>
                  <a:lnTo>
                    <a:pt x="2165" y="437"/>
                  </a:lnTo>
                  <a:lnTo>
                    <a:pt x="2167" y="437"/>
                  </a:lnTo>
                  <a:lnTo>
                    <a:pt x="2167" y="435"/>
                  </a:lnTo>
                  <a:lnTo>
                    <a:pt x="2169" y="435"/>
                  </a:lnTo>
                  <a:lnTo>
                    <a:pt x="2171" y="435"/>
                  </a:lnTo>
                  <a:lnTo>
                    <a:pt x="2173" y="437"/>
                  </a:lnTo>
                  <a:lnTo>
                    <a:pt x="2175" y="437"/>
                  </a:lnTo>
                  <a:lnTo>
                    <a:pt x="2177" y="437"/>
                  </a:lnTo>
                  <a:lnTo>
                    <a:pt x="2180" y="435"/>
                  </a:lnTo>
                  <a:lnTo>
                    <a:pt x="2182" y="435"/>
                  </a:lnTo>
                  <a:lnTo>
                    <a:pt x="2184" y="437"/>
                  </a:lnTo>
                  <a:lnTo>
                    <a:pt x="2184" y="439"/>
                  </a:lnTo>
                  <a:lnTo>
                    <a:pt x="2184" y="441"/>
                  </a:lnTo>
                  <a:lnTo>
                    <a:pt x="2184" y="443"/>
                  </a:lnTo>
                  <a:lnTo>
                    <a:pt x="2184" y="445"/>
                  </a:lnTo>
                  <a:lnTo>
                    <a:pt x="2182" y="447"/>
                  </a:lnTo>
                  <a:lnTo>
                    <a:pt x="2182" y="449"/>
                  </a:lnTo>
                  <a:lnTo>
                    <a:pt x="2182" y="451"/>
                  </a:lnTo>
                  <a:lnTo>
                    <a:pt x="2182" y="453"/>
                  </a:lnTo>
                  <a:lnTo>
                    <a:pt x="2184" y="455"/>
                  </a:lnTo>
                  <a:lnTo>
                    <a:pt x="2184" y="457"/>
                  </a:lnTo>
                  <a:lnTo>
                    <a:pt x="2182" y="459"/>
                  </a:lnTo>
                  <a:lnTo>
                    <a:pt x="2182" y="461"/>
                  </a:lnTo>
                  <a:lnTo>
                    <a:pt x="2180" y="461"/>
                  </a:lnTo>
                  <a:lnTo>
                    <a:pt x="2180" y="463"/>
                  </a:lnTo>
                  <a:lnTo>
                    <a:pt x="2180" y="465"/>
                  </a:lnTo>
                  <a:lnTo>
                    <a:pt x="2177" y="465"/>
                  </a:lnTo>
                  <a:lnTo>
                    <a:pt x="2177" y="467"/>
                  </a:lnTo>
                  <a:lnTo>
                    <a:pt x="2177" y="469"/>
                  </a:lnTo>
                  <a:lnTo>
                    <a:pt x="2177" y="471"/>
                  </a:lnTo>
                  <a:lnTo>
                    <a:pt x="2175" y="473"/>
                  </a:lnTo>
                  <a:lnTo>
                    <a:pt x="2173" y="473"/>
                  </a:lnTo>
                  <a:lnTo>
                    <a:pt x="2173" y="475"/>
                  </a:lnTo>
                  <a:lnTo>
                    <a:pt x="2171" y="475"/>
                  </a:lnTo>
                  <a:lnTo>
                    <a:pt x="2173" y="477"/>
                  </a:lnTo>
                  <a:lnTo>
                    <a:pt x="2171" y="477"/>
                  </a:lnTo>
                  <a:lnTo>
                    <a:pt x="2171" y="479"/>
                  </a:lnTo>
                  <a:lnTo>
                    <a:pt x="2171" y="481"/>
                  </a:lnTo>
                  <a:lnTo>
                    <a:pt x="2171" y="483"/>
                  </a:lnTo>
                  <a:lnTo>
                    <a:pt x="2169" y="485"/>
                  </a:lnTo>
                  <a:lnTo>
                    <a:pt x="2169" y="487"/>
                  </a:lnTo>
                  <a:lnTo>
                    <a:pt x="2169" y="489"/>
                  </a:lnTo>
                  <a:lnTo>
                    <a:pt x="2169" y="491"/>
                  </a:lnTo>
                  <a:lnTo>
                    <a:pt x="2167" y="491"/>
                  </a:lnTo>
                  <a:lnTo>
                    <a:pt x="2167" y="489"/>
                  </a:lnTo>
                  <a:lnTo>
                    <a:pt x="2167" y="491"/>
                  </a:lnTo>
                  <a:lnTo>
                    <a:pt x="2167" y="493"/>
                  </a:lnTo>
                  <a:lnTo>
                    <a:pt x="2167" y="495"/>
                  </a:lnTo>
                  <a:lnTo>
                    <a:pt x="2167" y="497"/>
                  </a:lnTo>
                  <a:lnTo>
                    <a:pt x="2169" y="497"/>
                  </a:lnTo>
                  <a:lnTo>
                    <a:pt x="2171" y="499"/>
                  </a:lnTo>
                  <a:lnTo>
                    <a:pt x="2171" y="501"/>
                  </a:lnTo>
                  <a:lnTo>
                    <a:pt x="2171" y="503"/>
                  </a:lnTo>
                  <a:lnTo>
                    <a:pt x="2173" y="505"/>
                  </a:lnTo>
                  <a:lnTo>
                    <a:pt x="2173" y="507"/>
                  </a:lnTo>
                  <a:lnTo>
                    <a:pt x="2173" y="509"/>
                  </a:lnTo>
                  <a:lnTo>
                    <a:pt x="2175" y="511"/>
                  </a:lnTo>
                  <a:lnTo>
                    <a:pt x="2177" y="511"/>
                  </a:lnTo>
                  <a:lnTo>
                    <a:pt x="2177" y="513"/>
                  </a:lnTo>
                  <a:lnTo>
                    <a:pt x="2180" y="513"/>
                  </a:lnTo>
                  <a:lnTo>
                    <a:pt x="2182" y="513"/>
                  </a:lnTo>
                  <a:lnTo>
                    <a:pt x="2184" y="515"/>
                  </a:lnTo>
                  <a:lnTo>
                    <a:pt x="2186" y="513"/>
                  </a:lnTo>
                  <a:lnTo>
                    <a:pt x="2188" y="513"/>
                  </a:lnTo>
                  <a:lnTo>
                    <a:pt x="2190" y="513"/>
                  </a:lnTo>
                  <a:lnTo>
                    <a:pt x="2192" y="513"/>
                  </a:lnTo>
                  <a:lnTo>
                    <a:pt x="2195" y="513"/>
                  </a:lnTo>
                  <a:lnTo>
                    <a:pt x="2197" y="513"/>
                  </a:lnTo>
                  <a:lnTo>
                    <a:pt x="2199" y="515"/>
                  </a:lnTo>
                  <a:lnTo>
                    <a:pt x="2201" y="515"/>
                  </a:lnTo>
                  <a:lnTo>
                    <a:pt x="2203" y="517"/>
                  </a:lnTo>
                  <a:lnTo>
                    <a:pt x="2205" y="519"/>
                  </a:lnTo>
                  <a:lnTo>
                    <a:pt x="2207" y="519"/>
                  </a:lnTo>
                  <a:lnTo>
                    <a:pt x="2207" y="521"/>
                  </a:lnTo>
                  <a:lnTo>
                    <a:pt x="2210" y="523"/>
                  </a:lnTo>
                  <a:lnTo>
                    <a:pt x="2212" y="523"/>
                  </a:lnTo>
                  <a:lnTo>
                    <a:pt x="2214" y="523"/>
                  </a:lnTo>
                  <a:lnTo>
                    <a:pt x="2216" y="525"/>
                  </a:lnTo>
                  <a:lnTo>
                    <a:pt x="2218" y="525"/>
                  </a:lnTo>
                  <a:lnTo>
                    <a:pt x="2218" y="527"/>
                  </a:lnTo>
                  <a:lnTo>
                    <a:pt x="2220" y="527"/>
                  </a:lnTo>
                  <a:lnTo>
                    <a:pt x="2220" y="528"/>
                  </a:lnTo>
                  <a:lnTo>
                    <a:pt x="2223" y="528"/>
                  </a:lnTo>
                  <a:lnTo>
                    <a:pt x="2225" y="528"/>
                  </a:lnTo>
                  <a:lnTo>
                    <a:pt x="2227" y="528"/>
                  </a:lnTo>
                  <a:lnTo>
                    <a:pt x="2229" y="530"/>
                  </a:lnTo>
                  <a:lnTo>
                    <a:pt x="2231" y="530"/>
                  </a:lnTo>
                  <a:lnTo>
                    <a:pt x="2233" y="530"/>
                  </a:lnTo>
                  <a:lnTo>
                    <a:pt x="2235" y="532"/>
                  </a:lnTo>
                  <a:lnTo>
                    <a:pt x="2238" y="532"/>
                  </a:lnTo>
                  <a:lnTo>
                    <a:pt x="2240" y="534"/>
                  </a:lnTo>
                  <a:lnTo>
                    <a:pt x="2240" y="536"/>
                  </a:lnTo>
                  <a:lnTo>
                    <a:pt x="2242" y="538"/>
                  </a:lnTo>
                  <a:lnTo>
                    <a:pt x="2242" y="540"/>
                  </a:lnTo>
                  <a:lnTo>
                    <a:pt x="2244" y="542"/>
                  </a:lnTo>
                  <a:lnTo>
                    <a:pt x="2246" y="542"/>
                  </a:lnTo>
                  <a:lnTo>
                    <a:pt x="2248" y="544"/>
                  </a:lnTo>
                  <a:lnTo>
                    <a:pt x="2250" y="546"/>
                  </a:lnTo>
                  <a:lnTo>
                    <a:pt x="2250" y="548"/>
                  </a:lnTo>
                  <a:lnTo>
                    <a:pt x="2250" y="550"/>
                  </a:lnTo>
                  <a:lnTo>
                    <a:pt x="2250" y="552"/>
                  </a:lnTo>
                  <a:lnTo>
                    <a:pt x="2250" y="554"/>
                  </a:lnTo>
                  <a:lnTo>
                    <a:pt x="2253" y="556"/>
                  </a:lnTo>
                  <a:lnTo>
                    <a:pt x="2255" y="556"/>
                  </a:lnTo>
                  <a:lnTo>
                    <a:pt x="2255" y="558"/>
                  </a:lnTo>
                  <a:lnTo>
                    <a:pt x="2257" y="560"/>
                  </a:lnTo>
                  <a:lnTo>
                    <a:pt x="2257" y="562"/>
                  </a:lnTo>
                  <a:lnTo>
                    <a:pt x="2259" y="562"/>
                  </a:lnTo>
                  <a:lnTo>
                    <a:pt x="2259" y="564"/>
                  </a:lnTo>
                  <a:lnTo>
                    <a:pt x="2261" y="566"/>
                  </a:lnTo>
                  <a:lnTo>
                    <a:pt x="2263" y="566"/>
                  </a:lnTo>
                  <a:lnTo>
                    <a:pt x="2265" y="568"/>
                  </a:lnTo>
                  <a:lnTo>
                    <a:pt x="2268" y="570"/>
                  </a:lnTo>
                  <a:lnTo>
                    <a:pt x="2270" y="570"/>
                  </a:lnTo>
                  <a:lnTo>
                    <a:pt x="2272" y="572"/>
                  </a:lnTo>
                  <a:lnTo>
                    <a:pt x="2274" y="572"/>
                  </a:lnTo>
                  <a:lnTo>
                    <a:pt x="2276" y="574"/>
                  </a:lnTo>
                  <a:lnTo>
                    <a:pt x="2278" y="576"/>
                  </a:lnTo>
                  <a:lnTo>
                    <a:pt x="2278" y="578"/>
                  </a:lnTo>
                  <a:lnTo>
                    <a:pt x="2276" y="578"/>
                  </a:lnTo>
                  <a:lnTo>
                    <a:pt x="2274" y="580"/>
                  </a:lnTo>
                  <a:lnTo>
                    <a:pt x="2274" y="582"/>
                  </a:lnTo>
                  <a:lnTo>
                    <a:pt x="2272" y="582"/>
                  </a:lnTo>
                  <a:lnTo>
                    <a:pt x="2270" y="584"/>
                  </a:lnTo>
                  <a:lnTo>
                    <a:pt x="2268" y="584"/>
                  </a:lnTo>
                  <a:lnTo>
                    <a:pt x="2268" y="586"/>
                  </a:lnTo>
                  <a:lnTo>
                    <a:pt x="2265" y="586"/>
                  </a:lnTo>
                  <a:lnTo>
                    <a:pt x="2263" y="588"/>
                  </a:lnTo>
                  <a:lnTo>
                    <a:pt x="2263" y="590"/>
                  </a:lnTo>
                  <a:lnTo>
                    <a:pt x="2263" y="592"/>
                  </a:lnTo>
                  <a:lnTo>
                    <a:pt x="2261" y="594"/>
                  </a:lnTo>
                  <a:lnTo>
                    <a:pt x="2259" y="594"/>
                  </a:lnTo>
                  <a:lnTo>
                    <a:pt x="2259" y="596"/>
                  </a:lnTo>
                  <a:lnTo>
                    <a:pt x="2259" y="598"/>
                  </a:lnTo>
                  <a:lnTo>
                    <a:pt x="2257" y="598"/>
                  </a:lnTo>
                  <a:lnTo>
                    <a:pt x="2255" y="598"/>
                  </a:lnTo>
                  <a:lnTo>
                    <a:pt x="2253" y="598"/>
                  </a:lnTo>
                  <a:lnTo>
                    <a:pt x="2250" y="598"/>
                  </a:lnTo>
                  <a:lnTo>
                    <a:pt x="2246" y="600"/>
                  </a:lnTo>
                  <a:lnTo>
                    <a:pt x="2244" y="600"/>
                  </a:lnTo>
                  <a:lnTo>
                    <a:pt x="2244" y="598"/>
                  </a:lnTo>
                  <a:lnTo>
                    <a:pt x="2242" y="598"/>
                  </a:lnTo>
                  <a:lnTo>
                    <a:pt x="2240" y="598"/>
                  </a:lnTo>
                  <a:lnTo>
                    <a:pt x="2238" y="598"/>
                  </a:lnTo>
                  <a:lnTo>
                    <a:pt x="2235" y="598"/>
                  </a:lnTo>
                  <a:lnTo>
                    <a:pt x="2233" y="596"/>
                  </a:lnTo>
                  <a:lnTo>
                    <a:pt x="2231" y="596"/>
                  </a:lnTo>
                  <a:lnTo>
                    <a:pt x="2229" y="596"/>
                  </a:lnTo>
                  <a:lnTo>
                    <a:pt x="2229" y="594"/>
                  </a:lnTo>
                  <a:lnTo>
                    <a:pt x="2227" y="594"/>
                  </a:lnTo>
                  <a:lnTo>
                    <a:pt x="2225" y="594"/>
                  </a:lnTo>
                  <a:lnTo>
                    <a:pt x="2223" y="594"/>
                  </a:lnTo>
                  <a:lnTo>
                    <a:pt x="2220" y="594"/>
                  </a:lnTo>
                  <a:lnTo>
                    <a:pt x="2218" y="596"/>
                  </a:lnTo>
                  <a:lnTo>
                    <a:pt x="2218" y="594"/>
                  </a:lnTo>
                  <a:lnTo>
                    <a:pt x="2218" y="592"/>
                  </a:lnTo>
                  <a:lnTo>
                    <a:pt x="2218" y="590"/>
                  </a:lnTo>
                  <a:lnTo>
                    <a:pt x="2220" y="590"/>
                  </a:lnTo>
                  <a:lnTo>
                    <a:pt x="2223" y="588"/>
                  </a:lnTo>
                  <a:lnTo>
                    <a:pt x="2225" y="590"/>
                  </a:lnTo>
                  <a:lnTo>
                    <a:pt x="2227" y="588"/>
                  </a:lnTo>
                  <a:lnTo>
                    <a:pt x="2229" y="590"/>
                  </a:lnTo>
                  <a:lnTo>
                    <a:pt x="2231" y="590"/>
                  </a:lnTo>
                  <a:lnTo>
                    <a:pt x="2233" y="590"/>
                  </a:lnTo>
                  <a:lnTo>
                    <a:pt x="2235" y="592"/>
                  </a:lnTo>
                  <a:lnTo>
                    <a:pt x="2238" y="592"/>
                  </a:lnTo>
                  <a:lnTo>
                    <a:pt x="2240" y="592"/>
                  </a:lnTo>
                  <a:lnTo>
                    <a:pt x="2242" y="590"/>
                  </a:lnTo>
                  <a:lnTo>
                    <a:pt x="2244" y="588"/>
                  </a:lnTo>
                  <a:lnTo>
                    <a:pt x="2246" y="586"/>
                  </a:lnTo>
                  <a:lnTo>
                    <a:pt x="2244" y="588"/>
                  </a:lnTo>
                  <a:lnTo>
                    <a:pt x="2242" y="586"/>
                  </a:lnTo>
                  <a:lnTo>
                    <a:pt x="2240" y="586"/>
                  </a:lnTo>
                  <a:lnTo>
                    <a:pt x="2238" y="586"/>
                  </a:lnTo>
                  <a:lnTo>
                    <a:pt x="2238" y="584"/>
                  </a:lnTo>
                  <a:lnTo>
                    <a:pt x="2235" y="586"/>
                  </a:lnTo>
                  <a:lnTo>
                    <a:pt x="2235" y="584"/>
                  </a:lnTo>
                  <a:lnTo>
                    <a:pt x="2233" y="582"/>
                  </a:lnTo>
                  <a:lnTo>
                    <a:pt x="2235" y="580"/>
                  </a:lnTo>
                  <a:lnTo>
                    <a:pt x="2235" y="578"/>
                  </a:lnTo>
                  <a:lnTo>
                    <a:pt x="2233" y="578"/>
                  </a:lnTo>
                  <a:lnTo>
                    <a:pt x="2231" y="578"/>
                  </a:lnTo>
                  <a:lnTo>
                    <a:pt x="2229" y="578"/>
                  </a:lnTo>
                  <a:lnTo>
                    <a:pt x="2227" y="578"/>
                  </a:lnTo>
                  <a:lnTo>
                    <a:pt x="2227" y="576"/>
                  </a:lnTo>
                  <a:lnTo>
                    <a:pt x="2225" y="576"/>
                  </a:lnTo>
                  <a:lnTo>
                    <a:pt x="2227" y="574"/>
                  </a:lnTo>
                  <a:lnTo>
                    <a:pt x="2227" y="572"/>
                  </a:lnTo>
                  <a:lnTo>
                    <a:pt x="2229" y="572"/>
                  </a:lnTo>
                  <a:lnTo>
                    <a:pt x="2229" y="574"/>
                  </a:lnTo>
                  <a:lnTo>
                    <a:pt x="2229" y="572"/>
                  </a:lnTo>
                  <a:lnTo>
                    <a:pt x="2231" y="572"/>
                  </a:lnTo>
                  <a:lnTo>
                    <a:pt x="2231" y="570"/>
                  </a:lnTo>
                  <a:lnTo>
                    <a:pt x="2231" y="568"/>
                  </a:lnTo>
                  <a:lnTo>
                    <a:pt x="2231" y="566"/>
                  </a:lnTo>
                  <a:lnTo>
                    <a:pt x="2229" y="566"/>
                  </a:lnTo>
                  <a:lnTo>
                    <a:pt x="2229" y="564"/>
                  </a:lnTo>
                  <a:lnTo>
                    <a:pt x="2227" y="564"/>
                  </a:lnTo>
                  <a:lnTo>
                    <a:pt x="2227" y="562"/>
                  </a:lnTo>
                  <a:lnTo>
                    <a:pt x="2227" y="560"/>
                  </a:lnTo>
                  <a:lnTo>
                    <a:pt x="2225" y="560"/>
                  </a:lnTo>
                  <a:lnTo>
                    <a:pt x="2227" y="558"/>
                  </a:lnTo>
                  <a:lnTo>
                    <a:pt x="2225" y="558"/>
                  </a:lnTo>
                  <a:lnTo>
                    <a:pt x="2225" y="556"/>
                  </a:lnTo>
                  <a:lnTo>
                    <a:pt x="2223" y="556"/>
                  </a:lnTo>
                  <a:lnTo>
                    <a:pt x="2220" y="554"/>
                  </a:lnTo>
                  <a:lnTo>
                    <a:pt x="2218" y="552"/>
                  </a:lnTo>
                  <a:lnTo>
                    <a:pt x="2216" y="552"/>
                  </a:lnTo>
                  <a:lnTo>
                    <a:pt x="2214" y="552"/>
                  </a:lnTo>
                  <a:lnTo>
                    <a:pt x="2212" y="550"/>
                  </a:lnTo>
                  <a:lnTo>
                    <a:pt x="2214" y="550"/>
                  </a:lnTo>
                  <a:lnTo>
                    <a:pt x="2214" y="548"/>
                  </a:lnTo>
                  <a:lnTo>
                    <a:pt x="2212" y="546"/>
                  </a:lnTo>
                  <a:lnTo>
                    <a:pt x="2210" y="546"/>
                  </a:lnTo>
                  <a:lnTo>
                    <a:pt x="2210" y="544"/>
                  </a:lnTo>
                  <a:lnTo>
                    <a:pt x="2207" y="544"/>
                  </a:lnTo>
                  <a:lnTo>
                    <a:pt x="2205" y="542"/>
                  </a:lnTo>
                  <a:lnTo>
                    <a:pt x="2203" y="540"/>
                  </a:lnTo>
                  <a:lnTo>
                    <a:pt x="2203" y="538"/>
                  </a:lnTo>
                  <a:lnTo>
                    <a:pt x="2201" y="538"/>
                  </a:lnTo>
                  <a:lnTo>
                    <a:pt x="2199" y="536"/>
                  </a:lnTo>
                  <a:lnTo>
                    <a:pt x="2197" y="534"/>
                  </a:lnTo>
                  <a:lnTo>
                    <a:pt x="2195" y="534"/>
                  </a:lnTo>
                  <a:lnTo>
                    <a:pt x="2195" y="532"/>
                  </a:lnTo>
                  <a:lnTo>
                    <a:pt x="2192" y="530"/>
                  </a:lnTo>
                  <a:lnTo>
                    <a:pt x="2190" y="530"/>
                  </a:lnTo>
                  <a:lnTo>
                    <a:pt x="2190" y="528"/>
                  </a:lnTo>
                  <a:lnTo>
                    <a:pt x="2188" y="528"/>
                  </a:lnTo>
                  <a:lnTo>
                    <a:pt x="2186" y="527"/>
                  </a:lnTo>
                  <a:lnTo>
                    <a:pt x="2186" y="525"/>
                  </a:lnTo>
                  <a:lnTo>
                    <a:pt x="2184" y="525"/>
                  </a:lnTo>
                  <a:lnTo>
                    <a:pt x="2182" y="525"/>
                  </a:lnTo>
                  <a:lnTo>
                    <a:pt x="2180" y="525"/>
                  </a:lnTo>
                  <a:lnTo>
                    <a:pt x="2177" y="525"/>
                  </a:lnTo>
                  <a:lnTo>
                    <a:pt x="2175" y="525"/>
                  </a:lnTo>
                  <a:lnTo>
                    <a:pt x="2173" y="523"/>
                  </a:lnTo>
                  <a:lnTo>
                    <a:pt x="2171" y="521"/>
                  </a:lnTo>
                  <a:lnTo>
                    <a:pt x="2169" y="521"/>
                  </a:lnTo>
                  <a:lnTo>
                    <a:pt x="2167" y="521"/>
                  </a:lnTo>
                  <a:lnTo>
                    <a:pt x="2165" y="521"/>
                  </a:lnTo>
                  <a:lnTo>
                    <a:pt x="2162" y="521"/>
                  </a:lnTo>
                  <a:lnTo>
                    <a:pt x="2162" y="519"/>
                  </a:lnTo>
                  <a:lnTo>
                    <a:pt x="2160" y="519"/>
                  </a:lnTo>
                  <a:lnTo>
                    <a:pt x="2158" y="517"/>
                  </a:lnTo>
                  <a:lnTo>
                    <a:pt x="2158" y="519"/>
                  </a:lnTo>
                  <a:lnTo>
                    <a:pt x="2158" y="517"/>
                  </a:lnTo>
                  <a:lnTo>
                    <a:pt x="2158" y="519"/>
                  </a:lnTo>
                  <a:lnTo>
                    <a:pt x="2156" y="519"/>
                  </a:lnTo>
                  <a:lnTo>
                    <a:pt x="2154" y="519"/>
                  </a:lnTo>
                  <a:lnTo>
                    <a:pt x="2156" y="521"/>
                  </a:lnTo>
                  <a:lnTo>
                    <a:pt x="2158" y="521"/>
                  </a:lnTo>
                  <a:lnTo>
                    <a:pt x="2158" y="519"/>
                  </a:lnTo>
                  <a:lnTo>
                    <a:pt x="2160" y="519"/>
                  </a:lnTo>
                  <a:lnTo>
                    <a:pt x="2158" y="521"/>
                  </a:lnTo>
                  <a:lnTo>
                    <a:pt x="2156" y="523"/>
                  </a:lnTo>
                  <a:lnTo>
                    <a:pt x="2156" y="525"/>
                  </a:lnTo>
                  <a:lnTo>
                    <a:pt x="2154" y="525"/>
                  </a:lnTo>
                  <a:lnTo>
                    <a:pt x="2154" y="527"/>
                  </a:lnTo>
                  <a:lnTo>
                    <a:pt x="2152" y="528"/>
                  </a:lnTo>
                  <a:lnTo>
                    <a:pt x="2152" y="530"/>
                  </a:lnTo>
                  <a:lnTo>
                    <a:pt x="2154" y="532"/>
                  </a:lnTo>
                  <a:lnTo>
                    <a:pt x="2152" y="534"/>
                  </a:lnTo>
                  <a:lnTo>
                    <a:pt x="2149" y="532"/>
                  </a:lnTo>
                  <a:lnTo>
                    <a:pt x="2147" y="532"/>
                  </a:lnTo>
                  <a:lnTo>
                    <a:pt x="2147" y="530"/>
                  </a:lnTo>
                  <a:lnTo>
                    <a:pt x="2145" y="530"/>
                  </a:lnTo>
                  <a:lnTo>
                    <a:pt x="2147" y="532"/>
                  </a:lnTo>
                  <a:lnTo>
                    <a:pt x="2149" y="534"/>
                  </a:lnTo>
                  <a:lnTo>
                    <a:pt x="2152" y="534"/>
                  </a:lnTo>
                  <a:lnTo>
                    <a:pt x="2154" y="534"/>
                  </a:lnTo>
                  <a:lnTo>
                    <a:pt x="2154" y="536"/>
                  </a:lnTo>
                  <a:lnTo>
                    <a:pt x="2152" y="536"/>
                  </a:lnTo>
                  <a:lnTo>
                    <a:pt x="2152" y="534"/>
                  </a:lnTo>
                  <a:lnTo>
                    <a:pt x="2152" y="536"/>
                  </a:lnTo>
                  <a:lnTo>
                    <a:pt x="2152" y="534"/>
                  </a:lnTo>
                  <a:lnTo>
                    <a:pt x="2149" y="534"/>
                  </a:lnTo>
                  <a:lnTo>
                    <a:pt x="2149" y="536"/>
                  </a:lnTo>
                  <a:lnTo>
                    <a:pt x="2152" y="536"/>
                  </a:lnTo>
                  <a:lnTo>
                    <a:pt x="2152" y="538"/>
                  </a:lnTo>
                  <a:lnTo>
                    <a:pt x="2154" y="540"/>
                  </a:lnTo>
                  <a:lnTo>
                    <a:pt x="2156" y="540"/>
                  </a:lnTo>
                  <a:lnTo>
                    <a:pt x="2158" y="540"/>
                  </a:lnTo>
                  <a:lnTo>
                    <a:pt x="2160" y="542"/>
                  </a:lnTo>
                  <a:lnTo>
                    <a:pt x="2162" y="542"/>
                  </a:lnTo>
                  <a:lnTo>
                    <a:pt x="2162" y="544"/>
                  </a:lnTo>
                  <a:lnTo>
                    <a:pt x="2160" y="544"/>
                  </a:lnTo>
                  <a:lnTo>
                    <a:pt x="2158" y="546"/>
                  </a:lnTo>
                  <a:lnTo>
                    <a:pt x="2156" y="546"/>
                  </a:lnTo>
                  <a:lnTo>
                    <a:pt x="2154" y="546"/>
                  </a:lnTo>
                  <a:lnTo>
                    <a:pt x="2152" y="548"/>
                  </a:lnTo>
                  <a:lnTo>
                    <a:pt x="2149" y="548"/>
                  </a:lnTo>
                  <a:lnTo>
                    <a:pt x="2149" y="550"/>
                  </a:lnTo>
                  <a:lnTo>
                    <a:pt x="2147" y="552"/>
                  </a:lnTo>
                  <a:lnTo>
                    <a:pt x="2145" y="552"/>
                  </a:lnTo>
                  <a:lnTo>
                    <a:pt x="2143" y="554"/>
                  </a:lnTo>
                  <a:lnTo>
                    <a:pt x="2141" y="554"/>
                  </a:lnTo>
                  <a:lnTo>
                    <a:pt x="2139" y="554"/>
                  </a:lnTo>
                  <a:lnTo>
                    <a:pt x="2137" y="552"/>
                  </a:lnTo>
                  <a:lnTo>
                    <a:pt x="2134" y="552"/>
                  </a:lnTo>
                  <a:lnTo>
                    <a:pt x="2132" y="552"/>
                  </a:lnTo>
                  <a:lnTo>
                    <a:pt x="2132" y="550"/>
                  </a:lnTo>
                  <a:lnTo>
                    <a:pt x="2130" y="548"/>
                  </a:lnTo>
                  <a:lnTo>
                    <a:pt x="2128" y="548"/>
                  </a:lnTo>
                  <a:lnTo>
                    <a:pt x="2128" y="550"/>
                  </a:lnTo>
                  <a:lnTo>
                    <a:pt x="2126" y="550"/>
                  </a:lnTo>
                  <a:lnTo>
                    <a:pt x="2128" y="548"/>
                  </a:lnTo>
                  <a:lnTo>
                    <a:pt x="2130" y="550"/>
                  </a:lnTo>
                  <a:lnTo>
                    <a:pt x="2132" y="550"/>
                  </a:lnTo>
                  <a:lnTo>
                    <a:pt x="2130" y="552"/>
                  </a:lnTo>
                  <a:lnTo>
                    <a:pt x="2132" y="552"/>
                  </a:lnTo>
                  <a:lnTo>
                    <a:pt x="2132" y="554"/>
                  </a:lnTo>
                  <a:lnTo>
                    <a:pt x="2132" y="556"/>
                  </a:lnTo>
                  <a:lnTo>
                    <a:pt x="2134" y="554"/>
                  </a:lnTo>
                  <a:lnTo>
                    <a:pt x="2134" y="552"/>
                  </a:lnTo>
                  <a:lnTo>
                    <a:pt x="2137" y="554"/>
                  </a:lnTo>
                  <a:lnTo>
                    <a:pt x="2137" y="556"/>
                  </a:lnTo>
                  <a:lnTo>
                    <a:pt x="2134" y="558"/>
                  </a:lnTo>
                  <a:lnTo>
                    <a:pt x="2132" y="560"/>
                  </a:lnTo>
                  <a:lnTo>
                    <a:pt x="2130" y="562"/>
                  </a:lnTo>
                  <a:lnTo>
                    <a:pt x="2128" y="564"/>
                  </a:lnTo>
                  <a:lnTo>
                    <a:pt x="2126" y="564"/>
                  </a:lnTo>
                  <a:lnTo>
                    <a:pt x="2126" y="566"/>
                  </a:lnTo>
                  <a:lnTo>
                    <a:pt x="2124" y="566"/>
                  </a:lnTo>
                  <a:lnTo>
                    <a:pt x="2122" y="566"/>
                  </a:lnTo>
                  <a:lnTo>
                    <a:pt x="2119" y="566"/>
                  </a:lnTo>
                  <a:lnTo>
                    <a:pt x="2117" y="566"/>
                  </a:lnTo>
                  <a:lnTo>
                    <a:pt x="2115" y="568"/>
                  </a:lnTo>
                  <a:lnTo>
                    <a:pt x="2113" y="568"/>
                  </a:lnTo>
                  <a:lnTo>
                    <a:pt x="2111" y="568"/>
                  </a:lnTo>
                  <a:lnTo>
                    <a:pt x="2111" y="566"/>
                  </a:lnTo>
                  <a:lnTo>
                    <a:pt x="2109" y="566"/>
                  </a:lnTo>
                  <a:lnTo>
                    <a:pt x="2109" y="564"/>
                  </a:lnTo>
                  <a:lnTo>
                    <a:pt x="2109" y="562"/>
                  </a:lnTo>
                  <a:lnTo>
                    <a:pt x="2107" y="562"/>
                  </a:lnTo>
                  <a:lnTo>
                    <a:pt x="2104" y="562"/>
                  </a:lnTo>
                  <a:lnTo>
                    <a:pt x="2102" y="560"/>
                  </a:lnTo>
                  <a:lnTo>
                    <a:pt x="2102" y="562"/>
                  </a:lnTo>
                  <a:lnTo>
                    <a:pt x="2100" y="562"/>
                  </a:lnTo>
                  <a:lnTo>
                    <a:pt x="2098" y="562"/>
                  </a:lnTo>
                  <a:lnTo>
                    <a:pt x="2096" y="560"/>
                  </a:lnTo>
                  <a:lnTo>
                    <a:pt x="2094" y="560"/>
                  </a:lnTo>
                  <a:lnTo>
                    <a:pt x="2092" y="560"/>
                  </a:lnTo>
                  <a:lnTo>
                    <a:pt x="2089" y="558"/>
                  </a:lnTo>
                  <a:lnTo>
                    <a:pt x="2087" y="558"/>
                  </a:lnTo>
                  <a:lnTo>
                    <a:pt x="2087" y="556"/>
                  </a:lnTo>
                  <a:lnTo>
                    <a:pt x="2085" y="556"/>
                  </a:lnTo>
                  <a:lnTo>
                    <a:pt x="2083" y="556"/>
                  </a:lnTo>
                  <a:lnTo>
                    <a:pt x="2081" y="556"/>
                  </a:lnTo>
                  <a:lnTo>
                    <a:pt x="2079" y="554"/>
                  </a:lnTo>
                  <a:lnTo>
                    <a:pt x="2076" y="556"/>
                  </a:lnTo>
                  <a:lnTo>
                    <a:pt x="2074" y="554"/>
                  </a:lnTo>
                  <a:lnTo>
                    <a:pt x="2072" y="554"/>
                  </a:lnTo>
                  <a:lnTo>
                    <a:pt x="2070" y="552"/>
                  </a:lnTo>
                  <a:lnTo>
                    <a:pt x="2068" y="554"/>
                  </a:lnTo>
                  <a:lnTo>
                    <a:pt x="2068" y="552"/>
                  </a:lnTo>
                  <a:lnTo>
                    <a:pt x="2066" y="552"/>
                  </a:lnTo>
                  <a:lnTo>
                    <a:pt x="2066" y="554"/>
                  </a:lnTo>
                  <a:lnTo>
                    <a:pt x="2064" y="554"/>
                  </a:lnTo>
                  <a:lnTo>
                    <a:pt x="2061" y="554"/>
                  </a:lnTo>
                  <a:lnTo>
                    <a:pt x="2059" y="554"/>
                  </a:lnTo>
                  <a:lnTo>
                    <a:pt x="2057" y="554"/>
                  </a:lnTo>
                  <a:lnTo>
                    <a:pt x="2055" y="554"/>
                  </a:lnTo>
                  <a:lnTo>
                    <a:pt x="2053" y="556"/>
                  </a:lnTo>
                  <a:lnTo>
                    <a:pt x="2051" y="556"/>
                  </a:lnTo>
                  <a:lnTo>
                    <a:pt x="2049" y="556"/>
                  </a:lnTo>
                  <a:lnTo>
                    <a:pt x="2046" y="558"/>
                  </a:lnTo>
                  <a:lnTo>
                    <a:pt x="2044" y="558"/>
                  </a:lnTo>
                  <a:lnTo>
                    <a:pt x="2042" y="560"/>
                  </a:lnTo>
                  <a:lnTo>
                    <a:pt x="2040" y="560"/>
                  </a:lnTo>
                  <a:lnTo>
                    <a:pt x="2038" y="562"/>
                  </a:lnTo>
                  <a:lnTo>
                    <a:pt x="2040" y="562"/>
                  </a:lnTo>
                  <a:lnTo>
                    <a:pt x="2038" y="564"/>
                  </a:lnTo>
                  <a:lnTo>
                    <a:pt x="2038" y="566"/>
                  </a:lnTo>
                  <a:lnTo>
                    <a:pt x="2036" y="566"/>
                  </a:lnTo>
                  <a:lnTo>
                    <a:pt x="2034" y="568"/>
                  </a:lnTo>
                  <a:lnTo>
                    <a:pt x="2034" y="570"/>
                  </a:lnTo>
                  <a:lnTo>
                    <a:pt x="2031" y="570"/>
                  </a:lnTo>
                  <a:lnTo>
                    <a:pt x="2029" y="572"/>
                  </a:lnTo>
                  <a:lnTo>
                    <a:pt x="2029" y="574"/>
                  </a:lnTo>
                  <a:lnTo>
                    <a:pt x="2027" y="574"/>
                  </a:lnTo>
                  <a:lnTo>
                    <a:pt x="2027" y="576"/>
                  </a:lnTo>
                  <a:lnTo>
                    <a:pt x="2025" y="578"/>
                  </a:lnTo>
                  <a:lnTo>
                    <a:pt x="2025" y="580"/>
                  </a:lnTo>
                  <a:lnTo>
                    <a:pt x="2025" y="582"/>
                  </a:lnTo>
                  <a:lnTo>
                    <a:pt x="2025" y="584"/>
                  </a:lnTo>
                  <a:lnTo>
                    <a:pt x="2023" y="586"/>
                  </a:lnTo>
                  <a:lnTo>
                    <a:pt x="2023" y="588"/>
                  </a:lnTo>
                  <a:lnTo>
                    <a:pt x="2023" y="590"/>
                  </a:lnTo>
                  <a:lnTo>
                    <a:pt x="2021" y="590"/>
                  </a:lnTo>
                  <a:lnTo>
                    <a:pt x="2018" y="590"/>
                  </a:lnTo>
                  <a:lnTo>
                    <a:pt x="2016" y="590"/>
                  </a:lnTo>
                  <a:lnTo>
                    <a:pt x="2014" y="590"/>
                  </a:lnTo>
                  <a:lnTo>
                    <a:pt x="2012" y="590"/>
                  </a:lnTo>
                  <a:lnTo>
                    <a:pt x="2010" y="590"/>
                  </a:lnTo>
                  <a:lnTo>
                    <a:pt x="2008" y="590"/>
                  </a:lnTo>
                  <a:lnTo>
                    <a:pt x="2006" y="592"/>
                  </a:lnTo>
                  <a:lnTo>
                    <a:pt x="2003" y="592"/>
                  </a:lnTo>
                  <a:lnTo>
                    <a:pt x="2001" y="592"/>
                  </a:lnTo>
                  <a:lnTo>
                    <a:pt x="1999" y="592"/>
                  </a:lnTo>
                  <a:lnTo>
                    <a:pt x="1997" y="592"/>
                  </a:lnTo>
                  <a:lnTo>
                    <a:pt x="1995" y="592"/>
                  </a:lnTo>
                  <a:lnTo>
                    <a:pt x="1993" y="594"/>
                  </a:lnTo>
                  <a:lnTo>
                    <a:pt x="1991" y="594"/>
                  </a:lnTo>
                  <a:lnTo>
                    <a:pt x="1988" y="594"/>
                  </a:lnTo>
                  <a:lnTo>
                    <a:pt x="1986" y="594"/>
                  </a:lnTo>
                  <a:lnTo>
                    <a:pt x="1984" y="596"/>
                  </a:lnTo>
                  <a:lnTo>
                    <a:pt x="1982" y="596"/>
                  </a:lnTo>
                  <a:lnTo>
                    <a:pt x="1980" y="596"/>
                  </a:lnTo>
                  <a:lnTo>
                    <a:pt x="1978" y="596"/>
                  </a:lnTo>
                  <a:lnTo>
                    <a:pt x="1976" y="598"/>
                  </a:lnTo>
                  <a:lnTo>
                    <a:pt x="1973" y="598"/>
                  </a:lnTo>
                  <a:lnTo>
                    <a:pt x="1971" y="600"/>
                  </a:lnTo>
                  <a:lnTo>
                    <a:pt x="1969" y="600"/>
                  </a:lnTo>
                  <a:lnTo>
                    <a:pt x="1967" y="600"/>
                  </a:lnTo>
                  <a:lnTo>
                    <a:pt x="1965" y="600"/>
                  </a:lnTo>
                  <a:lnTo>
                    <a:pt x="1963" y="600"/>
                  </a:lnTo>
                  <a:lnTo>
                    <a:pt x="1963" y="602"/>
                  </a:lnTo>
                  <a:lnTo>
                    <a:pt x="1961" y="602"/>
                  </a:lnTo>
                  <a:lnTo>
                    <a:pt x="1961" y="604"/>
                  </a:lnTo>
                  <a:lnTo>
                    <a:pt x="1961" y="606"/>
                  </a:lnTo>
                  <a:lnTo>
                    <a:pt x="1958" y="608"/>
                  </a:lnTo>
                  <a:lnTo>
                    <a:pt x="1956" y="608"/>
                  </a:lnTo>
                  <a:lnTo>
                    <a:pt x="1954" y="610"/>
                  </a:lnTo>
                  <a:lnTo>
                    <a:pt x="1952" y="610"/>
                  </a:lnTo>
                  <a:lnTo>
                    <a:pt x="1952" y="612"/>
                  </a:lnTo>
                  <a:lnTo>
                    <a:pt x="1950" y="612"/>
                  </a:lnTo>
                  <a:lnTo>
                    <a:pt x="1948" y="614"/>
                  </a:lnTo>
                  <a:lnTo>
                    <a:pt x="1945" y="614"/>
                  </a:lnTo>
                  <a:lnTo>
                    <a:pt x="1943" y="616"/>
                  </a:lnTo>
                  <a:lnTo>
                    <a:pt x="1941" y="616"/>
                  </a:lnTo>
                  <a:lnTo>
                    <a:pt x="1941" y="618"/>
                  </a:lnTo>
                  <a:lnTo>
                    <a:pt x="1939" y="618"/>
                  </a:lnTo>
                  <a:lnTo>
                    <a:pt x="1937" y="620"/>
                  </a:lnTo>
                  <a:lnTo>
                    <a:pt x="1935" y="622"/>
                  </a:lnTo>
                  <a:lnTo>
                    <a:pt x="1933" y="622"/>
                  </a:lnTo>
                  <a:lnTo>
                    <a:pt x="1930" y="624"/>
                  </a:lnTo>
                  <a:lnTo>
                    <a:pt x="1928" y="626"/>
                  </a:lnTo>
                  <a:lnTo>
                    <a:pt x="1926" y="626"/>
                  </a:lnTo>
                  <a:lnTo>
                    <a:pt x="1926" y="628"/>
                  </a:lnTo>
                  <a:lnTo>
                    <a:pt x="1924" y="628"/>
                  </a:lnTo>
                  <a:lnTo>
                    <a:pt x="1922" y="630"/>
                  </a:lnTo>
                  <a:lnTo>
                    <a:pt x="1922" y="632"/>
                  </a:lnTo>
                  <a:lnTo>
                    <a:pt x="1920" y="632"/>
                  </a:lnTo>
                  <a:lnTo>
                    <a:pt x="1918" y="634"/>
                  </a:lnTo>
                  <a:lnTo>
                    <a:pt x="1915" y="634"/>
                  </a:lnTo>
                  <a:lnTo>
                    <a:pt x="1915" y="636"/>
                  </a:lnTo>
                  <a:lnTo>
                    <a:pt x="1913" y="636"/>
                  </a:lnTo>
                  <a:lnTo>
                    <a:pt x="1911" y="638"/>
                  </a:lnTo>
                  <a:lnTo>
                    <a:pt x="1909" y="636"/>
                  </a:lnTo>
                  <a:lnTo>
                    <a:pt x="1909" y="638"/>
                  </a:lnTo>
                  <a:lnTo>
                    <a:pt x="1907" y="640"/>
                  </a:lnTo>
                  <a:lnTo>
                    <a:pt x="1905" y="640"/>
                  </a:lnTo>
                  <a:lnTo>
                    <a:pt x="1907" y="640"/>
                  </a:lnTo>
                  <a:lnTo>
                    <a:pt x="1905" y="640"/>
                  </a:lnTo>
                  <a:lnTo>
                    <a:pt x="1903" y="640"/>
                  </a:lnTo>
                  <a:lnTo>
                    <a:pt x="1900" y="642"/>
                  </a:lnTo>
                  <a:lnTo>
                    <a:pt x="1898" y="642"/>
                  </a:lnTo>
                  <a:lnTo>
                    <a:pt x="1896" y="644"/>
                  </a:lnTo>
                  <a:lnTo>
                    <a:pt x="1894" y="644"/>
                  </a:lnTo>
                  <a:lnTo>
                    <a:pt x="1892" y="646"/>
                  </a:lnTo>
                  <a:lnTo>
                    <a:pt x="1890" y="648"/>
                  </a:lnTo>
                  <a:lnTo>
                    <a:pt x="1887" y="648"/>
                  </a:lnTo>
                  <a:lnTo>
                    <a:pt x="1885" y="650"/>
                  </a:lnTo>
                  <a:lnTo>
                    <a:pt x="1883" y="650"/>
                  </a:lnTo>
                  <a:lnTo>
                    <a:pt x="1881" y="650"/>
                  </a:lnTo>
                  <a:lnTo>
                    <a:pt x="1881" y="652"/>
                  </a:lnTo>
                  <a:lnTo>
                    <a:pt x="1879" y="652"/>
                  </a:lnTo>
                  <a:lnTo>
                    <a:pt x="1877" y="654"/>
                  </a:lnTo>
                  <a:lnTo>
                    <a:pt x="1875" y="654"/>
                  </a:lnTo>
                  <a:lnTo>
                    <a:pt x="1872" y="656"/>
                  </a:lnTo>
                  <a:lnTo>
                    <a:pt x="1870" y="658"/>
                  </a:lnTo>
                  <a:lnTo>
                    <a:pt x="1868" y="658"/>
                  </a:lnTo>
                  <a:lnTo>
                    <a:pt x="1866" y="660"/>
                  </a:lnTo>
                  <a:lnTo>
                    <a:pt x="1864" y="660"/>
                  </a:lnTo>
                  <a:lnTo>
                    <a:pt x="1862" y="662"/>
                  </a:lnTo>
                  <a:lnTo>
                    <a:pt x="1860" y="662"/>
                  </a:lnTo>
                  <a:lnTo>
                    <a:pt x="1857" y="664"/>
                  </a:lnTo>
                  <a:lnTo>
                    <a:pt x="1855" y="664"/>
                  </a:lnTo>
                  <a:lnTo>
                    <a:pt x="1853" y="666"/>
                  </a:lnTo>
                  <a:lnTo>
                    <a:pt x="1851" y="666"/>
                  </a:lnTo>
                  <a:lnTo>
                    <a:pt x="1849" y="668"/>
                  </a:lnTo>
                  <a:lnTo>
                    <a:pt x="1847" y="668"/>
                  </a:lnTo>
                  <a:lnTo>
                    <a:pt x="1847" y="670"/>
                  </a:lnTo>
                  <a:lnTo>
                    <a:pt x="1845" y="670"/>
                  </a:lnTo>
                  <a:lnTo>
                    <a:pt x="1842" y="670"/>
                  </a:lnTo>
                  <a:lnTo>
                    <a:pt x="1840" y="672"/>
                  </a:lnTo>
                  <a:lnTo>
                    <a:pt x="1838" y="672"/>
                  </a:lnTo>
                  <a:lnTo>
                    <a:pt x="1836" y="674"/>
                  </a:lnTo>
                  <a:lnTo>
                    <a:pt x="1834" y="674"/>
                  </a:lnTo>
                  <a:lnTo>
                    <a:pt x="1830" y="676"/>
                  </a:lnTo>
                  <a:lnTo>
                    <a:pt x="1830" y="678"/>
                  </a:lnTo>
                  <a:lnTo>
                    <a:pt x="1830" y="680"/>
                  </a:lnTo>
                  <a:lnTo>
                    <a:pt x="1830" y="682"/>
                  </a:lnTo>
                  <a:lnTo>
                    <a:pt x="1827" y="684"/>
                  </a:lnTo>
                  <a:lnTo>
                    <a:pt x="1825" y="684"/>
                  </a:lnTo>
                  <a:lnTo>
                    <a:pt x="1823" y="686"/>
                  </a:lnTo>
                  <a:lnTo>
                    <a:pt x="1821" y="686"/>
                  </a:lnTo>
                  <a:lnTo>
                    <a:pt x="1819" y="686"/>
                  </a:lnTo>
                  <a:lnTo>
                    <a:pt x="1817" y="684"/>
                  </a:lnTo>
                  <a:lnTo>
                    <a:pt x="1814" y="684"/>
                  </a:lnTo>
                  <a:lnTo>
                    <a:pt x="1812" y="686"/>
                  </a:lnTo>
                  <a:lnTo>
                    <a:pt x="1810" y="688"/>
                  </a:lnTo>
                  <a:lnTo>
                    <a:pt x="1808" y="690"/>
                  </a:lnTo>
                  <a:lnTo>
                    <a:pt x="1806" y="690"/>
                  </a:lnTo>
                  <a:lnTo>
                    <a:pt x="1804" y="690"/>
                  </a:lnTo>
                  <a:lnTo>
                    <a:pt x="1802" y="690"/>
                  </a:lnTo>
                  <a:lnTo>
                    <a:pt x="1802" y="692"/>
                  </a:lnTo>
                  <a:lnTo>
                    <a:pt x="1799" y="692"/>
                  </a:lnTo>
                  <a:lnTo>
                    <a:pt x="1797" y="694"/>
                  </a:lnTo>
                  <a:lnTo>
                    <a:pt x="1795" y="696"/>
                  </a:lnTo>
                  <a:lnTo>
                    <a:pt x="1793" y="698"/>
                  </a:lnTo>
                  <a:lnTo>
                    <a:pt x="1791" y="698"/>
                  </a:lnTo>
                  <a:lnTo>
                    <a:pt x="1791" y="700"/>
                  </a:lnTo>
                  <a:lnTo>
                    <a:pt x="1789" y="700"/>
                  </a:lnTo>
                  <a:lnTo>
                    <a:pt x="1787" y="702"/>
                  </a:lnTo>
                  <a:lnTo>
                    <a:pt x="1787" y="704"/>
                  </a:lnTo>
                  <a:lnTo>
                    <a:pt x="1784" y="706"/>
                  </a:lnTo>
                  <a:lnTo>
                    <a:pt x="1784" y="708"/>
                  </a:lnTo>
                  <a:lnTo>
                    <a:pt x="1784" y="710"/>
                  </a:lnTo>
                  <a:lnTo>
                    <a:pt x="1782" y="712"/>
                  </a:lnTo>
                  <a:lnTo>
                    <a:pt x="1782" y="714"/>
                  </a:lnTo>
                  <a:lnTo>
                    <a:pt x="1780" y="716"/>
                  </a:lnTo>
                  <a:lnTo>
                    <a:pt x="1778" y="718"/>
                  </a:lnTo>
                  <a:lnTo>
                    <a:pt x="1776" y="718"/>
                  </a:lnTo>
                  <a:lnTo>
                    <a:pt x="1774" y="720"/>
                  </a:lnTo>
                  <a:lnTo>
                    <a:pt x="1774" y="722"/>
                  </a:lnTo>
                  <a:lnTo>
                    <a:pt x="1772" y="722"/>
                  </a:lnTo>
                  <a:lnTo>
                    <a:pt x="1772" y="724"/>
                  </a:lnTo>
                  <a:lnTo>
                    <a:pt x="1772" y="726"/>
                  </a:lnTo>
                  <a:lnTo>
                    <a:pt x="1772" y="728"/>
                  </a:lnTo>
                  <a:lnTo>
                    <a:pt x="1772" y="730"/>
                  </a:lnTo>
                  <a:lnTo>
                    <a:pt x="1772" y="732"/>
                  </a:lnTo>
                  <a:lnTo>
                    <a:pt x="1772" y="734"/>
                  </a:lnTo>
                  <a:lnTo>
                    <a:pt x="1772" y="736"/>
                  </a:lnTo>
                  <a:lnTo>
                    <a:pt x="1772" y="738"/>
                  </a:lnTo>
                  <a:lnTo>
                    <a:pt x="1772" y="740"/>
                  </a:lnTo>
                  <a:lnTo>
                    <a:pt x="1772" y="742"/>
                  </a:lnTo>
                  <a:lnTo>
                    <a:pt x="1772" y="744"/>
                  </a:lnTo>
                  <a:lnTo>
                    <a:pt x="1772" y="746"/>
                  </a:lnTo>
                  <a:lnTo>
                    <a:pt x="1774" y="748"/>
                  </a:lnTo>
                  <a:lnTo>
                    <a:pt x="1774" y="750"/>
                  </a:lnTo>
                  <a:lnTo>
                    <a:pt x="1774" y="752"/>
                  </a:lnTo>
                  <a:lnTo>
                    <a:pt x="1774" y="754"/>
                  </a:lnTo>
                  <a:lnTo>
                    <a:pt x="1774" y="756"/>
                  </a:lnTo>
                  <a:lnTo>
                    <a:pt x="1774" y="758"/>
                  </a:lnTo>
                  <a:lnTo>
                    <a:pt x="1774" y="760"/>
                  </a:lnTo>
                  <a:lnTo>
                    <a:pt x="1774" y="762"/>
                  </a:lnTo>
                  <a:lnTo>
                    <a:pt x="1776" y="762"/>
                  </a:lnTo>
                  <a:lnTo>
                    <a:pt x="1776" y="764"/>
                  </a:lnTo>
                  <a:lnTo>
                    <a:pt x="1778" y="766"/>
                  </a:lnTo>
                  <a:lnTo>
                    <a:pt x="1778" y="768"/>
                  </a:lnTo>
                  <a:lnTo>
                    <a:pt x="1780" y="768"/>
                  </a:lnTo>
                  <a:lnTo>
                    <a:pt x="1780" y="770"/>
                  </a:lnTo>
                  <a:lnTo>
                    <a:pt x="1782" y="772"/>
                  </a:lnTo>
                  <a:lnTo>
                    <a:pt x="1784" y="772"/>
                  </a:lnTo>
                  <a:lnTo>
                    <a:pt x="1784" y="774"/>
                  </a:lnTo>
                  <a:lnTo>
                    <a:pt x="1784" y="776"/>
                  </a:lnTo>
                  <a:lnTo>
                    <a:pt x="1784" y="778"/>
                  </a:lnTo>
                  <a:lnTo>
                    <a:pt x="1787" y="780"/>
                  </a:lnTo>
                  <a:lnTo>
                    <a:pt x="1787" y="782"/>
                  </a:lnTo>
                  <a:lnTo>
                    <a:pt x="1787" y="784"/>
                  </a:lnTo>
                  <a:lnTo>
                    <a:pt x="1787" y="786"/>
                  </a:lnTo>
                  <a:lnTo>
                    <a:pt x="1789" y="788"/>
                  </a:lnTo>
                  <a:lnTo>
                    <a:pt x="1791" y="788"/>
                  </a:lnTo>
                  <a:lnTo>
                    <a:pt x="1791" y="790"/>
                  </a:lnTo>
                  <a:lnTo>
                    <a:pt x="1793" y="792"/>
                  </a:lnTo>
                  <a:lnTo>
                    <a:pt x="1793" y="794"/>
                  </a:lnTo>
                  <a:lnTo>
                    <a:pt x="1795" y="794"/>
                  </a:lnTo>
                  <a:lnTo>
                    <a:pt x="1793" y="796"/>
                  </a:lnTo>
                  <a:lnTo>
                    <a:pt x="1793" y="798"/>
                  </a:lnTo>
                  <a:lnTo>
                    <a:pt x="1793" y="800"/>
                  </a:lnTo>
                  <a:lnTo>
                    <a:pt x="1793" y="802"/>
                  </a:lnTo>
                  <a:lnTo>
                    <a:pt x="1793" y="804"/>
                  </a:lnTo>
                  <a:lnTo>
                    <a:pt x="1793" y="806"/>
                  </a:lnTo>
                  <a:lnTo>
                    <a:pt x="1791" y="808"/>
                  </a:lnTo>
                  <a:lnTo>
                    <a:pt x="1793" y="810"/>
                  </a:lnTo>
                  <a:lnTo>
                    <a:pt x="1793" y="812"/>
                  </a:lnTo>
                  <a:lnTo>
                    <a:pt x="1793" y="814"/>
                  </a:lnTo>
                  <a:lnTo>
                    <a:pt x="1793" y="816"/>
                  </a:lnTo>
                  <a:lnTo>
                    <a:pt x="1795" y="818"/>
                  </a:lnTo>
                  <a:lnTo>
                    <a:pt x="1795" y="820"/>
                  </a:lnTo>
                  <a:lnTo>
                    <a:pt x="1795" y="822"/>
                  </a:lnTo>
                  <a:lnTo>
                    <a:pt x="1797" y="824"/>
                  </a:lnTo>
                  <a:lnTo>
                    <a:pt x="1799" y="826"/>
                  </a:lnTo>
                  <a:lnTo>
                    <a:pt x="1802" y="828"/>
                  </a:lnTo>
                  <a:lnTo>
                    <a:pt x="1802" y="830"/>
                  </a:lnTo>
                  <a:lnTo>
                    <a:pt x="1804" y="832"/>
                  </a:lnTo>
                  <a:lnTo>
                    <a:pt x="1802" y="834"/>
                  </a:lnTo>
                  <a:lnTo>
                    <a:pt x="1804" y="834"/>
                  </a:lnTo>
                  <a:lnTo>
                    <a:pt x="1806" y="834"/>
                  </a:lnTo>
                  <a:lnTo>
                    <a:pt x="1808" y="834"/>
                  </a:lnTo>
                  <a:lnTo>
                    <a:pt x="1808" y="836"/>
                  </a:lnTo>
                  <a:lnTo>
                    <a:pt x="1810" y="836"/>
                  </a:lnTo>
                  <a:lnTo>
                    <a:pt x="1812" y="838"/>
                  </a:lnTo>
                  <a:lnTo>
                    <a:pt x="1812" y="840"/>
                  </a:lnTo>
                  <a:lnTo>
                    <a:pt x="1814" y="840"/>
                  </a:lnTo>
                  <a:lnTo>
                    <a:pt x="1817" y="842"/>
                  </a:lnTo>
                  <a:lnTo>
                    <a:pt x="1817" y="844"/>
                  </a:lnTo>
                  <a:lnTo>
                    <a:pt x="1819" y="842"/>
                  </a:lnTo>
                  <a:lnTo>
                    <a:pt x="1821" y="844"/>
                  </a:lnTo>
                  <a:lnTo>
                    <a:pt x="1821" y="846"/>
                  </a:lnTo>
                  <a:lnTo>
                    <a:pt x="1823" y="846"/>
                  </a:lnTo>
                  <a:lnTo>
                    <a:pt x="1825" y="848"/>
                  </a:lnTo>
                  <a:lnTo>
                    <a:pt x="1825" y="850"/>
                  </a:lnTo>
                  <a:lnTo>
                    <a:pt x="1827" y="850"/>
                  </a:lnTo>
                  <a:lnTo>
                    <a:pt x="1827" y="852"/>
                  </a:lnTo>
                  <a:lnTo>
                    <a:pt x="1830" y="852"/>
                  </a:lnTo>
                  <a:lnTo>
                    <a:pt x="1832" y="854"/>
                  </a:lnTo>
                  <a:lnTo>
                    <a:pt x="1834" y="854"/>
                  </a:lnTo>
                  <a:lnTo>
                    <a:pt x="1834" y="856"/>
                  </a:lnTo>
                  <a:lnTo>
                    <a:pt x="1836" y="858"/>
                  </a:lnTo>
                  <a:lnTo>
                    <a:pt x="1838" y="858"/>
                  </a:lnTo>
                  <a:lnTo>
                    <a:pt x="1838" y="860"/>
                  </a:lnTo>
                  <a:lnTo>
                    <a:pt x="1840" y="862"/>
                  </a:lnTo>
                  <a:lnTo>
                    <a:pt x="1842" y="862"/>
                  </a:lnTo>
                  <a:lnTo>
                    <a:pt x="1845" y="860"/>
                  </a:lnTo>
                  <a:lnTo>
                    <a:pt x="1847" y="860"/>
                  </a:lnTo>
                  <a:lnTo>
                    <a:pt x="1849" y="860"/>
                  </a:lnTo>
                  <a:lnTo>
                    <a:pt x="1851" y="860"/>
                  </a:lnTo>
                  <a:lnTo>
                    <a:pt x="1853" y="862"/>
                  </a:lnTo>
                  <a:lnTo>
                    <a:pt x="1853" y="864"/>
                  </a:lnTo>
                  <a:lnTo>
                    <a:pt x="1855" y="866"/>
                  </a:lnTo>
                  <a:lnTo>
                    <a:pt x="1857" y="868"/>
                  </a:lnTo>
                  <a:lnTo>
                    <a:pt x="1860" y="868"/>
                  </a:lnTo>
                  <a:lnTo>
                    <a:pt x="1862" y="870"/>
                  </a:lnTo>
                  <a:lnTo>
                    <a:pt x="1862" y="872"/>
                  </a:lnTo>
                  <a:lnTo>
                    <a:pt x="1862" y="874"/>
                  </a:lnTo>
                  <a:lnTo>
                    <a:pt x="1864" y="876"/>
                  </a:lnTo>
                  <a:lnTo>
                    <a:pt x="1862" y="876"/>
                  </a:lnTo>
                  <a:lnTo>
                    <a:pt x="1862" y="878"/>
                  </a:lnTo>
                  <a:lnTo>
                    <a:pt x="1862" y="880"/>
                  </a:lnTo>
                  <a:lnTo>
                    <a:pt x="1862" y="882"/>
                  </a:lnTo>
                  <a:lnTo>
                    <a:pt x="1860" y="884"/>
                  </a:lnTo>
                  <a:lnTo>
                    <a:pt x="1860" y="886"/>
                  </a:lnTo>
                  <a:lnTo>
                    <a:pt x="1857" y="887"/>
                  </a:lnTo>
                  <a:lnTo>
                    <a:pt x="1855" y="889"/>
                  </a:lnTo>
                  <a:lnTo>
                    <a:pt x="1855" y="891"/>
                  </a:lnTo>
                  <a:lnTo>
                    <a:pt x="1853" y="893"/>
                  </a:lnTo>
                  <a:lnTo>
                    <a:pt x="1853" y="895"/>
                  </a:lnTo>
                  <a:lnTo>
                    <a:pt x="1853" y="897"/>
                  </a:lnTo>
                  <a:lnTo>
                    <a:pt x="1853" y="899"/>
                  </a:lnTo>
                  <a:lnTo>
                    <a:pt x="1853" y="901"/>
                  </a:lnTo>
                  <a:lnTo>
                    <a:pt x="1851" y="903"/>
                  </a:lnTo>
                  <a:lnTo>
                    <a:pt x="1851" y="905"/>
                  </a:lnTo>
                  <a:lnTo>
                    <a:pt x="1849" y="907"/>
                  </a:lnTo>
                  <a:lnTo>
                    <a:pt x="1849" y="909"/>
                  </a:lnTo>
                  <a:lnTo>
                    <a:pt x="1849" y="911"/>
                  </a:lnTo>
                  <a:lnTo>
                    <a:pt x="1847" y="913"/>
                  </a:lnTo>
                  <a:lnTo>
                    <a:pt x="1847" y="915"/>
                  </a:lnTo>
                  <a:lnTo>
                    <a:pt x="1847" y="917"/>
                  </a:lnTo>
                  <a:lnTo>
                    <a:pt x="1845" y="919"/>
                  </a:lnTo>
                  <a:lnTo>
                    <a:pt x="1845" y="921"/>
                  </a:lnTo>
                  <a:lnTo>
                    <a:pt x="1845" y="923"/>
                  </a:lnTo>
                  <a:lnTo>
                    <a:pt x="1845" y="925"/>
                  </a:lnTo>
                  <a:lnTo>
                    <a:pt x="1842" y="925"/>
                  </a:lnTo>
                  <a:lnTo>
                    <a:pt x="1842" y="927"/>
                  </a:lnTo>
                  <a:lnTo>
                    <a:pt x="1840" y="927"/>
                  </a:lnTo>
                  <a:lnTo>
                    <a:pt x="1840" y="929"/>
                  </a:lnTo>
                  <a:lnTo>
                    <a:pt x="1840" y="931"/>
                  </a:lnTo>
                  <a:lnTo>
                    <a:pt x="1838" y="933"/>
                  </a:lnTo>
                  <a:lnTo>
                    <a:pt x="1836" y="933"/>
                  </a:lnTo>
                  <a:lnTo>
                    <a:pt x="1836" y="935"/>
                  </a:lnTo>
                  <a:lnTo>
                    <a:pt x="1834" y="937"/>
                  </a:lnTo>
                  <a:lnTo>
                    <a:pt x="1832" y="937"/>
                  </a:lnTo>
                  <a:lnTo>
                    <a:pt x="1832" y="939"/>
                  </a:lnTo>
                  <a:lnTo>
                    <a:pt x="1830" y="941"/>
                  </a:lnTo>
                  <a:lnTo>
                    <a:pt x="1827" y="941"/>
                  </a:lnTo>
                  <a:lnTo>
                    <a:pt x="1827" y="943"/>
                  </a:lnTo>
                  <a:lnTo>
                    <a:pt x="1825" y="943"/>
                  </a:lnTo>
                  <a:lnTo>
                    <a:pt x="1823" y="945"/>
                  </a:lnTo>
                  <a:lnTo>
                    <a:pt x="1821" y="945"/>
                  </a:lnTo>
                  <a:lnTo>
                    <a:pt x="1821" y="947"/>
                  </a:lnTo>
                  <a:lnTo>
                    <a:pt x="1819" y="949"/>
                  </a:lnTo>
                  <a:lnTo>
                    <a:pt x="1817" y="949"/>
                  </a:lnTo>
                  <a:lnTo>
                    <a:pt x="1814" y="949"/>
                  </a:lnTo>
                  <a:lnTo>
                    <a:pt x="1812" y="949"/>
                  </a:lnTo>
                  <a:lnTo>
                    <a:pt x="1810" y="947"/>
                  </a:lnTo>
                  <a:lnTo>
                    <a:pt x="1808" y="947"/>
                  </a:lnTo>
                  <a:lnTo>
                    <a:pt x="1806" y="945"/>
                  </a:lnTo>
                  <a:lnTo>
                    <a:pt x="1804" y="945"/>
                  </a:lnTo>
                  <a:lnTo>
                    <a:pt x="1802" y="945"/>
                  </a:lnTo>
                  <a:lnTo>
                    <a:pt x="1799" y="945"/>
                  </a:lnTo>
                  <a:lnTo>
                    <a:pt x="1797" y="945"/>
                  </a:lnTo>
                  <a:lnTo>
                    <a:pt x="1795" y="945"/>
                  </a:lnTo>
                  <a:lnTo>
                    <a:pt x="1793" y="943"/>
                  </a:lnTo>
                  <a:lnTo>
                    <a:pt x="1793" y="941"/>
                  </a:lnTo>
                  <a:lnTo>
                    <a:pt x="1795" y="943"/>
                  </a:lnTo>
                  <a:lnTo>
                    <a:pt x="1797" y="943"/>
                  </a:lnTo>
                  <a:lnTo>
                    <a:pt x="1799" y="943"/>
                  </a:lnTo>
                  <a:lnTo>
                    <a:pt x="1799" y="941"/>
                  </a:lnTo>
                  <a:lnTo>
                    <a:pt x="1799" y="939"/>
                  </a:lnTo>
                  <a:lnTo>
                    <a:pt x="1799" y="937"/>
                  </a:lnTo>
                  <a:lnTo>
                    <a:pt x="1802" y="937"/>
                  </a:lnTo>
                  <a:lnTo>
                    <a:pt x="1802" y="935"/>
                  </a:lnTo>
                  <a:lnTo>
                    <a:pt x="1802" y="933"/>
                  </a:lnTo>
                  <a:lnTo>
                    <a:pt x="1799" y="933"/>
                  </a:lnTo>
                  <a:lnTo>
                    <a:pt x="1799" y="931"/>
                  </a:lnTo>
                  <a:lnTo>
                    <a:pt x="1797" y="929"/>
                  </a:lnTo>
                  <a:lnTo>
                    <a:pt x="1795" y="929"/>
                  </a:lnTo>
                  <a:lnTo>
                    <a:pt x="1795" y="927"/>
                  </a:lnTo>
                  <a:lnTo>
                    <a:pt x="1793" y="927"/>
                  </a:lnTo>
                  <a:lnTo>
                    <a:pt x="1793" y="925"/>
                  </a:lnTo>
                  <a:lnTo>
                    <a:pt x="1791" y="927"/>
                  </a:lnTo>
                  <a:lnTo>
                    <a:pt x="1789" y="927"/>
                  </a:lnTo>
                  <a:lnTo>
                    <a:pt x="1787" y="927"/>
                  </a:lnTo>
                  <a:lnTo>
                    <a:pt x="1784" y="929"/>
                  </a:lnTo>
                  <a:lnTo>
                    <a:pt x="1784" y="931"/>
                  </a:lnTo>
                  <a:lnTo>
                    <a:pt x="1782" y="931"/>
                  </a:lnTo>
                  <a:lnTo>
                    <a:pt x="1782" y="933"/>
                  </a:lnTo>
                  <a:lnTo>
                    <a:pt x="1780" y="933"/>
                  </a:lnTo>
                  <a:lnTo>
                    <a:pt x="1778" y="935"/>
                  </a:lnTo>
                  <a:lnTo>
                    <a:pt x="1778" y="937"/>
                  </a:lnTo>
                  <a:lnTo>
                    <a:pt x="1776" y="937"/>
                  </a:lnTo>
                  <a:lnTo>
                    <a:pt x="1778" y="939"/>
                  </a:lnTo>
                  <a:lnTo>
                    <a:pt x="1780" y="937"/>
                  </a:lnTo>
                  <a:lnTo>
                    <a:pt x="1780" y="935"/>
                  </a:lnTo>
                  <a:lnTo>
                    <a:pt x="1782" y="935"/>
                  </a:lnTo>
                  <a:lnTo>
                    <a:pt x="1784" y="935"/>
                  </a:lnTo>
                  <a:lnTo>
                    <a:pt x="1782" y="935"/>
                  </a:lnTo>
                  <a:lnTo>
                    <a:pt x="1782" y="937"/>
                  </a:lnTo>
                  <a:lnTo>
                    <a:pt x="1782" y="939"/>
                  </a:lnTo>
                  <a:lnTo>
                    <a:pt x="1782" y="941"/>
                  </a:lnTo>
                  <a:lnTo>
                    <a:pt x="1780" y="943"/>
                  </a:lnTo>
                  <a:lnTo>
                    <a:pt x="1780" y="945"/>
                  </a:lnTo>
                  <a:lnTo>
                    <a:pt x="1778" y="947"/>
                  </a:lnTo>
                  <a:lnTo>
                    <a:pt x="1778" y="949"/>
                  </a:lnTo>
                  <a:lnTo>
                    <a:pt x="1778" y="951"/>
                  </a:lnTo>
                  <a:lnTo>
                    <a:pt x="1776" y="953"/>
                  </a:lnTo>
                  <a:lnTo>
                    <a:pt x="1776" y="955"/>
                  </a:lnTo>
                  <a:lnTo>
                    <a:pt x="1776" y="957"/>
                  </a:lnTo>
                  <a:lnTo>
                    <a:pt x="1776" y="959"/>
                  </a:lnTo>
                  <a:lnTo>
                    <a:pt x="1776" y="961"/>
                  </a:lnTo>
                  <a:lnTo>
                    <a:pt x="1774" y="963"/>
                  </a:lnTo>
                  <a:lnTo>
                    <a:pt x="1774" y="965"/>
                  </a:lnTo>
                  <a:lnTo>
                    <a:pt x="1774" y="967"/>
                  </a:lnTo>
                  <a:lnTo>
                    <a:pt x="1774" y="969"/>
                  </a:lnTo>
                  <a:lnTo>
                    <a:pt x="1774" y="971"/>
                  </a:lnTo>
                  <a:lnTo>
                    <a:pt x="1774" y="973"/>
                  </a:lnTo>
                  <a:lnTo>
                    <a:pt x="1774" y="975"/>
                  </a:lnTo>
                  <a:lnTo>
                    <a:pt x="1774" y="977"/>
                  </a:lnTo>
                  <a:lnTo>
                    <a:pt x="1774" y="979"/>
                  </a:lnTo>
                  <a:lnTo>
                    <a:pt x="1774" y="981"/>
                  </a:lnTo>
                  <a:lnTo>
                    <a:pt x="1774" y="983"/>
                  </a:lnTo>
                  <a:lnTo>
                    <a:pt x="1774" y="985"/>
                  </a:lnTo>
                  <a:lnTo>
                    <a:pt x="1774" y="987"/>
                  </a:lnTo>
                  <a:lnTo>
                    <a:pt x="1774" y="989"/>
                  </a:lnTo>
                  <a:lnTo>
                    <a:pt x="1774" y="991"/>
                  </a:lnTo>
                  <a:lnTo>
                    <a:pt x="1774" y="993"/>
                  </a:lnTo>
                  <a:lnTo>
                    <a:pt x="1774" y="995"/>
                  </a:lnTo>
                  <a:lnTo>
                    <a:pt x="1776" y="995"/>
                  </a:lnTo>
                  <a:lnTo>
                    <a:pt x="1776" y="997"/>
                  </a:lnTo>
                  <a:lnTo>
                    <a:pt x="1776" y="999"/>
                  </a:lnTo>
                  <a:lnTo>
                    <a:pt x="1776" y="1001"/>
                  </a:lnTo>
                  <a:lnTo>
                    <a:pt x="1776" y="1003"/>
                  </a:lnTo>
                  <a:lnTo>
                    <a:pt x="1776" y="1005"/>
                  </a:lnTo>
                  <a:lnTo>
                    <a:pt x="1778" y="1007"/>
                  </a:lnTo>
                  <a:lnTo>
                    <a:pt x="1778" y="1009"/>
                  </a:lnTo>
                  <a:lnTo>
                    <a:pt x="1778" y="1011"/>
                  </a:lnTo>
                  <a:lnTo>
                    <a:pt x="1780" y="1011"/>
                  </a:lnTo>
                  <a:lnTo>
                    <a:pt x="1782" y="1011"/>
                  </a:lnTo>
                  <a:lnTo>
                    <a:pt x="1782" y="1013"/>
                  </a:lnTo>
                  <a:lnTo>
                    <a:pt x="1784" y="1015"/>
                  </a:lnTo>
                  <a:lnTo>
                    <a:pt x="1787" y="1017"/>
                  </a:lnTo>
                  <a:lnTo>
                    <a:pt x="1787" y="1019"/>
                  </a:lnTo>
                  <a:lnTo>
                    <a:pt x="1789" y="1021"/>
                  </a:lnTo>
                  <a:lnTo>
                    <a:pt x="1789" y="1023"/>
                  </a:lnTo>
                  <a:lnTo>
                    <a:pt x="1789" y="1025"/>
                  </a:lnTo>
                  <a:lnTo>
                    <a:pt x="1789" y="1027"/>
                  </a:lnTo>
                  <a:lnTo>
                    <a:pt x="1791" y="1029"/>
                  </a:lnTo>
                  <a:lnTo>
                    <a:pt x="1791" y="1031"/>
                  </a:lnTo>
                  <a:lnTo>
                    <a:pt x="1791" y="1033"/>
                  </a:lnTo>
                  <a:lnTo>
                    <a:pt x="1791" y="1035"/>
                  </a:lnTo>
                  <a:lnTo>
                    <a:pt x="1791" y="1037"/>
                  </a:lnTo>
                  <a:lnTo>
                    <a:pt x="1791" y="1039"/>
                  </a:lnTo>
                  <a:lnTo>
                    <a:pt x="1789" y="1041"/>
                  </a:lnTo>
                  <a:lnTo>
                    <a:pt x="1789" y="1043"/>
                  </a:lnTo>
                  <a:lnTo>
                    <a:pt x="1789" y="1045"/>
                  </a:lnTo>
                  <a:lnTo>
                    <a:pt x="1789" y="1047"/>
                  </a:lnTo>
                  <a:lnTo>
                    <a:pt x="1789" y="1049"/>
                  </a:lnTo>
                  <a:lnTo>
                    <a:pt x="1789" y="1051"/>
                  </a:lnTo>
                  <a:lnTo>
                    <a:pt x="1789" y="1053"/>
                  </a:lnTo>
                  <a:lnTo>
                    <a:pt x="1789" y="1055"/>
                  </a:lnTo>
                  <a:lnTo>
                    <a:pt x="1789" y="1057"/>
                  </a:lnTo>
                  <a:lnTo>
                    <a:pt x="1789" y="1059"/>
                  </a:lnTo>
                  <a:lnTo>
                    <a:pt x="1789" y="1061"/>
                  </a:lnTo>
                  <a:lnTo>
                    <a:pt x="1789" y="1063"/>
                  </a:lnTo>
                  <a:lnTo>
                    <a:pt x="1789" y="1065"/>
                  </a:lnTo>
                  <a:lnTo>
                    <a:pt x="1789" y="1067"/>
                  </a:lnTo>
                  <a:lnTo>
                    <a:pt x="1789" y="1069"/>
                  </a:lnTo>
                  <a:lnTo>
                    <a:pt x="1791" y="1069"/>
                  </a:lnTo>
                  <a:lnTo>
                    <a:pt x="1793" y="1069"/>
                  </a:lnTo>
                  <a:lnTo>
                    <a:pt x="1795" y="1069"/>
                  </a:lnTo>
                  <a:lnTo>
                    <a:pt x="1797" y="1069"/>
                  </a:lnTo>
                  <a:lnTo>
                    <a:pt x="1799" y="1069"/>
                  </a:lnTo>
                  <a:lnTo>
                    <a:pt x="1797" y="1069"/>
                  </a:lnTo>
                  <a:lnTo>
                    <a:pt x="1795" y="1069"/>
                  </a:lnTo>
                  <a:lnTo>
                    <a:pt x="1793" y="1069"/>
                  </a:lnTo>
                  <a:lnTo>
                    <a:pt x="1791" y="1069"/>
                  </a:lnTo>
                  <a:lnTo>
                    <a:pt x="1789" y="1069"/>
                  </a:lnTo>
                  <a:lnTo>
                    <a:pt x="1791" y="1071"/>
                  </a:lnTo>
                  <a:lnTo>
                    <a:pt x="1793" y="1071"/>
                  </a:lnTo>
                  <a:lnTo>
                    <a:pt x="1791" y="1071"/>
                  </a:lnTo>
                  <a:lnTo>
                    <a:pt x="1791" y="1073"/>
                  </a:lnTo>
                  <a:lnTo>
                    <a:pt x="1793" y="1073"/>
                  </a:lnTo>
                  <a:lnTo>
                    <a:pt x="1795" y="1073"/>
                  </a:lnTo>
                  <a:lnTo>
                    <a:pt x="1795" y="1071"/>
                  </a:lnTo>
                  <a:lnTo>
                    <a:pt x="1797" y="1071"/>
                  </a:lnTo>
                  <a:lnTo>
                    <a:pt x="1799" y="1069"/>
                  </a:lnTo>
                  <a:lnTo>
                    <a:pt x="1799" y="1071"/>
                  </a:lnTo>
                  <a:lnTo>
                    <a:pt x="1797" y="1071"/>
                  </a:lnTo>
                  <a:lnTo>
                    <a:pt x="1795" y="1071"/>
                  </a:lnTo>
                  <a:lnTo>
                    <a:pt x="1793" y="1073"/>
                  </a:lnTo>
                  <a:lnTo>
                    <a:pt x="1791" y="1073"/>
                  </a:lnTo>
                  <a:lnTo>
                    <a:pt x="1791" y="1075"/>
                  </a:lnTo>
                  <a:lnTo>
                    <a:pt x="1791" y="1077"/>
                  </a:lnTo>
                  <a:lnTo>
                    <a:pt x="1791" y="1079"/>
                  </a:lnTo>
                  <a:lnTo>
                    <a:pt x="1791" y="1081"/>
                  </a:lnTo>
                  <a:lnTo>
                    <a:pt x="1793" y="1083"/>
                  </a:lnTo>
                  <a:lnTo>
                    <a:pt x="1793" y="1085"/>
                  </a:lnTo>
                  <a:lnTo>
                    <a:pt x="1793" y="1087"/>
                  </a:lnTo>
                  <a:lnTo>
                    <a:pt x="1795" y="1089"/>
                  </a:lnTo>
                  <a:lnTo>
                    <a:pt x="1795" y="1091"/>
                  </a:lnTo>
                  <a:lnTo>
                    <a:pt x="1795" y="1093"/>
                  </a:lnTo>
                  <a:lnTo>
                    <a:pt x="1797" y="1095"/>
                  </a:lnTo>
                  <a:lnTo>
                    <a:pt x="1797" y="1097"/>
                  </a:lnTo>
                  <a:lnTo>
                    <a:pt x="1799" y="1097"/>
                  </a:lnTo>
                  <a:lnTo>
                    <a:pt x="1799" y="1099"/>
                  </a:lnTo>
                  <a:lnTo>
                    <a:pt x="1799" y="1101"/>
                  </a:lnTo>
                  <a:lnTo>
                    <a:pt x="1802" y="1103"/>
                  </a:lnTo>
                  <a:lnTo>
                    <a:pt x="1802" y="1105"/>
                  </a:lnTo>
                  <a:lnTo>
                    <a:pt x="1804" y="1107"/>
                  </a:lnTo>
                  <a:lnTo>
                    <a:pt x="1804" y="1109"/>
                  </a:lnTo>
                  <a:lnTo>
                    <a:pt x="1804" y="1111"/>
                  </a:lnTo>
                  <a:lnTo>
                    <a:pt x="1804" y="1113"/>
                  </a:lnTo>
                  <a:lnTo>
                    <a:pt x="1804" y="1115"/>
                  </a:lnTo>
                  <a:lnTo>
                    <a:pt x="1804" y="1117"/>
                  </a:lnTo>
                  <a:lnTo>
                    <a:pt x="1804" y="1119"/>
                  </a:lnTo>
                  <a:lnTo>
                    <a:pt x="1804" y="1121"/>
                  </a:lnTo>
                  <a:lnTo>
                    <a:pt x="1804" y="1123"/>
                  </a:lnTo>
                  <a:lnTo>
                    <a:pt x="1806" y="1125"/>
                  </a:lnTo>
                  <a:lnTo>
                    <a:pt x="1806" y="1127"/>
                  </a:lnTo>
                  <a:lnTo>
                    <a:pt x="1806" y="1129"/>
                  </a:lnTo>
                  <a:lnTo>
                    <a:pt x="1808" y="1131"/>
                  </a:lnTo>
                  <a:lnTo>
                    <a:pt x="1808" y="1133"/>
                  </a:lnTo>
                  <a:lnTo>
                    <a:pt x="1810" y="1135"/>
                  </a:lnTo>
                  <a:lnTo>
                    <a:pt x="1810" y="1137"/>
                  </a:lnTo>
                  <a:lnTo>
                    <a:pt x="1810" y="1139"/>
                  </a:lnTo>
                  <a:lnTo>
                    <a:pt x="1812" y="1141"/>
                  </a:lnTo>
                  <a:lnTo>
                    <a:pt x="1812" y="1143"/>
                  </a:lnTo>
                  <a:lnTo>
                    <a:pt x="1814" y="1145"/>
                  </a:lnTo>
                  <a:lnTo>
                    <a:pt x="1814" y="1147"/>
                  </a:lnTo>
                  <a:lnTo>
                    <a:pt x="1814" y="1149"/>
                  </a:lnTo>
                  <a:lnTo>
                    <a:pt x="1814" y="1151"/>
                  </a:lnTo>
                  <a:lnTo>
                    <a:pt x="1814" y="1153"/>
                  </a:lnTo>
                  <a:lnTo>
                    <a:pt x="1814" y="1155"/>
                  </a:lnTo>
                  <a:lnTo>
                    <a:pt x="1817" y="1155"/>
                  </a:lnTo>
                  <a:lnTo>
                    <a:pt x="1817" y="1157"/>
                  </a:lnTo>
                  <a:lnTo>
                    <a:pt x="1817" y="1159"/>
                  </a:lnTo>
                  <a:lnTo>
                    <a:pt x="1817" y="1161"/>
                  </a:lnTo>
                  <a:lnTo>
                    <a:pt x="1819" y="1163"/>
                  </a:lnTo>
                  <a:lnTo>
                    <a:pt x="1819" y="1165"/>
                  </a:lnTo>
                  <a:lnTo>
                    <a:pt x="1819" y="1167"/>
                  </a:lnTo>
                  <a:lnTo>
                    <a:pt x="1821" y="1169"/>
                  </a:lnTo>
                  <a:lnTo>
                    <a:pt x="1821" y="1171"/>
                  </a:lnTo>
                  <a:lnTo>
                    <a:pt x="1823" y="1173"/>
                  </a:lnTo>
                  <a:lnTo>
                    <a:pt x="1823" y="1175"/>
                  </a:lnTo>
                  <a:lnTo>
                    <a:pt x="1825" y="1177"/>
                  </a:lnTo>
                  <a:lnTo>
                    <a:pt x="1825" y="1179"/>
                  </a:lnTo>
                  <a:lnTo>
                    <a:pt x="1827" y="1181"/>
                  </a:lnTo>
                  <a:lnTo>
                    <a:pt x="1827" y="1183"/>
                  </a:lnTo>
                  <a:lnTo>
                    <a:pt x="1830" y="1183"/>
                  </a:lnTo>
                  <a:lnTo>
                    <a:pt x="1830" y="1185"/>
                  </a:lnTo>
                  <a:lnTo>
                    <a:pt x="1832" y="1187"/>
                  </a:lnTo>
                  <a:lnTo>
                    <a:pt x="1832" y="1189"/>
                  </a:lnTo>
                  <a:lnTo>
                    <a:pt x="1834" y="1187"/>
                  </a:lnTo>
                  <a:lnTo>
                    <a:pt x="1834" y="1189"/>
                  </a:lnTo>
                  <a:lnTo>
                    <a:pt x="1836" y="1191"/>
                  </a:lnTo>
                  <a:lnTo>
                    <a:pt x="1836" y="1193"/>
                  </a:lnTo>
                  <a:lnTo>
                    <a:pt x="1838" y="1193"/>
                  </a:lnTo>
                  <a:lnTo>
                    <a:pt x="1838" y="1195"/>
                  </a:lnTo>
                  <a:lnTo>
                    <a:pt x="1840" y="1197"/>
                  </a:lnTo>
                  <a:lnTo>
                    <a:pt x="1842" y="1197"/>
                  </a:lnTo>
                  <a:lnTo>
                    <a:pt x="1842" y="1199"/>
                  </a:lnTo>
                  <a:lnTo>
                    <a:pt x="1845" y="1201"/>
                  </a:lnTo>
                  <a:lnTo>
                    <a:pt x="1847" y="1201"/>
                  </a:lnTo>
                  <a:lnTo>
                    <a:pt x="1847" y="1203"/>
                  </a:lnTo>
                  <a:lnTo>
                    <a:pt x="1849" y="1205"/>
                  </a:lnTo>
                  <a:lnTo>
                    <a:pt x="1851" y="1207"/>
                  </a:lnTo>
                  <a:lnTo>
                    <a:pt x="1853" y="1209"/>
                  </a:lnTo>
                  <a:lnTo>
                    <a:pt x="1855" y="1211"/>
                  </a:lnTo>
                  <a:lnTo>
                    <a:pt x="1855" y="1213"/>
                  </a:lnTo>
                  <a:lnTo>
                    <a:pt x="1857" y="1213"/>
                  </a:lnTo>
                  <a:lnTo>
                    <a:pt x="1860" y="1215"/>
                  </a:lnTo>
                  <a:lnTo>
                    <a:pt x="1860" y="1217"/>
                  </a:lnTo>
                  <a:lnTo>
                    <a:pt x="1862" y="1219"/>
                  </a:lnTo>
                  <a:lnTo>
                    <a:pt x="1864" y="1219"/>
                  </a:lnTo>
                  <a:lnTo>
                    <a:pt x="1864" y="1221"/>
                  </a:lnTo>
                  <a:lnTo>
                    <a:pt x="1866" y="1223"/>
                  </a:lnTo>
                  <a:lnTo>
                    <a:pt x="1868" y="1225"/>
                  </a:lnTo>
                  <a:lnTo>
                    <a:pt x="1870" y="1227"/>
                  </a:lnTo>
                  <a:lnTo>
                    <a:pt x="1872" y="1229"/>
                  </a:lnTo>
                  <a:lnTo>
                    <a:pt x="1875" y="1231"/>
                  </a:lnTo>
                  <a:lnTo>
                    <a:pt x="1877" y="1233"/>
                  </a:lnTo>
                  <a:lnTo>
                    <a:pt x="1879" y="1235"/>
                  </a:lnTo>
                  <a:lnTo>
                    <a:pt x="1881" y="1237"/>
                  </a:lnTo>
                  <a:lnTo>
                    <a:pt x="1883" y="1239"/>
                  </a:lnTo>
                  <a:lnTo>
                    <a:pt x="1885" y="1241"/>
                  </a:lnTo>
                  <a:lnTo>
                    <a:pt x="1887" y="1241"/>
                  </a:lnTo>
                  <a:lnTo>
                    <a:pt x="1890" y="1241"/>
                  </a:lnTo>
                  <a:lnTo>
                    <a:pt x="1890" y="1239"/>
                  </a:lnTo>
                  <a:lnTo>
                    <a:pt x="1892" y="1239"/>
                  </a:lnTo>
                  <a:lnTo>
                    <a:pt x="1892" y="1241"/>
                  </a:lnTo>
                  <a:lnTo>
                    <a:pt x="1894" y="1243"/>
                  </a:lnTo>
                  <a:lnTo>
                    <a:pt x="1896" y="1245"/>
                  </a:lnTo>
                  <a:lnTo>
                    <a:pt x="1896" y="1246"/>
                  </a:lnTo>
                  <a:lnTo>
                    <a:pt x="1898" y="1246"/>
                  </a:lnTo>
                  <a:lnTo>
                    <a:pt x="1898" y="1248"/>
                  </a:lnTo>
                  <a:lnTo>
                    <a:pt x="1900" y="1250"/>
                  </a:lnTo>
                  <a:lnTo>
                    <a:pt x="1903" y="1252"/>
                  </a:lnTo>
                  <a:lnTo>
                    <a:pt x="1905" y="1254"/>
                  </a:lnTo>
                  <a:lnTo>
                    <a:pt x="1905" y="1256"/>
                  </a:lnTo>
                  <a:lnTo>
                    <a:pt x="1907" y="1256"/>
                  </a:lnTo>
                  <a:lnTo>
                    <a:pt x="1909" y="1258"/>
                  </a:lnTo>
                  <a:lnTo>
                    <a:pt x="1909" y="1260"/>
                  </a:lnTo>
                  <a:lnTo>
                    <a:pt x="1913" y="1262"/>
                  </a:lnTo>
                  <a:lnTo>
                    <a:pt x="1913" y="1264"/>
                  </a:lnTo>
                  <a:lnTo>
                    <a:pt x="1915" y="1264"/>
                  </a:lnTo>
                  <a:lnTo>
                    <a:pt x="1918" y="1266"/>
                  </a:lnTo>
                  <a:lnTo>
                    <a:pt x="1920" y="1266"/>
                  </a:lnTo>
                  <a:lnTo>
                    <a:pt x="1920" y="1268"/>
                  </a:lnTo>
                  <a:lnTo>
                    <a:pt x="1922" y="1268"/>
                  </a:lnTo>
                  <a:lnTo>
                    <a:pt x="1922" y="1270"/>
                  </a:lnTo>
                  <a:lnTo>
                    <a:pt x="1924" y="1270"/>
                  </a:lnTo>
                  <a:lnTo>
                    <a:pt x="1926" y="1272"/>
                  </a:lnTo>
                  <a:lnTo>
                    <a:pt x="1928" y="1274"/>
                  </a:lnTo>
                  <a:lnTo>
                    <a:pt x="1930" y="1276"/>
                  </a:lnTo>
                  <a:lnTo>
                    <a:pt x="1933" y="1276"/>
                  </a:lnTo>
                  <a:lnTo>
                    <a:pt x="1935" y="1278"/>
                  </a:lnTo>
                  <a:lnTo>
                    <a:pt x="1937" y="1278"/>
                  </a:lnTo>
                  <a:lnTo>
                    <a:pt x="1939" y="1280"/>
                  </a:lnTo>
                  <a:lnTo>
                    <a:pt x="1941" y="1280"/>
                  </a:lnTo>
                  <a:lnTo>
                    <a:pt x="1943" y="1280"/>
                  </a:lnTo>
                  <a:lnTo>
                    <a:pt x="1943" y="1282"/>
                  </a:lnTo>
                  <a:lnTo>
                    <a:pt x="1948" y="1282"/>
                  </a:lnTo>
                  <a:lnTo>
                    <a:pt x="1950" y="1282"/>
                  </a:lnTo>
                  <a:lnTo>
                    <a:pt x="1950" y="1280"/>
                  </a:lnTo>
                  <a:lnTo>
                    <a:pt x="1952" y="1282"/>
                  </a:lnTo>
                  <a:lnTo>
                    <a:pt x="1954" y="1282"/>
                  </a:lnTo>
                  <a:lnTo>
                    <a:pt x="1956" y="1282"/>
                  </a:lnTo>
                  <a:lnTo>
                    <a:pt x="1958" y="1282"/>
                  </a:lnTo>
                  <a:lnTo>
                    <a:pt x="1961" y="1282"/>
                  </a:lnTo>
                  <a:lnTo>
                    <a:pt x="1963" y="1282"/>
                  </a:lnTo>
                  <a:lnTo>
                    <a:pt x="1965" y="1282"/>
                  </a:lnTo>
                  <a:lnTo>
                    <a:pt x="1967" y="1282"/>
                  </a:lnTo>
                  <a:lnTo>
                    <a:pt x="1969" y="1284"/>
                  </a:lnTo>
                  <a:lnTo>
                    <a:pt x="1971" y="1284"/>
                  </a:lnTo>
                  <a:lnTo>
                    <a:pt x="1973" y="1286"/>
                  </a:lnTo>
                  <a:lnTo>
                    <a:pt x="1976" y="1288"/>
                  </a:lnTo>
                  <a:lnTo>
                    <a:pt x="1978" y="1288"/>
                  </a:lnTo>
                  <a:lnTo>
                    <a:pt x="1980" y="1290"/>
                  </a:lnTo>
                  <a:lnTo>
                    <a:pt x="1982" y="1290"/>
                  </a:lnTo>
                  <a:lnTo>
                    <a:pt x="1984" y="1292"/>
                  </a:lnTo>
                  <a:lnTo>
                    <a:pt x="1986" y="1292"/>
                  </a:lnTo>
                  <a:lnTo>
                    <a:pt x="1988" y="1294"/>
                  </a:lnTo>
                  <a:lnTo>
                    <a:pt x="1991" y="1294"/>
                  </a:lnTo>
                  <a:lnTo>
                    <a:pt x="1991" y="1296"/>
                  </a:lnTo>
                  <a:lnTo>
                    <a:pt x="1993" y="1296"/>
                  </a:lnTo>
                  <a:lnTo>
                    <a:pt x="1995" y="1298"/>
                  </a:lnTo>
                  <a:lnTo>
                    <a:pt x="1997" y="1298"/>
                  </a:lnTo>
                  <a:lnTo>
                    <a:pt x="1999" y="1298"/>
                  </a:lnTo>
                  <a:lnTo>
                    <a:pt x="1999" y="1300"/>
                  </a:lnTo>
                  <a:lnTo>
                    <a:pt x="1999" y="1298"/>
                  </a:lnTo>
                  <a:lnTo>
                    <a:pt x="1999" y="1300"/>
                  </a:lnTo>
                  <a:lnTo>
                    <a:pt x="1999" y="1298"/>
                  </a:lnTo>
                  <a:lnTo>
                    <a:pt x="2001" y="1298"/>
                  </a:lnTo>
                  <a:lnTo>
                    <a:pt x="2003" y="1300"/>
                  </a:lnTo>
                  <a:lnTo>
                    <a:pt x="2006" y="1302"/>
                  </a:lnTo>
                  <a:lnTo>
                    <a:pt x="2008" y="1304"/>
                  </a:lnTo>
                  <a:lnTo>
                    <a:pt x="2010" y="1306"/>
                  </a:lnTo>
                  <a:lnTo>
                    <a:pt x="2012" y="1308"/>
                  </a:lnTo>
                  <a:lnTo>
                    <a:pt x="2014" y="1310"/>
                  </a:lnTo>
                  <a:lnTo>
                    <a:pt x="2016" y="1312"/>
                  </a:lnTo>
                  <a:lnTo>
                    <a:pt x="2018" y="1312"/>
                  </a:lnTo>
                  <a:lnTo>
                    <a:pt x="2018" y="1314"/>
                  </a:lnTo>
                  <a:lnTo>
                    <a:pt x="2021" y="1316"/>
                  </a:lnTo>
                  <a:lnTo>
                    <a:pt x="2023" y="1316"/>
                  </a:lnTo>
                  <a:lnTo>
                    <a:pt x="2023" y="1318"/>
                  </a:lnTo>
                  <a:lnTo>
                    <a:pt x="2025" y="1318"/>
                  </a:lnTo>
                  <a:lnTo>
                    <a:pt x="2027" y="1320"/>
                  </a:lnTo>
                  <a:lnTo>
                    <a:pt x="2029" y="1322"/>
                  </a:lnTo>
                  <a:lnTo>
                    <a:pt x="2031" y="1324"/>
                  </a:lnTo>
                  <a:lnTo>
                    <a:pt x="2034" y="1324"/>
                  </a:lnTo>
                  <a:lnTo>
                    <a:pt x="2036" y="1326"/>
                  </a:lnTo>
                  <a:lnTo>
                    <a:pt x="2038" y="1326"/>
                  </a:lnTo>
                  <a:lnTo>
                    <a:pt x="2038" y="1324"/>
                  </a:lnTo>
                  <a:lnTo>
                    <a:pt x="2038" y="1326"/>
                  </a:lnTo>
                  <a:lnTo>
                    <a:pt x="2040" y="1328"/>
                  </a:lnTo>
                  <a:lnTo>
                    <a:pt x="2042" y="1328"/>
                  </a:lnTo>
                  <a:lnTo>
                    <a:pt x="2044" y="1330"/>
                  </a:lnTo>
                  <a:lnTo>
                    <a:pt x="2046" y="1332"/>
                  </a:lnTo>
                  <a:lnTo>
                    <a:pt x="2049" y="1332"/>
                  </a:lnTo>
                  <a:lnTo>
                    <a:pt x="2051" y="1334"/>
                  </a:lnTo>
                  <a:lnTo>
                    <a:pt x="2053" y="1334"/>
                  </a:lnTo>
                  <a:lnTo>
                    <a:pt x="2053" y="1336"/>
                  </a:lnTo>
                  <a:lnTo>
                    <a:pt x="2055" y="1338"/>
                  </a:lnTo>
                  <a:lnTo>
                    <a:pt x="2057" y="1340"/>
                  </a:lnTo>
                  <a:lnTo>
                    <a:pt x="2059" y="1342"/>
                  </a:lnTo>
                  <a:lnTo>
                    <a:pt x="2061" y="1344"/>
                  </a:lnTo>
                  <a:lnTo>
                    <a:pt x="2064" y="1344"/>
                  </a:lnTo>
                  <a:lnTo>
                    <a:pt x="2064" y="1346"/>
                  </a:lnTo>
                  <a:lnTo>
                    <a:pt x="2066" y="1348"/>
                  </a:lnTo>
                  <a:lnTo>
                    <a:pt x="2068" y="1348"/>
                  </a:lnTo>
                  <a:lnTo>
                    <a:pt x="2070" y="1350"/>
                  </a:lnTo>
                  <a:lnTo>
                    <a:pt x="2070" y="1352"/>
                  </a:lnTo>
                  <a:lnTo>
                    <a:pt x="2072" y="1352"/>
                  </a:lnTo>
                  <a:lnTo>
                    <a:pt x="2074" y="1354"/>
                  </a:lnTo>
                  <a:lnTo>
                    <a:pt x="2076" y="1356"/>
                  </a:lnTo>
                  <a:lnTo>
                    <a:pt x="2079" y="1358"/>
                  </a:lnTo>
                  <a:lnTo>
                    <a:pt x="2081" y="1360"/>
                  </a:lnTo>
                  <a:lnTo>
                    <a:pt x="2083" y="1360"/>
                  </a:lnTo>
                  <a:lnTo>
                    <a:pt x="2085" y="1362"/>
                  </a:lnTo>
                  <a:lnTo>
                    <a:pt x="2087" y="1362"/>
                  </a:lnTo>
                  <a:lnTo>
                    <a:pt x="2087" y="1364"/>
                  </a:lnTo>
                  <a:lnTo>
                    <a:pt x="2089" y="1364"/>
                  </a:lnTo>
                  <a:lnTo>
                    <a:pt x="2092" y="1366"/>
                  </a:lnTo>
                  <a:lnTo>
                    <a:pt x="2094" y="1368"/>
                  </a:lnTo>
                  <a:lnTo>
                    <a:pt x="2096" y="1370"/>
                  </a:lnTo>
                  <a:lnTo>
                    <a:pt x="2098" y="1372"/>
                  </a:lnTo>
                  <a:lnTo>
                    <a:pt x="2100" y="1374"/>
                  </a:lnTo>
                  <a:lnTo>
                    <a:pt x="2102" y="1374"/>
                  </a:lnTo>
                  <a:lnTo>
                    <a:pt x="2102" y="1376"/>
                  </a:lnTo>
                  <a:lnTo>
                    <a:pt x="2104" y="1376"/>
                  </a:lnTo>
                  <a:lnTo>
                    <a:pt x="2107" y="1376"/>
                  </a:lnTo>
                  <a:lnTo>
                    <a:pt x="2107" y="1378"/>
                  </a:lnTo>
                  <a:lnTo>
                    <a:pt x="2109" y="1380"/>
                  </a:lnTo>
                  <a:lnTo>
                    <a:pt x="2111" y="1382"/>
                  </a:lnTo>
                  <a:lnTo>
                    <a:pt x="2113" y="1382"/>
                  </a:lnTo>
                  <a:lnTo>
                    <a:pt x="2113" y="1384"/>
                  </a:lnTo>
                  <a:lnTo>
                    <a:pt x="2115" y="1384"/>
                  </a:lnTo>
                  <a:lnTo>
                    <a:pt x="2117" y="1386"/>
                  </a:lnTo>
                  <a:lnTo>
                    <a:pt x="2119" y="1388"/>
                  </a:lnTo>
                  <a:lnTo>
                    <a:pt x="2122" y="1388"/>
                  </a:lnTo>
                  <a:lnTo>
                    <a:pt x="2124" y="1390"/>
                  </a:lnTo>
                  <a:lnTo>
                    <a:pt x="2126" y="1392"/>
                  </a:lnTo>
                  <a:lnTo>
                    <a:pt x="2128" y="1394"/>
                  </a:lnTo>
                  <a:lnTo>
                    <a:pt x="2130" y="1394"/>
                  </a:lnTo>
                  <a:lnTo>
                    <a:pt x="2132" y="1394"/>
                  </a:lnTo>
                  <a:lnTo>
                    <a:pt x="2132" y="1396"/>
                  </a:lnTo>
                  <a:lnTo>
                    <a:pt x="2134" y="1396"/>
                  </a:lnTo>
                  <a:lnTo>
                    <a:pt x="2137" y="1398"/>
                  </a:lnTo>
                  <a:lnTo>
                    <a:pt x="2139" y="1398"/>
                  </a:lnTo>
                  <a:lnTo>
                    <a:pt x="2141" y="1400"/>
                  </a:lnTo>
                  <a:lnTo>
                    <a:pt x="2143" y="1400"/>
                  </a:lnTo>
                  <a:lnTo>
                    <a:pt x="2143" y="1402"/>
                  </a:lnTo>
                  <a:lnTo>
                    <a:pt x="2145" y="1402"/>
                  </a:lnTo>
                  <a:lnTo>
                    <a:pt x="2147" y="1402"/>
                  </a:lnTo>
                  <a:lnTo>
                    <a:pt x="2149" y="1404"/>
                  </a:lnTo>
                  <a:lnTo>
                    <a:pt x="2152" y="1404"/>
                  </a:lnTo>
                  <a:lnTo>
                    <a:pt x="2154" y="1404"/>
                  </a:lnTo>
                  <a:lnTo>
                    <a:pt x="2156" y="1406"/>
                  </a:lnTo>
                  <a:lnTo>
                    <a:pt x="2158" y="1406"/>
                  </a:lnTo>
                  <a:lnTo>
                    <a:pt x="2160" y="1408"/>
                  </a:lnTo>
                  <a:lnTo>
                    <a:pt x="2162" y="1410"/>
                  </a:lnTo>
                  <a:lnTo>
                    <a:pt x="2165" y="1412"/>
                  </a:lnTo>
                  <a:lnTo>
                    <a:pt x="2167" y="1412"/>
                  </a:lnTo>
                  <a:lnTo>
                    <a:pt x="2169" y="1414"/>
                  </a:lnTo>
                  <a:lnTo>
                    <a:pt x="2171" y="1414"/>
                  </a:lnTo>
                  <a:lnTo>
                    <a:pt x="2173" y="1414"/>
                  </a:lnTo>
                  <a:lnTo>
                    <a:pt x="2173" y="1416"/>
                  </a:lnTo>
                  <a:lnTo>
                    <a:pt x="2175" y="1416"/>
                  </a:lnTo>
                  <a:lnTo>
                    <a:pt x="2177" y="1416"/>
                  </a:lnTo>
                  <a:lnTo>
                    <a:pt x="2180" y="1418"/>
                  </a:lnTo>
                  <a:lnTo>
                    <a:pt x="2182" y="1418"/>
                  </a:lnTo>
                  <a:lnTo>
                    <a:pt x="2184" y="1418"/>
                  </a:lnTo>
                  <a:lnTo>
                    <a:pt x="2186" y="1418"/>
                  </a:lnTo>
                  <a:lnTo>
                    <a:pt x="2188" y="1420"/>
                  </a:lnTo>
                  <a:lnTo>
                    <a:pt x="2190" y="1420"/>
                  </a:lnTo>
                  <a:lnTo>
                    <a:pt x="2192" y="1420"/>
                  </a:lnTo>
                  <a:lnTo>
                    <a:pt x="2195" y="1418"/>
                  </a:lnTo>
                  <a:lnTo>
                    <a:pt x="2197" y="1418"/>
                  </a:lnTo>
                  <a:lnTo>
                    <a:pt x="2197" y="1416"/>
                  </a:lnTo>
                  <a:lnTo>
                    <a:pt x="2199" y="1414"/>
                  </a:lnTo>
                  <a:lnTo>
                    <a:pt x="2199" y="1416"/>
                  </a:lnTo>
                  <a:lnTo>
                    <a:pt x="2201" y="1414"/>
                  </a:lnTo>
                  <a:lnTo>
                    <a:pt x="2201" y="1412"/>
                  </a:lnTo>
                  <a:lnTo>
                    <a:pt x="2199" y="1412"/>
                  </a:lnTo>
                  <a:lnTo>
                    <a:pt x="2197" y="1412"/>
                  </a:lnTo>
                  <a:lnTo>
                    <a:pt x="2199" y="1412"/>
                  </a:lnTo>
                  <a:lnTo>
                    <a:pt x="2201" y="1410"/>
                  </a:lnTo>
                  <a:lnTo>
                    <a:pt x="2201" y="1412"/>
                  </a:lnTo>
                  <a:lnTo>
                    <a:pt x="2203" y="1412"/>
                  </a:lnTo>
                  <a:lnTo>
                    <a:pt x="2205" y="1412"/>
                  </a:lnTo>
                  <a:lnTo>
                    <a:pt x="2207" y="1414"/>
                  </a:lnTo>
                  <a:lnTo>
                    <a:pt x="2210" y="1414"/>
                  </a:lnTo>
                  <a:lnTo>
                    <a:pt x="2210" y="1416"/>
                  </a:lnTo>
                  <a:lnTo>
                    <a:pt x="2212" y="1418"/>
                  </a:lnTo>
                  <a:lnTo>
                    <a:pt x="2214" y="1420"/>
                  </a:lnTo>
                  <a:lnTo>
                    <a:pt x="2216" y="1420"/>
                  </a:lnTo>
                  <a:lnTo>
                    <a:pt x="2216" y="1422"/>
                  </a:lnTo>
                  <a:lnTo>
                    <a:pt x="2218" y="1424"/>
                  </a:lnTo>
                  <a:lnTo>
                    <a:pt x="2220" y="1426"/>
                  </a:lnTo>
                  <a:lnTo>
                    <a:pt x="2220" y="1428"/>
                  </a:lnTo>
                  <a:lnTo>
                    <a:pt x="2223" y="1428"/>
                  </a:lnTo>
                  <a:lnTo>
                    <a:pt x="2220" y="1430"/>
                  </a:lnTo>
                  <a:lnTo>
                    <a:pt x="2220" y="1432"/>
                  </a:lnTo>
                  <a:lnTo>
                    <a:pt x="2223" y="1432"/>
                  </a:lnTo>
                  <a:lnTo>
                    <a:pt x="2225" y="1434"/>
                  </a:lnTo>
                  <a:lnTo>
                    <a:pt x="2227" y="1434"/>
                  </a:lnTo>
                  <a:lnTo>
                    <a:pt x="2227" y="1436"/>
                  </a:lnTo>
                  <a:lnTo>
                    <a:pt x="2229" y="1434"/>
                  </a:lnTo>
                  <a:lnTo>
                    <a:pt x="2231" y="1436"/>
                  </a:lnTo>
                  <a:lnTo>
                    <a:pt x="2233" y="1436"/>
                  </a:lnTo>
                  <a:lnTo>
                    <a:pt x="2233" y="1438"/>
                  </a:lnTo>
                  <a:lnTo>
                    <a:pt x="2235" y="1438"/>
                  </a:lnTo>
                  <a:lnTo>
                    <a:pt x="2238" y="1440"/>
                  </a:lnTo>
                  <a:lnTo>
                    <a:pt x="2240" y="1440"/>
                  </a:lnTo>
                  <a:lnTo>
                    <a:pt x="2242" y="1442"/>
                  </a:lnTo>
                  <a:lnTo>
                    <a:pt x="2242" y="1444"/>
                  </a:lnTo>
                  <a:lnTo>
                    <a:pt x="2240" y="1446"/>
                  </a:lnTo>
                  <a:lnTo>
                    <a:pt x="2240" y="1448"/>
                  </a:lnTo>
                  <a:lnTo>
                    <a:pt x="2240" y="1450"/>
                  </a:lnTo>
                  <a:lnTo>
                    <a:pt x="2240" y="1452"/>
                  </a:lnTo>
                  <a:lnTo>
                    <a:pt x="2240" y="1454"/>
                  </a:lnTo>
                  <a:lnTo>
                    <a:pt x="2242" y="1456"/>
                  </a:lnTo>
                  <a:lnTo>
                    <a:pt x="2242" y="1458"/>
                  </a:lnTo>
                  <a:lnTo>
                    <a:pt x="2240" y="1458"/>
                  </a:lnTo>
                  <a:lnTo>
                    <a:pt x="2240" y="1460"/>
                  </a:lnTo>
                  <a:lnTo>
                    <a:pt x="2242" y="1462"/>
                  </a:lnTo>
                  <a:lnTo>
                    <a:pt x="2242" y="1464"/>
                  </a:lnTo>
                  <a:lnTo>
                    <a:pt x="2244" y="1466"/>
                  </a:lnTo>
                  <a:lnTo>
                    <a:pt x="2246" y="1468"/>
                  </a:lnTo>
                  <a:lnTo>
                    <a:pt x="2246" y="1470"/>
                  </a:lnTo>
                  <a:lnTo>
                    <a:pt x="2248" y="1472"/>
                  </a:lnTo>
                  <a:lnTo>
                    <a:pt x="2248" y="1474"/>
                  </a:lnTo>
                  <a:lnTo>
                    <a:pt x="2250" y="1476"/>
                  </a:lnTo>
                  <a:lnTo>
                    <a:pt x="2250" y="1478"/>
                  </a:lnTo>
                  <a:lnTo>
                    <a:pt x="2250" y="1480"/>
                  </a:lnTo>
                  <a:lnTo>
                    <a:pt x="2253" y="1482"/>
                  </a:lnTo>
                  <a:lnTo>
                    <a:pt x="2255" y="1484"/>
                  </a:lnTo>
                  <a:lnTo>
                    <a:pt x="2255" y="1486"/>
                  </a:lnTo>
                  <a:lnTo>
                    <a:pt x="2257" y="1488"/>
                  </a:lnTo>
                  <a:lnTo>
                    <a:pt x="2257" y="1490"/>
                  </a:lnTo>
                  <a:lnTo>
                    <a:pt x="2259" y="1492"/>
                  </a:lnTo>
                  <a:lnTo>
                    <a:pt x="2259" y="1494"/>
                  </a:lnTo>
                  <a:lnTo>
                    <a:pt x="2259" y="1496"/>
                  </a:lnTo>
                  <a:lnTo>
                    <a:pt x="2261" y="1498"/>
                  </a:lnTo>
                  <a:lnTo>
                    <a:pt x="2261" y="1500"/>
                  </a:lnTo>
                  <a:lnTo>
                    <a:pt x="2261" y="1502"/>
                  </a:lnTo>
                  <a:lnTo>
                    <a:pt x="2263" y="1504"/>
                  </a:lnTo>
                  <a:lnTo>
                    <a:pt x="2263" y="1506"/>
                  </a:lnTo>
                  <a:lnTo>
                    <a:pt x="2265" y="1508"/>
                  </a:lnTo>
                  <a:lnTo>
                    <a:pt x="2265" y="1510"/>
                  </a:lnTo>
                  <a:lnTo>
                    <a:pt x="2265" y="1512"/>
                  </a:lnTo>
                  <a:lnTo>
                    <a:pt x="2268" y="1514"/>
                  </a:lnTo>
                  <a:lnTo>
                    <a:pt x="2268" y="1516"/>
                  </a:lnTo>
                  <a:lnTo>
                    <a:pt x="2270" y="1518"/>
                  </a:lnTo>
                  <a:lnTo>
                    <a:pt x="2270" y="1520"/>
                  </a:lnTo>
                  <a:lnTo>
                    <a:pt x="2270" y="1522"/>
                  </a:lnTo>
                  <a:lnTo>
                    <a:pt x="2270" y="1524"/>
                  </a:lnTo>
                  <a:lnTo>
                    <a:pt x="2270" y="1526"/>
                  </a:lnTo>
                  <a:lnTo>
                    <a:pt x="2270" y="1528"/>
                  </a:lnTo>
                  <a:lnTo>
                    <a:pt x="2272" y="1530"/>
                  </a:lnTo>
                  <a:lnTo>
                    <a:pt x="2274" y="1528"/>
                  </a:lnTo>
                  <a:lnTo>
                    <a:pt x="2274" y="1530"/>
                  </a:lnTo>
                  <a:lnTo>
                    <a:pt x="2276" y="1532"/>
                  </a:lnTo>
                  <a:lnTo>
                    <a:pt x="2276" y="1534"/>
                  </a:lnTo>
                  <a:lnTo>
                    <a:pt x="2278" y="1534"/>
                  </a:lnTo>
                  <a:lnTo>
                    <a:pt x="2278" y="1536"/>
                  </a:lnTo>
                  <a:lnTo>
                    <a:pt x="2280" y="1538"/>
                  </a:lnTo>
                  <a:lnTo>
                    <a:pt x="2283" y="1540"/>
                  </a:lnTo>
                  <a:lnTo>
                    <a:pt x="2283" y="1542"/>
                  </a:lnTo>
                  <a:lnTo>
                    <a:pt x="2285" y="1544"/>
                  </a:lnTo>
                  <a:lnTo>
                    <a:pt x="2287" y="1546"/>
                  </a:lnTo>
                  <a:lnTo>
                    <a:pt x="2287" y="1548"/>
                  </a:lnTo>
                  <a:lnTo>
                    <a:pt x="2287" y="1550"/>
                  </a:lnTo>
                  <a:lnTo>
                    <a:pt x="2289" y="1552"/>
                  </a:lnTo>
                  <a:lnTo>
                    <a:pt x="2289" y="1554"/>
                  </a:lnTo>
                  <a:lnTo>
                    <a:pt x="2291" y="1556"/>
                  </a:lnTo>
                  <a:lnTo>
                    <a:pt x="2291" y="1558"/>
                  </a:lnTo>
                  <a:lnTo>
                    <a:pt x="2293" y="1560"/>
                  </a:lnTo>
                  <a:lnTo>
                    <a:pt x="2293" y="1562"/>
                  </a:lnTo>
                  <a:lnTo>
                    <a:pt x="2293" y="1564"/>
                  </a:lnTo>
                  <a:lnTo>
                    <a:pt x="2296" y="1564"/>
                  </a:lnTo>
                  <a:lnTo>
                    <a:pt x="2296" y="1566"/>
                  </a:lnTo>
                  <a:lnTo>
                    <a:pt x="2298" y="1568"/>
                  </a:lnTo>
                  <a:lnTo>
                    <a:pt x="2298" y="1570"/>
                  </a:lnTo>
                  <a:lnTo>
                    <a:pt x="2300" y="1572"/>
                  </a:lnTo>
                  <a:lnTo>
                    <a:pt x="2300" y="1574"/>
                  </a:lnTo>
                  <a:lnTo>
                    <a:pt x="2300" y="1576"/>
                  </a:lnTo>
                  <a:lnTo>
                    <a:pt x="2302" y="1578"/>
                  </a:lnTo>
                  <a:lnTo>
                    <a:pt x="2302" y="1580"/>
                  </a:lnTo>
                  <a:lnTo>
                    <a:pt x="2302" y="1582"/>
                  </a:lnTo>
                  <a:lnTo>
                    <a:pt x="2302" y="1584"/>
                  </a:lnTo>
                  <a:lnTo>
                    <a:pt x="2304" y="1586"/>
                  </a:lnTo>
                  <a:lnTo>
                    <a:pt x="2304" y="1588"/>
                  </a:lnTo>
                  <a:lnTo>
                    <a:pt x="2306" y="1590"/>
                  </a:lnTo>
                  <a:lnTo>
                    <a:pt x="2306" y="1592"/>
                  </a:lnTo>
                  <a:lnTo>
                    <a:pt x="2308" y="1594"/>
                  </a:lnTo>
                  <a:lnTo>
                    <a:pt x="2308" y="1596"/>
                  </a:lnTo>
                  <a:lnTo>
                    <a:pt x="2311" y="1598"/>
                  </a:lnTo>
                  <a:lnTo>
                    <a:pt x="2311" y="1600"/>
                  </a:lnTo>
                  <a:lnTo>
                    <a:pt x="2311" y="1602"/>
                  </a:lnTo>
                  <a:lnTo>
                    <a:pt x="2313" y="1604"/>
                  </a:lnTo>
                  <a:lnTo>
                    <a:pt x="2315" y="1605"/>
                  </a:lnTo>
                  <a:lnTo>
                    <a:pt x="2315" y="1607"/>
                  </a:lnTo>
                  <a:lnTo>
                    <a:pt x="2315" y="1609"/>
                  </a:lnTo>
                  <a:lnTo>
                    <a:pt x="2317" y="1611"/>
                  </a:lnTo>
                  <a:lnTo>
                    <a:pt x="2317" y="1613"/>
                  </a:lnTo>
                  <a:lnTo>
                    <a:pt x="2319" y="1613"/>
                  </a:lnTo>
                  <a:lnTo>
                    <a:pt x="2319" y="1615"/>
                  </a:lnTo>
                  <a:lnTo>
                    <a:pt x="2319" y="1617"/>
                  </a:lnTo>
                  <a:lnTo>
                    <a:pt x="2321" y="1619"/>
                  </a:lnTo>
                  <a:lnTo>
                    <a:pt x="2321" y="1621"/>
                  </a:lnTo>
                  <a:lnTo>
                    <a:pt x="2323" y="1623"/>
                  </a:lnTo>
                  <a:lnTo>
                    <a:pt x="2323" y="1625"/>
                  </a:lnTo>
                  <a:lnTo>
                    <a:pt x="2323" y="1627"/>
                  </a:lnTo>
                  <a:lnTo>
                    <a:pt x="2323" y="1629"/>
                  </a:lnTo>
                  <a:lnTo>
                    <a:pt x="2323" y="1631"/>
                  </a:lnTo>
                  <a:lnTo>
                    <a:pt x="2326" y="1633"/>
                  </a:lnTo>
                  <a:lnTo>
                    <a:pt x="2326" y="1635"/>
                  </a:lnTo>
                  <a:lnTo>
                    <a:pt x="2326" y="1637"/>
                  </a:lnTo>
                  <a:lnTo>
                    <a:pt x="2326" y="1639"/>
                  </a:lnTo>
                  <a:lnTo>
                    <a:pt x="2326" y="1641"/>
                  </a:lnTo>
                  <a:lnTo>
                    <a:pt x="2328" y="1643"/>
                  </a:lnTo>
                  <a:lnTo>
                    <a:pt x="2328" y="1645"/>
                  </a:lnTo>
                  <a:lnTo>
                    <a:pt x="2328" y="1647"/>
                  </a:lnTo>
                  <a:lnTo>
                    <a:pt x="2330" y="1649"/>
                  </a:lnTo>
                  <a:lnTo>
                    <a:pt x="2330" y="1651"/>
                  </a:lnTo>
                  <a:lnTo>
                    <a:pt x="2330" y="1653"/>
                  </a:lnTo>
                  <a:lnTo>
                    <a:pt x="2330" y="1655"/>
                  </a:lnTo>
                  <a:lnTo>
                    <a:pt x="2332" y="1657"/>
                  </a:lnTo>
                  <a:lnTo>
                    <a:pt x="2332" y="1659"/>
                  </a:lnTo>
                  <a:lnTo>
                    <a:pt x="2332" y="1661"/>
                  </a:lnTo>
                  <a:lnTo>
                    <a:pt x="2334" y="1663"/>
                  </a:lnTo>
                  <a:lnTo>
                    <a:pt x="2334" y="1665"/>
                  </a:lnTo>
                  <a:lnTo>
                    <a:pt x="2334" y="1667"/>
                  </a:lnTo>
                  <a:lnTo>
                    <a:pt x="2334" y="1669"/>
                  </a:lnTo>
                  <a:lnTo>
                    <a:pt x="2336" y="1671"/>
                  </a:lnTo>
                  <a:lnTo>
                    <a:pt x="2336" y="1673"/>
                  </a:lnTo>
                  <a:lnTo>
                    <a:pt x="2336" y="1675"/>
                  </a:lnTo>
                  <a:lnTo>
                    <a:pt x="2338" y="1677"/>
                  </a:lnTo>
                  <a:lnTo>
                    <a:pt x="2338" y="1679"/>
                  </a:lnTo>
                  <a:lnTo>
                    <a:pt x="2341" y="1679"/>
                  </a:lnTo>
                  <a:lnTo>
                    <a:pt x="2338" y="1681"/>
                  </a:lnTo>
                  <a:lnTo>
                    <a:pt x="2341" y="1683"/>
                  </a:lnTo>
                  <a:lnTo>
                    <a:pt x="2341" y="1681"/>
                  </a:lnTo>
                  <a:lnTo>
                    <a:pt x="2343" y="1681"/>
                  </a:lnTo>
                  <a:lnTo>
                    <a:pt x="2341" y="1681"/>
                  </a:lnTo>
                  <a:lnTo>
                    <a:pt x="2341" y="1683"/>
                  </a:lnTo>
                  <a:lnTo>
                    <a:pt x="2341" y="1685"/>
                  </a:lnTo>
                  <a:lnTo>
                    <a:pt x="2341" y="1687"/>
                  </a:lnTo>
                  <a:lnTo>
                    <a:pt x="2343" y="1689"/>
                  </a:lnTo>
                  <a:lnTo>
                    <a:pt x="2345" y="1691"/>
                  </a:lnTo>
                  <a:lnTo>
                    <a:pt x="2345" y="1693"/>
                  </a:lnTo>
                  <a:lnTo>
                    <a:pt x="2345" y="1695"/>
                  </a:lnTo>
                  <a:lnTo>
                    <a:pt x="2347" y="1697"/>
                  </a:lnTo>
                  <a:lnTo>
                    <a:pt x="2349" y="1699"/>
                  </a:lnTo>
                  <a:lnTo>
                    <a:pt x="2349" y="1701"/>
                  </a:lnTo>
                  <a:lnTo>
                    <a:pt x="2351" y="1703"/>
                  </a:lnTo>
                  <a:lnTo>
                    <a:pt x="2351" y="1705"/>
                  </a:lnTo>
                  <a:lnTo>
                    <a:pt x="2354" y="1707"/>
                  </a:lnTo>
                  <a:lnTo>
                    <a:pt x="2354" y="1709"/>
                  </a:lnTo>
                  <a:lnTo>
                    <a:pt x="2354" y="1711"/>
                  </a:lnTo>
                  <a:lnTo>
                    <a:pt x="2354" y="1713"/>
                  </a:lnTo>
                  <a:lnTo>
                    <a:pt x="2356" y="1715"/>
                  </a:lnTo>
                  <a:lnTo>
                    <a:pt x="2356" y="1717"/>
                  </a:lnTo>
                  <a:lnTo>
                    <a:pt x="2356" y="1719"/>
                  </a:lnTo>
                  <a:lnTo>
                    <a:pt x="2356" y="1721"/>
                  </a:lnTo>
                  <a:lnTo>
                    <a:pt x="2358" y="1723"/>
                  </a:lnTo>
                  <a:lnTo>
                    <a:pt x="2358" y="1725"/>
                  </a:lnTo>
                  <a:lnTo>
                    <a:pt x="2358" y="1727"/>
                  </a:lnTo>
                  <a:lnTo>
                    <a:pt x="2358" y="1729"/>
                  </a:lnTo>
                  <a:lnTo>
                    <a:pt x="2358" y="1731"/>
                  </a:lnTo>
                  <a:lnTo>
                    <a:pt x="2360" y="1733"/>
                  </a:lnTo>
                  <a:lnTo>
                    <a:pt x="2360" y="1735"/>
                  </a:lnTo>
                  <a:lnTo>
                    <a:pt x="2360" y="1737"/>
                  </a:lnTo>
                  <a:lnTo>
                    <a:pt x="2360" y="1739"/>
                  </a:lnTo>
                  <a:lnTo>
                    <a:pt x="2362" y="1739"/>
                  </a:lnTo>
                  <a:lnTo>
                    <a:pt x="2362" y="1741"/>
                  </a:lnTo>
                  <a:lnTo>
                    <a:pt x="2362" y="1743"/>
                  </a:lnTo>
                  <a:lnTo>
                    <a:pt x="2364" y="1745"/>
                  </a:lnTo>
                  <a:lnTo>
                    <a:pt x="2364" y="1747"/>
                  </a:lnTo>
                  <a:lnTo>
                    <a:pt x="2364" y="1749"/>
                  </a:lnTo>
                  <a:lnTo>
                    <a:pt x="2366" y="1751"/>
                  </a:lnTo>
                  <a:lnTo>
                    <a:pt x="2369" y="1753"/>
                  </a:lnTo>
                  <a:lnTo>
                    <a:pt x="2369" y="1755"/>
                  </a:lnTo>
                  <a:lnTo>
                    <a:pt x="2369" y="1757"/>
                  </a:lnTo>
                  <a:lnTo>
                    <a:pt x="2371" y="1759"/>
                  </a:lnTo>
                  <a:lnTo>
                    <a:pt x="2371" y="1761"/>
                  </a:lnTo>
                  <a:lnTo>
                    <a:pt x="2373" y="1761"/>
                  </a:lnTo>
                  <a:lnTo>
                    <a:pt x="2373" y="1763"/>
                  </a:lnTo>
                  <a:lnTo>
                    <a:pt x="2375" y="1763"/>
                  </a:lnTo>
                  <a:lnTo>
                    <a:pt x="2373" y="1763"/>
                  </a:lnTo>
                  <a:lnTo>
                    <a:pt x="2375" y="1763"/>
                  </a:lnTo>
                  <a:lnTo>
                    <a:pt x="2375" y="1765"/>
                  </a:lnTo>
                  <a:lnTo>
                    <a:pt x="2375" y="1767"/>
                  </a:lnTo>
                  <a:lnTo>
                    <a:pt x="2377" y="1769"/>
                  </a:lnTo>
                  <a:lnTo>
                    <a:pt x="2377" y="1771"/>
                  </a:lnTo>
                  <a:lnTo>
                    <a:pt x="2379" y="1773"/>
                  </a:lnTo>
                  <a:lnTo>
                    <a:pt x="2379" y="1775"/>
                  </a:lnTo>
                  <a:lnTo>
                    <a:pt x="2379" y="1777"/>
                  </a:lnTo>
                  <a:lnTo>
                    <a:pt x="2381" y="1779"/>
                  </a:lnTo>
                  <a:lnTo>
                    <a:pt x="2384" y="1781"/>
                  </a:lnTo>
                  <a:lnTo>
                    <a:pt x="2384" y="1783"/>
                  </a:lnTo>
                  <a:lnTo>
                    <a:pt x="2384" y="1785"/>
                  </a:lnTo>
                  <a:lnTo>
                    <a:pt x="2386" y="1787"/>
                  </a:lnTo>
                  <a:lnTo>
                    <a:pt x="2388" y="1789"/>
                  </a:lnTo>
                  <a:lnTo>
                    <a:pt x="2388" y="1791"/>
                  </a:lnTo>
                  <a:lnTo>
                    <a:pt x="2390" y="1793"/>
                  </a:lnTo>
                  <a:lnTo>
                    <a:pt x="2390" y="1795"/>
                  </a:lnTo>
                  <a:lnTo>
                    <a:pt x="2392" y="1795"/>
                  </a:lnTo>
                  <a:lnTo>
                    <a:pt x="2392" y="1797"/>
                  </a:lnTo>
                  <a:lnTo>
                    <a:pt x="2394" y="1799"/>
                  </a:lnTo>
                  <a:lnTo>
                    <a:pt x="2396" y="1801"/>
                  </a:lnTo>
                  <a:lnTo>
                    <a:pt x="2399" y="1803"/>
                  </a:lnTo>
                  <a:lnTo>
                    <a:pt x="2399" y="1805"/>
                  </a:lnTo>
                  <a:lnTo>
                    <a:pt x="2401" y="1807"/>
                  </a:lnTo>
                  <a:lnTo>
                    <a:pt x="2401" y="1809"/>
                  </a:lnTo>
                  <a:lnTo>
                    <a:pt x="2403" y="1811"/>
                  </a:lnTo>
                  <a:lnTo>
                    <a:pt x="2403" y="1813"/>
                  </a:lnTo>
                  <a:lnTo>
                    <a:pt x="2405" y="1815"/>
                  </a:lnTo>
                  <a:lnTo>
                    <a:pt x="2407" y="1817"/>
                  </a:lnTo>
                  <a:lnTo>
                    <a:pt x="2407" y="1819"/>
                  </a:lnTo>
                  <a:lnTo>
                    <a:pt x="2409" y="1821"/>
                  </a:lnTo>
                  <a:lnTo>
                    <a:pt x="2409" y="1823"/>
                  </a:lnTo>
                  <a:lnTo>
                    <a:pt x="2411" y="1823"/>
                  </a:lnTo>
                  <a:lnTo>
                    <a:pt x="2411" y="1825"/>
                  </a:lnTo>
                  <a:lnTo>
                    <a:pt x="2414" y="1827"/>
                  </a:lnTo>
                  <a:lnTo>
                    <a:pt x="2416" y="1829"/>
                  </a:lnTo>
                  <a:lnTo>
                    <a:pt x="2416" y="1831"/>
                  </a:lnTo>
                  <a:lnTo>
                    <a:pt x="2418" y="1833"/>
                  </a:lnTo>
                  <a:lnTo>
                    <a:pt x="2420" y="1835"/>
                  </a:lnTo>
                  <a:lnTo>
                    <a:pt x="2420" y="1837"/>
                  </a:lnTo>
                  <a:lnTo>
                    <a:pt x="2422" y="1839"/>
                  </a:lnTo>
                  <a:lnTo>
                    <a:pt x="2424" y="1839"/>
                  </a:lnTo>
                  <a:lnTo>
                    <a:pt x="2424" y="1841"/>
                  </a:lnTo>
                  <a:lnTo>
                    <a:pt x="2427" y="1843"/>
                  </a:lnTo>
                  <a:lnTo>
                    <a:pt x="2429" y="1845"/>
                  </a:lnTo>
                  <a:lnTo>
                    <a:pt x="2431" y="1847"/>
                  </a:lnTo>
                  <a:lnTo>
                    <a:pt x="2433" y="1849"/>
                  </a:lnTo>
                  <a:lnTo>
                    <a:pt x="2435" y="1851"/>
                  </a:lnTo>
                  <a:lnTo>
                    <a:pt x="2437" y="1853"/>
                  </a:lnTo>
                  <a:lnTo>
                    <a:pt x="2439" y="1855"/>
                  </a:lnTo>
                  <a:lnTo>
                    <a:pt x="2442" y="1857"/>
                  </a:lnTo>
                  <a:lnTo>
                    <a:pt x="2444" y="1859"/>
                  </a:lnTo>
                  <a:lnTo>
                    <a:pt x="2446" y="1861"/>
                  </a:lnTo>
                  <a:lnTo>
                    <a:pt x="2446" y="1863"/>
                  </a:lnTo>
                  <a:lnTo>
                    <a:pt x="2448" y="1863"/>
                  </a:lnTo>
                  <a:lnTo>
                    <a:pt x="2448" y="1865"/>
                  </a:lnTo>
                  <a:lnTo>
                    <a:pt x="2450" y="1867"/>
                  </a:lnTo>
                  <a:lnTo>
                    <a:pt x="2452" y="1867"/>
                  </a:lnTo>
                  <a:lnTo>
                    <a:pt x="2452" y="1869"/>
                  </a:lnTo>
                  <a:lnTo>
                    <a:pt x="2454" y="1871"/>
                  </a:lnTo>
                  <a:lnTo>
                    <a:pt x="2457" y="1871"/>
                  </a:lnTo>
                  <a:lnTo>
                    <a:pt x="2457" y="1873"/>
                  </a:lnTo>
                  <a:lnTo>
                    <a:pt x="2459" y="1873"/>
                  </a:lnTo>
                  <a:lnTo>
                    <a:pt x="2461" y="1875"/>
                  </a:lnTo>
                  <a:lnTo>
                    <a:pt x="2463" y="1877"/>
                  </a:lnTo>
                  <a:lnTo>
                    <a:pt x="2465" y="1877"/>
                  </a:lnTo>
                  <a:lnTo>
                    <a:pt x="2465" y="1879"/>
                  </a:lnTo>
                  <a:lnTo>
                    <a:pt x="2467" y="1879"/>
                  </a:lnTo>
                  <a:lnTo>
                    <a:pt x="2467" y="1881"/>
                  </a:lnTo>
                  <a:lnTo>
                    <a:pt x="2469" y="1883"/>
                  </a:lnTo>
                  <a:lnTo>
                    <a:pt x="2472" y="1883"/>
                  </a:lnTo>
                  <a:lnTo>
                    <a:pt x="2474" y="1885"/>
                  </a:lnTo>
                  <a:lnTo>
                    <a:pt x="2476" y="1887"/>
                  </a:lnTo>
                  <a:lnTo>
                    <a:pt x="2478" y="1889"/>
                  </a:lnTo>
                  <a:lnTo>
                    <a:pt x="2480" y="1891"/>
                  </a:lnTo>
                  <a:lnTo>
                    <a:pt x="2482" y="1891"/>
                  </a:lnTo>
                  <a:lnTo>
                    <a:pt x="2485" y="1893"/>
                  </a:lnTo>
                  <a:lnTo>
                    <a:pt x="2487" y="1895"/>
                  </a:lnTo>
                  <a:lnTo>
                    <a:pt x="2489" y="1895"/>
                  </a:lnTo>
                  <a:lnTo>
                    <a:pt x="2491" y="1897"/>
                  </a:lnTo>
                  <a:lnTo>
                    <a:pt x="2493" y="1899"/>
                  </a:lnTo>
                  <a:lnTo>
                    <a:pt x="2495" y="1899"/>
                  </a:lnTo>
                  <a:lnTo>
                    <a:pt x="2497" y="1901"/>
                  </a:lnTo>
                  <a:lnTo>
                    <a:pt x="2500" y="1901"/>
                  </a:lnTo>
                  <a:lnTo>
                    <a:pt x="2500" y="1903"/>
                  </a:lnTo>
                  <a:lnTo>
                    <a:pt x="2502" y="1903"/>
                  </a:lnTo>
                  <a:lnTo>
                    <a:pt x="2504" y="1905"/>
                  </a:lnTo>
                  <a:lnTo>
                    <a:pt x="2506" y="1905"/>
                  </a:lnTo>
                  <a:lnTo>
                    <a:pt x="2508" y="1907"/>
                  </a:lnTo>
                  <a:lnTo>
                    <a:pt x="2510" y="1909"/>
                  </a:lnTo>
                  <a:lnTo>
                    <a:pt x="2512" y="1909"/>
                  </a:lnTo>
                  <a:lnTo>
                    <a:pt x="2515" y="1911"/>
                  </a:lnTo>
                  <a:lnTo>
                    <a:pt x="2517" y="1911"/>
                  </a:lnTo>
                  <a:lnTo>
                    <a:pt x="2519" y="1913"/>
                  </a:lnTo>
                  <a:lnTo>
                    <a:pt x="2521" y="1913"/>
                  </a:lnTo>
                  <a:lnTo>
                    <a:pt x="2523" y="1913"/>
                  </a:lnTo>
                  <a:lnTo>
                    <a:pt x="2523" y="1915"/>
                  </a:lnTo>
                  <a:lnTo>
                    <a:pt x="2525" y="1917"/>
                  </a:lnTo>
                  <a:lnTo>
                    <a:pt x="2527" y="1919"/>
                  </a:lnTo>
                  <a:lnTo>
                    <a:pt x="2530" y="1919"/>
                  </a:lnTo>
                  <a:lnTo>
                    <a:pt x="2532" y="1921"/>
                  </a:lnTo>
                  <a:lnTo>
                    <a:pt x="2532" y="1919"/>
                  </a:lnTo>
                  <a:lnTo>
                    <a:pt x="2530" y="1919"/>
                  </a:lnTo>
                  <a:lnTo>
                    <a:pt x="2527" y="1919"/>
                  </a:lnTo>
                  <a:lnTo>
                    <a:pt x="2527" y="1921"/>
                  </a:lnTo>
                  <a:lnTo>
                    <a:pt x="2527" y="1923"/>
                  </a:lnTo>
                  <a:lnTo>
                    <a:pt x="2530" y="1923"/>
                  </a:lnTo>
                  <a:lnTo>
                    <a:pt x="2532" y="1923"/>
                  </a:lnTo>
                  <a:lnTo>
                    <a:pt x="2530" y="1923"/>
                  </a:lnTo>
                  <a:lnTo>
                    <a:pt x="2530" y="1925"/>
                  </a:lnTo>
                  <a:lnTo>
                    <a:pt x="2532" y="1927"/>
                  </a:lnTo>
                  <a:lnTo>
                    <a:pt x="2534" y="1927"/>
                  </a:lnTo>
                  <a:lnTo>
                    <a:pt x="2534" y="1929"/>
                  </a:lnTo>
                  <a:lnTo>
                    <a:pt x="2534" y="1931"/>
                  </a:lnTo>
                  <a:lnTo>
                    <a:pt x="2534" y="1933"/>
                  </a:lnTo>
                  <a:lnTo>
                    <a:pt x="2536" y="1933"/>
                  </a:lnTo>
                  <a:lnTo>
                    <a:pt x="2538" y="1935"/>
                  </a:lnTo>
                  <a:lnTo>
                    <a:pt x="2538" y="1937"/>
                  </a:lnTo>
                  <a:lnTo>
                    <a:pt x="2540" y="1937"/>
                  </a:lnTo>
                  <a:lnTo>
                    <a:pt x="2543" y="1937"/>
                  </a:lnTo>
                  <a:lnTo>
                    <a:pt x="2543" y="1939"/>
                  </a:lnTo>
                  <a:lnTo>
                    <a:pt x="2545" y="1941"/>
                  </a:lnTo>
                  <a:lnTo>
                    <a:pt x="2547" y="1941"/>
                  </a:lnTo>
                  <a:lnTo>
                    <a:pt x="2549" y="1943"/>
                  </a:lnTo>
                  <a:lnTo>
                    <a:pt x="2551" y="1945"/>
                  </a:lnTo>
                  <a:lnTo>
                    <a:pt x="2553" y="1947"/>
                  </a:lnTo>
                  <a:lnTo>
                    <a:pt x="2555" y="1947"/>
                  </a:lnTo>
                  <a:lnTo>
                    <a:pt x="2555" y="1949"/>
                  </a:lnTo>
                  <a:lnTo>
                    <a:pt x="2558" y="1949"/>
                  </a:lnTo>
                  <a:lnTo>
                    <a:pt x="2560" y="1951"/>
                  </a:lnTo>
                  <a:lnTo>
                    <a:pt x="2560" y="1953"/>
                  </a:lnTo>
                  <a:lnTo>
                    <a:pt x="2562" y="1953"/>
                  </a:lnTo>
                  <a:lnTo>
                    <a:pt x="2560" y="1955"/>
                  </a:lnTo>
                  <a:lnTo>
                    <a:pt x="2562" y="1957"/>
                  </a:lnTo>
                  <a:lnTo>
                    <a:pt x="2562" y="1959"/>
                  </a:lnTo>
                  <a:lnTo>
                    <a:pt x="2564" y="1961"/>
                  </a:lnTo>
                  <a:lnTo>
                    <a:pt x="2566" y="1963"/>
                  </a:lnTo>
                  <a:lnTo>
                    <a:pt x="2568" y="1963"/>
                  </a:lnTo>
                  <a:lnTo>
                    <a:pt x="2570" y="1964"/>
                  </a:lnTo>
                  <a:lnTo>
                    <a:pt x="2573" y="1964"/>
                  </a:lnTo>
                  <a:lnTo>
                    <a:pt x="2575" y="1966"/>
                  </a:lnTo>
                  <a:lnTo>
                    <a:pt x="2577" y="1966"/>
                  </a:lnTo>
                  <a:lnTo>
                    <a:pt x="2575" y="1966"/>
                  </a:lnTo>
                  <a:lnTo>
                    <a:pt x="2577" y="1966"/>
                  </a:lnTo>
                  <a:lnTo>
                    <a:pt x="2579" y="1968"/>
                  </a:lnTo>
                  <a:lnTo>
                    <a:pt x="2581" y="1970"/>
                  </a:lnTo>
                  <a:lnTo>
                    <a:pt x="2583" y="1970"/>
                  </a:lnTo>
                  <a:lnTo>
                    <a:pt x="2585" y="1972"/>
                  </a:lnTo>
                  <a:lnTo>
                    <a:pt x="2588" y="1972"/>
                  </a:lnTo>
                  <a:lnTo>
                    <a:pt x="2590" y="1974"/>
                  </a:lnTo>
                  <a:lnTo>
                    <a:pt x="2592" y="1974"/>
                  </a:lnTo>
                  <a:lnTo>
                    <a:pt x="2594" y="1976"/>
                  </a:lnTo>
                  <a:lnTo>
                    <a:pt x="2596" y="1976"/>
                  </a:lnTo>
                  <a:lnTo>
                    <a:pt x="2598" y="1978"/>
                  </a:lnTo>
                  <a:lnTo>
                    <a:pt x="2600" y="1978"/>
                  </a:lnTo>
                  <a:lnTo>
                    <a:pt x="2603" y="1980"/>
                  </a:lnTo>
                  <a:lnTo>
                    <a:pt x="2605" y="1980"/>
                  </a:lnTo>
                  <a:lnTo>
                    <a:pt x="2607" y="1980"/>
                  </a:lnTo>
                  <a:lnTo>
                    <a:pt x="2609" y="1982"/>
                  </a:lnTo>
                  <a:lnTo>
                    <a:pt x="2611" y="1982"/>
                  </a:lnTo>
                  <a:lnTo>
                    <a:pt x="2613" y="1982"/>
                  </a:lnTo>
                  <a:lnTo>
                    <a:pt x="2616" y="1984"/>
                  </a:lnTo>
                  <a:lnTo>
                    <a:pt x="2618" y="1984"/>
                  </a:lnTo>
                  <a:lnTo>
                    <a:pt x="2620" y="1984"/>
                  </a:lnTo>
                  <a:lnTo>
                    <a:pt x="2622" y="1986"/>
                  </a:lnTo>
                  <a:lnTo>
                    <a:pt x="2624" y="1986"/>
                  </a:lnTo>
                  <a:lnTo>
                    <a:pt x="2626" y="1986"/>
                  </a:lnTo>
                  <a:lnTo>
                    <a:pt x="2626" y="1988"/>
                  </a:lnTo>
                  <a:lnTo>
                    <a:pt x="2628" y="1988"/>
                  </a:lnTo>
                  <a:lnTo>
                    <a:pt x="2631" y="1988"/>
                  </a:lnTo>
                  <a:lnTo>
                    <a:pt x="2633" y="1988"/>
                  </a:lnTo>
                  <a:lnTo>
                    <a:pt x="2633" y="1986"/>
                  </a:lnTo>
                  <a:lnTo>
                    <a:pt x="2633" y="1988"/>
                  </a:lnTo>
                  <a:lnTo>
                    <a:pt x="2635" y="1988"/>
                  </a:lnTo>
                  <a:lnTo>
                    <a:pt x="2635" y="1990"/>
                  </a:lnTo>
                  <a:lnTo>
                    <a:pt x="2635" y="1992"/>
                  </a:lnTo>
                  <a:lnTo>
                    <a:pt x="2637" y="1996"/>
                  </a:lnTo>
                  <a:lnTo>
                    <a:pt x="2635" y="1996"/>
                  </a:lnTo>
                  <a:lnTo>
                    <a:pt x="2635" y="1998"/>
                  </a:lnTo>
                  <a:lnTo>
                    <a:pt x="2637" y="2000"/>
                  </a:lnTo>
                  <a:lnTo>
                    <a:pt x="2637" y="2002"/>
                  </a:lnTo>
                  <a:lnTo>
                    <a:pt x="2637" y="2004"/>
                  </a:lnTo>
                  <a:lnTo>
                    <a:pt x="2637" y="2006"/>
                  </a:lnTo>
                  <a:lnTo>
                    <a:pt x="2637" y="2008"/>
                  </a:lnTo>
                  <a:lnTo>
                    <a:pt x="2637" y="2010"/>
                  </a:lnTo>
                  <a:lnTo>
                    <a:pt x="2637" y="2012"/>
                  </a:lnTo>
                  <a:lnTo>
                    <a:pt x="2637" y="2014"/>
                  </a:lnTo>
                  <a:lnTo>
                    <a:pt x="2637" y="2016"/>
                  </a:lnTo>
                  <a:lnTo>
                    <a:pt x="2637" y="2018"/>
                  </a:lnTo>
                  <a:lnTo>
                    <a:pt x="2639" y="2018"/>
                  </a:lnTo>
                  <a:lnTo>
                    <a:pt x="2639" y="2020"/>
                  </a:lnTo>
                  <a:lnTo>
                    <a:pt x="2641" y="2020"/>
                  </a:lnTo>
                  <a:lnTo>
                    <a:pt x="2643" y="2022"/>
                  </a:lnTo>
                  <a:lnTo>
                    <a:pt x="2646" y="2024"/>
                  </a:lnTo>
                  <a:lnTo>
                    <a:pt x="2648" y="2026"/>
                  </a:lnTo>
                  <a:lnTo>
                    <a:pt x="2650" y="2026"/>
                  </a:lnTo>
                  <a:lnTo>
                    <a:pt x="2652" y="2026"/>
                  </a:lnTo>
                  <a:lnTo>
                    <a:pt x="2654" y="2028"/>
                  </a:lnTo>
                  <a:lnTo>
                    <a:pt x="2656" y="2028"/>
                  </a:lnTo>
                  <a:lnTo>
                    <a:pt x="2658" y="2030"/>
                  </a:lnTo>
                  <a:lnTo>
                    <a:pt x="2661" y="2030"/>
                  </a:lnTo>
                  <a:lnTo>
                    <a:pt x="2663" y="2030"/>
                  </a:lnTo>
                  <a:lnTo>
                    <a:pt x="2663" y="2032"/>
                  </a:lnTo>
                  <a:lnTo>
                    <a:pt x="2665" y="2032"/>
                  </a:lnTo>
                  <a:lnTo>
                    <a:pt x="2667" y="2032"/>
                  </a:lnTo>
                  <a:lnTo>
                    <a:pt x="2669" y="2034"/>
                  </a:lnTo>
                  <a:lnTo>
                    <a:pt x="2671" y="2034"/>
                  </a:lnTo>
                  <a:lnTo>
                    <a:pt x="2671" y="2036"/>
                  </a:lnTo>
                  <a:lnTo>
                    <a:pt x="2674" y="2036"/>
                  </a:lnTo>
                  <a:lnTo>
                    <a:pt x="2676" y="2038"/>
                  </a:lnTo>
                  <a:lnTo>
                    <a:pt x="2678" y="2038"/>
                  </a:lnTo>
                  <a:lnTo>
                    <a:pt x="2680" y="2040"/>
                  </a:lnTo>
                  <a:lnTo>
                    <a:pt x="2682" y="2042"/>
                  </a:lnTo>
                  <a:lnTo>
                    <a:pt x="2684" y="2042"/>
                  </a:lnTo>
                  <a:lnTo>
                    <a:pt x="2686" y="2042"/>
                  </a:lnTo>
                  <a:lnTo>
                    <a:pt x="2689" y="2044"/>
                  </a:lnTo>
                  <a:lnTo>
                    <a:pt x="2691" y="2044"/>
                  </a:lnTo>
                  <a:lnTo>
                    <a:pt x="2693" y="2044"/>
                  </a:lnTo>
                  <a:lnTo>
                    <a:pt x="2693" y="2046"/>
                  </a:lnTo>
                  <a:lnTo>
                    <a:pt x="2695" y="2046"/>
                  </a:lnTo>
                  <a:lnTo>
                    <a:pt x="2697" y="2046"/>
                  </a:lnTo>
                  <a:lnTo>
                    <a:pt x="2699" y="2046"/>
                  </a:lnTo>
                  <a:lnTo>
                    <a:pt x="2701" y="2048"/>
                  </a:lnTo>
                  <a:lnTo>
                    <a:pt x="2704" y="2048"/>
                  </a:lnTo>
                  <a:lnTo>
                    <a:pt x="2706" y="2048"/>
                  </a:lnTo>
                  <a:lnTo>
                    <a:pt x="2708" y="2048"/>
                  </a:lnTo>
                  <a:lnTo>
                    <a:pt x="2710" y="2048"/>
                  </a:lnTo>
                  <a:lnTo>
                    <a:pt x="2712" y="2048"/>
                  </a:lnTo>
                  <a:lnTo>
                    <a:pt x="2712" y="2050"/>
                  </a:lnTo>
                  <a:lnTo>
                    <a:pt x="2714" y="2050"/>
                  </a:lnTo>
                  <a:lnTo>
                    <a:pt x="2716" y="2050"/>
                  </a:lnTo>
                  <a:lnTo>
                    <a:pt x="2719" y="2050"/>
                  </a:lnTo>
                  <a:lnTo>
                    <a:pt x="2721" y="2050"/>
                  </a:lnTo>
                  <a:lnTo>
                    <a:pt x="2723" y="2050"/>
                  </a:lnTo>
                  <a:lnTo>
                    <a:pt x="2725" y="2052"/>
                  </a:lnTo>
                  <a:lnTo>
                    <a:pt x="2727" y="2052"/>
                  </a:lnTo>
                  <a:lnTo>
                    <a:pt x="2729" y="2052"/>
                  </a:lnTo>
                  <a:lnTo>
                    <a:pt x="2731" y="2052"/>
                  </a:lnTo>
                  <a:lnTo>
                    <a:pt x="2734" y="2052"/>
                  </a:lnTo>
                  <a:lnTo>
                    <a:pt x="2734" y="2054"/>
                  </a:lnTo>
                  <a:lnTo>
                    <a:pt x="2734" y="2056"/>
                  </a:lnTo>
                  <a:lnTo>
                    <a:pt x="2736" y="2056"/>
                  </a:lnTo>
                  <a:lnTo>
                    <a:pt x="2736" y="2058"/>
                  </a:lnTo>
                  <a:lnTo>
                    <a:pt x="2738" y="2058"/>
                  </a:lnTo>
                  <a:lnTo>
                    <a:pt x="2740" y="2060"/>
                  </a:lnTo>
                  <a:lnTo>
                    <a:pt x="2742" y="2060"/>
                  </a:lnTo>
                  <a:lnTo>
                    <a:pt x="2744" y="2062"/>
                  </a:lnTo>
                  <a:lnTo>
                    <a:pt x="2747" y="2062"/>
                  </a:lnTo>
                  <a:lnTo>
                    <a:pt x="2749" y="2064"/>
                  </a:lnTo>
                  <a:lnTo>
                    <a:pt x="2751" y="2066"/>
                  </a:lnTo>
                  <a:lnTo>
                    <a:pt x="2753" y="2068"/>
                  </a:lnTo>
                  <a:lnTo>
                    <a:pt x="2755" y="2070"/>
                  </a:lnTo>
                  <a:lnTo>
                    <a:pt x="2757" y="2072"/>
                  </a:lnTo>
                  <a:lnTo>
                    <a:pt x="2759" y="2074"/>
                  </a:lnTo>
                  <a:lnTo>
                    <a:pt x="2762" y="2076"/>
                  </a:lnTo>
                  <a:lnTo>
                    <a:pt x="2764" y="2076"/>
                  </a:lnTo>
                  <a:lnTo>
                    <a:pt x="2766" y="2078"/>
                  </a:lnTo>
                  <a:lnTo>
                    <a:pt x="2768" y="2078"/>
                  </a:lnTo>
                  <a:lnTo>
                    <a:pt x="2770" y="2078"/>
                  </a:lnTo>
                  <a:lnTo>
                    <a:pt x="2772" y="2080"/>
                  </a:lnTo>
                  <a:lnTo>
                    <a:pt x="2774" y="2080"/>
                  </a:lnTo>
                  <a:lnTo>
                    <a:pt x="2777" y="2080"/>
                  </a:lnTo>
                  <a:lnTo>
                    <a:pt x="2779" y="2080"/>
                  </a:lnTo>
                  <a:lnTo>
                    <a:pt x="2781" y="2080"/>
                  </a:lnTo>
                  <a:lnTo>
                    <a:pt x="2783" y="2082"/>
                  </a:lnTo>
                  <a:lnTo>
                    <a:pt x="2785" y="2082"/>
                  </a:lnTo>
                  <a:lnTo>
                    <a:pt x="2787" y="2082"/>
                  </a:lnTo>
                  <a:lnTo>
                    <a:pt x="2789" y="2082"/>
                  </a:lnTo>
                  <a:lnTo>
                    <a:pt x="2792" y="2082"/>
                  </a:lnTo>
                  <a:lnTo>
                    <a:pt x="2794" y="2082"/>
                  </a:lnTo>
                  <a:lnTo>
                    <a:pt x="2796" y="2082"/>
                  </a:lnTo>
                  <a:lnTo>
                    <a:pt x="2798" y="2082"/>
                  </a:lnTo>
                  <a:lnTo>
                    <a:pt x="2800" y="2082"/>
                  </a:lnTo>
                  <a:lnTo>
                    <a:pt x="2802" y="2082"/>
                  </a:lnTo>
                  <a:lnTo>
                    <a:pt x="2805" y="2082"/>
                  </a:lnTo>
                  <a:lnTo>
                    <a:pt x="2807" y="2082"/>
                  </a:lnTo>
                  <a:lnTo>
                    <a:pt x="2809" y="2082"/>
                  </a:lnTo>
                  <a:lnTo>
                    <a:pt x="2811" y="2082"/>
                  </a:lnTo>
                  <a:lnTo>
                    <a:pt x="2813" y="2082"/>
                  </a:lnTo>
                  <a:lnTo>
                    <a:pt x="2815" y="2082"/>
                  </a:lnTo>
                  <a:lnTo>
                    <a:pt x="2817" y="2082"/>
                  </a:lnTo>
                  <a:lnTo>
                    <a:pt x="2820" y="2082"/>
                  </a:lnTo>
                  <a:lnTo>
                    <a:pt x="2822" y="2080"/>
                  </a:lnTo>
                  <a:lnTo>
                    <a:pt x="2824" y="2080"/>
                  </a:lnTo>
                  <a:lnTo>
                    <a:pt x="2826" y="2080"/>
                  </a:lnTo>
                  <a:lnTo>
                    <a:pt x="2828" y="2080"/>
                  </a:lnTo>
                  <a:lnTo>
                    <a:pt x="2830" y="2080"/>
                  </a:lnTo>
                  <a:lnTo>
                    <a:pt x="2832" y="2080"/>
                  </a:lnTo>
                  <a:lnTo>
                    <a:pt x="2835" y="2080"/>
                  </a:lnTo>
                  <a:lnTo>
                    <a:pt x="2837" y="2080"/>
                  </a:lnTo>
                  <a:lnTo>
                    <a:pt x="2839" y="2080"/>
                  </a:lnTo>
                  <a:lnTo>
                    <a:pt x="2841" y="2080"/>
                  </a:lnTo>
                  <a:lnTo>
                    <a:pt x="2843" y="2080"/>
                  </a:lnTo>
                  <a:lnTo>
                    <a:pt x="2845" y="2080"/>
                  </a:lnTo>
                  <a:lnTo>
                    <a:pt x="2847" y="2080"/>
                  </a:lnTo>
                  <a:lnTo>
                    <a:pt x="2850" y="2080"/>
                  </a:lnTo>
                  <a:lnTo>
                    <a:pt x="2852" y="2082"/>
                  </a:lnTo>
                  <a:lnTo>
                    <a:pt x="2852" y="2084"/>
                  </a:lnTo>
                  <a:lnTo>
                    <a:pt x="2854" y="2084"/>
                  </a:lnTo>
                  <a:lnTo>
                    <a:pt x="2856" y="2086"/>
                  </a:lnTo>
                  <a:lnTo>
                    <a:pt x="2858" y="2086"/>
                  </a:lnTo>
                  <a:lnTo>
                    <a:pt x="2860" y="2086"/>
                  </a:lnTo>
                  <a:lnTo>
                    <a:pt x="2862" y="2086"/>
                  </a:lnTo>
                  <a:lnTo>
                    <a:pt x="2865" y="2086"/>
                  </a:lnTo>
                  <a:lnTo>
                    <a:pt x="2867" y="2086"/>
                  </a:lnTo>
                  <a:lnTo>
                    <a:pt x="2869" y="2086"/>
                  </a:lnTo>
                  <a:lnTo>
                    <a:pt x="2871" y="2086"/>
                  </a:lnTo>
                  <a:lnTo>
                    <a:pt x="2873" y="2086"/>
                  </a:lnTo>
                  <a:lnTo>
                    <a:pt x="2875" y="2086"/>
                  </a:lnTo>
                  <a:lnTo>
                    <a:pt x="2878" y="2084"/>
                  </a:lnTo>
                  <a:lnTo>
                    <a:pt x="2880" y="2084"/>
                  </a:lnTo>
                  <a:lnTo>
                    <a:pt x="2882" y="2084"/>
                  </a:lnTo>
                  <a:lnTo>
                    <a:pt x="2884" y="2084"/>
                  </a:lnTo>
                  <a:lnTo>
                    <a:pt x="2886" y="2084"/>
                  </a:lnTo>
                  <a:lnTo>
                    <a:pt x="2888" y="2084"/>
                  </a:lnTo>
                  <a:lnTo>
                    <a:pt x="2890" y="2082"/>
                  </a:lnTo>
                  <a:lnTo>
                    <a:pt x="2893" y="2082"/>
                  </a:lnTo>
                  <a:lnTo>
                    <a:pt x="2895" y="2082"/>
                  </a:lnTo>
                  <a:lnTo>
                    <a:pt x="2897" y="2082"/>
                  </a:lnTo>
                  <a:lnTo>
                    <a:pt x="2899" y="2080"/>
                  </a:lnTo>
                  <a:lnTo>
                    <a:pt x="2901" y="2080"/>
                  </a:lnTo>
                  <a:lnTo>
                    <a:pt x="2903" y="2080"/>
                  </a:lnTo>
                  <a:lnTo>
                    <a:pt x="2905" y="2080"/>
                  </a:lnTo>
                  <a:lnTo>
                    <a:pt x="2908" y="2080"/>
                  </a:lnTo>
                  <a:lnTo>
                    <a:pt x="2910" y="2078"/>
                  </a:lnTo>
                  <a:lnTo>
                    <a:pt x="2912" y="2078"/>
                  </a:lnTo>
                  <a:lnTo>
                    <a:pt x="2914" y="2076"/>
                  </a:lnTo>
                  <a:lnTo>
                    <a:pt x="2916" y="2076"/>
                  </a:lnTo>
                  <a:lnTo>
                    <a:pt x="2918" y="2076"/>
                  </a:lnTo>
                  <a:lnTo>
                    <a:pt x="2920" y="2076"/>
                  </a:lnTo>
                  <a:lnTo>
                    <a:pt x="2923" y="2076"/>
                  </a:lnTo>
                  <a:lnTo>
                    <a:pt x="2925" y="2074"/>
                  </a:lnTo>
                  <a:lnTo>
                    <a:pt x="2927" y="2074"/>
                  </a:lnTo>
                  <a:lnTo>
                    <a:pt x="2929" y="2074"/>
                  </a:lnTo>
                  <a:lnTo>
                    <a:pt x="2929" y="2072"/>
                  </a:lnTo>
                  <a:lnTo>
                    <a:pt x="2931" y="2072"/>
                  </a:lnTo>
                  <a:lnTo>
                    <a:pt x="2933" y="2072"/>
                  </a:lnTo>
                  <a:lnTo>
                    <a:pt x="2936" y="2072"/>
                  </a:lnTo>
                  <a:lnTo>
                    <a:pt x="2938" y="2070"/>
                  </a:lnTo>
                  <a:lnTo>
                    <a:pt x="2940" y="2070"/>
                  </a:lnTo>
                  <a:lnTo>
                    <a:pt x="2942" y="2070"/>
                  </a:lnTo>
                  <a:lnTo>
                    <a:pt x="2944" y="2070"/>
                  </a:lnTo>
                  <a:lnTo>
                    <a:pt x="2946" y="2070"/>
                  </a:lnTo>
                  <a:lnTo>
                    <a:pt x="2948" y="2070"/>
                  </a:lnTo>
                  <a:lnTo>
                    <a:pt x="2951" y="2070"/>
                  </a:lnTo>
                  <a:lnTo>
                    <a:pt x="2953" y="2072"/>
                  </a:lnTo>
                  <a:lnTo>
                    <a:pt x="2955" y="2070"/>
                  </a:lnTo>
                  <a:lnTo>
                    <a:pt x="2957" y="2072"/>
                  </a:lnTo>
                  <a:lnTo>
                    <a:pt x="2959" y="2072"/>
                  </a:lnTo>
                  <a:lnTo>
                    <a:pt x="2959" y="2074"/>
                  </a:lnTo>
                  <a:lnTo>
                    <a:pt x="2959" y="2072"/>
                  </a:lnTo>
                  <a:lnTo>
                    <a:pt x="2961" y="2074"/>
                  </a:lnTo>
                  <a:lnTo>
                    <a:pt x="2963" y="2074"/>
                  </a:lnTo>
                  <a:lnTo>
                    <a:pt x="2966" y="2074"/>
                  </a:lnTo>
                  <a:lnTo>
                    <a:pt x="2968" y="2072"/>
                  </a:lnTo>
                  <a:lnTo>
                    <a:pt x="2970" y="2072"/>
                  </a:lnTo>
                  <a:lnTo>
                    <a:pt x="2972" y="2072"/>
                  </a:lnTo>
                  <a:lnTo>
                    <a:pt x="2974" y="2072"/>
                  </a:lnTo>
                  <a:lnTo>
                    <a:pt x="2976" y="2072"/>
                  </a:lnTo>
                  <a:lnTo>
                    <a:pt x="2978" y="2072"/>
                  </a:lnTo>
                  <a:lnTo>
                    <a:pt x="2981" y="2072"/>
                  </a:lnTo>
                  <a:lnTo>
                    <a:pt x="2983" y="2070"/>
                  </a:lnTo>
                  <a:lnTo>
                    <a:pt x="2985" y="2070"/>
                  </a:lnTo>
                  <a:lnTo>
                    <a:pt x="2987" y="2070"/>
                  </a:lnTo>
                  <a:lnTo>
                    <a:pt x="2989" y="2070"/>
                  </a:lnTo>
                  <a:lnTo>
                    <a:pt x="2991" y="2070"/>
                  </a:lnTo>
                  <a:lnTo>
                    <a:pt x="2993" y="2070"/>
                  </a:lnTo>
                  <a:lnTo>
                    <a:pt x="2996" y="2070"/>
                  </a:lnTo>
                  <a:lnTo>
                    <a:pt x="2998" y="2068"/>
                  </a:lnTo>
                  <a:lnTo>
                    <a:pt x="3000" y="2068"/>
                  </a:lnTo>
                  <a:lnTo>
                    <a:pt x="3002" y="2068"/>
                  </a:lnTo>
                  <a:lnTo>
                    <a:pt x="3004" y="2068"/>
                  </a:lnTo>
                  <a:lnTo>
                    <a:pt x="3006" y="2066"/>
                  </a:lnTo>
                  <a:lnTo>
                    <a:pt x="3009" y="2066"/>
                  </a:lnTo>
                  <a:lnTo>
                    <a:pt x="3011" y="2066"/>
                  </a:lnTo>
                  <a:lnTo>
                    <a:pt x="3013" y="2066"/>
                  </a:lnTo>
                  <a:lnTo>
                    <a:pt x="3015" y="2064"/>
                  </a:lnTo>
                  <a:lnTo>
                    <a:pt x="3017" y="2064"/>
                  </a:lnTo>
                  <a:lnTo>
                    <a:pt x="3019" y="2064"/>
                  </a:lnTo>
                  <a:lnTo>
                    <a:pt x="3021" y="2064"/>
                  </a:lnTo>
                  <a:lnTo>
                    <a:pt x="3024" y="2064"/>
                  </a:lnTo>
                  <a:lnTo>
                    <a:pt x="3026" y="2062"/>
                  </a:lnTo>
                  <a:lnTo>
                    <a:pt x="3028" y="2062"/>
                  </a:lnTo>
                  <a:lnTo>
                    <a:pt x="3030" y="2062"/>
                  </a:lnTo>
                  <a:lnTo>
                    <a:pt x="3032" y="2062"/>
                  </a:lnTo>
                  <a:lnTo>
                    <a:pt x="3034" y="2062"/>
                  </a:lnTo>
                  <a:lnTo>
                    <a:pt x="3036" y="2062"/>
                  </a:lnTo>
                  <a:lnTo>
                    <a:pt x="3039" y="2060"/>
                  </a:lnTo>
                  <a:lnTo>
                    <a:pt x="3041" y="2060"/>
                  </a:lnTo>
                  <a:lnTo>
                    <a:pt x="3043" y="2060"/>
                  </a:lnTo>
                  <a:lnTo>
                    <a:pt x="3045" y="2058"/>
                  </a:lnTo>
                  <a:lnTo>
                    <a:pt x="3047" y="2058"/>
                  </a:lnTo>
                  <a:lnTo>
                    <a:pt x="3049" y="2058"/>
                  </a:lnTo>
                  <a:lnTo>
                    <a:pt x="3051" y="2058"/>
                  </a:lnTo>
                  <a:lnTo>
                    <a:pt x="3054" y="2056"/>
                  </a:lnTo>
                  <a:lnTo>
                    <a:pt x="3056" y="2056"/>
                  </a:lnTo>
                  <a:lnTo>
                    <a:pt x="3058" y="2056"/>
                  </a:lnTo>
                  <a:lnTo>
                    <a:pt x="3058" y="2054"/>
                  </a:lnTo>
                  <a:lnTo>
                    <a:pt x="3060" y="2054"/>
                  </a:lnTo>
                  <a:lnTo>
                    <a:pt x="3062" y="2054"/>
                  </a:lnTo>
                  <a:lnTo>
                    <a:pt x="3064" y="2052"/>
                  </a:lnTo>
                  <a:lnTo>
                    <a:pt x="3067" y="2052"/>
                  </a:lnTo>
                  <a:lnTo>
                    <a:pt x="3069" y="2052"/>
                  </a:lnTo>
                  <a:lnTo>
                    <a:pt x="3071" y="2052"/>
                  </a:lnTo>
                  <a:lnTo>
                    <a:pt x="3071" y="2050"/>
                  </a:lnTo>
                  <a:lnTo>
                    <a:pt x="3073" y="2050"/>
                  </a:lnTo>
                  <a:lnTo>
                    <a:pt x="3075" y="2050"/>
                  </a:lnTo>
                  <a:lnTo>
                    <a:pt x="3075" y="2052"/>
                  </a:lnTo>
                  <a:lnTo>
                    <a:pt x="3077" y="2050"/>
                  </a:lnTo>
                  <a:lnTo>
                    <a:pt x="3077" y="2052"/>
                  </a:lnTo>
                  <a:lnTo>
                    <a:pt x="3079" y="2052"/>
                  </a:lnTo>
                  <a:lnTo>
                    <a:pt x="3082" y="2050"/>
                  </a:lnTo>
                  <a:lnTo>
                    <a:pt x="3084" y="2050"/>
                  </a:lnTo>
                  <a:lnTo>
                    <a:pt x="3086" y="2050"/>
                  </a:lnTo>
                  <a:lnTo>
                    <a:pt x="3086" y="2052"/>
                  </a:lnTo>
                  <a:lnTo>
                    <a:pt x="3086" y="2050"/>
                  </a:lnTo>
                  <a:lnTo>
                    <a:pt x="3088" y="2052"/>
                  </a:lnTo>
                  <a:lnTo>
                    <a:pt x="3090" y="2052"/>
                  </a:lnTo>
                  <a:lnTo>
                    <a:pt x="3092" y="2052"/>
                  </a:lnTo>
                  <a:lnTo>
                    <a:pt x="3094" y="2052"/>
                  </a:lnTo>
                  <a:lnTo>
                    <a:pt x="3097" y="2054"/>
                  </a:lnTo>
                  <a:lnTo>
                    <a:pt x="3099" y="2056"/>
                  </a:lnTo>
                  <a:lnTo>
                    <a:pt x="3101" y="2056"/>
                  </a:lnTo>
                  <a:lnTo>
                    <a:pt x="3103" y="2056"/>
                  </a:lnTo>
                  <a:lnTo>
                    <a:pt x="3103" y="2058"/>
                  </a:lnTo>
                  <a:lnTo>
                    <a:pt x="3105" y="2060"/>
                  </a:lnTo>
                  <a:lnTo>
                    <a:pt x="3107" y="2062"/>
                  </a:lnTo>
                  <a:lnTo>
                    <a:pt x="3109" y="2062"/>
                  </a:lnTo>
                  <a:lnTo>
                    <a:pt x="3112" y="2062"/>
                  </a:lnTo>
                  <a:lnTo>
                    <a:pt x="3114" y="2062"/>
                  </a:lnTo>
                  <a:lnTo>
                    <a:pt x="3116" y="2062"/>
                  </a:lnTo>
                  <a:lnTo>
                    <a:pt x="3118" y="2064"/>
                  </a:lnTo>
                  <a:lnTo>
                    <a:pt x="3118" y="2066"/>
                  </a:lnTo>
                  <a:lnTo>
                    <a:pt x="3120" y="2066"/>
                  </a:lnTo>
                  <a:lnTo>
                    <a:pt x="3120" y="2068"/>
                  </a:lnTo>
                  <a:lnTo>
                    <a:pt x="3120" y="2070"/>
                  </a:lnTo>
                  <a:lnTo>
                    <a:pt x="3122" y="2070"/>
                  </a:lnTo>
                  <a:lnTo>
                    <a:pt x="3124" y="2072"/>
                  </a:lnTo>
                  <a:lnTo>
                    <a:pt x="3127" y="2072"/>
                  </a:lnTo>
                  <a:lnTo>
                    <a:pt x="3127" y="2074"/>
                  </a:lnTo>
                  <a:lnTo>
                    <a:pt x="3129" y="2072"/>
                  </a:lnTo>
                  <a:lnTo>
                    <a:pt x="3131" y="2074"/>
                  </a:lnTo>
                  <a:lnTo>
                    <a:pt x="3129" y="2074"/>
                  </a:lnTo>
                  <a:lnTo>
                    <a:pt x="3129" y="2076"/>
                  </a:lnTo>
                  <a:lnTo>
                    <a:pt x="3129" y="2078"/>
                  </a:lnTo>
                  <a:lnTo>
                    <a:pt x="3129" y="2080"/>
                  </a:lnTo>
                  <a:lnTo>
                    <a:pt x="3129" y="2082"/>
                  </a:lnTo>
                  <a:lnTo>
                    <a:pt x="3129" y="2084"/>
                  </a:lnTo>
                  <a:lnTo>
                    <a:pt x="3129" y="2086"/>
                  </a:lnTo>
                  <a:lnTo>
                    <a:pt x="3129" y="2088"/>
                  </a:lnTo>
                  <a:lnTo>
                    <a:pt x="3131" y="2090"/>
                  </a:lnTo>
                  <a:lnTo>
                    <a:pt x="3133" y="2092"/>
                  </a:lnTo>
                  <a:lnTo>
                    <a:pt x="3135" y="2092"/>
                  </a:lnTo>
                  <a:lnTo>
                    <a:pt x="3133" y="2094"/>
                  </a:lnTo>
                  <a:lnTo>
                    <a:pt x="3135" y="2096"/>
                  </a:lnTo>
                  <a:lnTo>
                    <a:pt x="3133" y="2096"/>
                  </a:lnTo>
                  <a:lnTo>
                    <a:pt x="3135" y="2096"/>
                  </a:lnTo>
                  <a:lnTo>
                    <a:pt x="3137" y="2096"/>
                  </a:lnTo>
                  <a:lnTo>
                    <a:pt x="3137" y="2098"/>
                  </a:lnTo>
                  <a:lnTo>
                    <a:pt x="3135" y="2098"/>
                  </a:lnTo>
                  <a:lnTo>
                    <a:pt x="3135" y="2100"/>
                  </a:lnTo>
                  <a:lnTo>
                    <a:pt x="3135" y="2102"/>
                  </a:lnTo>
                  <a:lnTo>
                    <a:pt x="3137" y="2102"/>
                  </a:lnTo>
                  <a:lnTo>
                    <a:pt x="3135" y="2104"/>
                  </a:lnTo>
                  <a:lnTo>
                    <a:pt x="3137" y="2104"/>
                  </a:lnTo>
                  <a:lnTo>
                    <a:pt x="3137" y="2106"/>
                  </a:lnTo>
                  <a:lnTo>
                    <a:pt x="3137" y="2108"/>
                  </a:lnTo>
                  <a:lnTo>
                    <a:pt x="3137" y="2110"/>
                  </a:lnTo>
                  <a:lnTo>
                    <a:pt x="3137" y="2112"/>
                  </a:lnTo>
                  <a:lnTo>
                    <a:pt x="3135" y="2114"/>
                  </a:lnTo>
                  <a:lnTo>
                    <a:pt x="3137" y="2116"/>
                  </a:lnTo>
                  <a:lnTo>
                    <a:pt x="3135" y="2116"/>
                  </a:lnTo>
                  <a:lnTo>
                    <a:pt x="3135" y="2118"/>
                  </a:lnTo>
                  <a:lnTo>
                    <a:pt x="3135" y="2120"/>
                  </a:lnTo>
                  <a:lnTo>
                    <a:pt x="3133" y="2120"/>
                  </a:lnTo>
                  <a:lnTo>
                    <a:pt x="3133" y="2122"/>
                  </a:lnTo>
                  <a:lnTo>
                    <a:pt x="3131" y="2122"/>
                  </a:lnTo>
                  <a:lnTo>
                    <a:pt x="3129" y="2122"/>
                  </a:lnTo>
                  <a:lnTo>
                    <a:pt x="3129" y="2124"/>
                  </a:lnTo>
                  <a:lnTo>
                    <a:pt x="3129" y="2126"/>
                  </a:lnTo>
                  <a:lnTo>
                    <a:pt x="3129" y="2128"/>
                  </a:lnTo>
                  <a:lnTo>
                    <a:pt x="3127" y="2128"/>
                  </a:lnTo>
                  <a:lnTo>
                    <a:pt x="3124" y="2128"/>
                  </a:lnTo>
                  <a:lnTo>
                    <a:pt x="3124" y="2130"/>
                  </a:lnTo>
                  <a:lnTo>
                    <a:pt x="3122" y="2130"/>
                  </a:lnTo>
                  <a:lnTo>
                    <a:pt x="3122" y="2132"/>
                  </a:lnTo>
                  <a:lnTo>
                    <a:pt x="3120" y="2134"/>
                  </a:lnTo>
                  <a:lnTo>
                    <a:pt x="3118" y="2134"/>
                  </a:lnTo>
                  <a:lnTo>
                    <a:pt x="3114" y="2134"/>
                  </a:lnTo>
                  <a:lnTo>
                    <a:pt x="3114" y="2136"/>
                  </a:lnTo>
                  <a:lnTo>
                    <a:pt x="3114" y="2138"/>
                  </a:lnTo>
                  <a:lnTo>
                    <a:pt x="3112" y="2138"/>
                  </a:lnTo>
                  <a:lnTo>
                    <a:pt x="3109" y="2140"/>
                  </a:lnTo>
                  <a:lnTo>
                    <a:pt x="3107" y="2142"/>
                  </a:lnTo>
                  <a:lnTo>
                    <a:pt x="3107" y="2144"/>
                  </a:lnTo>
                  <a:lnTo>
                    <a:pt x="3105" y="2144"/>
                  </a:lnTo>
                  <a:lnTo>
                    <a:pt x="3105" y="2146"/>
                  </a:lnTo>
                  <a:lnTo>
                    <a:pt x="3103" y="2146"/>
                  </a:lnTo>
                  <a:lnTo>
                    <a:pt x="3101" y="2148"/>
                  </a:lnTo>
                  <a:lnTo>
                    <a:pt x="3099" y="2148"/>
                  </a:lnTo>
                  <a:lnTo>
                    <a:pt x="3099" y="2150"/>
                  </a:lnTo>
                  <a:lnTo>
                    <a:pt x="3099" y="2152"/>
                  </a:lnTo>
                  <a:lnTo>
                    <a:pt x="3099" y="2154"/>
                  </a:lnTo>
                  <a:lnTo>
                    <a:pt x="3097" y="2156"/>
                  </a:lnTo>
                  <a:lnTo>
                    <a:pt x="3094" y="2156"/>
                  </a:lnTo>
                  <a:lnTo>
                    <a:pt x="3092" y="2158"/>
                  </a:lnTo>
                  <a:lnTo>
                    <a:pt x="3092" y="2160"/>
                  </a:lnTo>
                  <a:lnTo>
                    <a:pt x="3090" y="2160"/>
                  </a:lnTo>
                  <a:lnTo>
                    <a:pt x="3088" y="2162"/>
                  </a:lnTo>
                  <a:lnTo>
                    <a:pt x="3086" y="2164"/>
                  </a:lnTo>
                  <a:lnTo>
                    <a:pt x="3084" y="2164"/>
                  </a:lnTo>
                  <a:lnTo>
                    <a:pt x="3084" y="2166"/>
                  </a:lnTo>
                  <a:lnTo>
                    <a:pt x="3082" y="2166"/>
                  </a:lnTo>
                  <a:lnTo>
                    <a:pt x="3079" y="2168"/>
                  </a:lnTo>
                  <a:lnTo>
                    <a:pt x="3077" y="2168"/>
                  </a:lnTo>
                  <a:lnTo>
                    <a:pt x="3075" y="2170"/>
                  </a:lnTo>
                  <a:lnTo>
                    <a:pt x="3073" y="2170"/>
                  </a:lnTo>
                  <a:lnTo>
                    <a:pt x="3071" y="2172"/>
                  </a:lnTo>
                  <a:lnTo>
                    <a:pt x="3071" y="2174"/>
                  </a:lnTo>
                  <a:lnTo>
                    <a:pt x="3069" y="2174"/>
                  </a:lnTo>
                  <a:lnTo>
                    <a:pt x="3067" y="2174"/>
                  </a:lnTo>
                  <a:lnTo>
                    <a:pt x="3067" y="2176"/>
                  </a:lnTo>
                  <a:lnTo>
                    <a:pt x="3064" y="2176"/>
                  </a:lnTo>
                  <a:lnTo>
                    <a:pt x="3062" y="2178"/>
                  </a:lnTo>
                  <a:lnTo>
                    <a:pt x="3060" y="2178"/>
                  </a:lnTo>
                  <a:lnTo>
                    <a:pt x="3058" y="2180"/>
                  </a:lnTo>
                  <a:lnTo>
                    <a:pt x="3056" y="2182"/>
                  </a:lnTo>
                  <a:lnTo>
                    <a:pt x="3054" y="2184"/>
                  </a:lnTo>
                  <a:lnTo>
                    <a:pt x="3054" y="2186"/>
                  </a:lnTo>
                  <a:lnTo>
                    <a:pt x="3054" y="2188"/>
                  </a:lnTo>
                  <a:lnTo>
                    <a:pt x="3054" y="2186"/>
                  </a:lnTo>
                  <a:lnTo>
                    <a:pt x="3051" y="2186"/>
                  </a:lnTo>
                  <a:lnTo>
                    <a:pt x="3051" y="2188"/>
                  </a:lnTo>
                  <a:lnTo>
                    <a:pt x="3049" y="2188"/>
                  </a:lnTo>
                  <a:lnTo>
                    <a:pt x="3051" y="2188"/>
                  </a:lnTo>
                  <a:lnTo>
                    <a:pt x="3054" y="2188"/>
                  </a:lnTo>
                  <a:lnTo>
                    <a:pt x="3051" y="2188"/>
                  </a:lnTo>
                  <a:lnTo>
                    <a:pt x="3049" y="2188"/>
                  </a:lnTo>
                  <a:lnTo>
                    <a:pt x="3047" y="2190"/>
                  </a:lnTo>
                  <a:lnTo>
                    <a:pt x="3045" y="2192"/>
                  </a:lnTo>
                  <a:lnTo>
                    <a:pt x="3045" y="2194"/>
                  </a:lnTo>
                  <a:lnTo>
                    <a:pt x="3045" y="2196"/>
                  </a:lnTo>
                  <a:lnTo>
                    <a:pt x="3045" y="2198"/>
                  </a:lnTo>
                  <a:lnTo>
                    <a:pt x="3045" y="2200"/>
                  </a:lnTo>
                  <a:lnTo>
                    <a:pt x="3045" y="2202"/>
                  </a:lnTo>
                  <a:lnTo>
                    <a:pt x="3045" y="2204"/>
                  </a:lnTo>
                  <a:lnTo>
                    <a:pt x="3045" y="2206"/>
                  </a:lnTo>
                  <a:lnTo>
                    <a:pt x="3045" y="2208"/>
                  </a:lnTo>
                  <a:lnTo>
                    <a:pt x="3045" y="2210"/>
                  </a:lnTo>
                  <a:lnTo>
                    <a:pt x="3045" y="2212"/>
                  </a:lnTo>
                  <a:lnTo>
                    <a:pt x="3047" y="2214"/>
                  </a:lnTo>
                  <a:lnTo>
                    <a:pt x="3047" y="2216"/>
                  </a:lnTo>
                  <a:lnTo>
                    <a:pt x="3047" y="2218"/>
                  </a:lnTo>
                  <a:lnTo>
                    <a:pt x="3047" y="2220"/>
                  </a:lnTo>
                  <a:lnTo>
                    <a:pt x="3049" y="2222"/>
                  </a:lnTo>
                  <a:lnTo>
                    <a:pt x="3049" y="2224"/>
                  </a:lnTo>
                  <a:lnTo>
                    <a:pt x="3049" y="2226"/>
                  </a:lnTo>
                  <a:lnTo>
                    <a:pt x="3051" y="2228"/>
                  </a:lnTo>
                  <a:lnTo>
                    <a:pt x="3051" y="2230"/>
                  </a:lnTo>
                  <a:lnTo>
                    <a:pt x="3054" y="2230"/>
                  </a:lnTo>
                  <a:lnTo>
                    <a:pt x="3054" y="2232"/>
                  </a:lnTo>
                  <a:lnTo>
                    <a:pt x="3054" y="2234"/>
                  </a:lnTo>
                  <a:lnTo>
                    <a:pt x="3056" y="2236"/>
                  </a:lnTo>
                  <a:lnTo>
                    <a:pt x="3056" y="2238"/>
                  </a:lnTo>
                  <a:lnTo>
                    <a:pt x="3058" y="2240"/>
                  </a:lnTo>
                  <a:lnTo>
                    <a:pt x="3060" y="2242"/>
                  </a:lnTo>
                  <a:lnTo>
                    <a:pt x="3060" y="2244"/>
                  </a:lnTo>
                  <a:lnTo>
                    <a:pt x="3062" y="2246"/>
                  </a:lnTo>
                  <a:lnTo>
                    <a:pt x="3064" y="2248"/>
                  </a:lnTo>
                  <a:lnTo>
                    <a:pt x="3064" y="2250"/>
                  </a:lnTo>
                  <a:lnTo>
                    <a:pt x="3067" y="2250"/>
                  </a:lnTo>
                  <a:lnTo>
                    <a:pt x="3069" y="2252"/>
                  </a:lnTo>
                  <a:lnTo>
                    <a:pt x="3069" y="2254"/>
                  </a:lnTo>
                  <a:lnTo>
                    <a:pt x="3071" y="2254"/>
                  </a:lnTo>
                  <a:lnTo>
                    <a:pt x="3073" y="2256"/>
                  </a:lnTo>
                  <a:lnTo>
                    <a:pt x="3075" y="2258"/>
                  </a:lnTo>
                  <a:lnTo>
                    <a:pt x="3077" y="2258"/>
                  </a:lnTo>
                  <a:lnTo>
                    <a:pt x="3079" y="2260"/>
                  </a:lnTo>
                  <a:lnTo>
                    <a:pt x="3082" y="2262"/>
                  </a:lnTo>
                  <a:lnTo>
                    <a:pt x="3084" y="2264"/>
                  </a:lnTo>
                  <a:lnTo>
                    <a:pt x="3086" y="2264"/>
                  </a:lnTo>
                  <a:lnTo>
                    <a:pt x="3088" y="2264"/>
                  </a:lnTo>
                  <a:lnTo>
                    <a:pt x="3090" y="2266"/>
                  </a:lnTo>
                  <a:lnTo>
                    <a:pt x="3092" y="2266"/>
                  </a:lnTo>
                  <a:lnTo>
                    <a:pt x="3094" y="2266"/>
                  </a:lnTo>
                  <a:lnTo>
                    <a:pt x="3094" y="2268"/>
                  </a:lnTo>
                  <a:lnTo>
                    <a:pt x="3097" y="2268"/>
                  </a:lnTo>
                  <a:lnTo>
                    <a:pt x="3099" y="2268"/>
                  </a:lnTo>
                  <a:lnTo>
                    <a:pt x="3101" y="2268"/>
                  </a:lnTo>
                  <a:lnTo>
                    <a:pt x="3103" y="2270"/>
                  </a:lnTo>
                  <a:lnTo>
                    <a:pt x="3105" y="2270"/>
                  </a:lnTo>
                  <a:lnTo>
                    <a:pt x="3107" y="2272"/>
                  </a:lnTo>
                  <a:lnTo>
                    <a:pt x="3109" y="2272"/>
                  </a:lnTo>
                  <a:lnTo>
                    <a:pt x="3112" y="2272"/>
                  </a:lnTo>
                  <a:lnTo>
                    <a:pt x="3114" y="2274"/>
                  </a:lnTo>
                  <a:lnTo>
                    <a:pt x="3116" y="2274"/>
                  </a:lnTo>
                  <a:lnTo>
                    <a:pt x="3118" y="2276"/>
                  </a:lnTo>
                  <a:lnTo>
                    <a:pt x="3120" y="2276"/>
                  </a:lnTo>
                  <a:lnTo>
                    <a:pt x="3122" y="2278"/>
                  </a:lnTo>
                  <a:lnTo>
                    <a:pt x="3124" y="2278"/>
                  </a:lnTo>
                  <a:lnTo>
                    <a:pt x="3127" y="2278"/>
                  </a:lnTo>
                  <a:lnTo>
                    <a:pt x="3129" y="2280"/>
                  </a:lnTo>
                  <a:lnTo>
                    <a:pt x="3131" y="2280"/>
                  </a:lnTo>
                  <a:lnTo>
                    <a:pt x="3133" y="2282"/>
                  </a:lnTo>
                  <a:lnTo>
                    <a:pt x="3135" y="2282"/>
                  </a:lnTo>
                  <a:lnTo>
                    <a:pt x="3137" y="2284"/>
                  </a:lnTo>
                  <a:lnTo>
                    <a:pt x="3140" y="2286"/>
                  </a:lnTo>
                  <a:lnTo>
                    <a:pt x="3142" y="2286"/>
                  </a:lnTo>
                  <a:lnTo>
                    <a:pt x="3144" y="2286"/>
                  </a:lnTo>
                  <a:lnTo>
                    <a:pt x="3146" y="2288"/>
                  </a:lnTo>
                  <a:lnTo>
                    <a:pt x="3148" y="2288"/>
                  </a:lnTo>
                  <a:lnTo>
                    <a:pt x="3150" y="2288"/>
                  </a:lnTo>
                  <a:lnTo>
                    <a:pt x="3152" y="2288"/>
                  </a:lnTo>
                  <a:lnTo>
                    <a:pt x="3155" y="2288"/>
                  </a:lnTo>
                  <a:lnTo>
                    <a:pt x="3152" y="2290"/>
                  </a:lnTo>
                  <a:lnTo>
                    <a:pt x="3155" y="2288"/>
                  </a:lnTo>
                  <a:lnTo>
                    <a:pt x="3157" y="2288"/>
                  </a:lnTo>
                  <a:lnTo>
                    <a:pt x="3159" y="2290"/>
                  </a:lnTo>
                  <a:lnTo>
                    <a:pt x="3161" y="2292"/>
                  </a:lnTo>
                  <a:lnTo>
                    <a:pt x="3163" y="2292"/>
                  </a:lnTo>
                  <a:lnTo>
                    <a:pt x="3163" y="2294"/>
                  </a:lnTo>
                  <a:lnTo>
                    <a:pt x="3165" y="2294"/>
                  </a:lnTo>
                  <a:lnTo>
                    <a:pt x="3167" y="2296"/>
                  </a:lnTo>
                  <a:lnTo>
                    <a:pt x="3170" y="2298"/>
                  </a:lnTo>
                  <a:lnTo>
                    <a:pt x="3172" y="2298"/>
                  </a:lnTo>
                  <a:lnTo>
                    <a:pt x="3174" y="2300"/>
                  </a:lnTo>
                  <a:lnTo>
                    <a:pt x="3176" y="2300"/>
                  </a:lnTo>
                  <a:lnTo>
                    <a:pt x="3176" y="2302"/>
                  </a:lnTo>
                  <a:lnTo>
                    <a:pt x="3178" y="2302"/>
                  </a:lnTo>
                  <a:lnTo>
                    <a:pt x="3180" y="2302"/>
                  </a:lnTo>
                  <a:lnTo>
                    <a:pt x="3182" y="2302"/>
                  </a:lnTo>
                  <a:lnTo>
                    <a:pt x="3185" y="2302"/>
                  </a:lnTo>
                  <a:lnTo>
                    <a:pt x="3185" y="2300"/>
                  </a:lnTo>
                  <a:lnTo>
                    <a:pt x="3187" y="2300"/>
                  </a:lnTo>
                  <a:lnTo>
                    <a:pt x="3185" y="2300"/>
                  </a:lnTo>
                  <a:lnTo>
                    <a:pt x="3185" y="2302"/>
                  </a:lnTo>
                  <a:lnTo>
                    <a:pt x="3187" y="2304"/>
                  </a:lnTo>
                  <a:lnTo>
                    <a:pt x="3189" y="2302"/>
                  </a:lnTo>
                  <a:lnTo>
                    <a:pt x="3189" y="2300"/>
                  </a:lnTo>
                  <a:lnTo>
                    <a:pt x="3189" y="2302"/>
                  </a:lnTo>
                  <a:lnTo>
                    <a:pt x="3189" y="2304"/>
                  </a:lnTo>
                  <a:lnTo>
                    <a:pt x="3191" y="2304"/>
                  </a:lnTo>
                  <a:lnTo>
                    <a:pt x="3193" y="2304"/>
                  </a:lnTo>
                  <a:lnTo>
                    <a:pt x="3195" y="2304"/>
                  </a:lnTo>
                  <a:lnTo>
                    <a:pt x="3195" y="2306"/>
                  </a:lnTo>
                  <a:lnTo>
                    <a:pt x="3198" y="2306"/>
                  </a:lnTo>
                  <a:lnTo>
                    <a:pt x="3200" y="2306"/>
                  </a:lnTo>
                  <a:lnTo>
                    <a:pt x="3202" y="2306"/>
                  </a:lnTo>
                  <a:lnTo>
                    <a:pt x="3204" y="2306"/>
                  </a:lnTo>
                  <a:lnTo>
                    <a:pt x="3206" y="2306"/>
                  </a:lnTo>
                  <a:lnTo>
                    <a:pt x="3208" y="2308"/>
                  </a:lnTo>
                  <a:lnTo>
                    <a:pt x="3210" y="2308"/>
                  </a:lnTo>
                  <a:lnTo>
                    <a:pt x="3213" y="2310"/>
                  </a:lnTo>
                  <a:lnTo>
                    <a:pt x="3215" y="2310"/>
                  </a:lnTo>
                  <a:lnTo>
                    <a:pt x="3217" y="2312"/>
                  </a:lnTo>
                  <a:lnTo>
                    <a:pt x="3219" y="2312"/>
                  </a:lnTo>
                  <a:lnTo>
                    <a:pt x="3219" y="2314"/>
                  </a:lnTo>
                  <a:lnTo>
                    <a:pt x="3221" y="2314"/>
                  </a:lnTo>
                  <a:lnTo>
                    <a:pt x="3223" y="2316"/>
                  </a:lnTo>
                  <a:lnTo>
                    <a:pt x="3225" y="2316"/>
                  </a:lnTo>
                  <a:lnTo>
                    <a:pt x="3228" y="2316"/>
                  </a:lnTo>
                  <a:lnTo>
                    <a:pt x="3230" y="2316"/>
                  </a:lnTo>
                  <a:lnTo>
                    <a:pt x="3232" y="2316"/>
                  </a:lnTo>
                  <a:lnTo>
                    <a:pt x="3232" y="2318"/>
                  </a:lnTo>
                  <a:lnTo>
                    <a:pt x="3232" y="2316"/>
                  </a:lnTo>
                  <a:lnTo>
                    <a:pt x="3234" y="2318"/>
                  </a:lnTo>
                  <a:lnTo>
                    <a:pt x="3234" y="2320"/>
                  </a:lnTo>
                  <a:lnTo>
                    <a:pt x="3236" y="2320"/>
                  </a:lnTo>
                  <a:lnTo>
                    <a:pt x="3238" y="2320"/>
                  </a:lnTo>
                  <a:lnTo>
                    <a:pt x="3238" y="2321"/>
                  </a:lnTo>
                  <a:lnTo>
                    <a:pt x="3240" y="2321"/>
                  </a:lnTo>
                  <a:lnTo>
                    <a:pt x="3243" y="2323"/>
                  </a:lnTo>
                  <a:lnTo>
                    <a:pt x="3245" y="2323"/>
                  </a:lnTo>
                  <a:lnTo>
                    <a:pt x="3247" y="2325"/>
                  </a:lnTo>
                  <a:lnTo>
                    <a:pt x="3249" y="2325"/>
                  </a:lnTo>
                  <a:lnTo>
                    <a:pt x="3251" y="2325"/>
                  </a:lnTo>
                  <a:lnTo>
                    <a:pt x="3253" y="2325"/>
                  </a:lnTo>
                  <a:lnTo>
                    <a:pt x="3255" y="2327"/>
                  </a:lnTo>
                  <a:lnTo>
                    <a:pt x="3258" y="2327"/>
                  </a:lnTo>
                  <a:lnTo>
                    <a:pt x="3260" y="2327"/>
                  </a:lnTo>
                  <a:lnTo>
                    <a:pt x="3262" y="2329"/>
                  </a:lnTo>
                  <a:lnTo>
                    <a:pt x="3264" y="2329"/>
                  </a:lnTo>
                  <a:lnTo>
                    <a:pt x="3266" y="2329"/>
                  </a:lnTo>
                  <a:lnTo>
                    <a:pt x="3268" y="2329"/>
                  </a:lnTo>
                  <a:lnTo>
                    <a:pt x="3271" y="2331"/>
                  </a:lnTo>
                  <a:lnTo>
                    <a:pt x="3273" y="2331"/>
                  </a:lnTo>
                  <a:lnTo>
                    <a:pt x="3273" y="2333"/>
                  </a:lnTo>
                  <a:lnTo>
                    <a:pt x="3275" y="2333"/>
                  </a:lnTo>
                  <a:lnTo>
                    <a:pt x="3277" y="2335"/>
                  </a:lnTo>
                  <a:lnTo>
                    <a:pt x="3279" y="2335"/>
                  </a:lnTo>
                  <a:lnTo>
                    <a:pt x="3281" y="2335"/>
                  </a:lnTo>
                  <a:lnTo>
                    <a:pt x="3281" y="2337"/>
                  </a:lnTo>
                  <a:lnTo>
                    <a:pt x="3283" y="2337"/>
                  </a:lnTo>
                  <a:lnTo>
                    <a:pt x="3286" y="2337"/>
                  </a:lnTo>
                  <a:lnTo>
                    <a:pt x="3286" y="2339"/>
                  </a:lnTo>
                  <a:lnTo>
                    <a:pt x="3288" y="2339"/>
                  </a:lnTo>
                  <a:lnTo>
                    <a:pt x="3288" y="2341"/>
                  </a:lnTo>
                  <a:lnTo>
                    <a:pt x="3290" y="2341"/>
                  </a:lnTo>
                  <a:lnTo>
                    <a:pt x="3292" y="2341"/>
                  </a:lnTo>
                  <a:lnTo>
                    <a:pt x="3292" y="2343"/>
                  </a:lnTo>
                  <a:lnTo>
                    <a:pt x="3294" y="2341"/>
                  </a:lnTo>
                  <a:lnTo>
                    <a:pt x="3292" y="2341"/>
                  </a:lnTo>
                  <a:lnTo>
                    <a:pt x="3292" y="2339"/>
                  </a:lnTo>
                  <a:lnTo>
                    <a:pt x="3294" y="2341"/>
                  </a:lnTo>
                  <a:lnTo>
                    <a:pt x="3296" y="2343"/>
                  </a:lnTo>
                  <a:lnTo>
                    <a:pt x="3298" y="2343"/>
                  </a:lnTo>
                  <a:lnTo>
                    <a:pt x="3301" y="2345"/>
                  </a:lnTo>
                  <a:lnTo>
                    <a:pt x="3303" y="2345"/>
                  </a:lnTo>
                  <a:lnTo>
                    <a:pt x="3305" y="2345"/>
                  </a:lnTo>
                  <a:lnTo>
                    <a:pt x="3307" y="2347"/>
                  </a:lnTo>
                  <a:lnTo>
                    <a:pt x="3309" y="2345"/>
                  </a:lnTo>
                  <a:lnTo>
                    <a:pt x="3311" y="2347"/>
                  </a:lnTo>
                  <a:lnTo>
                    <a:pt x="3313" y="2347"/>
                  </a:lnTo>
                  <a:lnTo>
                    <a:pt x="3316" y="2347"/>
                  </a:lnTo>
                  <a:lnTo>
                    <a:pt x="3318" y="2347"/>
                  </a:lnTo>
                  <a:lnTo>
                    <a:pt x="3320" y="2347"/>
                  </a:lnTo>
                  <a:lnTo>
                    <a:pt x="3322" y="2349"/>
                  </a:lnTo>
                  <a:lnTo>
                    <a:pt x="3324" y="2349"/>
                  </a:lnTo>
                  <a:lnTo>
                    <a:pt x="3326" y="2351"/>
                  </a:lnTo>
                  <a:lnTo>
                    <a:pt x="3329" y="2351"/>
                  </a:lnTo>
                  <a:lnTo>
                    <a:pt x="3331" y="2351"/>
                  </a:lnTo>
                  <a:lnTo>
                    <a:pt x="3333" y="2351"/>
                  </a:lnTo>
                  <a:lnTo>
                    <a:pt x="3335" y="2353"/>
                  </a:lnTo>
                  <a:lnTo>
                    <a:pt x="3337" y="2353"/>
                  </a:lnTo>
                  <a:lnTo>
                    <a:pt x="3339" y="2353"/>
                  </a:lnTo>
                  <a:lnTo>
                    <a:pt x="3341" y="2353"/>
                  </a:lnTo>
                  <a:lnTo>
                    <a:pt x="3344" y="2353"/>
                  </a:lnTo>
                  <a:lnTo>
                    <a:pt x="3346" y="2353"/>
                  </a:lnTo>
                  <a:lnTo>
                    <a:pt x="3346" y="2355"/>
                  </a:lnTo>
                  <a:lnTo>
                    <a:pt x="3348" y="2355"/>
                  </a:lnTo>
                  <a:lnTo>
                    <a:pt x="3350" y="2355"/>
                  </a:lnTo>
                  <a:lnTo>
                    <a:pt x="3352" y="2357"/>
                  </a:lnTo>
                  <a:lnTo>
                    <a:pt x="3354" y="2355"/>
                  </a:lnTo>
                  <a:lnTo>
                    <a:pt x="3356" y="2355"/>
                  </a:lnTo>
                  <a:lnTo>
                    <a:pt x="3359" y="2357"/>
                  </a:lnTo>
                  <a:lnTo>
                    <a:pt x="3361" y="2359"/>
                  </a:lnTo>
                  <a:lnTo>
                    <a:pt x="3361" y="2361"/>
                  </a:lnTo>
                  <a:lnTo>
                    <a:pt x="3363" y="2361"/>
                  </a:lnTo>
                  <a:lnTo>
                    <a:pt x="3365" y="2363"/>
                  </a:lnTo>
                  <a:lnTo>
                    <a:pt x="3367" y="2363"/>
                  </a:lnTo>
                  <a:lnTo>
                    <a:pt x="3369" y="2363"/>
                  </a:lnTo>
                  <a:lnTo>
                    <a:pt x="3371" y="2363"/>
                  </a:lnTo>
                  <a:lnTo>
                    <a:pt x="3374" y="2365"/>
                  </a:lnTo>
                  <a:lnTo>
                    <a:pt x="3376" y="2363"/>
                  </a:lnTo>
                  <a:lnTo>
                    <a:pt x="3378" y="2363"/>
                  </a:lnTo>
                  <a:lnTo>
                    <a:pt x="3380" y="2363"/>
                  </a:lnTo>
                  <a:lnTo>
                    <a:pt x="3382" y="2361"/>
                  </a:lnTo>
                  <a:lnTo>
                    <a:pt x="3380" y="2363"/>
                  </a:lnTo>
                  <a:lnTo>
                    <a:pt x="3380" y="2365"/>
                  </a:lnTo>
                  <a:lnTo>
                    <a:pt x="3382" y="2365"/>
                  </a:lnTo>
                  <a:lnTo>
                    <a:pt x="3384" y="2367"/>
                  </a:lnTo>
                  <a:lnTo>
                    <a:pt x="3386" y="2367"/>
                  </a:lnTo>
                  <a:lnTo>
                    <a:pt x="3386" y="2365"/>
                  </a:lnTo>
                  <a:lnTo>
                    <a:pt x="3386" y="2367"/>
                  </a:lnTo>
                  <a:lnTo>
                    <a:pt x="3386" y="2365"/>
                  </a:lnTo>
                  <a:lnTo>
                    <a:pt x="3389" y="2363"/>
                  </a:lnTo>
                  <a:lnTo>
                    <a:pt x="3386" y="2363"/>
                  </a:lnTo>
                  <a:lnTo>
                    <a:pt x="3389" y="2363"/>
                  </a:lnTo>
                  <a:lnTo>
                    <a:pt x="3389" y="2361"/>
                  </a:lnTo>
                  <a:lnTo>
                    <a:pt x="3386" y="2361"/>
                  </a:lnTo>
                  <a:lnTo>
                    <a:pt x="3384" y="2361"/>
                  </a:lnTo>
                  <a:lnTo>
                    <a:pt x="3382" y="2361"/>
                  </a:lnTo>
                  <a:lnTo>
                    <a:pt x="3384" y="2361"/>
                  </a:lnTo>
                  <a:lnTo>
                    <a:pt x="3386" y="2361"/>
                  </a:lnTo>
                  <a:lnTo>
                    <a:pt x="3389" y="2361"/>
                  </a:lnTo>
                  <a:lnTo>
                    <a:pt x="3389" y="2363"/>
                  </a:lnTo>
                  <a:lnTo>
                    <a:pt x="3389" y="2365"/>
                  </a:lnTo>
                  <a:lnTo>
                    <a:pt x="3391" y="2367"/>
                  </a:lnTo>
                  <a:lnTo>
                    <a:pt x="3389" y="2367"/>
                  </a:lnTo>
                  <a:lnTo>
                    <a:pt x="3391" y="2367"/>
                  </a:lnTo>
                  <a:lnTo>
                    <a:pt x="3391" y="2369"/>
                  </a:lnTo>
                  <a:lnTo>
                    <a:pt x="3393" y="2369"/>
                  </a:lnTo>
                  <a:lnTo>
                    <a:pt x="3395" y="2369"/>
                  </a:lnTo>
                  <a:lnTo>
                    <a:pt x="3397" y="2369"/>
                  </a:lnTo>
                  <a:lnTo>
                    <a:pt x="3399" y="2369"/>
                  </a:lnTo>
                  <a:lnTo>
                    <a:pt x="3402" y="2371"/>
                  </a:lnTo>
                  <a:lnTo>
                    <a:pt x="3404" y="2371"/>
                  </a:lnTo>
                  <a:lnTo>
                    <a:pt x="3406" y="2371"/>
                  </a:lnTo>
                  <a:lnTo>
                    <a:pt x="3408" y="2371"/>
                  </a:lnTo>
                  <a:lnTo>
                    <a:pt x="3410" y="2373"/>
                  </a:lnTo>
                  <a:lnTo>
                    <a:pt x="3412" y="2373"/>
                  </a:lnTo>
                  <a:lnTo>
                    <a:pt x="3414" y="2375"/>
                  </a:lnTo>
                  <a:lnTo>
                    <a:pt x="3417" y="2375"/>
                  </a:lnTo>
                  <a:lnTo>
                    <a:pt x="3419" y="2375"/>
                  </a:lnTo>
                  <a:lnTo>
                    <a:pt x="3419" y="2377"/>
                  </a:lnTo>
                  <a:lnTo>
                    <a:pt x="3421" y="2377"/>
                  </a:lnTo>
                  <a:lnTo>
                    <a:pt x="3423" y="2377"/>
                  </a:lnTo>
                  <a:lnTo>
                    <a:pt x="3425" y="2377"/>
                  </a:lnTo>
                  <a:lnTo>
                    <a:pt x="3427" y="2377"/>
                  </a:lnTo>
                  <a:lnTo>
                    <a:pt x="3429" y="2377"/>
                  </a:lnTo>
                  <a:lnTo>
                    <a:pt x="3432" y="2379"/>
                  </a:lnTo>
                  <a:lnTo>
                    <a:pt x="3434" y="2379"/>
                  </a:lnTo>
                  <a:lnTo>
                    <a:pt x="3436" y="2379"/>
                  </a:lnTo>
                  <a:lnTo>
                    <a:pt x="3438" y="2381"/>
                  </a:lnTo>
                  <a:lnTo>
                    <a:pt x="3440" y="2381"/>
                  </a:lnTo>
                  <a:lnTo>
                    <a:pt x="3442" y="2381"/>
                  </a:lnTo>
                  <a:lnTo>
                    <a:pt x="3444" y="2381"/>
                  </a:lnTo>
                  <a:lnTo>
                    <a:pt x="3447" y="2381"/>
                  </a:lnTo>
                  <a:lnTo>
                    <a:pt x="3449" y="2381"/>
                  </a:lnTo>
                  <a:lnTo>
                    <a:pt x="3451" y="2381"/>
                  </a:lnTo>
                  <a:lnTo>
                    <a:pt x="3453" y="2383"/>
                  </a:lnTo>
                  <a:lnTo>
                    <a:pt x="3455" y="2383"/>
                  </a:lnTo>
                  <a:lnTo>
                    <a:pt x="3457" y="2385"/>
                  </a:lnTo>
                  <a:lnTo>
                    <a:pt x="3460" y="2385"/>
                  </a:lnTo>
                  <a:lnTo>
                    <a:pt x="3462" y="2385"/>
                  </a:lnTo>
                  <a:lnTo>
                    <a:pt x="3464" y="2387"/>
                  </a:lnTo>
                  <a:lnTo>
                    <a:pt x="3466" y="2387"/>
                  </a:lnTo>
                  <a:lnTo>
                    <a:pt x="3468" y="2387"/>
                  </a:lnTo>
                  <a:lnTo>
                    <a:pt x="3468" y="2389"/>
                  </a:lnTo>
                  <a:lnTo>
                    <a:pt x="3470" y="2389"/>
                  </a:lnTo>
                  <a:lnTo>
                    <a:pt x="3472" y="2391"/>
                  </a:lnTo>
                  <a:lnTo>
                    <a:pt x="3475" y="2391"/>
                  </a:lnTo>
                  <a:lnTo>
                    <a:pt x="3477" y="2393"/>
                  </a:lnTo>
                  <a:lnTo>
                    <a:pt x="3479" y="2393"/>
                  </a:lnTo>
                  <a:lnTo>
                    <a:pt x="3481" y="2395"/>
                  </a:lnTo>
                  <a:lnTo>
                    <a:pt x="3483" y="2395"/>
                  </a:lnTo>
                  <a:lnTo>
                    <a:pt x="3485" y="2397"/>
                  </a:lnTo>
                  <a:lnTo>
                    <a:pt x="3487" y="2397"/>
                  </a:lnTo>
                  <a:lnTo>
                    <a:pt x="3490" y="2397"/>
                  </a:lnTo>
                  <a:lnTo>
                    <a:pt x="3492" y="2399"/>
                  </a:lnTo>
                  <a:lnTo>
                    <a:pt x="3494" y="2397"/>
                  </a:lnTo>
                  <a:lnTo>
                    <a:pt x="3494" y="2399"/>
                  </a:lnTo>
                  <a:lnTo>
                    <a:pt x="3496" y="2399"/>
                  </a:lnTo>
                  <a:lnTo>
                    <a:pt x="3498" y="2401"/>
                  </a:lnTo>
                  <a:lnTo>
                    <a:pt x="3500" y="2403"/>
                  </a:lnTo>
                  <a:lnTo>
                    <a:pt x="3502" y="2403"/>
                  </a:lnTo>
                  <a:lnTo>
                    <a:pt x="3502" y="2405"/>
                  </a:lnTo>
                  <a:lnTo>
                    <a:pt x="3505" y="2405"/>
                  </a:lnTo>
                  <a:lnTo>
                    <a:pt x="3505" y="2407"/>
                  </a:lnTo>
                  <a:lnTo>
                    <a:pt x="3505" y="2409"/>
                  </a:lnTo>
                  <a:lnTo>
                    <a:pt x="3507" y="2409"/>
                  </a:lnTo>
                  <a:lnTo>
                    <a:pt x="3509" y="2409"/>
                  </a:lnTo>
                  <a:lnTo>
                    <a:pt x="3511" y="2411"/>
                  </a:lnTo>
                  <a:lnTo>
                    <a:pt x="3513" y="2411"/>
                  </a:lnTo>
                  <a:lnTo>
                    <a:pt x="3515" y="2411"/>
                  </a:lnTo>
                  <a:lnTo>
                    <a:pt x="3518" y="2411"/>
                  </a:lnTo>
                  <a:lnTo>
                    <a:pt x="3518" y="2413"/>
                  </a:lnTo>
                  <a:lnTo>
                    <a:pt x="3520" y="2413"/>
                  </a:lnTo>
                  <a:lnTo>
                    <a:pt x="3522" y="2415"/>
                  </a:lnTo>
                  <a:lnTo>
                    <a:pt x="3524" y="2415"/>
                  </a:lnTo>
                  <a:lnTo>
                    <a:pt x="3526" y="2417"/>
                  </a:lnTo>
                  <a:lnTo>
                    <a:pt x="3528" y="2419"/>
                  </a:lnTo>
                  <a:lnTo>
                    <a:pt x="3530" y="2419"/>
                  </a:lnTo>
                  <a:lnTo>
                    <a:pt x="3533" y="2419"/>
                  </a:lnTo>
                  <a:lnTo>
                    <a:pt x="3535" y="2421"/>
                  </a:lnTo>
                  <a:lnTo>
                    <a:pt x="3535" y="2423"/>
                  </a:lnTo>
                  <a:lnTo>
                    <a:pt x="3537" y="2423"/>
                  </a:lnTo>
                  <a:lnTo>
                    <a:pt x="3539" y="2423"/>
                  </a:lnTo>
                  <a:lnTo>
                    <a:pt x="3541" y="2423"/>
                  </a:lnTo>
                  <a:lnTo>
                    <a:pt x="3543" y="2425"/>
                  </a:lnTo>
                  <a:lnTo>
                    <a:pt x="3541" y="2425"/>
                  </a:lnTo>
                  <a:lnTo>
                    <a:pt x="3543" y="2425"/>
                  </a:lnTo>
                  <a:lnTo>
                    <a:pt x="3543" y="2427"/>
                  </a:lnTo>
                  <a:lnTo>
                    <a:pt x="3543" y="2429"/>
                  </a:lnTo>
                  <a:lnTo>
                    <a:pt x="3545" y="2429"/>
                  </a:lnTo>
                  <a:lnTo>
                    <a:pt x="3548" y="2431"/>
                  </a:lnTo>
                  <a:lnTo>
                    <a:pt x="3550" y="2433"/>
                  </a:lnTo>
                  <a:lnTo>
                    <a:pt x="3552" y="2433"/>
                  </a:lnTo>
                  <a:lnTo>
                    <a:pt x="3552" y="2435"/>
                  </a:lnTo>
                  <a:lnTo>
                    <a:pt x="3554" y="2435"/>
                  </a:lnTo>
                  <a:lnTo>
                    <a:pt x="3554" y="2437"/>
                  </a:lnTo>
                  <a:lnTo>
                    <a:pt x="3556" y="2437"/>
                  </a:lnTo>
                  <a:lnTo>
                    <a:pt x="3556" y="2439"/>
                  </a:lnTo>
                  <a:lnTo>
                    <a:pt x="3556" y="2441"/>
                  </a:lnTo>
                  <a:lnTo>
                    <a:pt x="3558" y="2443"/>
                  </a:lnTo>
                  <a:lnTo>
                    <a:pt x="3560" y="2445"/>
                  </a:lnTo>
                  <a:lnTo>
                    <a:pt x="3563" y="2445"/>
                  </a:lnTo>
                  <a:lnTo>
                    <a:pt x="3563" y="2447"/>
                  </a:lnTo>
                  <a:lnTo>
                    <a:pt x="3565" y="2447"/>
                  </a:lnTo>
                  <a:lnTo>
                    <a:pt x="3567" y="2447"/>
                  </a:lnTo>
                  <a:lnTo>
                    <a:pt x="3569" y="2447"/>
                  </a:lnTo>
                  <a:lnTo>
                    <a:pt x="3571" y="2447"/>
                  </a:lnTo>
                  <a:lnTo>
                    <a:pt x="3573" y="2449"/>
                  </a:lnTo>
                  <a:lnTo>
                    <a:pt x="3575" y="2451"/>
                  </a:lnTo>
                  <a:lnTo>
                    <a:pt x="3578" y="2451"/>
                  </a:lnTo>
                  <a:lnTo>
                    <a:pt x="3578" y="2453"/>
                  </a:lnTo>
                  <a:lnTo>
                    <a:pt x="3580" y="2453"/>
                  </a:lnTo>
                  <a:lnTo>
                    <a:pt x="3580" y="2455"/>
                  </a:lnTo>
                  <a:lnTo>
                    <a:pt x="3582" y="2455"/>
                  </a:lnTo>
                  <a:lnTo>
                    <a:pt x="3582" y="2457"/>
                  </a:lnTo>
                  <a:lnTo>
                    <a:pt x="3584" y="2457"/>
                  </a:lnTo>
                  <a:lnTo>
                    <a:pt x="3584" y="2459"/>
                  </a:lnTo>
                  <a:lnTo>
                    <a:pt x="3586" y="2459"/>
                  </a:lnTo>
                  <a:lnTo>
                    <a:pt x="3588" y="2459"/>
                  </a:lnTo>
                  <a:lnTo>
                    <a:pt x="3588" y="2461"/>
                  </a:lnTo>
                  <a:lnTo>
                    <a:pt x="3591" y="2461"/>
                  </a:lnTo>
                  <a:lnTo>
                    <a:pt x="3593" y="2461"/>
                  </a:lnTo>
                  <a:lnTo>
                    <a:pt x="3593" y="2463"/>
                  </a:lnTo>
                  <a:lnTo>
                    <a:pt x="3595" y="2463"/>
                  </a:lnTo>
                  <a:lnTo>
                    <a:pt x="3597" y="2465"/>
                  </a:lnTo>
                  <a:lnTo>
                    <a:pt x="3599" y="2465"/>
                  </a:lnTo>
                  <a:lnTo>
                    <a:pt x="3601" y="2467"/>
                  </a:lnTo>
                  <a:lnTo>
                    <a:pt x="3603" y="2467"/>
                  </a:lnTo>
                  <a:lnTo>
                    <a:pt x="3601" y="2469"/>
                  </a:lnTo>
                  <a:lnTo>
                    <a:pt x="3603" y="2471"/>
                  </a:lnTo>
                  <a:lnTo>
                    <a:pt x="3606" y="2471"/>
                  </a:lnTo>
                  <a:lnTo>
                    <a:pt x="3606" y="2473"/>
                  </a:lnTo>
                  <a:lnTo>
                    <a:pt x="3608" y="2473"/>
                  </a:lnTo>
                  <a:lnTo>
                    <a:pt x="3610" y="2473"/>
                  </a:lnTo>
                  <a:lnTo>
                    <a:pt x="3612" y="2475"/>
                  </a:lnTo>
                  <a:lnTo>
                    <a:pt x="3614" y="2475"/>
                  </a:lnTo>
                  <a:lnTo>
                    <a:pt x="3616" y="2475"/>
                  </a:lnTo>
                  <a:lnTo>
                    <a:pt x="3616" y="2477"/>
                  </a:lnTo>
                  <a:lnTo>
                    <a:pt x="3618" y="2477"/>
                  </a:lnTo>
                  <a:lnTo>
                    <a:pt x="3621" y="2477"/>
                  </a:lnTo>
                  <a:lnTo>
                    <a:pt x="3623" y="2479"/>
                  </a:lnTo>
                  <a:lnTo>
                    <a:pt x="3625" y="2479"/>
                  </a:lnTo>
                  <a:lnTo>
                    <a:pt x="3627" y="2479"/>
                  </a:lnTo>
                  <a:lnTo>
                    <a:pt x="3629" y="2481"/>
                  </a:lnTo>
                  <a:lnTo>
                    <a:pt x="3631" y="2481"/>
                  </a:lnTo>
                  <a:lnTo>
                    <a:pt x="3633" y="2483"/>
                  </a:lnTo>
                  <a:lnTo>
                    <a:pt x="3636" y="2483"/>
                  </a:lnTo>
                  <a:lnTo>
                    <a:pt x="3638" y="2483"/>
                  </a:lnTo>
                  <a:lnTo>
                    <a:pt x="3640" y="2483"/>
                  </a:lnTo>
                  <a:lnTo>
                    <a:pt x="3642" y="2483"/>
                  </a:lnTo>
                  <a:lnTo>
                    <a:pt x="3644" y="2485"/>
                  </a:lnTo>
                  <a:lnTo>
                    <a:pt x="3646" y="2485"/>
                  </a:lnTo>
                  <a:lnTo>
                    <a:pt x="3649" y="2485"/>
                  </a:lnTo>
                  <a:lnTo>
                    <a:pt x="3651" y="2485"/>
                  </a:lnTo>
                  <a:lnTo>
                    <a:pt x="3651" y="2487"/>
                  </a:lnTo>
                  <a:lnTo>
                    <a:pt x="3653" y="2487"/>
                  </a:lnTo>
                  <a:lnTo>
                    <a:pt x="3653" y="2485"/>
                  </a:lnTo>
                  <a:lnTo>
                    <a:pt x="3655" y="2487"/>
                  </a:lnTo>
                  <a:lnTo>
                    <a:pt x="3657" y="2487"/>
                  </a:lnTo>
                  <a:lnTo>
                    <a:pt x="3659" y="2487"/>
                  </a:lnTo>
                  <a:lnTo>
                    <a:pt x="3661" y="2487"/>
                  </a:lnTo>
                  <a:lnTo>
                    <a:pt x="3664" y="2489"/>
                  </a:lnTo>
                  <a:lnTo>
                    <a:pt x="3666" y="2489"/>
                  </a:lnTo>
                  <a:lnTo>
                    <a:pt x="3668" y="2489"/>
                  </a:lnTo>
                  <a:lnTo>
                    <a:pt x="3670" y="2491"/>
                  </a:lnTo>
                  <a:lnTo>
                    <a:pt x="3672" y="2491"/>
                  </a:lnTo>
                  <a:lnTo>
                    <a:pt x="3674" y="2491"/>
                  </a:lnTo>
                  <a:lnTo>
                    <a:pt x="3676" y="2491"/>
                  </a:lnTo>
                  <a:lnTo>
                    <a:pt x="3679" y="2491"/>
                  </a:lnTo>
                  <a:lnTo>
                    <a:pt x="3679" y="2493"/>
                  </a:lnTo>
                  <a:lnTo>
                    <a:pt x="3681" y="2493"/>
                  </a:lnTo>
                  <a:lnTo>
                    <a:pt x="3683" y="2493"/>
                  </a:lnTo>
                  <a:lnTo>
                    <a:pt x="3683" y="2495"/>
                  </a:lnTo>
                  <a:lnTo>
                    <a:pt x="3685" y="2493"/>
                  </a:lnTo>
                  <a:lnTo>
                    <a:pt x="3685" y="2495"/>
                  </a:lnTo>
                  <a:lnTo>
                    <a:pt x="3687" y="2495"/>
                  </a:lnTo>
                  <a:lnTo>
                    <a:pt x="3689" y="2495"/>
                  </a:lnTo>
                  <a:lnTo>
                    <a:pt x="3691" y="2497"/>
                  </a:lnTo>
                  <a:lnTo>
                    <a:pt x="3694" y="2497"/>
                  </a:lnTo>
                  <a:lnTo>
                    <a:pt x="3696" y="2499"/>
                  </a:lnTo>
                  <a:lnTo>
                    <a:pt x="3698" y="2501"/>
                  </a:lnTo>
                  <a:lnTo>
                    <a:pt x="3700" y="2501"/>
                  </a:lnTo>
                  <a:lnTo>
                    <a:pt x="3700" y="2503"/>
                  </a:lnTo>
                  <a:lnTo>
                    <a:pt x="3702" y="2503"/>
                  </a:lnTo>
                  <a:lnTo>
                    <a:pt x="3704" y="2505"/>
                  </a:lnTo>
                  <a:lnTo>
                    <a:pt x="3706" y="2505"/>
                  </a:lnTo>
                  <a:lnTo>
                    <a:pt x="3709" y="2507"/>
                  </a:lnTo>
                  <a:lnTo>
                    <a:pt x="3711" y="2507"/>
                  </a:lnTo>
                  <a:lnTo>
                    <a:pt x="3711" y="2509"/>
                  </a:lnTo>
                  <a:lnTo>
                    <a:pt x="3713" y="2509"/>
                  </a:lnTo>
                  <a:lnTo>
                    <a:pt x="3715" y="2509"/>
                  </a:lnTo>
                  <a:lnTo>
                    <a:pt x="3717" y="2509"/>
                  </a:lnTo>
                  <a:lnTo>
                    <a:pt x="3719" y="2509"/>
                  </a:lnTo>
                  <a:lnTo>
                    <a:pt x="3719" y="2511"/>
                  </a:lnTo>
                  <a:lnTo>
                    <a:pt x="3722" y="2513"/>
                  </a:lnTo>
                  <a:lnTo>
                    <a:pt x="3724" y="2513"/>
                  </a:lnTo>
                  <a:lnTo>
                    <a:pt x="3726" y="2515"/>
                  </a:lnTo>
                  <a:lnTo>
                    <a:pt x="3728" y="2515"/>
                  </a:lnTo>
                  <a:lnTo>
                    <a:pt x="3730" y="2517"/>
                  </a:lnTo>
                  <a:lnTo>
                    <a:pt x="3732" y="2517"/>
                  </a:lnTo>
                  <a:lnTo>
                    <a:pt x="3734" y="2519"/>
                  </a:lnTo>
                  <a:lnTo>
                    <a:pt x="3737" y="2519"/>
                  </a:lnTo>
                  <a:lnTo>
                    <a:pt x="3739" y="2519"/>
                  </a:lnTo>
                  <a:lnTo>
                    <a:pt x="3741" y="2519"/>
                  </a:lnTo>
                  <a:lnTo>
                    <a:pt x="3743" y="2519"/>
                  </a:lnTo>
                  <a:lnTo>
                    <a:pt x="3745" y="2519"/>
                  </a:lnTo>
                  <a:lnTo>
                    <a:pt x="3747" y="2519"/>
                  </a:lnTo>
                  <a:lnTo>
                    <a:pt x="3749" y="2519"/>
                  </a:lnTo>
                  <a:lnTo>
                    <a:pt x="3752" y="2519"/>
                  </a:lnTo>
                  <a:lnTo>
                    <a:pt x="3754" y="2521"/>
                  </a:lnTo>
                  <a:lnTo>
                    <a:pt x="3756" y="2519"/>
                  </a:lnTo>
                  <a:lnTo>
                    <a:pt x="3758" y="2519"/>
                  </a:lnTo>
                  <a:lnTo>
                    <a:pt x="3760" y="2519"/>
                  </a:lnTo>
                  <a:lnTo>
                    <a:pt x="3760" y="2521"/>
                  </a:lnTo>
                  <a:lnTo>
                    <a:pt x="3762" y="2519"/>
                  </a:lnTo>
                  <a:lnTo>
                    <a:pt x="3764" y="2521"/>
                  </a:lnTo>
                  <a:lnTo>
                    <a:pt x="3767" y="2519"/>
                  </a:lnTo>
                  <a:lnTo>
                    <a:pt x="3767" y="2517"/>
                  </a:lnTo>
                  <a:lnTo>
                    <a:pt x="3769" y="2519"/>
                  </a:lnTo>
                  <a:lnTo>
                    <a:pt x="3771" y="2521"/>
                  </a:lnTo>
                  <a:lnTo>
                    <a:pt x="3771" y="2523"/>
                  </a:lnTo>
                  <a:lnTo>
                    <a:pt x="3773" y="2523"/>
                  </a:lnTo>
                  <a:lnTo>
                    <a:pt x="3773" y="2525"/>
                  </a:lnTo>
                  <a:lnTo>
                    <a:pt x="3775" y="2525"/>
                  </a:lnTo>
                  <a:lnTo>
                    <a:pt x="3775" y="2527"/>
                  </a:lnTo>
                  <a:lnTo>
                    <a:pt x="3777" y="2525"/>
                  </a:lnTo>
                  <a:lnTo>
                    <a:pt x="3780" y="2525"/>
                  </a:lnTo>
                  <a:lnTo>
                    <a:pt x="3780" y="2527"/>
                  </a:lnTo>
                  <a:lnTo>
                    <a:pt x="3780" y="2529"/>
                  </a:lnTo>
                  <a:lnTo>
                    <a:pt x="3780" y="2527"/>
                  </a:lnTo>
                  <a:lnTo>
                    <a:pt x="3777" y="2525"/>
                  </a:lnTo>
                  <a:lnTo>
                    <a:pt x="3777" y="2527"/>
                  </a:lnTo>
                  <a:lnTo>
                    <a:pt x="3777" y="2529"/>
                  </a:lnTo>
                  <a:lnTo>
                    <a:pt x="3775" y="2529"/>
                  </a:lnTo>
                  <a:lnTo>
                    <a:pt x="3775" y="2531"/>
                  </a:lnTo>
                  <a:lnTo>
                    <a:pt x="3775" y="2533"/>
                  </a:lnTo>
                  <a:lnTo>
                    <a:pt x="3773" y="2535"/>
                  </a:lnTo>
                  <a:lnTo>
                    <a:pt x="3771" y="2533"/>
                  </a:lnTo>
                  <a:lnTo>
                    <a:pt x="3771" y="2535"/>
                  </a:lnTo>
                  <a:lnTo>
                    <a:pt x="3769" y="2535"/>
                  </a:lnTo>
                  <a:lnTo>
                    <a:pt x="3767" y="2537"/>
                  </a:lnTo>
                  <a:lnTo>
                    <a:pt x="3769" y="2537"/>
                  </a:lnTo>
                  <a:lnTo>
                    <a:pt x="3769" y="2535"/>
                  </a:lnTo>
                  <a:lnTo>
                    <a:pt x="3771" y="2535"/>
                  </a:lnTo>
                  <a:lnTo>
                    <a:pt x="3773" y="2535"/>
                  </a:lnTo>
                  <a:lnTo>
                    <a:pt x="3775" y="2537"/>
                  </a:lnTo>
                  <a:lnTo>
                    <a:pt x="3775" y="2539"/>
                  </a:lnTo>
                  <a:lnTo>
                    <a:pt x="3775" y="2537"/>
                  </a:lnTo>
                  <a:lnTo>
                    <a:pt x="3775" y="2535"/>
                  </a:lnTo>
                  <a:lnTo>
                    <a:pt x="3775" y="2533"/>
                  </a:lnTo>
                  <a:lnTo>
                    <a:pt x="3777" y="2533"/>
                  </a:lnTo>
                  <a:lnTo>
                    <a:pt x="3780" y="2533"/>
                  </a:lnTo>
                  <a:lnTo>
                    <a:pt x="3782" y="2533"/>
                  </a:lnTo>
                  <a:lnTo>
                    <a:pt x="3784" y="2533"/>
                  </a:lnTo>
                  <a:lnTo>
                    <a:pt x="3786" y="2533"/>
                  </a:lnTo>
                  <a:lnTo>
                    <a:pt x="3788" y="2531"/>
                  </a:lnTo>
                  <a:lnTo>
                    <a:pt x="3790" y="2531"/>
                  </a:lnTo>
                  <a:lnTo>
                    <a:pt x="3790" y="2529"/>
                  </a:lnTo>
                  <a:lnTo>
                    <a:pt x="3790" y="2527"/>
                  </a:lnTo>
                  <a:lnTo>
                    <a:pt x="3790" y="2529"/>
                  </a:lnTo>
                  <a:lnTo>
                    <a:pt x="3790" y="2531"/>
                  </a:lnTo>
                  <a:lnTo>
                    <a:pt x="3792" y="2533"/>
                  </a:lnTo>
                  <a:lnTo>
                    <a:pt x="3795" y="2533"/>
                  </a:lnTo>
                  <a:lnTo>
                    <a:pt x="3797" y="2533"/>
                  </a:lnTo>
                  <a:lnTo>
                    <a:pt x="3799" y="2533"/>
                  </a:lnTo>
                  <a:lnTo>
                    <a:pt x="3797" y="2533"/>
                  </a:lnTo>
                  <a:lnTo>
                    <a:pt x="3797" y="2535"/>
                  </a:lnTo>
                  <a:lnTo>
                    <a:pt x="3797" y="2537"/>
                  </a:lnTo>
                  <a:lnTo>
                    <a:pt x="3797" y="2539"/>
                  </a:lnTo>
                  <a:lnTo>
                    <a:pt x="3799" y="2541"/>
                  </a:lnTo>
                  <a:lnTo>
                    <a:pt x="3799" y="2543"/>
                  </a:lnTo>
                  <a:lnTo>
                    <a:pt x="3801" y="2543"/>
                  </a:lnTo>
                  <a:lnTo>
                    <a:pt x="3801" y="2545"/>
                  </a:lnTo>
                  <a:lnTo>
                    <a:pt x="3803" y="2547"/>
                  </a:lnTo>
                  <a:lnTo>
                    <a:pt x="3805" y="2547"/>
                  </a:lnTo>
                  <a:lnTo>
                    <a:pt x="3805" y="2549"/>
                  </a:lnTo>
                  <a:lnTo>
                    <a:pt x="3807" y="2549"/>
                  </a:lnTo>
                  <a:lnTo>
                    <a:pt x="3807" y="2551"/>
                  </a:lnTo>
                  <a:lnTo>
                    <a:pt x="3807" y="2553"/>
                  </a:lnTo>
                  <a:lnTo>
                    <a:pt x="3807" y="2555"/>
                  </a:lnTo>
                  <a:lnTo>
                    <a:pt x="3807" y="2557"/>
                  </a:lnTo>
                  <a:lnTo>
                    <a:pt x="3807" y="2559"/>
                  </a:lnTo>
                  <a:lnTo>
                    <a:pt x="3805" y="2559"/>
                  </a:lnTo>
                  <a:lnTo>
                    <a:pt x="3805" y="2561"/>
                  </a:lnTo>
                  <a:lnTo>
                    <a:pt x="3807" y="2563"/>
                  </a:lnTo>
                  <a:lnTo>
                    <a:pt x="3807" y="2565"/>
                  </a:lnTo>
                  <a:lnTo>
                    <a:pt x="3810" y="2567"/>
                  </a:lnTo>
                  <a:lnTo>
                    <a:pt x="3812" y="2569"/>
                  </a:lnTo>
                  <a:lnTo>
                    <a:pt x="3814" y="2569"/>
                  </a:lnTo>
                  <a:lnTo>
                    <a:pt x="3816" y="2571"/>
                  </a:lnTo>
                  <a:lnTo>
                    <a:pt x="3818" y="2573"/>
                  </a:lnTo>
                  <a:lnTo>
                    <a:pt x="3820" y="2573"/>
                  </a:lnTo>
                  <a:lnTo>
                    <a:pt x="3822" y="2575"/>
                  </a:lnTo>
                  <a:lnTo>
                    <a:pt x="3822" y="2577"/>
                  </a:lnTo>
                  <a:lnTo>
                    <a:pt x="3825" y="2579"/>
                  </a:lnTo>
                  <a:lnTo>
                    <a:pt x="3825" y="2581"/>
                  </a:lnTo>
                  <a:lnTo>
                    <a:pt x="3827" y="2581"/>
                  </a:lnTo>
                  <a:lnTo>
                    <a:pt x="3829" y="2581"/>
                  </a:lnTo>
                  <a:lnTo>
                    <a:pt x="3831" y="2583"/>
                  </a:lnTo>
                  <a:lnTo>
                    <a:pt x="3833" y="2585"/>
                  </a:lnTo>
                  <a:lnTo>
                    <a:pt x="3835" y="2585"/>
                  </a:lnTo>
                  <a:lnTo>
                    <a:pt x="3837" y="2587"/>
                  </a:lnTo>
                  <a:lnTo>
                    <a:pt x="3840" y="2589"/>
                  </a:lnTo>
                  <a:lnTo>
                    <a:pt x="3842" y="2591"/>
                  </a:lnTo>
                  <a:lnTo>
                    <a:pt x="3844" y="2591"/>
                  </a:lnTo>
                  <a:lnTo>
                    <a:pt x="3846" y="2593"/>
                  </a:lnTo>
                  <a:lnTo>
                    <a:pt x="3848" y="2593"/>
                  </a:lnTo>
                  <a:lnTo>
                    <a:pt x="3850" y="2593"/>
                  </a:lnTo>
                  <a:lnTo>
                    <a:pt x="3853" y="2595"/>
                  </a:lnTo>
                  <a:lnTo>
                    <a:pt x="3855" y="2595"/>
                  </a:lnTo>
                  <a:lnTo>
                    <a:pt x="3857" y="2595"/>
                  </a:lnTo>
                  <a:lnTo>
                    <a:pt x="3859" y="2597"/>
                  </a:lnTo>
                  <a:lnTo>
                    <a:pt x="3861" y="2597"/>
                  </a:lnTo>
                  <a:lnTo>
                    <a:pt x="3863" y="2599"/>
                  </a:lnTo>
                  <a:lnTo>
                    <a:pt x="3865" y="2599"/>
                  </a:lnTo>
                  <a:lnTo>
                    <a:pt x="3868" y="2599"/>
                  </a:lnTo>
                  <a:lnTo>
                    <a:pt x="3870" y="2599"/>
                  </a:lnTo>
                  <a:lnTo>
                    <a:pt x="3872" y="2601"/>
                  </a:lnTo>
                  <a:lnTo>
                    <a:pt x="3874" y="2603"/>
                  </a:lnTo>
                  <a:lnTo>
                    <a:pt x="3876" y="2605"/>
                  </a:lnTo>
                  <a:lnTo>
                    <a:pt x="3878" y="2605"/>
                  </a:lnTo>
                  <a:lnTo>
                    <a:pt x="3880" y="2607"/>
                  </a:lnTo>
                  <a:lnTo>
                    <a:pt x="3883" y="2607"/>
                  </a:lnTo>
                  <a:lnTo>
                    <a:pt x="3885" y="2609"/>
                  </a:lnTo>
                  <a:lnTo>
                    <a:pt x="3885" y="2611"/>
                  </a:lnTo>
                  <a:lnTo>
                    <a:pt x="3887" y="2613"/>
                  </a:lnTo>
                  <a:lnTo>
                    <a:pt x="3889" y="2613"/>
                  </a:lnTo>
                  <a:lnTo>
                    <a:pt x="3889" y="2615"/>
                  </a:lnTo>
                  <a:lnTo>
                    <a:pt x="3891" y="2617"/>
                  </a:lnTo>
                  <a:lnTo>
                    <a:pt x="3893" y="2617"/>
                  </a:lnTo>
                  <a:lnTo>
                    <a:pt x="3893" y="2619"/>
                  </a:lnTo>
                  <a:lnTo>
                    <a:pt x="3895" y="2619"/>
                  </a:lnTo>
                  <a:lnTo>
                    <a:pt x="3895" y="2621"/>
                  </a:lnTo>
                  <a:lnTo>
                    <a:pt x="3898" y="2621"/>
                  </a:lnTo>
                  <a:lnTo>
                    <a:pt x="3900" y="2623"/>
                  </a:lnTo>
                  <a:lnTo>
                    <a:pt x="3902" y="2623"/>
                  </a:lnTo>
                  <a:lnTo>
                    <a:pt x="3904" y="2625"/>
                  </a:lnTo>
                  <a:lnTo>
                    <a:pt x="3906" y="2627"/>
                  </a:lnTo>
                  <a:lnTo>
                    <a:pt x="3906" y="2629"/>
                  </a:lnTo>
                  <a:lnTo>
                    <a:pt x="3906" y="2631"/>
                  </a:lnTo>
                  <a:lnTo>
                    <a:pt x="3908" y="2631"/>
                  </a:lnTo>
                  <a:lnTo>
                    <a:pt x="3908" y="2633"/>
                  </a:lnTo>
                  <a:lnTo>
                    <a:pt x="3911" y="2633"/>
                  </a:lnTo>
                  <a:lnTo>
                    <a:pt x="3913" y="2635"/>
                  </a:lnTo>
                  <a:lnTo>
                    <a:pt x="3915" y="2635"/>
                  </a:lnTo>
                  <a:lnTo>
                    <a:pt x="3915" y="2637"/>
                  </a:lnTo>
                  <a:lnTo>
                    <a:pt x="3917" y="2637"/>
                  </a:lnTo>
                  <a:lnTo>
                    <a:pt x="3919" y="2639"/>
                  </a:lnTo>
                  <a:lnTo>
                    <a:pt x="3921" y="2639"/>
                  </a:lnTo>
                  <a:lnTo>
                    <a:pt x="3921" y="2641"/>
                  </a:lnTo>
                  <a:lnTo>
                    <a:pt x="3923" y="2641"/>
                  </a:lnTo>
                  <a:lnTo>
                    <a:pt x="3926" y="2643"/>
                  </a:lnTo>
                  <a:lnTo>
                    <a:pt x="3928" y="2645"/>
                  </a:lnTo>
                  <a:lnTo>
                    <a:pt x="3930" y="2647"/>
                  </a:lnTo>
                  <a:lnTo>
                    <a:pt x="3930" y="2649"/>
                  </a:lnTo>
                  <a:lnTo>
                    <a:pt x="3932" y="2649"/>
                  </a:lnTo>
                  <a:lnTo>
                    <a:pt x="3932" y="2651"/>
                  </a:lnTo>
                  <a:lnTo>
                    <a:pt x="3934" y="2653"/>
                  </a:lnTo>
                  <a:lnTo>
                    <a:pt x="3936" y="2655"/>
                  </a:lnTo>
                  <a:lnTo>
                    <a:pt x="3938" y="2657"/>
                  </a:lnTo>
                  <a:lnTo>
                    <a:pt x="3941" y="2657"/>
                  </a:lnTo>
                  <a:lnTo>
                    <a:pt x="3941" y="2659"/>
                  </a:lnTo>
                  <a:lnTo>
                    <a:pt x="3943" y="2659"/>
                  </a:lnTo>
                  <a:lnTo>
                    <a:pt x="3945" y="2661"/>
                  </a:lnTo>
                  <a:lnTo>
                    <a:pt x="3947" y="2663"/>
                  </a:lnTo>
                  <a:lnTo>
                    <a:pt x="3949" y="2663"/>
                  </a:lnTo>
                  <a:lnTo>
                    <a:pt x="3951" y="2663"/>
                  </a:lnTo>
                  <a:lnTo>
                    <a:pt x="3951" y="2665"/>
                  </a:lnTo>
                  <a:lnTo>
                    <a:pt x="3953" y="2665"/>
                  </a:lnTo>
                  <a:lnTo>
                    <a:pt x="3953" y="2667"/>
                  </a:lnTo>
                  <a:lnTo>
                    <a:pt x="3953" y="2669"/>
                  </a:lnTo>
                  <a:lnTo>
                    <a:pt x="3953" y="2671"/>
                  </a:lnTo>
                  <a:lnTo>
                    <a:pt x="3956" y="2673"/>
                  </a:lnTo>
                  <a:lnTo>
                    <a:pt x="3958" y="2673"/>
                  </a:lnTo>
                  <a:lnTo>
                    <a:pt x="3960" y="2675"/>
                  </a:lnTo>
                  <a:lnTo>
                    <a:pt x="3960" y="2677"/>
                  </a:lnTo>
                  <a:lnTo>
                    <a:pt x="3960" y="2679"/>
                  </a:lnTo>
                  <a:lnTo>
                    <a:pt x="3962" y="2680"/>
                  </a:lnTo>
                  <a:lnTo>
                    <a:pt x="3962" y="2682"/>
                  </a:lnTo>
                  <a:lnTo>
                    <a:pt x="3964" y="2682"/>
                  </a:lnTo>
                  <a:lnTo>
                    <a:pt x="3964" y="2684"/>
                  </a:lnTo>
                  <a:lnTo>
                    <a:pt x="3966" y="2686"/>
                  </a:lnTo>
                  <a:lnTo>
                    <a:pt x="3966" y="2688"/>
                  </a:lnTo>
                  <a:lnTo>
                    <a:pt x="3968" y="2688"/>
                  </a:lnTo>
                  <a:lnTo>
                    <a:pt x="3968" y="2690"/>
                  </a:lnTo>
                  <a:lnTo>
                    <a:pt x="3968" y="2692"/>
                  </a:lnTo>
                  <a:lnTo>
                    <a:pt x="3966" y="2694"/>
                  </a:lnTo>
                  <a:lnTo>
                    <a:pt x="3966" y="2696"/>
                  </a:lnTo>
                  <a:lnTo>
                    <a:pt x="3966" y="2698"/>
                  </a:lnTo>
                  <a:lnTo>
                    <a:pt x="3968" y="2700"/>
                  </a:lnTo>
                  <a:lnTo>
                    <a:pt x="3968" y="2702"/>
                  </a:lnTo>
                  <a:lnTo>
                    <a:pt x="3971" y="2704"/>
                  </a:lnTo>
                  <a:lnTo>
                    <a:pt x="3973" y="2704"/>
                  </a:lnTo>
                  <a:lnTo>
                    <a:pt x="3973" y="2706"/>
                  </a:lnTo>
                  <a:lnTo>
                    <a:pt x="3975" y="2708"/>
                  </a:lnTo>
                  <a:lnTo>
                    <a:pt x="3975" y="2710"/>
                  </a:lnTo>
                  <a:lnTo>
                    <a:pt x="3977" y="2710"/>
                  </a:lnTo>
                  <a:lnTo>
                    <a:pt x="3977" y="2712"/>
                  </a:lnTo>
                  <a:lnTo>
                    <a:pt x="3977" y="2714"/>
                  </a:lnTo>
                  <a:lnTo>
                    <a:pt x="3979" y="2714"/>
                  </a:lnTo>
                  <a:lnTo>
                    <a:pt x="3979" y="2716"/>
                  </a:lnTo>
                  <a:lnTo>
                    <a:pt x="3979" y="2718"/>
                  </a:lnTo>
                  <a:lnTo>
                    <a:pt x="3981" y="2718"/>
                  </a:lnTo>
                  <a:lnTo>
                    <a:pt x="3979" y="2720"/>
                  </a:lnTo>
                  <a:lnTo>
                    <a:pt x="3981" y="2722"/>
                  </a:lnTo>
                  <a:lnTo>
                    <a:pt x="3984" y="2720"/>
                  </a:lnTo>
                  <a:lnTo>
                    <a:pt x="3986" y="2720"/>
                  </a:lnTo>
                  <a:lnTo>
                    <a:pt x="3986" y="2722"/>
                  </a:lnTo>
                  <a:lnTo>
                    <a:pt x="3988" y="2724"/>
                  </a:lnTo>
                  <a:lnTo>
                    <a:pt x="3990" y="2724"/>
                  </a:lnTo>
                  <a:lnTo>
                    <a:pt x="3990" y="2726"/>
                  </a:lnTo>
                  <a:lnTo>
                    <a:pt x="3988" y="2726"/>
                  </a:lnTo>
                  <a:lnTo>
                    <a:pt x="3988" y="2728"/>
                  </a:lnTo>
                  <a:lnTo>
                    <a:pt x="3988" y="2730"/>
                  </a:lnTo>
                  <a:lnTo>
                    <a:pt x="3988" y="2732"/>
                  </a:lnTo>
                  <a:lnTo>
                    <a:pt x="3990" y="2732"/>
                  </a:lnTo>
                  <a:lnTo>
                    <a:pt x="3992" y="2734"/>
                  </a:lnTo>
                  <a:lnTo>
                    <a:pt x="3992" y="2736"/>
                  </a:lnTo>
                  <a:lnTo>
                    <a:pt x="3992" y="2738"/>
                  </a:lnTo>
                  <a:lnTo>
                    <a:pt x="3990" y="2740"/>
                  </a:lnTo>
                  <a:lnTo>
                    <a:pt x="3990" y="2742"/>
                  </a:lnTo>
                  <a:lnTo>
                    <a:pt x="3988" y="2742"/>
                  </a:lnTo>
                  <a:lnTo>
                    <a:pt x="3988" y="2744"/>
                  </a:lnTo>
                  <a:lnTo>
                    <a:pt x="3986" y="2744"/>
                  </a:lnTo>
                  <a:lnTo>
                    <a:pt x="3986" y="2746"/>
                  </a:lnTo>
                  <a:lnTo>
                    <a:pt x="3984" y="2748"/>
                  </a:lnTo>
                  <a:lnTo>
                    <a:pt x="3981" y="2748"/>
                  </a:lnTo>
                  <a:lnTo>
                    <a:pt x="3981" y="2750"/>
                  </a:lnTo>
                  <a:lnTo>
                    <a:pt x="3981" y="2752"/>
                  </a:lnTo>
                  <a:lnTo>
                    <a:pt x="3981" y="2754"/>
                  </a:lnTo>
                  <a:lnTo>
                    <a:pt x="3981" y="2756"/>
                  </a:lnTo>
                  <a:lnTo>
                    <a:pt x="3981" y="2758"/>
                  </a:lnTo>
                  <a:lnTo>
                    <a:pt x="3981" y="2760"/>
                  </a:lnTo>
                  <a:lnTo>
                    <a:pt x="3981" y="2762"/>
                  </a:lnTo>
                  <a:lnTo>
                    <a:pt x="3979" y="2764"/>
                  </a:lnTo>
                  <a:lnTo>
                    <a:pt x="3979" y="2766"/>
                  </a:lnTo>
                  <a:lnTo>
                    <a:pt x="3977" y="2766"/>
                  </a:lnTo>
                  <a:lnTo>
                    <a:pt x="3977" y="2768"/>
                  </a:lnTo>
                  <a:lnTo>
                    <a:pt x="3975" y="2768"/>
                  </a:lnTo>
                  <a:lnTo>
                    <a:pt x="3975" y="2770"/>
                  </a:lnTo>
                  <a:lnTo>
                    <a:pt x="3973" y="2770"/>
                  </a:lnTo>
                  <a:lnTo>
                    <a:pt x="3971" y="2770"/>
                  </a:lnTo>
                  <a:lnTo>
                    <a:pt x="3971" y="2772"/>
                  </a:lnTo>
                  <a:lnTo>
                    <a:pt x="3968" y="2774"/>
                  </a:lnTo>
                  <a:lnTo>
                    <a:pt x="3968" y="2776"/>
                  </a:lnTo>
                  <a:lnTo>
                    <a:pt x="3968" y="2778"/>
                  </a:lnTo>
                  <a:lnTo>
                    <a:pt x="3966" y="2780"/>
                  </a:lnTo>
                  <a:lnTo>
                    <a:pt x="3968" y="2782"/>
                  </a:lnTo>
                  <a:lnTo>
                    <a:pt x="3968" y="2784"/>
                  </a:lnTo>
                  <a:lnTo>
                    <a:pt x="3966" y="2784"/>
                  </a:lnTo>
                  <a:lnTo>
                    <a:pt x="3964" y="2784"/>
                  </a:lnTo>
                  <a:lnTo>
                    <a:pt x="3964" y="2786"/>
                  </a:lnTo>
                  <a:lnTo>
                    <a:pt x="3962" y="2788"/>
                  </a:lnTo>
                  <a:lnTo>
                    <a:pt x="3962" y="2790"/>
                  </a:lnTo>
                  <a:lnTo>
                    <a:pt x="3962" y="2792"/>
                  </a:lnTo>
                  <a:lnTo>
                    <a:pt x="3960" y="2794"/>
                  </a:lnTo>
                  <a:lnTo>
                    <a:pt x="3962" y="2796"/>
                  </a:lnTo>
                  <a:lnTo>
                    <a:pt x="3960" y="2798"/>
                  </a:lnTo>
                  <a:lnTo>
                    <a:pt x="3960" y="2800"/>
                  </a:lnTo>
                  <a:lnTo>
                    <a:pt x="3960" y="2802"/>
                  </a:lnTo>
                  <a:lnTo>
                    <a:pt x="3960" y="2804"/>
                  </a:lnTo>
                  <a:lnTo>
                    <a:pt x="3960" y="2806"/>
                  </a:lnTo>
                  <a:lnTo>
                    <a:pt x="3960" y="2808"/>
                  </a:lnTo>
                  <a:lnTo>
                    <a:pt x="3960" y="2810"/>
                  </a:lnTo>
                  <a:lnTo>
                    <a:pt x="3960" y="2812"/>
                  </a:lnTo>
                  <a:lnTo>
                    <a:pt x="3960" y="2814"/>
                  </a:lnTo>
                  <a:lnTo>
                    <a:pt x="3958" y="2816"/>
                  </a:lnTo>
                  <a:lnTo>
                    <a:pt x="3960" y="2816"/>
                  </a:lnTo>
                  <a:lnTo>
                    <a:pt x="3958" y="2818"/>
                  </a:lnTo>
                  <a:lnTo>
                    <a:pt x="3958" y="2820"/>
                  </a:lnTo>
                  <a:lnTo>
                    <a:pt x="3960" y="2820"/>
                  </a:lnTo>
                  <a:lnTo>
                    <a:pt x="3958" y="2822"/>
                  </a:lnTo>
                  <a:lnTo>
                    <a:pt x="3958" y="2824"/>
                  </a:lnTo>
                  <a:lnTo>
                    <a:pt x="3960" y="2826"/>
                  </a:lnTo>
                  <a:lnTo>
                    <a:pt x="3960" y="2828"/>
                  </a:lnTo>
                  <a:lnTo>
                    <a:pt x="3962" y="2830"/>
                  </a:lnTo>
                  <a:lnTo>
                    <a:pt x="3962" y="2832"/>
                  </a:lnTo>
                  <a:lnTo>
                    <a:pt x="3962" y="2834"/>
                  </a:lnTo>
                  <a:lnTo>
                    <a:pt x="3962" y="2836"/>
                  </a:lnTo>
                  <a:lnTo>
                    <a:pt x="3962" y="2838"/>
                  </a:lnTo>
                  <a:lnTo>
                    <a:pt x="3962" y="2840"/>
                  </a:lnTo>
                  <a:lnTo>
                    <a:pt x="3962" y="2842"/>
                  </a:lnTo>
                  <a:lnTo>
                    <a:pt x="3960" y="2842"/>
                  </a:lnTo>
                  <a:lnTo>
                    <a:pt x="3960" y="2844"/>
                  </a:lnTo>
                  <a:lnTo>
                    <a:pt x="3960" y="2846"/>
                  </a:lnTo>
                  <a:lnTo>
                    <a:pt x="3960" y="2848"/>
                  </a:lnTo>
                  <a:lnTo>
                    <a:pt x="3960" y="2850"/>
                  </a:lnTo>
                  <a:lnTo>
                    <a:pt x="3960" y="2852"/>
                  </a:lnTo>
                  <a:lnTo>
                    <a:pt x="3960" y="2854"/>
                  </a:lnTo>
                  <a:lnTo>
                    <a:pt x="3960" y="2856"/>
                  </a:lnTo>
                  <a:lnTo>
                    <a:pt x="3962" y="2856"/>
                  </a:lnTo>
                  <a:lnTo>
                    <a:pt x="3962" y="2858"/>
                  </a:lnTo>
                  <a:lnTo>
                    <a:pt x="3962" y="2860"/>
                  </a:lnTo>
                  <a:lnTo>
                    <a:pt x="3962" y="2862"/>
                  </a:lnTo>
                  <a:lnTo>
                    <a:pt x="3960" y="2862"/>
                  </a:lnTo>
                  <a:lnTo>
                    <a:pt x="3960" y="2864"/>
                  </a:lnTo>
                  <a:lnTo>
                    <a:pt x="3960" y="2866"/>
                  </a:lnTo>
                  <a:lnTo>
                    <a:pt x="3958" y="2866"/>
                  </a:lnTo>
                  <a:lnTo>
                    <a:pt x="3958" y="2868"/>
                  </a:lnTo>
                  <a:lnTo>
                    <a:pt x="3958" y="2870"/>
                  </a:lnTo>
                  <a:lnTo>
                    <a:pt x="3956" y="2872"/>
                  </a:lnTo>
                  <a:lnTo>
                    <a:pt x="3953" y="2870"/>
                  </a:lnTo>
                  <a:lnTo>
                    <a:pt x="3951" y="2872"/>
                  </a:lnTo>
                  <a:lnTo>
                    <a:pt x="3949" y="2872"/>
                  </a:lnTo>
                  <a:lnTo>
                    <a:pt x="3949" y="2874"/>
                  </a:lnTo>
                  <a:lnTo>
                    <a:pt x="3947" y="2872"/>
                  </a:lnTo>
                  <a:lnTo>
                    <a:pt x="3945" y="2872"/>
                  </a:lnTo>
                  <a:lnTo>
                    <a:pt x="3943" y="2870"/>
                  </a:lnTo>
                  <a:lnTo>
                    <a:pt x="3941" y="2868"/>
                  </a:lnTo>
                  <a:lnTo>
                    <a:pt x="3938" y="2866"/>
                  </a:lnTo>
                  <a:lnTo>
                    <a:pt x="3936" y="2868"/>
                  </a:lnTo>
                  <a:lnTo>
                    <a:pt x="3936" y="2866"/>
                  </a:lnTo>
                  <a:lnTo>
                    <a:pt x="3934" y="2866"/>
                  </a:lnTo>
                  <a:lnTo>
                    <a:pt x="3934" y="2864"/>
                  </a:lnTo>
                  <a:lnTo>
                    <a:pt x="3932" y="2864"/>
                  </a:lnTo>
                  <a:lnTo>
                    <a:pt x="3930" y="2862"/>
                  </a:lnTo>
                  <a:lnTo>
                    <a:pt x="3928" y="2862"/>
                  </a:lnTo>
                  <a:lnTo>
                    <a:pt x="3926" y="2860"/>
                  </a:lnTo>
                  <a:lnTo>
                    <a:pt x="3923" y="2860"/>
                  </a:lnTo>
                  <a:lnTo>
                    <a:pt x="3921" y="2858"/>
                  </a:lnTo>
                  <a:lnTo>
                    <a:pt x="3919" y="2858"/>
                  </a:lnTo>
                  <a:lnTo>
                    <a:pt x="3917" y="2858"/>
                  </a:lnTo>
                  <a:lnTo>
                    <a:pt x="3915" y="2858"/>
                  </a:lnTo>
                  <a:lnTo>
                    <a:pt x="3913" y="2858"/>
                  </a:lnTo>
                  <a:lnTo>
                    <a:pt x="3911" y="2858"/>
                  </a:lnTo>
                  <a:lnTo>
                    <a:pt x="3908" y="2858"/>
                  </a:lnTo>
                  <a:lnTo>
                    <a:pt x="3906" y="2858"/>
                  </a:lnTo>
                  <a:lnTo>
                    <a:pt x="3904" y="2858"/>
                  </a:lnTo>
                  <a:lnTo>
                    <a:pt x="3902" y="2858"/>
                  </a:lnTo>
                  <a:lnTo>
                    <a:pt x="3900" y="2858"/>
                  </a:lnTo>
                  <a:lnTo>
                    <a:pt x="3898" y="2858"/>
                  </a:lnTo>
                  <a:lnTo>
                    <a:pt x="3895" y="2858"/>
                  </a:lnTo>
                  <a:lnTo>
                    <a:pt x="3893" y="2856"/>
                  </a:lnTo>
                  <a:lnTo>
                    <a:pt x="3891" y="2856"/>
                  </a:lnTo>
                  <a:lnTo>
                    <a:pt x="3891" y="2854"/>
                  </a:lnTo>
                  <a:lnTo>
                    <a:pt x="3889" y="2854"/>
                  </a:lnTo>
                  <a:lnTo>
                    <a:pt x="3887" y="2854"/>
                  </a:lnTo>
                  <a:lnTo>
                    <a:pt x="3885" y="2854"/>
                  </a:lnTo>
                  <a:lnTo>
                    <a:pt x="3885" y="2852"/>
                  </a:lnTo>
                  <a:lnTo>
                    <a:pt x="3883" y="2852"/>
                  </a:lnTo>
                  <a:lnTo>
                    <a:pt x="3880" y="2852"/>
                  </a:lnTo>
                  <a:lnTo>
                    <a:pt x="3878" y="2852"/>
                  </a:lnTo>
                  <a:lnTo>
                    <a:pt x="3876" y="2850"/>
                  </a:lnTo>
                  <a:lnTo>
                    <a:pt x="3874" y="2848"/>
                  </a:lnTo>
                  <a:lnTo>
                    <a:pt x="3872" y="2846"/>
                  </a:lnTo>
                  <a:lnTo>
                    <a:pt x="3870" y="2844"/>
                  </a:lnTo>
                  <a:lnTo>
                    <a:pt x="3868" y="2844"/>
                  </a:lnTo>
                  <a:lnTo>
                    <a:pt x="3868" y="2842"/>
                  </a:lnTo>
                  <a:lnTo>
                    <a:pt x="3865" y="2842"/>
                  </a:lnTo>
                  <a:lnTo>
                    <a:pt x="3863" y="2842"/>
                  </a:lnTo>
                  <a:lnTo>
                    <a:pt x="3863" y="2840"/>
                  </a:lnTo>
                  <a:lnTo>
                    <a:pt x="3861" y="2840"/>
                  </a:lnTo>
                  <a:lnTo>
                    <a:pt x="3859" y="2838"/>
                  </a:lnTo>
                  <a:lnTo>
                    <a:pt x="3857" y="2838"/>
                  </a:lnTo>
                  <a:lnTo>
                    <a:pt x="3855" y="2838"/>
                  </a:lnTo>
                  <a:lnTo>
                    <a:pt x="3853" y="2836"/>
                  </a:lnTo>
                  <a:lnTo>
                    <a:pt x="3853" y="2834"/>
                  </a:lnTo>
                  <a:lnTo>
                    <a:pt x="3850" y="2834"/>
                  </a:lnTo>
                  <a:lnTo>
                    <a:pt x="3850" y="2832"/>
                  </a:lnTo>
                  <a:lnTo>
                    <a:pt x="3848" y="2832"/>
                  </a:lnTo>
                  <a:lnTo>
                    <a:pt x="3848" y="2830"/>
                  </a:lnTo>
                  <a:lnTo>
                    <a:pt x="3846" y="2828"/>
                  </a:lnTo>
                  <a:lnTo>
                    <a:pt x="3844" y="2828"/>
                  </a:lnTo>
                  <a:lnTo>
                    <a:pt x="3842" y="2828"/>
                  </a:lnTo>
                  <a:lnTo>
                    <a:pt x="3842" y="2826"/>
                  </a:lnTo>
                  <a:lnTo>
                    <a:pt x="3840" y="2826"/>
                  </a:lnTo>
                  <a:lnTo>
                    <a:pt x="3840" y="2824"/>
                  </a:lnTo>
                  <a:lnTo>
                    <a:pt x="3837" y="2824"/>
                  </a:lnTo>
                  <a:lnTo>
                    <a:pt x="3835" y="2822"/>
                  </a:lnTo>
                  <a:lnTo>
                    <a:pt x="3835" y="2820"/>
                  </a:lnTo>
                  <a:lnTo>
                    <a:pt x="3833" y="2818"/>
                  </a:lnTo>
                  <a:lnTo>
                    <a:pt x="3833" y="2816"/>
                  </a:lnTo>
                  <a:lnTo>
                    <a:pt x="3831" y="2814"/>
                  </a:lnTo>
                  <a:lnTo>
                    <a:pt x="3831" y="2812"/>
                  </a:lnTo>
                  <a:lnTo>
                    <a:pt x="3829" y="2812"/>
                  </a:lnTo>
                  <a:lnTo>
                    <a:pt x="3827" y="2810"/>
                  </a:lnTo>
                  <a:lnTo>
                    <a:pt x="3825" y="2808"/>
                  </a:lnTo>
                  <a:lnTo>
                    <a:pt x="3822" y="2806"/>
                  </a:lnTo>
                  <a:lnTo>
                    <a:pt x="3822" y="2804"/>
                  </a:lnTo>
                  <a:lnTo>
                    <a:pt x="3820" y="2802"/>
                  </a:lnTo>
                  <a:lnTo>
                    <a:pt x="3818" y="2802"/>
                  </a:lnTo>
                  <a:lnTo>
                    <a:pt x="3818" y="2800"/>
                  </a:lnTo>
                  <a:lnTo>
                    <a:pt x="3818" y="2798"/>
                  </a:lnTo>
                  <a:lnTo>
                    <a:pt x="3820" y="2800"/>
                  </a:lnTo>
                  <a:lnTo>
                    <a:pt x="3822" y="2800"/>
                  </a:lnTo>
                  <a:lnTo>
                    <a:pt x="3825" y="2798"/>
                  </a:lnTo>
                  <a:lnTo>
                    <a:pt x="3825" y="2796"/>
                  </a:lnTo>
                  <a:lnTo>
                    <a:pt x="3827" y="2794"/>
                  </a:lnTo>
                  <a:lnTo>
                    <a:pt x="3827" y="2792"/>
                  </a:lnTo>
                  <a:lnTo>
                    <a:pt x="3827" y="2790"/>
                  </a:lnTo>
                  <a:lnTo>
                    <a:pt x="3827" y="2788"/>
                  </a:lnTo>
                  <a:lnTo>
                    <a:pt x="3825" y="2788"/>
                  </a:lnTo>
                  <a:lnTo>
                    <a:pt x="3825" y="2786"/>
                  </a:lnTo>
                  <a:lnTo>
                    <a:pt x="3825" y="2784"/>
                  </a:lnTo>
                  <a:lnTo>
                    <a:pt x="3822" y="2782"/>
                  </a:lnTo>
                  <a:lnTo>
                    <a:pt x="3822" y="2780"/>
                  </a:lnTo>
                  <a:lnTo>
                    <a:pt x="3820" y="2780"/>
                  </a:lnTo>
                  <a:lnTo>
                    <a:pt x="3818" y="2778"/>
                  </a:lnTo>
                  <a:lnTo>
                    <a:pt x="3816" y="2776"/>
                  </a:lnTo>
                  <a:lnTo>
                    <a:pt x="3814" y="2776"/>
                  </a:lnTo>
                  <a:lnTo>
                    <a:pt x="3812" y="2776"/>
                  </a:lnTo>
                  <a:lnTo>
                    <a:pt x="3810" y="2776"/>
                  </a:lnTo>
                  <a:lnTo>
                    <a:pt x="3810" y="2778"/>
                  </a:lnTo>
                  <a:lnTo>
                    <a:pt x="3807" y="2776"/>
                  </a:lnTo>
                  <a:lnTo>
                    <a:pt x="3810" y="2774"/>
                  </a:lnTo>
                  <a:lnTo>
                    <a:pt x="3810" y="2776"/>
                  </a:lnTo>
                  <a:lnTo>
                    <a:pt x="3812" y="2776"/>
                  </a:lnTo>
                  <a:lnTo>
                    <a:pt x="3814" y="2774"/>
                  </a:lnTo>
                  <a:lnTo>
                    <a:pt x="3816" y="2772"/>
                  </a:lnTo>
                  <a:lnTo>
                    <a:pt x="3818" y="2770"/>
                  </a:lnTo>
                  <a:lnTo>
                    <a:pt x="3818" y="2768"/>
                  </a:lnTo>
                  <a:lnTo>
                    <a:pt x="3818" y="2766"/>
                  </a:lnTo>
                  <a:lnTo>
                    <a:pt x="3818" y="2764"/>
                  </a:lnTo>
                  <a:lnTo>
                    <a:pt x="3820" y="2762"/>
                  </a:lnTo>
                  <a:lnTo>
                    <a:pt x="3820" y="2760"/>
                  </a:lnTo>
                  <a:lnTo>
                    <a:pt x="3820" y="2758"/>
                  </a:lnTo>
                  <a:lnTo>
                    <a:pt x="3820" y="2756"/>
                  </a:lnTo>
                  <a:lnTo>
                    <a:pt x="3818" y="2754"/>
                  </a:lnTo>
                  <a:lnTo>
                    <a:pt x="3818" y="2752"/>
                  </a:lnTo>
                  <a:lnTo>
                    <a:pt x="3816" y="2752"/>
                  </a:lnTo>
                  <a:lnTo>
                    <a:pt x="3816" y="2750"/>
                  </a:lnTo>
                  <a:lnTo>
                    <a:pt x="3814" y="2748"/>
                  </a:lnTo>
                  <a:lnTo>
                    <a:pt x="3814" y="2746"/>
                  </a:lnTo>
                  <a:lnTo>
                    <a:pt x="3812" y="2746"/>
                  </a:lnTo>
                  <a:lnTo>
                    <a:pt x="3812" y="2744"/>
                  </a:lnTo>
                  <a:lnTo>
                    <a:pt x="3814" y="2744"/>
                  </a:lnTo>
                  <a:lnTo>
                    <a:pt x="3812" y="2742"/>
                  </a:lnTo>
                  <a:lnTo>
                    <a:pt x="3810" y="2744"/>
                  </a:lnTo>
                  <a:lnTo>
                    <a:pt x="3810" y="2742"/>
                  </a:lnTo>
                  <a:lnTo>
                    <a:pt x="3810" y="2740"/>
                  </a:lnTo>
                  <a:lnTo>
                    <a:pt x="3807" y="2740"/>
                  </a:lnTo>
                  <a:lnTo>
                    <a:pt x="3807" y="2742"/>
                  </a:lnTo>
                  <a:lnTo>
                    <a:pt x="3807" y="2740"/>
                  </a:lnTo>
                  <a:lnTo>
                    <a:pt x="3805" y="2740"/>
                  </a:lnTo>
                  <a:lnTo>
                    <a:pt x="3805" y="2738"/>
                  </a:lnTo>
                  <a:lnTo>
                    <a:pt x="3803" y="2738"/>
                  </a:lnTo>
                  <a:lnTo>
                    <a:pt x="3801" y="2738"/>
                  </a:lnTo>
                  <a:lnTo>
                    <a:pt x="3801" y="2736"/>
                  </a:lnTo>
                  <a:lnTo>
                    <a:pt x="3799" y="2734"/>
                  </a:lnTo>
                  <a:lnTo>
                    <a:pt x="3797" y="2734"/>
                  </a:lnTo>
                  <a:lnTo>
                    <a:pt x="3797" y="2732"/>
                  </a:lnTo>
                  <a:lnTo>
                    <a:pt x="3795" y="2732"/>
                  </a:lnTo>
                  <a:lnTo>
                    <a:pt x="3795" y="2730"/>
                  </a:lnTo>
                  <a:lnTo>
                    <a:pt x="3792" y="2730"/>
                  </a:lnTo>
                  <a:lnTo>
                    <a:pt x="3790" y="2730"/>
                  </a:lnTo>
                  <a:lnTo>
                    <a:pt x="3790" y="2728"/>
                  </a:lnTo>
                  <a:lnTo>
                    <a:pt x="3788" y="2726"/>
                  </a:lnTo>
                  <a:lnTo>
                    <a:pt x="3786" y="2724"/>
                  </a:lnTo>
                  <a:lnTo>
                    <a:pt x="3786" y="2722"/>
                  </a:lnTo>
                  <a:lnTo>
                    <a:pt x="3784" y="2722"/>
                  </a:lnTo>
                  <a:lnTo>
                    <a:pt x="3784" y="2720"/>
                  </a:lnTo>
                  <a:lnTo>
                    <a:pt x="3784" y="2718"/>
                  </a:lnTo>
                  <a:lnTo>
                    <a:pt x="3784" y="2716"/>
                  </a:lnTo>
                  <a:lnTo>
                    <a:pt x="3784" y="2714"/>
                  </a:lnTo>
                  <a:lnTo>
                    <a:pt x="3784" y="2712"/>
                  </a:lnTo>
                  <a:lnTo>
                    <a:pt x="3784" y="2710"/>
                  </a:lnTo>
                  <a:lnTo>
                    <a:pt x="3784" y="2708"/>
                  </a:lnTo>
                  <a:lnTo>
                    <a:pt x="3782" y="2706"/>
                  </a:lnTo>
                  <a:lnTo>
                    <a:pt x="3780" y="2706"/>
                  </a:lnTo>
                  <a:lnTo>
                    <a:pt x="3780" y="2704"/>
                  </a:lnTo>
                  <a:lnTo>
                    <a:pt x="3780" y="2702"/>
                  </a:lnTo>
                  <a:lnTo>
                    <a:pt x="3777" y="2702"/>
                  </a:lnTo>
                  <a:lnTo>
                    <a:pt x="3775" y="2700"/>
                  </a:lnTo>
                  <a:lnTo>
                    <a:pt x="3773" y="2700"/>
                  </a:lnTo>
                  <a:lnTo>
                    <a:pt x="3773" y="2698"/>
                  </a:lnTo>
                  <a:lnTo>
                    <a:pt x="3775" y="2698"/>
                  </a:lnTo>
                  <a:lnTo>
                    <a:pt x="3775" y="2700"/>
                  </a:lnTo>
                  <a:lnTo>
                    <a:pt x="3777" y="2700"/>
                  </a:lnTo>
                  <a:lnTo>
                    <a:pt x="3780" y="2702"/>
                  </a:lnTo>
                  <a:lnTo>
                    <a:pt x="3780" y="2700"/>
                  </a:lnTo>
                  <a:lnTo>
                    <a:pt x="3777" y="2698"/>
                  </a:lnTo>
                  <a:lnTo>
                    <a:pt x="3777" y="2696"/>
                  </a:lnTo>
                  <a:lnTo>
                    <a:pt x="3775" y="2694"/>
                  </a:lnTo>
                  <a:lnTo>
                    <a:pt x="3773" y="2694"/>
                  </a:lnTo>
                  <a:lnTo>
                    <a:pt x="3771" y="2694"/>
                  </a:lnTo>
                  <a:lnTo>
                    <a:pt x="3769" y="2692"/>
                  </a:lnTo>
                  <a:lnTo>
                    <a:pt x="3769" y="2690"/>
                  </a:lnTo>
                  <a:lnTo>
                    <a:pt x="3767" y="2690"/>
                  </a:lnTo>
                  <a:lnTo>
                    <a:pt x="3764" y="2690"/>
                  </a:lnTo>
                  <a:lnTo>
                    <a:pt x="3762" y="2690"/>
                  </a:lnTo>
                  <a:lnTo>
                    <a:pt x="3762" y="2688"/>
                  </a:lnTo>
                  <a:lnTo>
                    <a:pt x="3762" y="2686"/>
                  </a:lnTo>
                  <a:lnTo>
                    <a:pt x="3760" y="2686"/>
                  </a:lnTo>
                  <a:lnTo>
                    <a:pt x="3758" y="2684"/>
                  </a:lnTo>
                  <a:lnTo>
                    <a:pt x="3756" y="2684"/>
                  </a:lnTo>
                  <a:lnTo>
                    <a:pt x="3754" y="2684"/>
                  </a:lnTo>
                  <a:lnTo>
                    <a:pt x="3754" y="2686"/>
                  </a:lnTo>
                  <a:lnTo>
                    <a:pt x="3752" y="2686"/>
                  </a:lnTo>
                  <a:lnTo>
                    <a:pt x="3749" y="2686"/>
                  </a:lnTo>
                  <a:lnTo>
                    <a:pt x="3747" y="2686"/>
                  </a:lnTo>
                  <a:lnTo>
                    <a:pt x="3745" y="2684"/>
                  </a:lnTo>
                  <a:lnTo>
                    <a:pt x="3743" y="2684"/>
                  </a:lnTo>
                  <a:lnTo>
                    <a:pt x="3741" y="2684"/>
                  </a:lnTo>
                  <a:lnTo>
                    <a:pt x="3739" y="2684"/>
                  </a:lnTo>
                  <a:lnTo>
                    <a:pt x="3737" y="2684"/>
                  </a:lnTo>
                  <a:lnTo>
                    <a:pt x="3734" y="2684"/>
                  </a:lnTo>
                  <a:lnTo>
                    <a:pt x="3732" y="2684"/>
                  </a:lnTo>
                  <a:lnTo>
                    <a:pt x="3730" y="2684"/>
                  </a:lnTo>
                  <a:lnTo>
                    <a:pt x="3728" y="2684"/>
                  </a:lnTo>
                  <a:lnTo>
                    <a:pt x="3726" y="2686"/>
                  </a:lnTo>
                  <a:lnTo>
                    <a:pt x="3726" y="2684"/>
                  </a:lnTo>
                  <a:lnTo>
                    <a:pt x="3726" y="2682"/>
                  </a:lnTo>
                  <a:lnTo>
                    <a:pt x="3724" y="2682"/>
                  </a:lnTo>
                  <a:lnTo>
                    <a:pt x="3724" y="2684"/>
                  </a:lnTo>
                  <a:lnTo>
                    <a:pt x="3722" y="2684"/>
                  </a:lnTo>
                  <a:lnTo>
                    <a:pt x="3719" y="2684"/>
                  </a:lnTo>
                  <a:lnTo>
                    <a:pt x="3717" y="2684"/>
                  </a:lnTo>
                  <a:lnTo>
                    <a:pt x="3715" y="2682"/>
                  </a:lnTo>
                  <a:lnTo>
                    <a:pt x="3713" y="2682"/>
                  </a:lnTo>
                  <a:lnTo>
                    <a:pt x="3711" y="2682"/>
                  </a:lnTo>
                  <a:lnTo>
                    <a:pt x="3709" y="2682"/>
                  </a:lnTo>
                  <a:lnTo>
                    <a:pt x="3706" y="2682"/>
                  </a:lnTo>
                  <a:lnTo>
                    <a:pt x="3704" y="2682"/>
                  </a:lnTo>
                  <a:lnTo>
                    <a:pt x="3702" y="2682"/>
                  </a:lnTo>
                  <a:lnTo>
                    <a:pt x="3700" y="2682"/>
                  </a:lnTo>
                  <a:lnTo>
                    <a:pt x="3698" y="2682"/>
                  </a:lnTo>
                  <a:lnTo>
                    <a:pt x="3696" y="2682"/>
                  </a:lnTo>
                  <a:lnTo>
                    <a:pt x="3694" y="2682"/>
                  </a:lnTo>
                  <a:lnTo>
                    <a:pt x="3691" y="2682"/>
                  </a:lnTo>
                  <a:lnTo>
                    <a:pt x="3689" y="2682"/>
                  </a:lnTo>
                  <a:lnTo>
                    <a:pt x="3687" y="2684"/>
                  </a:lnTo>
                  <a:lnTo>
                    <a:pt x="3685" y="2684"/>
                  </a:lnTo>
                  <a:lnTo>
                    <a:pt x="3683" y="2684"/>
                  </a:lnTo>
                  <a:lnTo>
                    <a:pt x="3681" y="2684"/>
                  </a:lnTo>
                  <a:lnTo>
                    <a:pt x="3679" y="2684"/>
                  </a:lnTo>
                  <a:lnTo>
                    <a:pt x="3676" y="2686"/>
                  </a:lnTo>
                  <a:lnTo>
                    <a:pt x="3674" y="2686"/>
                  </a:lnTo>
                  <a:lnTo>
                    <a:pt x="3672" y="2686"/>
                  </a:lnTo>
                  <a:lnTo>
                    <a:pt x="3670" y="2686"/>
                  </a:lnTo>
                  <a:lnTo>
                    <a:pt x="3668" y="2688"/>
                  </a:lnTo>
                  <a:lnTo>
                    <a:pt x="3666" y="2688"/>
                  </a:lnTo>
                  <a:lnTo>
                    <a:pt x="3664" y="2688"/>
                  </a:lnTo>
                  <a:lnTo>
                    <a:pt x="3661" y="2688"/>
                  </a:lnTo>
                  <a:lnTo>
                    <a:pt x="3659" y="2688"/>
                  </a:lnTo>
                  <a:lnTo>
                    <a:pt x="3657" y="2688"/>
                  </a:lnTo>
                  <a:lnTo>
                    <a:pt x="3655" y="2690"/>
                  </a:lnTo>
                  <a:lnTo>
                    <a:pt x="3653" y="2690"/>
                  </a:lnTo>
                  <a:lnTo>
                    <a:pt x="3651" y="2690"/>
                  </a:lnTo>
                  <a:lnTo>
                    <a:pt x="3649" y="2690"/>
                  </a:lnTo>
                  <a:lnTo>
                    <a:pt x="3646" y="2690"/>
                  </a:lnTo>
                  <a:lnTo>
                    <a:pt x="3644" y="2692"/>
                  </a:lnTo>
                  <a:lnTo>
                    <a:pt x="3642" y="2692"/>
                  </a:lnTo>
                  <a:lnTo>
                    <a:pt x="3640" y="2692"/>
                  </a:lnTo>
                  <a:lnTo>
                    <a:pt x="3638" y="2690"/>
                  </a:lnTo>
                  <a:lnTo>
                    <a:pt x="3638" y="2688"/>
                  </a:lnTo>
                  <a:lnTo>
                    <a:pt x="3636" y="2688"/>
                  </a:lnTo>
                  <a:lnTo>
                    <a:pt x="3636" y="2686"/>
                  </a:lnTo>
                  <a:lnTo>
                    <a:pt x="3633" y="2686"/>
                  </a:lnTo>
                  <a:lnTo>
                    <a:pt x="3631" y="2686"/>
                  </a:lnTo>
                  <a:lnTo>
                    <a:pt x="3629" y="2686"/>
                  </a:lnTo>
                  <a:lnTo>
                    <a:pt x="3627" y="2684"/>
                  </a:lnTo>
                  <a:lnTo>
                    <a:pt x="3625" y="2684"/>
                  </a:lnTo>
                  <a:close/>
                </a:path>
              </a:pathLst>
            </a:custGeom>
            <a:solidFill>
              <a:srgbClr val="C3C3C2"/>
            </a:solidFill>
            <a:ln w="9525">
              <a:solidFill>
                <a:srgbClr val="4D4D4D"/>
              </a:solidFill>
              <a:round/>
              <a:headEnd/>
              <a:tailEnd/>
            </a:ln>
          </p:spPr>
          <p:txBody>
            <a:bodyPr/>
            <a:lstStyle/>
            <a:p>
              <a:endParaRPr lang="it-IT" sz="1300">
                <a:solidFill>
                  <a:srgbClr val="000000"/>
                </a:solidFill>
              </a:endParaRPr>
            </a:p>
          </p:txBody>
        </p:sp>
        <p:sp>
          <p:nvSpPr>
            <p:cNvPr id="18440" name="Freeform 10"/>
            <p:cNvSpPr>
              <a:spLocks/>
            </p:cNvSpPr>
            <p:nvPr/>
          </p:nvSpPr>
          <p:spPr bwMode="auto">
            <a:xfrm>
              <a:off x="5030787" y="6138855"/>
              <a:ext cx="1638299" cy="1130299"/>
            </a:xfrm>
            <a:custGeom>
              <a:avLst/>
              <a:gdLst>
                <a:gd name="T0" fmla="*/ 2147483647 w 1121"/>
                <a:gd name="T1" fmla="*/ 2147483647 h 694"/>
                <a:gd name="T2" fmla="*/ 2147483647 w 1121"/>
                <a:gd name="T3" fmla="*/ 2147483647 h 694"/>
                <a:gd name="T4" fmla="*/ 2147483647 w 1121"/>
                <a:gd name="T5" fmla="*/ 2147483647 h 694"/>
                <a:gd name="T6" fmla="*/ 2147483647 w 1121"/>
                <a:gd name="T7" fmla="*/ 2147483647 h 694"/>
                <a:gd name="T8" fmla="*/ 2147483647 w 1121"/>
                <a:gd name="T9" fmla="*/ 2147483647 h 694"/>
                <a:gd name="T10" fmla="*/ 2147483647 w 1121"/>
                <a:gd name="T11" fmla="*/ 2147483647 h 694"/>
                <a:gd name="T12" fmla="*/ 2147483647 w 1121"/>
                <a:gd name="T13" fmla="*/ 2147483647 h 694"/>
                <a:gd name="T14" fmla="*/ 2147483647 w 1121"/>
                <a:gd name="T15" fmla="*/ 2147483647 h 694"/>
                <a:gd name="T16" fmla="*/ 2147483647 w 1121"/>
                <a:gd name="T17" fmla="*/ 2147483647 h 694"/>
                <a:gd name="T18" fmla="*/ 2147483647 w 1121"/>
                <a:gd name="T19" fmla="*/ 2147483647 h 694"/>
                <a:gd name="T20" fmla="*/ 2147483647 w 1121"/>
                <a:gd name="T21" fmla="*/ 2147483647 h 694"/>
                <a:gd name="T22" fmla="*/ 2147483647 w 1121"/>
                <a:gd name="T23" fmla="*/ 2147483647 h 694"/>
                <a:gd name="T24" fmla="*/ 2147483647 w 1121"/>
                <a:gd name="T25" fmla="*/ 2147483647 h 694"/>
                <a:gd name="T26" fmla="*/ 2147483647 w 1121"/>
                <a:gd name="T27" fmla="*/ 2147483647 h 694"/>
                <a:gd name="T28" fmla="*/ 2147483647 w 1121"/>
                <a:gd name="T29" fmla="*/ 2147483647 h 694"/>
                <a:gd name="T30" fmla="*/ 2147483647 w 1121"/>
                <a:gd name="T31" fmla="*/ 2147483647 h 694"/>
                <a:gd name="T32" fmla="*/ 2147483647 w 1121"/>
                <a:gd name="T33" fmla="*/ 2147483647 h 694"/>
                <a:gd name="T34" fmla="*/ 2147483647 w 1121"/>
                <a:gd name="T35" fmla="*/ 2147483647 h 694"/>
                <a:gd name="T36" fmla="*/ 2147483647 w 1121"/>
                <a:gd name="T37" fmla="*/ 2147483647 h 694"/>
                <a:gd name="T38" fmla="*/ 2147483647 w 1121"/>
                <a:gd name="T39" fmla="*/ 2147483647 h 694"/>
                <a:gd name="T40" fmla="*/ 2147483647 w 1121"/>
                <a:gd name="T41" fmla="*/ 2147483647 h 694"/>
                <a:gd name="T42" fmla="*/ 2147483647 w 1121"/>
                <a:gd name="T43" fmla="*/ 2147483647 h 694"/>
                <a:gd name="T44" fmla="*/ 2147483647 w 1121"/>
                <a:gd name="T45" fmla="*/ 2147483647 h 694"/>
                <a:gd name="T46" fmla="*/ 2147483647 w 1121"/>
                <a:gd name="T47" fmla="*/ 2147483647 h 694"/>
                <a:gd name="T48" fmla="*/ 2147483647 w 1121"/>
                <a:gd name="T49" fmla="*/ 2147483647 h 694"/>
                <a:gd name="T50" fmla="*/ 2147483647 w 1121"/>
                <a:gd name="T51" fmla="*/ 2147483647 h 694"/>
                <a:gd name="T52" fmla="*/ 2147483647 w 1121"/>
                <a:gd name="T53" fmla="*/ 2147483647 h 694"/>
                <a:gd name="T54" fmla="*/ 2147483647 w 1121"/>
                <a:gd name="T55" fmla="*/ 2147483647 h 694"/>
                <a:gd name="T56" fmla="*/ 2147483647 w 1121"/>
                <a:gd name="T57" fmla="*/ 2147483647 h 694"/>
                <a:gd name="T58" fmla="*/ 2147483647 w 1121"/>
                <a:gd name="T59" fmla="*/ 2147483647 h 694"/>
                <a:gd name="T60" fmla="*/ 2147483647 w 1121"/>
                <a:gd name="T61" fmla="*/ 2147483647 h 694"/>
                <a:gd name="T62" fmla="*/ 2147483647 w 1121"/>
                <a:gd name="T63" fmla="*/ 2147483647 h 694"/>
                <a:gd name="T64" fmla="*/ 2147483647 w 1121"/>
                <a:gd name="T65" fmla="*/ 2147483647 h 694"/>
                <a:gd name="T66" fmla="*/ 2147483647 w 1121"/>
                <a:gd name="T67" fmla="*/ 2147483647 h 694"/>
                <a:gd name="T68" fmla="*/ 2147483647 w 1121"/>
                <a:gd name="T69" fmla="*/ 2147483647 h 694"/>
                <a:gd name="T70" fmla="*/ 2147483647 w 1121"/>
                <a:gd name="T71" fmla="*/ 2147483647 h 694"/>
                <a:gd name="T72" fmla="*/ 2147483647 w 1121"/>
                <a:gd name="T73" fmla="*/ 2147483647 h 694"/>
                <a:gd name="T74" fmla="*/ 2147483647 w 1121"/>
                <a:gd name="T75" fmla="*/ 2147483647 h 694"/>
                <a:gd name="T76" fmla="*/ 2147483647 w 1121"/>
                <a:gd name="T77" fmla="*/ 2147483647 h 694"/>
                <a:gd name="T78" fmla="*/ 2147483647 w 1121"/>
                <a:gd name="T79" fmla="*/ 2147483647 h 694"/>
                <a:gd name="T80" fmla="*/ 2147483647 w 1121"/>
                <a:gd name="T81" fmla="*/ 2147483647 h 694"/>
                <a:gd name="T82" fmla="*/ 2147483647 w 1121"/>
                <a:gd name="T83" fmla="*/ 2147483647 h 694"/>
                <a:gd name="T84" fmla="*/ 2147483647 w 1121"/>
                <a:gd name="T85" fmla="*/ 2147483647 h 694"/>
                <a:gd name="T86" fmla="*/ 2147483647 w 1121"/>
                <a:gd name="T87" fmla="*/ 2147483647 h 694"/>
                <a:gd name="T88" fmla="*/ 2147483647 w 1121"/>
                <a:gd name="T89" fmla="*/ 2147483647 h 694"/>
                <a:gd name="T90" fmla="*/ 2147483647 w 1121"/>
                <a:gd name="T91" fmla="*/ 2147483647 h 694"/>
                <a:gd name="T92" fmla="*/ 2147483647 w 1121"/>
                <a:gd name="T93" fmla="*/ 2147483647 h 694"/>
                <a:gd name="T94" fmla="*/ 2147483647 w 1121"/>
                <a:gd name="T95" fmla="*/ 2147483647 h 694"/>
                <a:gd name="T96" fmla="*/ 2147483647 w 1121"/>
                <a:gd name="T97" fmla="*/ 2147483647 h 694"/>
                <a:gd name="T98" fmla="*/ 2147483647 w 1121"/>
                <a:gd name="T99" fmla="*/ 2147483647 h 694"/>
                <a:gd name="T100" fmla="*/ 2147483647 w 1121"/>
                <a:gd name="T101" fmla="*/ 2147483647 h 694"/>
                <a:gd name="T102" fmla="*/ 2147483647 w 1121"/>
                <a:gd name="T103" fmla="*/ 2147483647 h 694"/>
                <a:gd name="T104" fmla="*/ 2147483647 w 1121"/>
                <a:gd name="T105" fmla="*/ 2147483647 h 694"/>
                <a:gd name="T106" fmla="*/ 2147483647 w 1121"/>
                <a:gd name="T107" fmla="*/ 2147483647 h 694"/>
                <a:gd name="T108" fmla="*/ 2147483647 w 1121"/>
                <a:gd name="T109" fmla="*/ 2147483647 h 694"/>
                <a:gd name="T110" fmla="*/ 2147483647 w 1121"/>
                <a:gd name="T111" fmla="*/ 2147483647 h 694"/>
                <a:gd name="T112" fmla="*/ 2147483647 w 1121"/>
                <a:gd name="T113" fmla="*/ 2147483647 h 694"/>
                <a:gd name="T114" fmla="*/ 2147483647 w 1121"/>
                <a:gd name="T115" fmla="*/ 2147483647 h 694"/>
                <a:gd name="T116" fmla="*/ 2147483647 w 1121"/>
                <a:gd name="T117" fmla="*/ 2147483647 h 694"/>
                <a:gd name="T118" fmla="*/ 2147483647 w 1121"/>
                <a:gd name="T119" fmla="*/ 2147483647 h 694"/>
                <a:gd name="T120" fmla="*/ 2147483647 w 1121"/>
                <a:gd name="T121" fmla="*/ 2147483647 h 694"/>
                <a:gd name="T122" fmla="*/ 2147483647 w 1121"/>
                <a:gd name="T123" fmla="*/ 2147483647 h 694"/>
                <a:gd name="T124" fmla="*/ 2147483647 w 1121"/>
                <a:gd name="T125" fmla="*/ 2147483647 h 6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1"/>
                <a:gd name="T190" fmla="*/ 0 h 694"/>
                <a:gd name="T191" fmla="*/ 1121 w 1121"/>
                <a:gd name="T192" fmla="*/ 694 h 6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1" h="694">
                  <a:moveTo>
                    <a:pt x="1042" y="528"/>
                  </a:moveTo>
                  <a:lnTo>
                    <a:pt x="1042" y="530"/>
                  </a:lnTo>
                  <a:lnTo>
                    <a:pt x="1044" y="532"/>
                  </a:lnTo>
                  <a:lnTo>
                    <a:pt x="1044" y="534"/>
                  </a:lnTo>
                  <a:lnTo>
                    <a:pt x="1046" y="534"/>
                  </a:lnTo>
                  <a:lnTo>
                    <a:pt x="1048" y="536"/>
                  </a:lnTo>
                  <a:lnTo>
                    <a:pt x="1048" y="538"/>
                  </a:lnTo>
                  <a:lnTo>
                    <a:pt x="1048" y="540"/>
                  </a:lnTo>
                  <a:lnTo>
                    <a:pt x="1050" y="540"/>
                  </a:lnTo>
                  <a:lnTo>
                    <a:pt x="1048" y="540"/>
                  </a:lnTo>
                  <a:lnTo>
                    <a:pt x="1046" y="540"/>
                  </a:lnTo>
                  <a:lnTo>
                    <a:pt x="1044" y="540"/>
                  </a:lnTo>
                  <a:lnTo>
                    <a:pt x="1042" y="540"/>
                  </a:lnTo>
                  <a:lnTo>
                    <a:pt x="1040" y="540"/>
                  </a:lnTo>
                  <a:lnTo>
                    <a:pt x="1040" y="538"/>
                  </a:lnTo>
                  <a:lnTo>
                    <a:pt x="1037" y="536"/>
                  </a:lnTo>
                  <a:lnTo>
                    <a:pt x="1035" y="536"/>
                  </a:lnTo>
                  <a:lnTo>
                    <a:pt x="1035" y="538"/>
                  </a:lnTo>
                  <a:lnTo>
                    <a:pt x="1033" y="538"/>
                  </a:lnTo>
                  <a:lnTo>
                    <a:pt x="1031" y="540"/>
                  </a:lnTo>
                  <a:lnTo>
                    <a:pt x="1029" y="540"/>
                  </a:lnTo>
                  <a:lnTo>
                    <a:pt x="1027" y="540"/>
                  </a:lnTo>
                  <a:lnTo>
                    <a:pt x="1027" y="542"/>
                  </a:lnTo>
                  <a:lnTo>
                    <a:pt x="1024" y="542"/>
                  </a:lnTo>
                  <a:lnTo>
                    <a:pt x="1024" y="544"/>
                  </a:lnTo>
                  <a:lnTo>
                    <a:pt x="1024" y="546"/>
                  </a:lnTo>
                  <a:lnTo>
                    <a:pt x="1024" y="548"/>
                  </a:lnTo>
                  <a:lnTo>
                    <a:pt x="1024" y="550"/>
                  </a:lnTo>
                  <a:lnTo>
                    <a:pt x="1022" y="552"/>
                  </a:lnTo>
                  <a:lnTo>
                    <a:pt x="1024" y="554"/>
                  </a:lnTo>
                  <a:lnTo>
                    <a:pt x="1022" y="554"/>
                  </a:lnTo>
                  <a:lnTo>
                    <a:pt x="1020" y="554"/>
                  </a:lnTo>
                  <a:lnTo>
                    <a:pt x="1018" y="554"/>
                  </a:lnTo>
                  <a:lnTo>
                    <a:pt x="1018" y="556"/>
                  </a:lnTo>
                  <a:lnTo>
                    <a:pt x="1016" y="556"/>
                  </a:lnTo>
                  <a:lnTo>
                    <a:pt x="1014" y="556"/>
                  </a:lnTo>
                  <a:lnTo>
                    <a:pt x="1012" y="556"/>
                  </a:lnTo>
                  <a:lnTo>
                    <a:pt x="1012" y="558"/>
                  </a:lnTo>
                  <a:lnTo>
                    <a:pt x="1009" y="560"/>
                  </a:lnTo>
                  <a:lnTo>
                    <a:pt x="1007" y="560"/>
                  </a:lnTo>
                  <a:lnTo>
                    <a:pt x="1005" y="560"/>
                  </a:lnTo>
                  <a:lnTo>
                    <a:pt x="1003" y="562"/>
                  </a:lnTo>
                  <a:lnTo>
                    <a:pt x="1005" y="562"/>
                  </a:lnTo>
                  <a:lnTo>
                    <a:pt x="1005" y="564"/>
                  </a:lnTo>
                  <a:lnTo>
                    <a:pt x="1003" y="564"/>
                  </a:lnTo>
                  <a:lnTo>
                    <a:pt x="1001" y="564"/>
                  </a:lnTo>
                  <a:lnTo>
                    <a:pt x="1001" y="566"/>
                  </a:lnTo>
                  <a:lnTo>
                    <a:pt x="999" y="566"/>
                  </a:lnTo>
                  <a:lnTo>
                    <a:pt x="999" y="568"/>
                  </a:lnTo>
                  <a:lnTo>
                    <a:pt x="997" y="568"/>
                  </a:lnTo>
                  <a:lnTo>
                    <a:pt x="997" y="570"/>
                  </a:lnTo>
                  <a:lnTo>
                    <a:pt x="994" y="570"/>
                  </a:lnTo>
                  <a:lnTo>
                    <a:pt x="994" y="572"/>
                  </a:lnTo>
                  <a:lnTo>
                    <a:pt x="994" y="574"/>
                  </a:lnTo>
                  <a:lnTo>
                    <a:pt x="992" y="576"/>
                  </a:lnTo>
                  <a:lnTo>
                    <a:pt x="992" y="578"/>
                  </a:lnTo>
                  <a:lnTo>
                    <a:pt x="990" y="578"/>
                  </a:lnTo>
                  <a:lnTo>
                    <a:pt x="988" y="580"/>
                  </a:lnTo>
                  <a:lnTo>
                    <a:pt x="986" y="582"/>
                  </a:lnTo>
                  <a:lnTo>
                    <a:pt x="986" y="584"/>
                  </a:lnTo>
                  <a:lnTo>
                    <a:pt x="986" y="586"/>
                  </a:lnTo>
                  <a:lnTo>
                    <a:pt x="984" y="588"/>
                  </a:lnTo>
                  <a:lnTo>
                    <a:pt x="984" y="590"/>
                  </a:lnTo>
                  <a:lnTo>
                    <a:pt x="984" y="592"/>
                  </a:lnTo>
                  <a:lnTo>
                    <a:pt x="984" y="594"/>
                  </a:lnTo>
                  <a:lnTo>
                    <a:pt x="982" y="596"/>
                  </a:lnTo>
                  <a:lnTo>
                    <a:pt x="982" y="598"/>
                  </a:lnTo>
                  <a:lnTo>
                    <a:pt x="984" y="600"/>
                  </a:lnTo>
                  <a:lnTo>
                    <a:pt x="982" y="602"/>
                  </a:lnTo>
                  <a:lnTo>
                    <a:pt x="979" y="602"/>
                  </a:lnTo>
                  <a:lnTo>
                    <a:pt x="977" y="604"/>
                  </a:lnTo>
                  <a:lnTo>
                    <a:pt x="975" y="604"/>
                  </a:lnTo>
                  <a:lnTo>
                    <a:pt x="975" y="606"/>
                  </a:lnTo>
                  <a:lnTo>
                    <a:pt x="973" y="608"/>
                  </a:lnTo>
                  <a:lnTo>
                    <a:pt x="973" y="610"/>
                  </a:lnTo>
                  <a:lnTo>
                    <a:pt x="973" y="612"/>
                  </a:lnTo>
                  <a:lnTo>
                    <a:pt x="973" y="614"/>
                  </a:lnTo>
                  <a:lnTo>
                    <a:pt x="973" y="616"/>
                  </a:lnTo>
                  <a:lnTo>
                    <a:pt x="973" y="618"/>
                  </a:lnTo>
                  <a:lnTo>
                    <a:pt x="973" y="620"/>
                  </a:lnTo>
                  <a:lnTo>
                    <a:pt x="973" y="622"/>
                  </a:lnTo>
                  <a:lnTo>
                    <a:pt x="975" y="622"/>
                  </a:lnTo>
                  <a:lnTo>
                    <a:pt x="973" y="624"/>
                  </a:lnTo>
                  <a:lnTo>
                    <a:pt x="973" y="626"/>
                  </a:lnTo>
                  <a:lnTo>
                    <a:pt x="973" y="628"/>
                  </a:lnTo>
                  <a:lnTo>
                    <a:pt x="971" y="628"/>
                  </a:lnTo>
                  <a:lnTo>
                    <a:pt x="969" y="630"/>
                  </a:lnTo>
                  <a:lnTo>
                    <a:pt x="971" y="632"/>
                  </a:lnTo>
                  <a:lnTo>
                    <a:pt x="971" y="634"/>
                  </a:lnTo>
                  <a:lnTo>
                    <a:pt x="969" y="636"/>
                  </a:lnTo>
                  <a:lnTo>
                    <a:pt x="969" y="638"/>
                  </a:lnTo>
                  <a:lnTo>
                    <a:pt x="971" y="640"/>
                  </a:lnTo>
                  <a:lnTo>
                    <a:pt x="973" y="642"/>
                  </a:lnTo>
                  <a:lnTo>
                    <a:pt x="973" y="644"/>
                  </a:lnTo>
                  <a:lnTo>
                    <a:pt x="973" y="646"/>
                  </a:lnTo>
                  <a:lnTo>
                    <a:pt x="975" y="648"/>
                  </a:lnTo>
                  <a:lnTo>
                    <a:pt x="975" y="650"/>
                  </a:lnTo>
                  <a:lnTo>
                    <a:pt x="977" y="652"/>
                  </a:lnTo>
                  <a:lnTo>
                    <a:pt x="979" y="652"/>
                  </a:lnTo>
                  <a:lnTo>
                    <a:pt x="979" y="654"/>
                  </a:lnTo>
                  <a:lnTo>
                    <a:pt x="979" y="656"/>
                  </a:lnTo>
                  <a:lnTo>
                    <a:pt x="979" y="658"/>
                  </a:lnTo>
                  <a:lnTo>
                    <a:pt x="982" y="660"/>
                  </a:lnTo>
                  <a:lnTo>
                    <a:pt x="979" y="662"/>
                  </a:lnTo>
                  <a:lnTo>
                    <a:pt x="982" y="664"/>
                  </a:lnTo>
                  <a:lnTo>
                    <a:pt x="982" y="666"/>
                  </a:lnTo>
                  <a:lnTo>
                    <a:pt x="982" y="668"/>
                  </a:lnTo>
                  <a:lnTo>
                    <a:pt x="982" y="670"/>
                  </a:lnTo>
                  <a:lnTo>
                    <a:pt x="984" y="672"/>
                  </a:lnTo>
                  <a:lnTo>
                    <a:pt x="986" y="674"/>
                  </a:lnTo>
                  <a:lnTo>
                    <a:pt x="988" y="676"/>
                  </a:lnTo>
                  <a:lnTo>
                    <a:pt x="988" y="678"/>
                  </a:lnTo>
                  <a:lnTo>
                    <a:pt x="988" y="680"/>
                  </a:lnTo>
                  <a:lnTo>
                    <a:pt x="986" y="682"/>
                  </a:lnTo>
                  <a:lnTo>
                    <a:pt x="986" y="684"/>
                  </a:lnTo>
                  <a:lnTo>
                    <a:pt x="984" y="684"/>
                  </a:lnTo>
                  <a:lnTo>
                    <a:pt x="984" y="682"/>
                  </a:lnTo>
                  <a:lnTo>
                    <a:pt x="984" y="680"/>
                  </a:lnTo>
                  <a:lnTo>
                    <a:pt x="982" y="680"/>
                  </a:lnTo>
                  <a:lnTo>
                    <a:pt x="979" y="682"/>
                  </a:lnTo>
                  <a:lnTo>
                    <a:pt x="977" y="684"/>
                  </a:lnTo>
                  <a:lnTo>
                    <a:pt x="977" y="686"/>
                  </a:lnTo>
                  <a:lnTo>
                    <a:pt x="975" y="686"/>
                  </a:lnTo>
                  <a:lnTo>
                    <a:pt x="975" y="688"/>
                  </a:lnTo>
                  <a:lnTo>
                    <a:pt x="973" y="688"/>
                  </a:lnTo>
                  <a:lnTo>
                    <a:pt x="973" y="690"/>
                  </a:lnTo>
                  <a:lnTo>
                    <a:pt x="971" y="690"/>
                  </a:lnTo>
                  <a:lnTo>
                    <a:pt x="969" y="692"/>
                  </a:lnTo>
                  <a:lnTo>
                    <a:pt x="969" y="694"/>
                  </a:lnTo>
                  <a:lnTo>
                    <a:pt x="967" y="694"/>
                  </a:lnTo>
                  <a:lnTo>
                    <a:pt x="969" y="692"/>
                  </a:lnTo>
                  <a:lnTo>
                    <a:pt x="967" y="692"/>
                  </a:lnTo>
                  <a:lnTo>
                    <a:pt x="967" y="690"/>
                  </a:lnTo>
                  <a:lnTo>
                    <a:pt x="964" y="688"/>
                  </a:lnTo>
                  <a:lnTo>
                    <a:pt x="962" y="688"/>
                  </a:lnTo>
                  <a:lnTo>
                    <a:pt x="960" y="688"/>
                  </a:lnTo>
                  <a:lnTo>
                    <a:pt x="958" y="686"/>
                  </a:lnTo>
                  <a:lnTo>
                    <a:pt x="958" y="684"/>
                  </a:lnTo>
                  <a:lnTo>
                    <a:pt x="958" y="682"/>
                  </a:lnTo>
                  <a:lnTo>
                    <a:pt x="958" y="680"/>
                  </a:lnTo>
                  <a:lnTo>
                    <a:pt x="956" y="680"/>
                  </a:lnTo>
                  <a:lnTo>
                    <a:pt x="954" y="678"/>
                  </a:lnTo>
                  <a:lnTo>
                    <a:pt x="954" y="676"/>
                  </a:lnTo>
                  <a:lnTo>
                    <a:pt x="951" y="676"/>
                  </a:lnTo>
                  <a:lnTo>
                    <a:pt x="949" y="674"/>
                  </a:lnTo>
                  <a:lnTo>
                    <a:pt x="947" y="674"/>
                  </a:lnTo>
                  <a:lnTo>
                    <a:pt x="945" y="672"/>
                  </a:lnTo>
                  <a:lnTo>
                    <a:pt x="943" y="672"/>
                  </a:lnTo>
                  <a:lnTo>
                    <a:pt x="941" y="672"/>
                  </a:lnTo>
                  <a:lnTo>
                    <a:pt x="939" y="672"/>
                  </a:lnTo>
                  <a:lnTo>
                    <a:pt x="936" y="672"/>
                  </a:lnTo>
                  <a:lnTo>
                    <a:pt x="934" y="674"/>
                  </a:lnTo>
                  <a:lnTo>
                    <a:pt x="934" y="676"/>
                  </a:lnTo>
                  <a:lnTo>
                    <a:pt x="932" y="676"/>
                  </a:lnTo>
                  <a:lnTo>
                    <a:pt x="930" y="676"/>
                  </a:lnTo>
                  <a:lnTo>
                    <a:pt x="928" y="678"/>
                  </a:lnTo>
                  <a:lnTo>
                    <a:pt x="926" y="676"/>
                  </a:lnTo>
                  <a:lnTo>
                    <a:pt x="924" y="676"/>
                  </a:lnTo>
                  <a:lnTo>
                    <a:pt x="921" y="676"/>
                  </a:lnTo>
                  <a:lnTo>
                    <a:pt x="919" y="674"/>
                  </a:lnTo>
                  <a:lnTo>
                    <a:pt x="917" y="672"/>
                  </a:lnTo>
                  <a:lnTo>
                    <a:pt x="915" y="672"/>
                  </a:lnTo>
                  <a:lnTo>
                    <a:pt x="915" y="670"/>
                  </a:lnTo>
                  <a:lnTo>
                    <a:pt x="913" y="670"/>
                  </a:lnTo>
                  <a:lnTo>
                    <a:pt x="911" y="668"/>
                  </a:lnTo>
                  <a:lnTo>
                    <a:pt x="909" y="668"/>
                  </a:lnTo>
                  <a:lnTo>
                    <a:pt x="909" y="666"/>
                  </a:lnTo>
                  <a:lnTo>
                    <a:pt x="906" y="666"/>
                  </a:lnTo>
                  <a:lnTo>
                    <a:pt x="904" y="664"/>
                  </a:lnTo>
                  <a:lnTo>
                    <a:pt x="902" y="664"/>
                  </a:lnTo>
                  <a:lnTo>
                    <a:pt x="900" y="664"/>
                  </a:lnTo>
                  <a:lnTo>
                    <a:pt x="898" y="664"/>
                  </a:lnTo>
                  <a:lnTo>
                    <a:pt x="898" y="662"/>
                  </a:lnTo>
                  <a:lnTo>
                    <a:pt x="896" y="662"/>
                  </a:lnTo>
                  <a:lnTo>
                    <a:pt x="893" y="662"/>
                  </a:lnTo>
                  <a:lnTo>
                    <a:pt x="891" y="662"/>
                  </a:lnTo>
                  <a:lnTo>
                    <a:pt x="889" y="664"/>
                  </a:lnTo>
                  <a:lnTo>
                    <a:pt x="887" y="664"/>
                  </a:lnTo>
                  <a:lnTo>
                    <a:pt x="885" y="664"/>
                  </a:lnTo>
                  <a:lnTo>
                    <a:pt x="883" y="664"/>
                  </a:lnTo>
                  <a:lnTo>
                    <a:pt x="883" y="666"/>
                  </a:lnTo>
                  <a:lnTo>
                    <a:pt x="881" y="666"/>
                  </a:lnTo>
                  <a:lnTo>
                    <a:pt x="878" y="668"/>
                  </a:lnTo>
                  <a:lnTo>
                    <a:pt x="876" y="668"/>
                  </a:lnTo>
                  <a:lnTo>
                    <a:pt x="876" y="670"/>
                  </a:lnTo>
                  <a:lnTo>
                    <a:pt x="874" y="670"/>
                  </a:lnTo>
                  <a:lnTo>
                    <a:pt x="872" y="670"/>
                  </a:lnTo>
                  <a:lnTo>
                    <a:pt x="870" y="672"/>
                  </a:lnTo>
                  <a:lnTo>
                    <a:pt x="868" y="672"/>
                  </a:lnTo>
                  <a:lnTo>
                    <a:pt x="866" y="674"/>
                  </a:lnTo>
                  <a:lnTo>
                    <a:pt x="863" y="676"/>
                  </a:lnTo>
                  <a:lnTo>
                    <a:pt x="861" y="676"/>
                  </a:lnTo>
                  <a:lnTo>
                    <a:pt x="859" y="676"/>
                  </a:lnTo>
                  <a:lnTo>
                    <a:pt x="859" y="674"/>
                  </a:lnTo>
                  <a:lnTo>
                    <a:pt x="857" y="674"/>
                  </a:lnTo>
                  <a:lnTo>
                    <a:pt x="855" y="674"/>
                  </a:lnTo>
                  <a:lnTo>
                    <a:pt x="853" y="674"/>
                  </a:lnTo>
                  <a:lnTo>
                    <a:pt x="851" y="674"/>
                  </a:lnTo>
                  <a:lnTo>
                    <a:pt x="851" y="672"/>
                  </a:lnTo>
                  <a:lnTo>
                    <a:pt x="848" y="670"/>
                  </a:lnTo>
                  <a:lnTo>
                    <a:pt x="846" y="670"/>
                  </a:lnTo>
                  <a:lnTo>
                    <a:pt x="844" y="670"/>
                  </a:lnTo>
                  <a:lnTo>
                    <a:pt x="842" y="672"/>
                  </a:lnTo>
                  <a:lnTo>
                    <a:pt x="840" y="670"/>
                  </a:lnTo>
                  <a:lnTo>
                    <a:pt x="838" y="670"/>
                  </a:lnTo>
                  <a:lnTo>
                    <a:pt x="836" y="670"/>
                  </a:lnTo>
                  <a:lnTo>
                    <a:pt x="833" y="672"/>
                  </a:lnTo>
                  <a:lnTo>
                    <a:pt x="831" y="672"/>
                  </a:lnTo>
                  <a:lnTo>
                    <a:pt x="829" y="672"/>
                  </a:lnTo>
                  <a:lnTo>
                    <a:pt x="829" y="670"/>
                  </a:lnTo>
                  <a:lnTo>
                    <a:pt x="827" y="670"/>
                  </a:lnTo>
                  <a:lnTo>
                    <a:pt x="825" y="670"/>
                  </a:lnTo>
                  <a:lnTo>
                    <a:pt x="825" y="668"/>
                  </a:lnTo>
                  <a:lnTo>
                    <a:pt x="823" y="666"/>
                  </a:lnTo>
                  <a:lnTo>
                    <a:pt x="820" y="664"/>
                  </a:lnTo>
                  <a:lnTo>
                    <a:pt x="820" y="662"/>
                  </a:lnTo>
                  <a:lnTo>
                    <a:pt x="818" y="662"/>
                  </a:lnTo>
                  <a:lnTo>
                    <a:pt x="816" y="660"/>
                  </a:lnTo>
                  <a:lnTo>
                    <a:pt x="814" y="660"/>
                  </a:lnTo>
                  <a:lnTo>
                    <a:pt x="812" y="660"/>
                  </a:lnTo>
                  <a:lnTo>
                    <a:pt x="810" y="658"/>
                  </a:lnTo>
                  <a:lnTo>
                    <a:pt x="810" y="656"/>
                  </a:lnTo>
                  <a:lnTo>
                    <a:pt x="808" y="656"/>
                  </a:lnTo>
                  <a:lnTo>
                    <a:pt x="805" y="654"/>
                  </a:lnTo>
                  <a:lnTo>
                    <a:pt x="803" y="654"/>
                  </a:lnTo>
                  <a:lnTo>
                    <a:pt x="801" y="654"/>
                  </a:lnTo>
                  <a:lnTo>
                    <a:pt x="799" y="654"/>
                  </a:lnTo>
                  <a:lnTo>
                    <a:pt x="797" y="652"/>
                  </a:lnTo>
                  <a:lnTo>
                    <a:pt x="795" y="652"/>
                  </a:lnTo>
                  <a:lnTo>
                    <a:pt x="793" y="652"/>
                  </a:lnTo>
                  <a:lnTo>
                    <a:pt x="790" y="652"/>
                  </a:lnTo>
                  <a:lnTo>
                    <a:pt x="790" y="650"/>
                  </a:lnTo>
                  <a:lnTo>
                    <a:pt x="788" y="650"/>
                  </a:lnTo>
                  <a:lnTo>
                    <a:pt x="786" y="650"/>
                  </a:lnTo>
                  <a:lnTo>
                    <a:pt x="784" y="650"/>
                  </a:lnTo>
                  <a:lnTo>
                    <a:pt x="782" y="648"/>
                  </a:lnTo>
                  <a:lnTo>
                    <a:pt x="780" y="648"/>
                  </a:lnTo>
                  <a:lnTo>
                    <a:pt x="778" y="648"/>
                  </a:lnTo>
                  <a:lnTo>
                    <a:pt x="775" y="648"/>
                  </a:lnTo>
                  <a:lnTo>
                    <a:pt x="773" y="648"/>
                  </a:lnTo>
                  <a:lnTo>
                    <a:pt x="771" y="648"/>
                  </a:lnTo>
                  <a:lnTo>
                    <a:pt x="769" y="648"/>
                  </a:lnTo>
                  <a:lnTo>
                    <a:pt x="767" y="648"/>
                  </a:lnTo>
                  <a:lnTo>
                    <a:pt x="765" y="648"/>
                  </a:lnTo>
                  <a:lnTo>
                    <a:pt x="762" y="646"/>
                  </a:lnTo>
                  <a:lnTo>
                    <a:pt x="760" y="646"/>
                  </a:lnTo>
                  <a:lnTo>
                    <a:pt x="758" y="646"/>
                  </a:lnTo>
                  <a:lnTo>
                    <a:pt x="758" y="648"/>
                  </a:lnTo>
                  <a:lnTo>
                    <a:pt x="756" y="648"/>
                  </a:lnTo>
                  <a:lnTo>
                    <a:pt x="754" y="646"/>
                  </a:lnTo>
                  <a:lnTo>
                    <a:pt x="752" y="646"/>
                  </a:lnTo>
                  <a:lnTo>
                    <a:pt x="752" y="644"/>
                  </a:lnTo>
                  <a:lnTo>
                    <a:pt x="750" y="642"/>
                  </a:lnTo>
                  <a:lnTo>
                    <a:pt x="747" y="640"/>
                  </a:lnTo>
                  <a:lnTo>
                    <a:pt x="747" y="638"/>
                  </a:lnTo>
                  <a:lnTo>
                    <a:pt x="745" y="638"/>
                  </a:lnTo>
                  <a:lnTo>
                    <a:pt x="745" y="636"/>
                  </a:lnTo>
                  <a:lnTo>
                    <a:pt x="743" y="636"/>
                  </a:lnTo>
                  <a:lnTo>
                    <a:pt x="741" y="636"/>
                  </a:lnTo>
                  <a:lnTo>
                    <a:pt x="741" y="634"/>
                  </a:lnTo>
                  <a:lnTo>
                    <a:pt x="741" y="632"/>
                  </a:lnTo>
                  <a:lnTo>
                    <a:pt x="741" y="630"/>
                  </a:lnTo>
                  <a:lnTo>
                    <a:pt x="741" y="628"/>
                  </a:lnTo>
                  <a:lnTo>
                    <a:pt x="741" y="626"/>
                  </a:lnTo>
                  <a:lnTo>
                    <a:pt x="739" y="626"/>
                  </a:lnTo>
                  <a:lnTo>
                    <a:pt x="739" y="624"/>
                  </a:lnTo>
                  <a:lnTo>
                    <a:pt x="737" y="622"/>
                  </a:lnTo>
                  <a:lnTo>
                    <a:pt x="737" y="620"/>
                  </a:lnTo>
                  <a:lnTo>
                    <a:pt x="737" y="618"/>
                  </a:lnTo>
                  <a:lnTo>
                    <a:pt x="737" y="616"/>
                  </a:lnTo>
                  <a:lnTo>
                    <a:pt x="735" y="616"/>
                  </a:lnTo>
                  <a:lnTo>
                    <a:pt x="735" y="614"/>
                  </a:lnTo>
                  <a:lnTo>
                    <a:pt x="732" y="612"/>
                  </a:lnTo>
                  <a:lnTo>
                    <a:pt x="732" y="610"/>
                  </a:lnTo>
                  <a:lnTo>
                    <a:pt x="730" y="608"/>
                  </a:lnTo>
                  <a:lnTo>
                    <a:pt x="730" y="606"/>
                  </a:lnTo>
                  <a:lnTo>
                    <a:pt x="728" y="606"/>
                  </a:lnTo>
                  <a:lnTo>
                    <a:pt x="728" y="604"/>
                  </a:lnTo>
                  <a:lnTo>
                    <a:pt x="728" y="602"/>
                  </a:lnTo>
                  <a:lnTo>
                    <a:pt x="726" y="600"/>
                  </a:lnTo>
                  <a:lnTo>
                    <a:pt x="724" y="598"/>
                  </a:lnTo>
                  <a:lnTo>
                    <a:pt x="724" y="596"/>
                  </a:lnTo>
                  <a:lnTo>
                    <a:pt x="722" y="594"/>
                  </a:lnTo>
                  <a:lnTo>
                    <a:pt x="720" y="594"/>
                  </a:lnTo>
                  <a:lnTo>
                    <a:pt x="720" y="592"/>
                  </a:lnTo>
                  <a:lnTo>
                    <a:pt x="720" y="590"/>
                  </a:lnTo>
                  <a:lnTo>
                    <a:pt x="717" y="588"/>
                  </a:lnTo>
                  <a:lnTo>
                    <a:pt x="715" y="586"/>
                  </a:lnTo>
                  <a:lnTo>
                    <a:pt x="715" y="584"/>
                  </a:lnTo>
                  <a:lnTo>
                    <a:pt x="713" y="582"/>
                  </a:lnTo>
                  <a:lnTo>
                    <a:pt x="711" y="580"/>
                  </a:lnTo>
                  <a:lnTo>
                    <a:pt x="711" y="578"/>
                  </a:lnTo>
                  <a:lnTo>
                    <a:pt x="709" y="576"/>
                  </a:lnTo>
                  <a:lnTo>
                    <a:pt x="707" y="576"/>
                  </a:lnTo>
                  <a:lnTo>
                    <a:pt x="707" y="574"/>
                  </a:lnTo>
                  <a:lnTo>
                    <a:pt x="705" y="572"/>
                  </a:lnTo>
                  <a:lnTo>
                    <a:pt x="705" y="570"/>
                  </a:lnTo>
                  <a:lnTo>
                    <a:pt x="702" y="570"/>
                  </a:lnTo>
                  <a:lnTo>
                    <a:pt x="700" y="568"/>
                  </a:lnTo>
                  <a:lnTo>
                    <a:pt x="700" y="566"/>
                  </a:lnTo>
                  <a:lnTo>
                    <a:pt x="698" y="566"/>
                  </a:lnTo>
                  <a:lnTo>
                    <a:pt x="696" y="564"/>
                  </a:lnTo>
                  <a:lnTo>
                    <a:pt x="696" y="562"/>
                  </a:lnTo>
                  <a:lnTo>
                    <a:pt x="694" y="562"/>
                  </a:lnTo>
                  <a:lnTo>
                    <a:pt x="692" y="560"/>
                  </a:lnTo>
                  <a:lnTo>
                    <a:pt x="692" y="558"/>
                  </a:lnTo>
                  <a:lnTo>
                    <a:pt x="689" y="558"/>
                  </a:lnTo>
                  <a:lnTo>
                    <a:pt x="687" y="556"/>
                  </a:lnTo>
                  <a:lnTo>
                    <a:pt x="685" y="554"/>
                  </a:lnTo>
                  <a:lnTo>
                    <a:pt x="683" y="552"/>
                  </a:lnTo>
                  <a:lnTo>
                    <a:pt x="681" y="550"/>
                  </a:lnTo>
                  <a:lnTo>
                    <a:pt x="679" y="550"/>
                  </a:lnTo>
                  <a:lnTo>
                    <a:pt x="677" y="548"/>
                  </a:lnTo>
                  <a:lnTo>
                    <a:pt x="677" y="546"/>
                  </a:lnTo>
                  <a:lnTo>
                    <a:pt x="674" y="546"/>
                  </a:lnTo>
                  <a:lnTo>
                    <a:pt x="672" y="544"/>
                  </a:lnTo>
                  <a:lnTo>
                    <a:pt x="670" y="542"/>
                  </a:lnTo>
                  <a:lnTo>
                    <a:pt x="668" y="542"/>
                  </a:lnTo>
                  <a:lnTo>
                    <a:pt x="666" y="544"/>
                  </a:lnTo>
                  <a:lnTo>
                    <a:pt x="666" y="546"/>
                  </a:lnTo>
                  <a:lnTo>
                    <a:pt x="664" y="548"/>
                  </a:lnTo>
                  <a:lnTo>
                    <a:pt x="664" y="550"/>
                  </a:lnTo>
                  <a:lnTo>
                    <a:pt x="662" y="550"/>
                  </a:lnTo>
                  <a:lnTo>
                    <a:pt x="664" y="548"/>
                  </a:lnTo>
                  <a:lnTo>
                    <a:pt x="666" y="546"/>
                  </a:lnTo>
                  <a:lnTo>
                    <a:pt x="666" y="544"/>
                  </a:lnTo>
                  <a:lnTo>
                    <a:pt x="668" y="544"/>
                  </a:lnTo>
                  <a:lnTo>
                    <a:pt x="668" y="542"/>
                  </a:lnTo>
                  <a:lnTo>
                    <a:pt x="666" y="540"/>
                  </a:lnTo>
                  <a:lnTo>
                    <a:pt x="664" y="540"/>
                  </a:lnTo>
                  <a:lnTo>
                    <a:pt x="662" y="538"/>
                  </a:lnTo>
                  <a:lnTo>
                    <a:pt x="659" y="538"/>
                  </a:lnTo>
                  <a:lnTo>
                    <a:pt x="659" y="536"/>
                  </a:lnTo>
                  <a:lnTo>
                    <a:pt x="657" y="536"/>
                  </a:lnTo>
                  <a:lnTo>
                    <a:pt x="655" y="536"/>
                  </a:lnTo>
                  <a:lnTo>
                    <a:pt x="653" y="538"/>
                  </a:lnTo>
                  <a:lnTo>
                    <a:pt x="655" y="536"/>
                  </a:lnTo>
                  <a:lnTo>
                    <a:pt x="653" y="536"/>
                  </a:lnTo>
                  <a:lnTo>
                    <a:pt x="653" y="538"/>
                  </a:lnTo>
                  <a:lnTo>
                    <a:pt x="653" y="536"/>
                  </a:lnTo>
                  <a:lnTo>
                    <a:pt x="651" y="536"/>
                  </a:lnTo>
                  <a:lnTo>
                    <a:pt x="649" y="534"/>
                  </a:lnTo>
                  <a:lnTo>
                    <a:pt x="647" y="534"/>
                  </a:lnTo>
                  <a:lnTo>
                    <a:pt x="647" y="532"/>
                  </a:lnTo>
                  <a:lnTo>
                    <a:pt x="644" y="532"/>
                  </a:lnTo>
                  <a:lnTo>
                    <a:pt x="642" y="530"/>
                  </a:lnTo>
                  <a:lnTo>
                    <a:pt x="640" y="530"/>
                  </a:lnTo>
                  <a:lnTo>
                    <a:pt x="638" y="530"/>
                  </a:lnTo>
                  <a:lnTo>
                    <a:pt x="636" y="530"/>
                  </a:lnTo>
                  <a:lnTo>
                    <a:pt x="636" y="528"/>
                  </a:lnTo>
                  <a:lnTo>
                    <a:pt x="634" y="528"/>
                  </a:lnTo>
                  <a:lnTo>
                    <a:pt x="631" y="528"/>
                  </a:lnTo>
                  <a:lnTo>
                    <a:pt x="629" y="526"/>
                  </a:lnTo>
                  <a:lnTo>
                    <a:pt x="627" y="526"/>
                  </a:lnTo>
                  <a:lnTo>
                    <a:pt x="625" y="526"/>
                  </a:lnTo>
                  <a:lnTo>
                    <a:pt x="623" y="526"/>
                  </a:lnTo>
                  <a:lnTo>
                    <a:pt x="621" y="526"/>
                  </a:lnTo>
                  <a:lnTo>
                    <a:pt x="619" y="525"/>
                  </a:lnTo>
                  <a:lnTo>
                    <a:pt x="616" y="526"/>
                  </a:lnTo>
                  <a:lnTo>
                    <a:pt x="616" y="525"/>
                  </a:lnTo>
                  <a:lnTo>
                    <a:pt x="614" y="525"/>
                  </a:lnTo>
                  <a:lnTo>
                    <a:pt x="612" y="525"/>
                  </a:lnTo>
                  <a:lnTo>
                    <a:pt x="610" y="525"/>
                  </a:lnTo>
                  <a:lnTo>
                    <a:pt x="608" y="523"/>
                  </a:lnTo>
                  <a:lnTo>
                    <a:pt x="606" y="523"/>
                  </a:lnTo>
                  <a:lnTo>
                    <a:pt x="604" y="523"/>
                  </a:lnTo>
                  <a:lnTo>
                    <a:pt x="601" y="523"/>
                  </a:lnTo>
                  <a:lnTo>
                    <a:pt x="599" y="523"/>
                  </a:lnTo>
                  <a:lnTo>
                    <a:pt x="597" y="523"/>
                  </a:lnTo>
                  <a:lnTo>
                    <a:pt x="595" y="523"/>
                  </a:lnTo>
                  <a:lnTo>
                    <a:pt x="593" y="523"/>
                  </a:lnTo>
                  <a:lnTo>
                    <a:pt x="591" y="523"/>
                  </a:lnTo>
                  <a:lnTo>
                    <a:pt x="589" y="523"/>
                  </a:lnTo>
                  <a:lnTo>
                    <a:pt x="586" y="523"/>
                  </a:lnTo>
                  <a:lnTo>
                    <a:pt x="584" y="523"/>
                  </a:lnTo>
                  <a:lnTo>
                    <a:pt x="582" y="525"/>
                  </a:lnTo>
                  <a:lnTo>
                    <a:pt x="580" y="523"/>
                  </a:lnTo>
                  <a:lnTo>
                    <a:pt x="578" y="525"/>
                  </a:lnTo>
                  <a:lnTo>
                    <a:pt x="576" y="525"/>
                  </a:lnTo>
                  <a:lnTo>
                    <a:pt x="574" y="523"/>
                  </a:lnTo>
                  <a:lnTo>
                    <a:pt x="571" y="523"/>
                  </a:lnTo>
                  <a:lnTo>
                    <a:pt x="569" y="523"/>
                  </a:lnTo>
                  <a:lnTo>
                    <a:pt x="567" y="523"/>
                  </a:lnTo>
                  <a:lnTo>
                    <a:pt x="565" y="525"/>
                  </a:lnTo>
                  <a:lnTo>
                    <a:pt x="563" y="525"/>
                  </a:lnTo>
                  <a:lnTo>
                    <a:pt x="561" y="525"/>
                  </a:lnTo>
                  <a:lnTo>
                    <a:pt x="558" y="525"/>
                  </a:lnTo>
                  <a:lnTo>
                    <a:pt x="558" y="526"/>
                  </a:lnTo>
                  <a:lnTo>
                    <a:pt x="556" y="526"/>
                  </a:lnTo>
                  <a:lnTo>
                    <a:pt x="554" y="528"/>
                  </a:lnTo>
                  <a:lnTo>
                    <a:pt x="552" y="528"/>
                  </a:lnTo>
                  <a:lnTo>
                    <a:pt x="550" y="528"/>
                  </a:lnTo>
                  <a:lnTo>
                    <a:pt x="550" y="530"/>
                  </a:lnTo>
                  <a:lnTo>
                    <a:pt x="548" y="530"/>
                  </a:lnTo>
                  <a:lnTo>
                    <a:pt x="546" y="530"/>
                  </a:lnTo>
                  <a:lnTo>
                    <a:pt x="546" y="528"/>
                  </a:lnTo>
                  <a:lnTo>
                    <a:pt x="543" y="528"/>
                  </a:lnTo>
                  <a:lnTo>
                    <a:pt x="541" y="530"/>
                  </a:lnTo>
                  <a:lnTo>
                    <a:pt x="539" y="530"/>
                  </a:lnTo>
                  <a:lnTo>
                    <a:pt x="537" y="530"/>
                  </a:lnTo>
                  <a:lnTo>
                    <a:pt x="535" y="530"/>
                  </a:lnTo>
                  <a:lnTo>
                    <a:pt x="533" y="530"/>
                  </a:lnTo>
                  <a:lnTo>
                    <a:pt x="531" y="528"/>
                  </a:lnTo>
                  <a:lnTo>
                    <a:pt x="528" y="528"/>
                  </a:lnTo>
                  <a:lnTo>
                    <a:pt x="526" y="528"/>
                  </a:lnTo>
                  <a:lnTo>
                    <a:pt x="526" y="526"/>
                  </a:lnTo>
                  <a:lnTo>
                    <a:pt x="524" y="526"/>
                  </a:lnTo>
                  <a:lnTo>
                    <a:pt x="522" y="526"/>
                  </a:lnTo>
                  <a:lnTo>
                    <a:pt x="522" y="525"/>
                  </a:lnTo>
                  <a:lnTo>
                    <a:pt x="520" y="525"/>
                  </a:lnTo>
                  <a:lnTo>
                    <a:pt x="520" y="523"/>
                  </a:lnTo>
                  <a:lnTo>
                    <a:pt x="520" y="521"/>
                  </a:lnTo>
                  <a:lnTo>
                    <a:pt x="518" y="519"/>
                  </a:lnTo>
                  <a:lnTo>
                    <a:pt x="516" y="517"/>
                  </a:lnTo>
                  <a:lnTo>
                    <a:pt x="513" y="515"/>
                  </a:lnTo>
                  <a:lnTo>
                    <a:pt x="511" y="515"/>
                  </a:lnTo>
                  <a:lnTo>
                    <a:pt x="509" y="513"/>
                  </a:lnTo>
                  <a:lnTo>
                    <a:pt x="507" y="513"/>
                  </a:lnTo>
                  <a:lnTo>
                    <a:pt x="505" y="513"/>
                  </a:lnTo>
                  <a:lnTo>
                    <a:pt x="503" y="513"/>
                  </a:lnTo>
                  <a:lnTo>
                    <a:pt x="500" y="513"/>
                  </a:lnTo>
                  <a:lnTo>
                    <a:pt x="498" y="513"/>
                  </a:lnTo>
                  <a:lnTo>
                    <a:pt x="496" y="513"/>
                  </a:lnTo>
                  <a:lnTo>
                    <a:pt x="494" y="511"/>
                  </a:lnTo>
                  <a:lnTo>
                    <a:pt x="492" y="513"/>
                  </a:lnTo>
                  <a:lnTo>
                    <a:pt x="490" y="513"/>
                  </a:lnTo>
                  <a:lnTo>
                    <a:pt x="488" y="513"/>
                  </a:lnTo>
                  <a:lnTo>
                    <a:pt x="485" y="513"/>
                  </a:lnTo>
                  <a:lnTo>
                    <a:pt x="485" y="511"/>
                  </a:lnTo>
                  <a:lnTo>
                    <a:pt x="483" y="511"/>
                  </a:lnTo>
                  <a:lnTo>
                    <a:pt x="481" y="511"/>
                  </a:lnTo>
                  <a:lnTo>
                    <a:pt x="479" y="511"/>
                  </a:lnTo>
                  <a:lnTo>
                    <a:pt x="479" y="509"/>
                  </a:lnTo>
                  <a:lnTo>
                    <a:pt x="477" y="509"/>
                  </a:lnTo>
                  <a:lnTo>
                    <a:pt x="475" y="507"/>
                  </a:lnTo>
                  <a:lnTo>
                    <a:pt x="475" y="505"/>
                  </a:lnTo>
                  <a:lnTo>
                    <a:pt x="473" y="505"/>
                  </a:lnTo>
                  <a:lnTo>
                    <a:pt x="473" y="503"/>
                  </a:lnTo>
                  <a:lnTo>
                    <a:pt x="470" y="503"/>
                  </a:lnTo>
                  <a:lnTo>
                    <a:pt x="468" y="503"/>
                  </a:lnTo>
                  <a:lnTo>
                    <a:pt x="466" y="503"/>
                  </a:lnTo>
                  <a:lnTo>
                    <a:pt x="466" y="501"/>
                  </a:lnTo>
                  <a:lnTo>
                    <a:pt x="464" y="501"/>
                  </a:lnTo>
                  <a:lnTo>
                    <a:pt x="462" y="501"/>
                  </a:lnTo>
                  <a:lnTo>
                    <a:pt x="462" y="499"/>
                  </a:lnTo>
                  <a:lnTo>
                    <a:pt x="460" y="499"/>
                  </a:lnTo>
                  <a:lnTo>
                    <a:pt x="458" y="497"/>
                  </a:lnTo>
                  <a:lnTo>
                    <a:pt x="455" y="497"/>
                  </a:lnTo>
                  <a:lnTo>
                    <a:pt x="453" y="495"/>
                  </a:lnTo>
                  <a:lnTo>
                    <a:pt x="451" y="495"/>
                  </a:lnTo>
                  <a:lnTo>
                    <a:pt x="449" y="495"/>
                  </a:lnTo>
                  <a:lnTo>
                    <a:pt x="449" y="493"/>
                  </a:lnTo>
                  <a:lnTo>
                    <a:pt x="447" y="491"/>
                  </a:lnTo>
                  <a:lnTo>
                    <a:pt x="447" y="489"/>
                  </a:lnTo>
                  <a:lnTo>
                    <a:pt x="447" y="487"/>
                  </a:lnTo>
                  <a:lnTo>
                    <a:pt x="445" y="485"/>
                  </a:lnTo>
                  <a:lnTo>
                    <a:pt x="442" y="485"/>
                  </a:lnTo>
                  <a:lnTo>
                    <a:pt x="442" y="483"/>
                  </a:lnTo>
                  <a:lnTo>
                    <a:pt x="440" y="481"/>
                  </a:lnTo>
                  <a:lnTo>
                    <a:pt x="438" y="479"/>
                  </a:lnTo>
                  <a:lnTo>
                    <a:pt x="436" y="479"/>
                  </a:lnTo>
                  <a:lnTo>
                    <a:pt x="434" y="479"/>
                  </a:lnTo>
                  <a:lnTo>
                    <a:pt x="432" y="477"/>
                  </a:lnTo>
                  <a:lnTo>
                    <a:pt x="430" y="475"/>
                  </a:lnTo>
                  <a:lnTo>
                    <a:pt x="427" y="473"/>
                  </a:lnTo>
                  <a:lnTo>
                    <a:pt x="425" y="471"/>
                  </a:lnTo>
                  <a:lnTo>
                    <a:pt x="423" y="469"/>
                  </a:lnTo>
                  <a:lnTo>
                    <a:pt x="421" y="469"/>
                  </a:lnTo>
                  <a:lnTo>
                    <a:pt x="419" y="467"/>
                  </a:lnTo>
                  <a:lnTo>
                    <a:pt x="417" y="467"/>
                  </a:lnTo>
                  <a:lnTo>
                    <a:pt x="417" y="465"/>
                  </a:lnTo>
                  <a:lnTo>
                    <a:pt x="415" y="463"/>
                  </a:lnTo>
                  <a:lnTo>
                    <a:pt x="412" y="461"/>
                  </a:lnTo>
                  <a:lnTo>
                    <a:pt x="410" y="459"/>
                  </a:lnTo>
                  <a:lnTo>
                    <a:pt x="408" y="459"/>
                  </a:lnTo>
                  <a:lnTo>
                    <a:pt x="406" y="457"/>
                  </a:lnTo>
                  <a:lnTo>
                    <a:pt x="404" y="457"/>
                  </a:lnTo>
                  <a:lnTo>
                    <a:pt x="402" y="457"/>
                  </a:lnTo>
                  <a:lnTo>
                    <a:pt x="402" y="459"/>
                  </a:lnTo>
                  <a:lnTo>
                    <a:pt x="402" y="461"/>
                  </a:lnTo>
                  <a:lnTo>
                    <a:pt x="402" y="459"/>
                  </a:lnTo>
                  <a:lnTo>
                    <a:pt x="400" y="459"/>
                  </a:lnTo>
                  <a:lnTo>
                    <a:pt x="397" y="459"/>
                  </a:lnTo>
                  <a:lnTo>
                    <a:pt x="395" y="457"/>
                  </a:lnTo>
                  <a:lnTo>
                    <a:pt x="393" y="457"/>
                  </a:lnTo>
                  <a:lnTo>
                    <a:pt x="391" y="457"/>
                  </a:lnTo>
                  <a:lnTo>
                    <a:pt x="389" y="457"/>
                  </a:lnTo>
                  <a:lnTo>
                    <a:pt x="387" y="459"/>
                  </a:lnTo>
                  <a:lnTo>
                    <a:pt x="385" y="459"/>
                  </a:lnTo>
                  <a:lnTo>
                    <a:pt x="382" y="459"/>
                  </a:lnTo>
                  <a:lnTo>
                    <a:pt x="380" y="459"/>
                  </a:lnTo>
                  <a:lnTo>
                    <a:pt x="380" y="457"/>
                  </a:lnTo>
                  <a:lnTo>
                    <a:pt x="378" y="457"/>
                  </a:lnTo>
                  <a:lnTo>
                    <a:pt x="376" y="455"/>
                  </a:lnTo>
                  <a:lnTo>
                    <a:pt x="374" y="457"/>
                  </a:lnTo>
                  <a:lnTo>
                    <a:pt x="372" y="457"/>
                  </a:lnTo>
                  <a:lnTo>
                    <a:pt x="369" y="455"/>
                  </a:lnTo>
                  <a:lnTo>
                    <a:pt x="367" y="453"/>
                  </a:lnTo>
                  <a:lnTo>
                    <a:pt x="365" y="453"/>
                  </a:lnTo>
                  <a:lnTo>
                    <a:pt x="363" y="453"/>
                  </a:lnTo>
                  <a:lnTo>
                    <a:pt x="363" y="451"/>
                  </a:lnTo>
                  <a:lnTo>
                    <a:pt x="361" y="449"/>
                  </a:lnTo>
                  <a:lnTo>
                    <a:pt x="359" y="449"/>
                  </a:lnTo>
                  <a:lnTo>
                    <a:pt x="359" y="447"/>
                  </a:lnTo>
                  <a:lnTo>
                    <a:pt x="359" y="445"/>
                  </a:lnTo>
                  <a:lnTo>
                    <a:pt x="357" y="445"/>
                  </a:lnTo>
                  <a:lnTo>
                    <a:pt x="357" y="443"/>
                  </a:lnTo>
                  <a:lnTo>
                    <a:pt x="354" y="441"/>
                  </a:lnTo>
                  <a:lnTo>
                    <a:pt x="352" y="441"/>
                  </a:lnTo>
                  <a:lnTo>
                    <a:pt x="350" y="441"/>
                  </a:lnTo>
                  <a:lnTo>
                    <a:pt x="350" y="439"/>
                  </a:lnTo>
                  <a:lnTo>
                    <a:pt x="348" y="439"/>
                  </a:lnTo>
                  <a:lnTo>
                    <a:pt x="346" y="439"/>
                  </a:lnTo>
                  <a:lnTo>
                    <a:pt x="346" y="437"/>
                  </a:lnTo>
                  <a:lnTo>
                    <a:pt x="344" y="435"/>
                  </a:lnTo>
                  <a:lnTo>
                    <a:pt x="342" y="435"/>
                  </a:lnTo>
                  <a:lnTo>
                    <a:pt x="339" y="435"/>
                  </a:lnTo>
                  <a:lnTo>
                    <a:pt x="339" y="433"/>
                  </a:lnTo>
                  <a:lnTo>
                    <a:pt x="337" y="433"/>
                  </a:lnTo>
                  <a:lnTo>
                    <a:pt x="335" y="431"/>
                  </a:lnTo>
                  <a:lnTo>
                    <a:pt x="333" y="431"/>
                  </a:lnTo>
                  <a:lnTo>
                    <a:pt x="331" y="431"/>
                  </a:lnTo>
                  <a:lnTo>
                    <a:pt x="329" y="431"/>
                  </a:lnTo>
                  <a:lnTo>
                    <a:pt x="327" y="431"/>
                  </a:lnTo>
                  <a:lnTo>
                    <a:pt x="324" y="429"/>
                  </a:lnTo>
                  <a:lnTo>
                    <a:pt x="322" y="427"/>
                  </a:lnTo>
                  <a:lnTo>
                    <a:pt x="320" y="425"/>
                  </a:lnTo>
                  <a:lnTo>
                    <a:pt x="320" y="423"/>
                  </a:lnTo>
                  <a:lnTo>
                    <a:pt x="318" y="423"/>
                  </a:lnTo>
                  <a:lnTo>
                    <a:pt x="316" y="421"/>
                  </a:lnTo>
                  <a:lnTo>
                    <a:pt x="314" y="419"/>
                  </a:lnTo>
                  <a:lnTo>
                    <a:pt x="311" y="419"/>
                  </a:lnTo>
                  <a:lnTo>
                    <a:pt x="309" y="419"/>
                  </a:lnTo>
                  <a:lnTo>
                    <a:pt x="307" y="421"/>
                  </a:lnTo>
                  <a:lnTo>
                    <a:pt x="305" y="419"/>
                  </a:lnTo>
                  <a:lnTo>
                    <a:pt x="305" y="417"/>
                  </a:lnTo>
                  <a:lnTo>
                    <a:pt x="305" y="415"/>
                  </a:lnTo>
                  <a:lnTo>
                    <a:pt x="303" y="413"/>
                  </a:lnTo>
                  <a:lnTo>
                    <a:pt x="303" y="411"/>
                  </a:lnTo>
                  <a:lnTo>
                    <a:pt x="301" y="409"/>
                  </a:lnTo>
                  <a:lnTo>
                    <a:pt x="301" y="407"/>
                  </a:lnTo>
                  <a:lnTo>
                    <a:pt x="299" y="405"/>
                  </a:lnTo>
                  <a:lnTo>
                    <a:pt x="296" y="403"/>
                  </a:lnTo>
                  <a:lnTo>
                    <a:pt x="294" y="403"/>
                  </a:lnTo>
                  <a:lnTo>
                    <a:pt x="292" y="403"/>
                  </a:lnTo>
                  <a:lnTo>
                    <a:pt x="292" y="401"/>
                  </a:lnTo>
                  <a:lnTo>
                    <a:pt x="292" y="399"/>
                  </a:lnTo>
                  <a:lnTo>
                    <a:pt x="290" y="397"/>
                  </a:lnTo>
                  <a:lnTo>
                    <a:pt x="288" y="395"/>
                  </a:lnTo>
                  <a:lnTo>
                    <a:pt x="288" y="393"/>
                  </a:lnTo>
                  <a:lnTo>
                    <a:pt x="286" y="391"/>
                  </a:lnTo>
                  <a:lnTo>
                    <a:pt x="284" y="391"/>
                  </a:lnTo>
                  <a:lnTo>
                    <a:pt x="281" y="389"/>
                  </a:lnTo>
                  <a:lnTo>
                    <a:pt x="279" y="391"/>
                  </a:lnTo>
                  <a:lnTo>
                    <a:pt x="277" y="389"/>
                  </a:lnTo>
                  <a:lnTo>
                    <a:pt x="277" y="387"/>
                  </a:lnTo>
                  <a:lnTo>
                    <a:pt x="275" y="385"/>
                  </a:lnTo>
                  <a:lnTo>
                    <a:pt x="275" y="383"/>
                  </a:lnTo>
                  <a:lnTo>
                    <a:pt x="273" y="383"/>
                  </a:lnTo>
                  <a:lnTo>
                    <a:pt x="271" y="381"/>
                  </a:lnTo>
                  <a:lnTo>
                    <a:pt x="269" y="379"/>
                  </a:lnTo>
                  <a:lnTo>
                    <a:pt x="266" y="379"/>
                  </a:lnTo>
                  <a:lnTo>
                    <a:pt x="264" y="379"/>
                  </a:lnTo>
                  <a:lnTo>
                    <a:pt x="262" y="377"/>
                  </a:lnTo>
                  <a:lnTo>
                    <a:pt x="260" y="377"/>
                  </a:lnTo>
                  <a:lnTo>
                    <a:pt x="258" y="377"/>
                  </a:lnTo>
                  <a:lnTo>
                    <a:pt x="256" y="379"/>
                  </a:lnTo>
                  <a:lnTo>
                    <a:pt x="254" y="379"/>
                  </a:lnTo>
                  <a:lnTo>
                    <a:pt x="251" y="379"/>
                  </a:lnTo>
                  <a:lnTo>
                    <a:pt x="249" y="377"/>
                  </a:lnTo>
                  <a:lnTo>
                    <a:pt x="247" y="377"/>
                  </a:lnTo>
                  <a:lnTo>
                    <a:pt x="245" y="377"/>
                  </a:lnTo>
                  <a:lnTo>
                    <a:pt x="243" y="377"/>
                  </a:lnTo>
                  <a:lnTo>
                    <a:pt x="243" y="375"/>
                  </a:lnTo>
                  <a:lnTo>
                    <a:pt x="241" y="375"/>
                  </a:lnTo>
                  <a:lnTo>
                    <a:pt x="238" y="375"/>
                  </a:lnTo>
                  <a:lnTo>
                    <a:pt x="236" y="375"/>
                  </a:lnTo>
                  <a:lnTo>
                    <a:pt x="234" y="375"/>
                  </a:lnTo>
                  <a:lnTo>
                    <a:pt x="232" y="375"/>
                  </a:lnTo>
                  <a:lnTo>
                    <a:pt x="230" y="375"/>
                  </a:lnTo>
                  <a:lnTo>
                    <a:pt x="228" y="375"/>
                  </a:lnTo>
                  <a:lnTo>
                    <a:pt x="226" y="377"/>
                  </a:lnTo>
                  <a:lnTo>
                    <a:pt x="223" y="377"/>
                  </a:lnTo>
                  <a:lnTo>
                    <a:pt x="221" y="379"/>
                  </a:lnTo>
                  <a:lnTo>
                    <a:pt x="219" y="379"/>
                  </a:lnTo>
                  <a:lnTo>
                    <a:pt x="217" y="379"/>
                  </a:lnTo>
                  <a:lnTo>
                    <a:pt x="215" y="379"/>
                  </a:lnTo>
                  <a:lnTo>
                    <a:pt x="213" y="379"/>
                  </a:lnTo>
                  <a:lnTo>
                    <a:pt x="213" y="377"/>
                  </a:lnTo>
                  <a:lnTo>
                    <a:pt x="213" y="375"/>
                  </a:lnTo>
                  <a:lnTo>
                    <a:pt x="213" y="373"/>
                  </a:lnTo>
                  <a:lnTo>
                    <a:pt x="211" y="371"/>
                  </a:lnTo>
                  <a:lnTo>
                    <a:pt x="208" y="369"/>
                  </a:lnTo>
                  <a:lnTo>
                    <a:pt x="208" y="367"/>
                  </a:lnTo>
                  <a:lnTo>
                    <a:pt x="206" y="365"/>
                  </a:lnTo>
                  <a:lnTo>
                    <a:pt x="204" y="363"/>
                  </a:lnTo>
                  <a:lnTo>
                    <a:pt x="202" y="361"/>
                  </a:lnTo>
                  <a:lnTo>
                    <a:pt x="202" y="359"/>
                  </a:lnTo>
                  <a:lnTo>
                    <a:pt x="200" y="359"/>
                  </a:lnTo>
                  <a:lnTo>
                    <a:pt x="198" y="357"/>
                  </a:lnTo>
                  <a:lnTo>
                    <a:pt x="196" y="357"/>
                  </a:lnTo>
                  <a:lnTo>
                    <a:pt x="196" y="355"/>
                  </a:lnTo>
                  <a:lnTo>
                    <a:pt x="193" y="353"/>
                  </a:lnTo>
                  <a:lnTo>
                    <a:pt x="193" y="351"/>
                  </a:lnTo>
                  <a:lnTo>
                    <a:pt x="191" y="351"/>
                  </a:lnTo>
                  <a:lnTo>
                    <a:pt x="189" y="351"/>
                  </a:lnTo>
                  <a:lnTo>
                    <a:pt x="187" y="349"/>
                  </a:lnTo>
                  <a:lnTo>
                    <a:pt x="185" y="349"/>
                  </a:lnTo>
                  <a:lnTo>
                    <a:pt x="183" y="349"/>
                  </a:lnTo>
                  <a:lnTo>
                    <a:pt x="180" y="349"/>
                  </a:lnTo>
                  <a:lnTo>
                    <a:pt x="180" y="347"/>
                  </a:lnTo>
                  <a:lnTo>
                    <a:pt x="178" y="347"/>
                  </a:lnTo>
                  <a:lnTo>
                    <a:pt x="176" y="347"/>
                  </a:lnTo>
                  <a:lnTo>
                    <a:pt x="174" y="347"/>
                  </a:lnTo>
                  <a:lnTo>
                    <a:pt x="172" y="349"/>
                  </a:lnTo>
                  <a:lnTo>
                    <a:pt x="170" y="349"/>
                  </a:lnTo>
                  <a:lnTo>
                    <a:pt x="170" y="347"/>
                  </a:lnTo>
                  <a:lnTo>
                    <a:pt x="168" y="347"/>
                  </a:lnTo>
                  <a:lnTo>
                    <a:pt x="165" y="347"/>
                  </a:lnTo>
                  <a:lnTo>
                    <a:pt x="163" y="347"/>
                  </a:lnTo>
                  <a:lnTo>
                    <a:pt x="161" y="347"/>
                  </a:lnTo>
                  <a:lnTo>
                    <a:pt x="159" y="347"/>
                  </a:lnTo>
                  <a:lnTo>
                    <a:pt x="157" y="347"/>
                  </a:lnTo>
                  <a:lnTo>
                    <a:pt x="155" y="345"/>
                  </a:lnTo>
                  <a:lnTo>
                    <a:pt x="155" y="347"/>
                  </a:lnTo>
                  <a:lnTo>
                    <a:pt x="153" y="347"/>
                  </a:lnTo>
                  <a:lnTo>
                    <a:pt x="150" y="347"/>
                  </a:lnTo>
                  <a:lnTo>
                    <a:pt x="148" y="347"/>
                  </a:lnTo>
                  <a:lnTo>
                    <a:pt x="146" y="347"/>
                  </a:lnTo>
                  <a:lnTo>
                    <a:pt x="144" y="347"/>
                  </a:lnTo>
                  <a:lnTo>
                    <a:pt x="142" y="347"/>
                  </a:lnTo>
                  <a:lnTo>
                    <a:pt x="140" y="347"/>
                  </a:lnTo>
                  <a:lnTo>
                    <a:pt x="138" y="347"/>
                  </a:lnTo>
                  <a:lnTo>
                    <a:pt x="135" y="347"/>
                  </a:lnTo>
                  <a:lnTo>
                    <a:pt x="133" y="347"/>
                  </a:lnTo>
                  <a:lnTo>
                    <a:pt x="131" y="347"/>
                  </a:lnTo>
                  <a:lnTo>
                    <a:pt x="129" y="347"/>
                  </a:lnTo>
                  <a:lnTo>
                    <a:pt x="127" y="349"/>
                  </a:lnTo>
                  <a:lnTo>
                    <a:pt x="125" y="349"/>
                  </a:lnTo>
                  <a:lnTo>
                    <a:pt x="123" y="349"/>
                  </a:lnTo>
                  <a:lnTo>
                    <a:pt x="120" y="349"/>
                  </a:lnTo>
                  <a:lnTo>
                    <a:pt x="118" y="349"/>
                  </a:lnTo>
                  <a:lnTo>
                    <a:pt x="116" y="351"/>
                  </a:lnTo>
                  <a:lnTo>
                    <a:pt x="114" y="351"/>
                  </a:lnTo>
                  <a:lnTo>
                    <a:pt x="112" y="353"/>
                  </a:lnTo>
                  <a:lnTo>
                    <a:pt x="110" y="353"/>
                  </a:lnTo>
                  <a:lnTo>
                    <a:pt x="107" y="355"/>
                  </a:lnTo>
                  <a:lnTo>
                    <a:pt x="105" y="355"/>
                  </a:lnTo>
                  <a:lnTo>
                    <a:pt x="103" y="355"/>
                  </a:lnTo>
                  <a:lnTo>
                    <a:pt x="101" y="355"/>
                  </a:lnTo>
                  <a:lnTo>
                    <a:pt x="99" y="357"/>
                  </a:lnTo>
                  <a:lnTo>
                    <a:pt x="97" y="357"/>
                  </a:lnTo>
                  <a:lnTo>
                    <a:pt x="95" y="359"/>
                  </a:lnTo>
                  <a:lnTo>
                    <a:pt x="92" y="357"/>
                  </a:lnTo>
                  <a:lnTo>
                    <a:pt x="90" y="357"/>
                  </a:lnTo>
                  <a:lnTo>
                    <a:pt x="88" y="355"/>
                  </a:lnTo>
                  <a:lnTo>
                    <a:pt x="86" y="355"/>
                  </a:lnTo>
                  <a:lnTo>
                    <a:pt x="86" y="353"/>
                  </a:lnTo>
                  <a:lnTo>
                    <a:pt x="84" y="351"/>
                  </a:lnTo>
                  <a:lnTo>
                    <a:pt x="82" y="349"/>
                  </a:lnTo>
                  <a:lnTo>
                    <a:pt x="80" y="347"/>
                  </a:lnTo>
                  <a:lnTo>
                    <a:pt x="80" y="345"/>
                  </a:lnTo>
                  <a:lnTo>
                    <a:pt x="77" y="343"/>
                  </a:lnTo>
                  <a:lnTo>
                    <a:pt x="75" y="341"/>
                  </a:lnTo>
                  <a:lnTo>
                    <a:pt x="75" y="339"/>
                  </a:lnTo>
                  <a:lnTo>
                    <a:pt x="73" y="339"/>
                  </a:lnTo>
                  <a:lnTo>
                    <a:pt x="73" y="337"/>
                  </a:lnTo>
                  <a:lnTo>
                    <a:pt x="71" y="335"/>
                  </a:lnTo>
                  <a:lnTo>
                    <a:pt x="71" y="333"/>
                  </a:lnTo>
                  <a:lnTo>
                    <a:pt x="71" y="331"/>
                  </a:lnTo>
                  <a:lnTo>
                    <a:pt x="69" y="329"/>
                  </a:lnTo>
                  <a:lnTo>
                    <a:pt x="69" y="327"/>
                  </a:lnTo>
                  <a:lnTo>
                    <a:pt x="67" y="325"/>
                  </a:lnTo>
                  <a:lnTo>
                    <a:pt x="65" y="325"/>
                  </a:lnTo>
                  <a:lnTo>
                    <a:pt x="65" y="323"/>
                  </a:lnTo>
                  <a:lnTo>
                    <a:pt x="62" y="323"/>
                  </a:lnTo>
                  <a:lnTo>
                    <a:pt x="60" y="321"/>
                  </a:lnTo>
                  <a:lnTo>
                    <a:pt x="58" y="321"/>
                  </a:lnTo>
                  <a:lnTo>
                    <a:pt x="56" y="319"/>
                  </a:lnTo>
                  <a:lnTo>
                    <a:pt x="54" y="319"/>
                  </a:lnTo>
                  <a:lnTo>
                    <a:pt x="52" y="317"/>
                  </a:lnTo>
                  <a:lnTo>
                    <a:pt x="49" y="317"/>
                  </a:lnTo>
                  <a:lnTo>
                    <a:pt x="47" y="317"/>
                  </a:lnTo>
                  <a:lnTo>
                    <a:pt x="45" y="317"/>
                  </a:lnTo>
                  <a:lnTo>
                    <a:pt x="43" y="319"/>
                  </a:lnTo>
                  <a:lnTo>
                    <a:pt x="41" y="319"/>
                  </a:lnTo>
                  <a:lnTo>
                    <a:pt x="39" y="319"/>
                  </a:lnTo>
                  <a:lnTo>
                    <a:pt x="37" y="319"/>
                  </a:lnTo>
                  <a:lnTo>
                    <a:pt x="34" y="319"/>
                  </a:lnTo>
                  <a:lnTo>
                    <a:pt x="34" y="317"/>
                  </a:lnTo>
                  <a:lnTo>
                    <a:pt x="34" y="315"/>
                  </a:lnTo>
                  <a:lnTo>
                    <a:pt x="32" y="315"/>
                  </a:lnTo>
                  <a:lnTo>
                    <a:pt x="30" y="313"/>
                  </a:lnTo>
                  <a:lnTo>
                    <a:pt x="28" y="311"/>
                  </a:lnTo>
                  <a:lnTo>
                    <a:pt x="28" y="309"/>
                  </a:lnTo>
                  <a:lnTo>
                    <a:pt x="26" y="309"/>
                  </a:lnTo>
                  <a:lnTo>
                    <a:pt x="26" y="307"/>
                  </a:lnTo>
                  <a:lnTo>
                    <a:pt x="24" y="307"/>
                  </a:lnTo>
                  <a:lnTo>
                    <a:pt x="22" y="305"/>
                  </a:lnTo>
                  <a:lnTo>
                    <a:pt x="22" y="303"/>
                  </a:lnTo>
                  <a:lnTo>
                    <a:pt x="19" y="303"/>
                  </a:lnTo>
                  <a:lnTo>
                    <a:pt x="19" y="301"/>
                  </a:lnTo>
                  <a:lnTo>
                    <a:pt x="17" y="301"/>
                  </a:lnTo>
                  <a:lnTo>
                    <a:pt x="19" y="299"/>
                  </a:lnTo>
                  <a:lnTo>
                    <a:pt x="17" y="297"/>
                  </a:lnTo>
                  <a:lnTo>
                    <a:pt x="17" y="295"/>
                  </a:lnTo>
                  <a:lnTo>
                    <a:pt x="15" y="295"/>
                  </a:lnTo>
                  <a:lnTo>
                    <a:pt x="17" y="293"/>
                  </a:lnTo>
                  <a:lnTo>
                    <a:pt x="17" y="291"/>
                  </a:lnTo>
                  <a:lnTo>
                    <a:pt x="17" y="289"/>
                  </a:lnTo>
                  <a:lnTo>
                    <a:pt x="17" y="287"/>
                  </a:lnTo>
                  <a:lnTo>
                    <a:pt x="17" y="285"/>
                  </a:lnTo>
                  <a:lnTo>
                    <a:pt x="17" y="283"/>
                  </a:lnTo>
                  <a:lnTo>
                    <a:pt x="15" y="283"/>
                  </a:lnTo>
                  <a:lnTo>
                    <a:pt x="15" y="281"/>
                  </a:lnTo>
                  <a:lnTo>
                    <a:pt x="13" y="279"/>
                  </a:lnTo>
                  <a:lnTo>
                    <a:pt x="13" y="277"/>
                  </a:lnTo>
                  <a:lnTo>
                    <a:pt x="11" y="275"/>
                  </a:lnTo>
                  <a:lnTo>
                    <a:pt x="11" y="273"/>
                  </a:lnTo>
                  <a:lnTo>
                    <a:pt x="11" y="271"/>
                  </a:lnTo>
                  <a:lnTo>
                    <a:pt x="9" y="269"/>
                  </a:lnTo>
                  <a:lnTo>
                    <a:pt x="7" y="267"/>
                  </a:lnTo>
                  <a:lnTo>
                    <a:pt x="4" y="265"/>
                  </a:lnTo>
                  <a:lnTo>
                    <a:pt x="2" y="265"/>
                  </a:lnTo>
                  <a:lnTo>
                    <a:pt x="4" y="267"/>
                  </a:lnTo>
                  <a:lnTo>
                    <a:pt x="4" y="269"/>
                  </a:lnTo>
                  <a:lnTo>
                    <a:pt x="4" y="267"/>
                  </a:lnTo>
                  <a:lnTo>
                    <a:pt x="2" y="265"/>
                  </a:lnTo>
                  <a:lnTo>
                    <a:pt x="2" y="263"/>
                  </a:lnTo>
                  <a:lnTo>
                    <a:pt x="0" y="263"/>
                  </a:lnTo>
                  <a:lnTo>
                    <a:pt x="0" y="261"/>
                  </a:lnTo>
                  <a:lnTo>
                    <a:pt x="2" y="259"/>
                  </a:lnTo>
                  <a:lnTo>
                    <a:pt x="2" y="257"/>
                  </a:lnTo>
                  <a:lnTo>
                    <a:pt x="4" y="257"/>
                  </a:lnTo>
                  <a:lnTo>
                    <a:pt x="7" y="255"/>
                  </a:lnTo>
                  <a:lnTo>
                    <a:pt x="7" y="253"/>
                  </a:lnTo>
                  <a:lnTo>
                    <a:pt x="7" y="255"/>
                  </a:lnTo>
                  <a:lnTo>
                    <a:pt x="4" y="257"/>
                  </a:lnTo>
                  <a:lnTo>
                    <a:pt x="7" y="257"/>
                  </a:lnTo>
                  <a:lnTo>
                    <a:pt x="9" y="255"/>
                  </a:lnTo>
                  <a:lnTo>
                    <a:pt x="11" y="255"/>
                  </a:lnTo>
                  <a:lnTo>
                    <a:pt x="13" y="253"/>
                  </a:lnTo>
                  <a:lnTo>
                    <a:pt x="13" y="251"/>
                  </a:lnTo>
                  <a:lnTo>
                    <a:pt x="15" y="249"/>
                  </a:lnTo>
                  <a:lnTo>
                    <a:pt x="15" y="247"/>
                  </a:lnTo>
                  <a:lnTo>
                    <a:pt x="15" y="245"/>
                  </a:lnTo>
                  <a:lnTo>
                    <a:pt x="13" y="243"/>
                  </a:lnTo>
                  <a:lnTo>
                    <a:pt x="13" y="241"/>
                  </a:lnTo>
                  <a:lnTo>
                    <a:pt x="15" y="241"/>
                  </a:lnTo>
                  <a:lnTo>
                    <a:pt x="17" y="239"/>
                  </a:lnTo>
                  <a:lnTo>
                    <a:pt x="17" y="237"/>
                  </a:lnTo>
                  <a:lnTo>
                    <a:pt x="17" y="235"/>
                  </a:lnTo>
                  <a:lnTo>
                    <a:pt x="19" y="233"/>
                  </a:lnTo>
                  <a:lnTo>
                    <a:pt x="19" y="231"/>
                  </a:lnTo>
                  <a:lnTo>
                    <a:pt x="19" y="229"/>
                  </a:lnTo>
                  <a:lnTo>
                    <a:pt x="19" y="227"/>
                  </a:lnTo>
                  <a:lnTo>
                    <a:pt x="17" y="227"/>
                  </a:lnTo>
                  <a:lnTo>
                    <a:pt x="15" y="225"/>
                  </a:lnTo>
                  <a:lnTo>
                    <a:pt x="15" y="223"/>
                  </a:lnTo>
                  <a:lnTo>
                    <a:pt x="13" y="223"/>
                  </a:lnTo>
                  <a:lnTo>
                    <a:pt x="13" y="221"/>
                  </a:lnTo>
                  <a:lnTo>
                    <a:pt x="13" y="219"/>
                  </a:lnTo>
                  <a:lnTo>
                    <a:pt x="11" y="219"/>
                  </a:lnTo>
                  <a:lnTo>
                    <a:pt x="11" y="217"/>
                  </a:lnTo>
                  <a:lnTo>
                    <a:pt x="11" y="215"/>
                  </a:lnTo>
                  <a:lnTo>
                    <a:pt x="13" y="213"/>
                  </a:lnTo>
                  <a:lnTo>
                    <a:pt x="13" y="211"/>
                  </a:lnTo>
                  <a:lnTo>
                    <a:pt x="15" y="209"/>
                  </a:lnTo>
                  <a:lnTo>
                    <a:pt x="15" y="207"/>
                  </a:lnTo>
                  <a:lnTo>
                    <a:pt x="17" y="207"/>
                  </a:lnTo>
                  <a:lnTo>
                    <a:pt x="17" y="205"/>
                  </a:lnTo>
                  <a:lnTo>
                    <a:pt x="19" y="203"/>
                  </a:lnTo>
                  <a:lnTo>
                    <a:pt x="19" y="201"/>
                  </a:lnTo>
                  <a:lnTo>
                    <a:pt x="19" y="199"/>
                  </a:lnTo>
                  <a:lnTo>
                    <a:pt x="22" y="199"/>
                  </a:lnTo>
                  <a:lnTo>
                    <a:pt x="22" y="197"/>
                  </a:lnTo>
                  <a:lnTo>
                    <a:pt x="22" y="195"/>
                  </a:lnTo>
                  <a:lnTo>
                    <a:pt x="22" y="193"/>
                  </a:lnTo>
                  <a:lnTo>
                    <a:pt x="24" y="193"/>
                  </a:lnTo>
                  <a:lnTo>
                    <a:pt x="22" y="191"/>
                  </a:lnTo>
                  <a:lnTo>
                    <a:pt x="22" y="189"/>
                  </a:lnTo>
                  <a:lnTo>
                    <a:pt x="22" y="187"/>
                  </a:lnTo>
                  <a:lnTo>
                    <a:pt x="22" y="185"/>
                  </a:lnTo>
                  <a:lnTo>
                    <a:pt x="24" y="183"/>
                  </a:lnTo>
                  <a:lnTo>
                    <a:pt x="24" y="181"/>
                  </a:lnTo>
                  <a:lnTo>
                    <a:pt x="26" y="181"/>
                  </a:lnTo>
                  <a:lnTo>
                    <a:pt x="26" y="179"/>
                  </a:lnTo>
                  <a:lnTo>
                    <a:pt x="26" y="177"/>
                  </a:lnTo>
                  <a:lnTo>
                    <a:pt x="26" y="175"/>
                  </a:lnTo>
                  <a:lnTo>
                    <a:pt x="26" y="173"/>
                  </a:lnTo>
                  <a:lnTo>
                    <a:pt x="28" y="173"/>
                  </a:lnTo>
                  <a:lnTo>
                    <a:pt x="30" y="173"/>
                  </a:lnTo>
                  <a:lnTo>
                    <a:pt x="30" y="171"/>
                  </a:lnTo>
                  <a:lnTo>
                    <a:pt x="28" y="173"/>
                  </a:lnTo>
                  <a:lnTo>
                    <a:pt x="26" y="173"/>
                  </a:lnTo>
                  <a:lnTo>
                    <a:pt x="24" y="171"/>
                  </a:lnTo>
                  <a:lnTo>
                    <a:pt x="22" y="171"/>
                  </a:lnTo>
                  <a:lnTo>
                    <a:pt x="22" y="173"/>
                  </a:lnTo>
                  <a:lnTo>
                    <a:pt x="19" y="171"/>
                  </a:lnTo>
                  <a:lnTo>
                    <a:pt x="22" y="171"/>
                  </a:lnTo>
                  <a:lnTo>
                    <a:pt x="22" y="169"/>
                  </a:lnTo>
                  <a:lnTo>
                    <a:pt x="22" y="171"/>
                  </a:lnTo>
                  <a:lnTo>
                    <a:pt x="24" y="171"/>
                  </a:lnTo>
                  <a:lnTo>
                    <a:pt x="26" y="171"/>
                  </a:lnTo>
                  <a:lnTo>
                    <a:pt x="28" y="169"/>
                  </a:lnTo>
                  <a:lnTo>
                    <a:pt x="30" y="169"/>
                  </a:lnTo>
                  <a:lnTo>
                    <a:pt x="30" y="167"/>
                  </a:lnTo>
                  <a:lnTo>
                    <a:pt x="32" y="167"/>
                  </a:lnTo>
                  <a:lnTo>
                    <a:pt x="32" y="166"/>
                  </a:lnTo>
                  <a:lnTo>
                    <a:pt x="32" y="164"/>
                  </a:lnTo>
                  <a:lnTo>
                    <a:pt x="34" y="164"/>
                  </a:lnTo>
                  <a:lnTo>
                    <a:pt x="34" y="162"/>
                  </a:lnTo>
                  <a:lnTo>
                    <a:pt x="37" y="162"/>
                  </a:lnTo>
                  <a:lnTo>
                    <a:pt x="37" y="160"/>
                  </a:lnTo>
                  <a:lnTo>
                    <a:pt x="39" y="160"/>
                  </a:lnTo>
                  <a:lnTo>
                    <a:pt x="39" y="158"/>
                  </a:lnTo>
                  <a:lnTo>
                    <a:pt x="41" y="156"/>
                  </a:lnTo>
                  <a:lnTo>
                    <a:pt x="43" y="154"/>
                  </a:lnTo>
                  <a:lnTo>
                    <a:pt x="43" y="152"/>
                  </a:lnTo>
                  <a:lnTo>
                    <a:pt x="45" y="150"/>
                  </a:lnTo>
                  <a:lnTo>
                    <a:pt x="47" y="150"/>
                  </a:lnTo>
                  <a:lnTo>
                    <a:pt x="49" y="148"/>
                  </a:lnTo>
                  <a:lnTo>
                    <a:pt x="49" y="150"/>
                  </a:lnTo>
                  <a:lnTo>
                    <a:pt x="52" y="150"/>
                  </a:lnTo>
                  <a:lnTo>
                    <a:pt x="54" y="150"/>
                  </a:lnTo>
                  <a:lnTo>
                    <a:pt x="56" y="150"/>
                  </a:lnTo>
                  <a:lnTo>
                    <a:pt x="58" y="152"/>
                  </a:lnTo>
                  <a:lnTo>
                    <a:pt x="60" y="150"/>
                  </a:lnTo>
                  <a:lnTo>
                    <a:pt x="62" y="150"/>
                  </a:lnTo>
                  <a:lnTo>
                    <a:pt x="65" y="148"/>
                  </a:lnTo>
                  <a:lnTo>
                    <a:pt x="67" y="148"/>
                  </a:lnTo>
                  <a:lnTo>
                    <a:pt x="69" y="146"/>
                  </a:lnTo>
                  <a:lnTo>
                    <a:pt x="71" y="146"/>
                  </a:lnTo>
                  <a:lnTo>
                    <a:pt x="73" y="144"/>
                  </a:lnTo>
                  <a:lnTo>
                    <a:pt x="73" y="142"/>
                  </a:lnTo>
                  <a:lnTo>
                    <a:pt x="75" y="140"/>
                  </a:lnTo>
                  <a:lnTo>
                    <a:pt x="77" y="140"/>
                  </a:lnTo>
                  <a:lnTo>
                    <a:pt x="77" y="138"/>
                  </a:lnTo>
                  <a:lnTo>
                    <a:pt x="77" y="136"/>
                  </a:lnTo>
                  <a:lnTo>
                    <a:pt x="77" y="134"/>
                  </a:lnTo>
                  <a:lnTo>
                    <a:pt x="75" y="132"/>
                  </a:lnTo>
                  <a:lnTo>
                    <a:pt x="77" y="132"/>
                  </a:lnTo>
                  <a:lnTo>
                    <a:pt x="80" y="130"/>
                  </a:lnTo>
                  <a:lnTo>
                    <a:pt x="82" y="130"/>
                  </a:lnTo>
                  <a:lnTo>
                    <a:pt x="84" y="130"/>
                  </a:lnTo>
                  <a:lnTo>
                    <a:pt x="84" y="132"/>
                  </a:lnTo>
                  <a:lnTo>
                    <a:pt x="86" y="132"/>
                  </a:lnTo>
                  <a:lnTo>
                    <a:pt x="88" y="134"/>
                  </a:lnTo>
                  <a:lnTo>
                    <a:pt x="90" y="134"/>
                  </a:lnTo>
                  <a:lnTo>
                    <a:pt x="92" y="132"/>
                  </a:lnTo>
                  <a:lnTo>
                    <a:pt x="95" y="132"/>
                  </a:lnTo>
                  <a:lnTo>
                    <a:pt x="95" y="130"/>
                  </a:lnTo>
                  <a:lnTo>
                    <a:pt x="97" y="130"/>
                  </a:lnTo>
                  <a:lnTo>
                    <a:pt x="97" y="128"/>
                  </a:lnTo>
                  <a:lnTo>
                    <a:pt x="99" y="126"/>
                  </a:lnTo>
                  <a:lnTo>
                    <a:pt x="101" y="124"/>
                  </a:lnTo>
                  <a:lnTo>
                    <a:pt x="99" y="122"/>
                  </a:lnTo>
                  <a:lnTo>
                    <a:pt x="101" y="122"/>
                  </a:lnTo>
                  <a:lnTo>
                    <a:pt x="101" y="120"/>
                  </a:lnTo>
                  <a:lnTo>
                    <a:pt x="103" y="120"/>
                  </a:lnTo>
                  <a:lnTo>
                    <a:pt x="103" y="118"/>
                  </a:lnTo>
                  <a:lnTo>
                    <a:pt x="103" y="116"/>
                  </a:lnTo>
                  <a:lnTo>
                    <a:pt x="101" y="116"/>
                  </a:lnTo>
                  <a:lnTo>
                    <a:pt x="101" y="114"/>
                  </a:lnTo>
                  <a:lnTo>
                    <a:pt x="101" y="112"/>
                  </a:lnTo>
                  <a:lnTo>
                    <a:pt x="99" y="110"/>
                  </a:lnTo>
                  <a:lnTo>
                    <a:pt x="97" y="108"/>
                  </a:lnTo>
                  <a:lnTo>
                    <a:pt x="97" y="106"/>
                  </a:lnTo>
                  <a:lnTo>
                    <a:pt x="95" y="104"/>
                  </a:lnTo>
                  <a:lnTo>
                    <a:pt x="95" y="102"/>
                  </a:lnTo>
                  <a:lnTo>
                    <a:pt x="97" y="102"/>
                  </a:lnTo>
                  <a:lnTo>
                    <a:pt x="97" y="100"/>
                  </a:lnTo>
                  <a:lnTo>
                    <a:pt x="99" y="98"/>
                  </a:lnTo>
                  <a:lnTo>
                    <a:pt x="101" y="98"/>
                  </a:lnTo>
                  <a:lnTo>
                    <a:pt x="101" y="100"/>
                  </a:lnTo>
                  <a:lnTo>
                    <a:pt x="101" y="102"/>
                  </a:lnTo>
                  <a:lnTo>
                    <a:pt x="103" y="104"/>
                  </a:lnTo>
                  <a:lnTo>
                    <a:pt x="105" y="102"/>
                  </a:lnTo>
                  <a:lnTo>
                    <a:pt x="107" y="102"/>
                  </a:lnTo>
                  <a:lnTo>
                    <a:pt x="110" y="102"/>
                  </a:lnTo>
                  <a:lnTo>
                    <a:pt x="112" y="102"/>
                  </a:lnTo>
                  <a:lnTo>
                    <a:pt x="114" y="102"/>
                  </a:lnTo>
                  <a:lnTo>
                    <a:pt x="114" y="104"/>
                  </a:lnTo>
                  <a:lnTo>
                    <a:pt x="116" y="106"/>
                  </a:lnTo>
                  <a:lnTo>
                    <a:pt x="114" y="106"/>
                  </a:lnTo>
                  <a:lnTo>
                    <a:pt x="114" y="108"/>
                  </a:lnTo>
                  <a:lnTo>
                    <a:pt x="114" y="110"/>
                  </a:lnTo>
                  <a:lnTo>
                    <a:pt x="114" y="112"/>
                  </a:lnTo>
                  <a:lnTo>
                    <a:pt x="116" y="114"/>
                  </a:lnTo>
                  <a:lnTo>
                    <a:pt x="118" y="114"/>
                  </a:lnTo>
                  <a:lnTo>
                    <a:pt x="120" y="116"/>
                  </a:lnTo>
                  <a:lnTo>
                    <a:pt x="120" y="118"/>
                  </a:lnTo>
                  <a:lnTo>
                    <a:pt x="123" y="118"/>
                  </a:lnTo>
                  <a:lnTo>
                    <a:pt x="123" y="120"/>
                  </a:lnTo>
                  <a:lnTo>
                    <a:pt x="123" y="122"/>
                  </a:lnTo>
                  <a:lnTo>
                    <a:pt x="123" y="124"/>
                  </a:lnTo>
                  <a:lnTo>
                    <a:pt x="123" y="126"/>
                  </a:lnTo>
                  <a:lnTo>
                    <a:pt x="123" y="128"/>
                  </a:lnTo>
                  <a:lnTo>
                    <a:pt x="123" y="130"/>
                  </a:lnTo>
                  <a:lnTo>
                    <a:pt x="125" y="130"/>
                  </a:lnTo>
                  <a:lnTo>
                    <a:pt x="125" y="132"/>
                  </a:lnTo>
                  <a:lnTo>
                    <a:pt x="125" y="134"/>
                  </a:lnTo>
                  <a:lnTo>
                    <a:pt x="127" y="134"/>
                  </a:lnTo>
                  <a:lnTo>
                    <a:pt x="127" y="136"/>
                  </a:lnTo>
                  <a:lnTo>
                    <a:pt x="129" y="136"/>
                  </a:lnTo>
                  <a:lnTo>
                    <a:pt x="129" y="138"/>
                  </a:lnTo>
                  <a:lnTo>
                    <a:pt x="129" y="140"/>
                  </a:lnTo>
                  <a:lnTo>
                    <a:pt x="131" y="140"/>
                  </a:lnTo>
                  <a:lnTo>
                    <a:pt x="131" y="142"/>
                  </a:lnTo>
                  <a:lnTo>
                    <a:pt x="133" y="142"/>
                  </a:lnTo>
                  <a:lnTo>
                    <a:pt x="133" y="144"/>
                  </a:lnTo>
                  <a:lnTo>
                    <a:pt x="135" y="144"/>
                  </a:lnTo>
                  <a:lnTo>
                    <a:pt x="135" y="146"/>
                  </a:lnTo>
                  <a:lnTo>
                    <a:pt x="138" y="148"/>
                  </a:lnTo>
                  <a:lnTo>
                    <a:pt x="140" y="150"/>
                  </a:lnTo>
                  <a:lnTo>
                    <a:pt x="142" y="148"/>
                  </a:lnTo>
                  <a:lnTo>
                    <a:pt x="142" y="150"/>
                  </a:lnTo>
                  <a:lnTo>
                    <a:pt x="142" y="152"/>
                  </a:lnTo>
                  <a:lnTo>
                    <a:pt x="144" y="152"/>
                  </a:lnTo>
                  <a:lnTo>
                    <a:pt x="146" y="152"/>
                  </a:lnTo>
                  <a:lnTo>
                    <a:pt x="146" y="154"/>
                  </a:lnTo>
                  <a:lnTo>
                    <a:pt x="148" y="154"/>
                  </a:lnTo>
                  <a:lnTo>
                    <a:pt x="150" y="152"/>
                  </a:lnTo>
                  <a:lnTo>
                    <a:pt x="150" y="154"/>
                  </a:lnTo>
                  <a:lnTo>
                    <a:pt x="153" y="154"/>
                  </a:lnTo>
                  <a:lnTo>
                    <a:pt x="153" y="156"/>
                  </a:lnTo>
                  <a:lnTo>
                    <a:pt x="153" y="158"/>
                  </a:lnTo>
                  <a:lnTo>
                    <a:pt x="153" y="160"/>
                  </a:lnTo>
                  <a:lnTo>
                    <a:pt x="155" y="160"/>
                  </a:lnTo>
                  <a:lnTo>
                    <a:pt x="155" y="162"/>
                  </a:lnTo>
                  <a:lnTo>
                    <a:pt x="157" y="162"/>
                  </a:lnTo>
                  <a:lnTo>
                    <a:pt x="159" y="162"/>
                  </a:lnTo>
                  <a:lnTo>
                    <a:pt x="159" y="164"/>
                  </a:lnTo>
                  <a:lnTo>
                    <a:pt x="161" y="164"/>
                  </a:lnTo>
                  <a:lnTo>
                    <a:pt x="163" y="164"/>
                  </a:lnTo>
                  <a:lnTo>
                    <a:pt x="165" y="164"/>
                  </a:lnTo>
                  <a:lnTo>
                    <a:pt x="168" y="162"/>
                  </a:lnTo>
                  <a:lnTo>
                    <a:pt x="170" y="162"/>
                  </a:lnTo>
                  <a:lnTo>
                    <a:pt x="172" y="162"/>
                  </a:lnTo>
                  <a:lnTo>
                    <a:pt x="174" y="162"/>
                  </a:lnTo>
                  <a:lnTo>
                    <a:pt x="176" y="162"/>
                  </a:lnTo>
                  <a:lnTo>
                    <a:pt x="176" y="160"/>
                  </a:lnTo>
                  <a:lnTo>
                    <a:pt x="178" y="160"/>
                  </a:lnTo>
                  <a:lnTo>
                    <a:pt x="180" y="160"/>
                  </a:lnTo>
                  <a:lnTo>
                    <a:pt x="183" y="160"/>
                  </a:lnTo>
                  <a:lnTo>
                    <a:pt x="185" y="158"/>
                  </a:lnTo>
                  <a:lnTo>
                    <a:pt x="187" y="158"/>
                  </a:lnTo>
                  <a:lnTo>
                    <a:pt x="189" y="156"/>
                  </a:lnTo>
                  <a:lnTo>
                    <a:pt x="191" y="156"/>
                  </a:lnTo>
                  <a:lnTo>
                    <a:pt x="193" y="154"/>
                  </a:lnTo>
                  <a:lnTo>
                    <a:pt x="196" y="154"/>
                  </a:lnTo>
                  <a:lnTo>
                    <a:pt x="198" y="152"/>
                  </a:lnTo>
                  <a:lnTo>
                    <a:pt x="200" y="150"/>
                  </a:lnTo>
                  <a:lnTo>
                    <a:pt x="202" y="150"/>
                  </a:lnTo>
                  <a:lnTo>
                    <a:pt x="204" y="148"/>
                  </a:lnTo>
                  <a:lnTo>
                    <a:pt x="206" y="146"/>
                  </a:lnTo>
                  <a:lnTo>
                    <a:pt x="208" y="146"/>
                  </a:lnTo>
                  <a:lnTo>
                    <a:pt x="208" y="144"/>
                  </a:lnTo>
                  <a:lnTo>
                    <a:pt x="211" y="142"/>
                  </a:lnTo>
                  <a:lnTo>
                    <a:pt x="213" y="142"/>
                  </a:lnTo>
                  <a:lnTo>
                    <a:pt x="215" y="142"/>
                  </a:lnTo>
                  <a:lnTo>
                    <a:pt x="217" y="142"/>
                  </a:lnTo>
                  <a:lnTo>
                    <a:pt x="217" y="140"/>
                  </a:lnTo>
                  <a:lnTo>
                    <a:pt x="219" y="138"/>
                  </a:lnTo>
                  <a:lnTo>
                    <a:pt x="221" y="138"/>
                  </a:lnTo>
                  <a:lnTo>
                    <a:pt x="221" y="136"/>
                  </a:lnTo>
                  <a:lnTo>
                    <a:pt x="223" y="136"/>
                  </a:lnTo>
                  <a:lnTo>
                    <a:pt x="223" y="134"/>
                  </a:lnTo>
                  <a:lnTo>
                    <a:pt x="223" y="132"/>
                  </a:lnTo>
                  <a:lnTo>
                    <a:pt x="223" y="130"/>
                  </a:lnTo>
                  <a:lnTo>
                    <a:pt x="221" y="130"/>
                  </a:lnTo>
                  <a:lnTo>
                    <a:pt x="221" y="128"/>
                  </a:lnTo>
                  <a:lnTo>
                    <a:pt x="221" y="126"/>
                  </a:lnTo>
                  <a:lnTo>
                    <a:pt x="221" y="124"/>
                  </a:lnTo>
                  <a:lnTo>
                    <a:pt x="219" y="122"/>
                  </a:lnTo>
                  <a:lnTo>
                    <a:pt x="219" y="120"/>
                  </a:lnTo>
                  <a:lnTo>
                    <a:pt x="217" y="120"/>
                  </a:lnTo>
                  <a:lnTo>
                    <a:pt x="217" y="118"/>
                  </a:lnTo>
                  <a:lnTo>
                    <a:pt x="215" y="116"/>
                  </a:lnTo>
                  <a:lnTo>
                    <a:pt x="215" y="114"/>
                  </a:lnTo>
                  <a:lnTo>
                    <a:pt x="217" y="114"/>
                  </a:lnTo>
                  <a:lnTo>
                    <a:pt x="217" y="112"/>
                  </a:lnTo>
                  <a:lnTo>
                    <a:pt x="219" y="112"/>
                  </a:lnTo>
                  <a:lnTo>
                    <a:pt x="221" y="112"/>
                  </a:lnTo>
                  <a:lnTo>
                    <a:pt x="221" y="110"/>
                  </a:lnTo>
                  <a:lnTo>
                    <a:pt x="221" y="108"/>
                  </a:lnTo>
                  <a:lnTo>
                    <a:pt x="223" y="108"/>
                  </a:lnTo>
                  <a:lnTo>
                    <a:pt x="223" y="106"/>
                  </a:lnTo>
                  <a:lnTo>
                    <a:pt x="226" y="106"/>
                  </a:lnTo>
                  <a:lnTo>
                    <a:pt x="226" y="104"/>
                  </a:lnTo>
                  <a:lnTo>
                    <a:pt x="223" y="102"/>
                  </a:lnTo>
                  <a:lnTo>
                    <a:pt x="223" y="100"/>
                  </a:lnTo>
                  <a:lnTo>
                    <a:pt x="226" y="98"/>
                  </a:lnTo>
                  <a:lnTo>
                    <a:pt x="226" y="96"/>
                  </a:lnTo>
                  <a:lnTo>
                    <a:pt x="228" y="96"/>
                  </a:lnTo>
                  <a:lnTo>
                    <a:pt x="228" y="94"/>
                  </a:lnTo>
                  <a:lnTo>
                    <a:pt x="230" y="94"/>
                  </a:lnTo>
                  <a:lnTo>
                    <a:pt x="232" y="92"/>
                  </a:lnTo>
                  <a:lnTo>
                    <a:pt x="234" y="92"/>
                  </a:lnTo>
                  <a:lnTo>
                    <a:pt x="236" y="92"/>
                  </a:lnTo>
                  <a:lnTo>
                    <a:pt x="238" y="92"/>
                  </a:lnTo>
                  <a:lnTo>
                    <a:pt x="241" y="92"/>
                  </a:lnTo>
                  <a:lnTo>
                    <a:pt x="243" y="94"/>
                  </a:lnTo>
                  <a:lnTo>
                    <a:pt x="245" y="94"/>
                  </a:lnTo>
                  <a:lnTo>
                    <a:pt x="247" y="94"/>
                  </a:lnTo>
                  <a:lnTo>
                    <a:pt x="249" y="94"/>
                  </a:lnTo>
                  <a:lnTo>
                    <a:pt x="251" y="94"/>
                  </a:lnTo>
                  <a:lnTo>
                    <a:pt x="251" y="96"/>
                  </a:lnTo>
                  <a:lnTo>
                    <a:pt x="251" y="98"/>
                  </a:lnTo>
                  <a:lnTo>
                    <a:pt x="254" y="100"/>
                  </a:lnTo>
                  <a:lnTo>
                    <a:pt x="256" y="100"/>
                  </a:lnTo>
                  <a:lnTo>
                    <a:pt x="258" y="100"/>
                  </a:lnTo>
                  <a:lnTo>
                    <a:pt x="260" y="100"/>
                  </a:lnTo>
                  <a:lnTo>
                    <a:pt x="262" y="100"/>
                  </a:lnTo>
                  <a:lnTo>
                    <a:pt x="264" y="100"/>
                  </a:lnTo>
                  <a:lnTo>
                    <a:pt x="264" y="98"/>
                  </a:lnTo>
                  <a:lnTo>
                    <a:pt x="266" y="98"/>
                  </a:lnTo>
                  <a:lnTo>
                    <a:pt x="269" y="98"/>
                  </a:lnTo>
                  <a:lnTo>
                    <a:pt x="271" y="96"/>
                  </a:lnTo>
                  <a:lnTo>
                    <a:pt x="273" y="96"/>
                  </a:lnTo>
                  <a:lnTo>
                    <a:pt x="275" y="96"/>
                  </a:lnTo>
                  <a:lnTo>
                    <a:pt x="275" y="94"/>
                  </a:lnTo>
                  <a:lnTo>
                    <a:pt x="277" y="92"/>
                  </a:lnTo>
                  <a:lnTo>
                    <a:pt x="279" y="92"/>
                  </a:lnTo>
                  <a:lnTo>
                    <a:pt x="279" y="90"/>
                  </a:lnTo>
                  <a:lnTo>
                    <a:pt x="279" y="88"/>
                  </a:lnTo>
                  <a:lnTo>
                    <a:pt x="279" y="86"/>
                  </a:lnTo>
                  <a:lnTo>
                    <a:pt x="279" y="84"/>
                  </a:lnTo>
                  <a:lnTo>
                    <a:pt x="281" y="84"/>
                  </a:lnTo>
                  <a:lnTo>
                    <a:pt x="281" y="86"/>
                  </a:lnTo>
                  <a:lnTo>
                    <a:pt x="284" y="86"/>
                  </a:lnTo>
                  <a:lnTo>
                    <a:pt x="286" y="86"/>
                  </a:lnTo>
                  <a:lnTo>
                    <a:pt x="288" y="86"/>
                  </a:lnTo>
                  <a:lnTo>
                    <a:pt x="288" y="84"/>
                  </a:lnTo>
                  <a:lnTo>
                    <a:pt x="290" y="86"/>
                  </a:lnTo>
                  <a:lnTo>
                    <a:pt x="292" y="84"/>
                  </a:lnTo>
                  <a:lnTo>
                    <a:pt x="294" y="82"/>
                  </a:lnTo>
                  <a:lnTo>
                    <a:pt x="296" y="80"/>
                  </a:lnTo>
                  <a:lnTo>
                    <a:pt x="296" y="78"/>
                  </a:lnTo>
                  <a:lnTo>
                    <a:pt x="299" y="78"/>
                  </a:lnTo>
                  <a:lnTo>
                    <a:pt x="301" y="76"/>
                  </a:lnTo>
                  <a:lnTo>
                    <a:pt x="303" y="76"/>
                  </a:lnTo>
                  <a:lnTo>
                    <a:pt x="305" y="76"/>
                  </a:lnTo>
                  <a:lnTo>
                    <a:pt x="307" y="76"/>
                  </a:lnTo>
                  <a:lnTo>
                    <a:pt x="307" y="78"/>
                  </a:lnTo>
                  <a:lnTo>
                    <a:pt x="307" y="80"/>
                  </a:lnTo>
                  <a:lnTo>
                    <a:pt x="309" y="80"/>
                  </a:lnTo>
                  <a:lnTo>
                    <a:pt x="309" y="82"/>
                  </a:lnTo>
                  <a:lnTo>
                    <a:pt x="309" y="84"/>
                  </a:lnTo>
                  <a:lnTo>
                    <a:pt x="309" y="86"/>
                  </a:lnTo>
                  <a:lnTo>
                    <a:pt x="311" y="86"/>
                  </a:lnTo>
                  <a:lnTo>
                    <a:pt x="314" y="86"/>
                  </a:lnTo>
                  <a:lnTo>
                    <a:pt x="314" y="88"/>
                  </a:lnTo>
                  <a:lnTo>
                    <a:pt x="316" y="88"/>
                  </a:lnTo>
                  <a:lnTo>
                    <a:pt x="318" y="88"/>
                  </a:lnTo>
                  <a:lnTo>
                    <a:pt x="320" y="88"/>
                  </a:lnTo>
                  <a:lnTo>
                    <a:pt x="322" y="90"/>
                  </a:lnTo>
                  <a:lnTo>
                    <a:pt x="322" y="92"/>
                  </a:lnTo>
                  <a:lnTo>
                    <a:pt x="324" y="92"/>
                  </a:lnTo>
                  <a:lnTo>
                    <a:pt x="324" y="94"/>
                  </a:lnTo>
                  <a:lnTo>
                    <a:pt x="324" y="96"/>
                  </a:lnTo>
                  <a:lnTo>
                    <a:pt x="324" y="98"/>
                  </a:lnTo>
                  <a:lnTo>
                    <a:pt x="324" y="100"/>
                  </a:lnTo>
                  <a:lnTo>
                    <a:pt x="327" y="102"/>
                  </a:lnTo>
                  <a:lnTo>
                    <a:pt x="327" y="104"/>
                  </a:lnTo>
                  <a:lnTo>
                    <a:pt x="327" y="106"/>
                  </a:lnTo>
                  <a:lnTo>
                    <a:pt x="324" y="108"/>
                  </a:lnTo>
                  <a:lnTo>
                    <a:pt x="324" y="110"/>
                  </a:lnTo>
                  <a:lnTo>
                    <a:pt x="327" y="112"/>
                  </a:lnTo>
                  <a:lnTo>
                    <a:pt x="329" y="114"/>
                  </a:lnTo>
                  <a:lnTo>
                    <a:pt x="327" y="114"/>
                  </a:lnTo>
                  <a:lnTo>
                    <a:pt x="327" y="112"/>
                  </a:lnTo>
                  <a:lnTo>
                    <a:pt x="324" y="112"/>
                  </a:lnTo>
                  <a:lnTo>
                    <a:pt x="322" y="112"/>
                  </a:lnTo>
                  <a:lnTo>
                    <a:pt x="324" y="114"/>
                  </a:lnTo>
                  <a:lnTo>
                    <a:pt x="324" y="116"/>
                  </a:lnTo>
                  <a:lnTo>
                    <a:pt x="327" y="116"/>
                  </a:lnTo>
                  <a:lnTo>
                    <a:pt x="324" y="118"/>
                  </a:lnTo>
                  <a:lnTo>
                    <a:pt x="327" y="118"/>
                  </a:lnTo>
                  <a:lnTo>
                    <a:pt x="327" y="116"/>
                  </a:lnTo>
                  <a:lnTo>
                    <a:pt x="327" y="118"/>
                  </a:lnTo>
                  <a:lnTo>
                    <a:pt x="329" y="118"/>
                  </a:lnTo>
                  <a:lnTo>
                    <a:pt x="329" y="120"/>
                  </a:lnTo>
                  <a:lnTo>
                    <a:pt x="331" y="122"/>
                  </a:lnTo>
                  <a:lnTo>
                    <a:pt x="333" y="122"/>
                  </a:lnTo>
                  <a:lnTo>
                    <a:pt x="335" y="124"/>
                  </a:lnTo>
                  <a:lnTo>
                    <a:pt x="337" y="124"/>
                  </a:lnTo>
                  <a:lnTo>
                    <a:pt x="339" y="126"/>
                  </a:lnTo>
                  <a:lnTo>
                    <a:pt x="342" y="126"/>
                  </a:lnTo>
                  <a:lnTo>
                    <a:pt x="344" y="126"/>
                  </a:lnTo>
                  <a:lnTo>
                    <a:pt x="346" y="126"/>
                  </a:lnTo>
                  <a:lnTo>
                    <a:pt x="348" y="126"/>
                  </a:lnTo>
                  <a:lnTo>
                    <a:pt x="350" y="126"/>
                  </a:lnTo>
                  <a:lnTo>
                    <a:pt x="352" y="126"/>
                  </a:lnTo>
                  <a:lnTo>
                    <a:pt x="354" y="126"/>
                  </a:lnTo>
                  <a:lnTo>
                    <a:pt x="357" y="126"/>
                  </a:lnTo>
                  <a:lnTo>
                    <a:pt x="359" y="126"/>
                  </a:lnTo>
                  <a:lnTo>
                    <a:pt x="361" y="126"/>
                  </a:lnTo>
                  <a:lnTo>
                    <a:pt x="363" y="124"/>
                  </a:lnTo>
                  <a:lnTo>
                    <a:pt x="365" y="124"/>
                  </a:lnTo>
                  <a:lnTo>
                    <a:pt x="367" y="122"/>
                  </a:lnTo>
                  <a:lnTo>
                    <a:pt x="369" y="122"/>
                  </a:lnTo>
                  <a:lnTo>
                    <a:pt x="372" y="122"/>
                  </a:lnTo>
                  <a:lnTo>
                    <a:pt x="372" y="120"/>
                  </a:lnTo>
                  <a:lnTo>
                    <a:pt x="374" y="120"/>
                  </a:lnTo>
                  <a:lnTo>
                    <a:pt x="374" y="118"/>
                  </a:lnTo>
                  <a:lnTo>
                    <a:pt x="374" y="116"/>
                  </a:lnTo>
                  <a:lnTo>
                    <a:pt x="376" y="116"/>
                  </a:lnTo>
                  <a:lnTo>
                    <a:pt x="378" y="116"/>
                  </a:lnTo>
                  <a:lnTo>
                    <a:pt x="380" y="118"/>
                  </a:lnTo>
                  <a:lnTo>
                    <a:pt x="382" y="118"/>
                  </a:lnTo>
                  <a:lnTo>
                    <a:pt x="385" y="118"/>
                  </a:lnTo>
                  <a:lnTo>
                    <a:pt x="385" y="120"/>
                  </a:lnTo>
                  <a:lnTo>
                    <a:pt x="385" y="122"/>
                  </a:lnTo>
                  <a:lnTo>
                    <a:pt x="385" y="124"/>
                  </a:lnTo>
                  <a:lnTo>
                    <a:pt x="387" y="124"/>
                  </a:lnTo>
                  <a:lnTo>
                    <a:pt x="387" y="126"/>
                  </a:lnTo>
                  <a:lnTo>
                    <a:pt x="387" y="128"/>
                  </a:lnTo>
                  <a:lnTo>
                    <a:pt x="387" y="130"/>
                  </a:lnTo>
                  <a:lnTo>
                    <a:pt x="385" y="132"/>
                  </a:lnTo>
                  <a:lnTo>
                    <a:pt x="387" y="132"/>
                  </a:lnTo>
                  <a:lnTo>
                    <a:pt x="389" y="134"/>
                  </a:lnTo>
                  <a:lnTo>
                    <a:pt x="387" y="134"/>
                  </a:lnTo>
                  <a:lnTo>
                    <a:pt x="385" y="136"/>
                  </a:lnTo>
                  <a:lnTo>
                    <a:pt x="387" y="138"/>
                  </a:lnTo>
                  <a:lnTo>
                    <a:pt x="387" y="140"/>
                  </a:lnTo>
                  <a:lnTo>
                    <a:pt x="389" y="142"/>
                  </a:lnTo>
                  <a:lnTo>
                    <a:pt x="391" y="142"/>
                  </a:lnTo>
                  <a:lnTo>
                    <a:pt x="393" y="144"/>
                  </a:lnTo>
                  <a:lnTo>
                    <a:pt x="393" y="146"/>
                  </a:lnTo>
                  <a:lnTo>
                    <a:pt x="395" y="146"/>
                  </a:lnTo>
                  <a:lnTo>
                    <a:pt x="395" y="148"/>
                  </a:lnTo>
                  <a:lnTo>
                    <a:pt x="397" y="148"/>
                  </a:lnTo>
                  <a:lnTo>
                    <a:pt x="400" y="150"/>
                  </a:lnTo>
                  <a:lnTo>
                    <a:pt x="402" y="150"/>
                  </a:lnTo>
                  <a:lnTo>
                    <a:pt x="404" y="150"/>
                  </a:lnTo>
                  <a:lnTo>
                    <a:pt x="406" y="152"/>
                  </a:lnTo>
                  <a:lnTo>
                    <a:pt x="408" y="152"/>
                  </a:lnTo>
                  <a:lnTo>
                    <a:pt x="408" y="154"/>
                  </a:lnTo>
                  <a:lnTo>
                    <a:pt x="410" y="154"/>
                  </a:lnTo>
                  <a:lnTo>
                    <a:pt x="412" y="154"/>
                  </a:lnTo>
                  <a:lnTo>
                    <a:pt x="412" y="156"/>
                  </a:lnTo>
                  <a:lnTo>
                    <a:pt x="415" y="158"/>
                  </a:lnTo>
                  <a:lnTo>
                    <a:pt x="417" y="158"/>
                  </a:lnTo>
                  <a:lnTo>
                    <a:pt x="419" y="158"/>
                  </a:lnTo>
                  <a:lnTo>
                    <a:pt x="421" y="160"/>
                  </a:lnTo>
                  <a:lnTo>
                    <a:pt x="423" y="160"/>
                  </a:lnTo>
                  <a:lnTo>
                    <a:pt x="425" y="162"/>
                  </a:lnTo>
                  <a:lnTo>
                    <a:pt x="427" y="164"/>
                  </a:lnTo>
                  <a:lnTo>
                    <a:pt x="430" y="164"/>
                  </a:lnTo>
                  <a:lnTo>
                    <a:pt x="432" y="164"/>
                  </a:lnTo>
                  <a:lnTo>
                    <a:pt x="434" y="164"/>
                  </a:lnTo>
                  <a:lnTo>
                    <a:pt x="436" y="164"/>
                  </a:lnTo>
                  <a:lnTo>
                    <a:pt x="438" y="166"/>
                  </a:lnTo>
                  <a:lnTo>
                    <a:pt x="440" y="164"/>
                  </a:lnTo>
                  <a:lnTo>
                    <a:pt x="442" y="164"/>
                  </a:lnTo>
                  <a:lnTo>
                    <a:pt x="442" y="166"/>
                  </a:lnTo>
                  <a:lnTo>
                    <a:pt x="445" y="166"/>
                  </a:lnTo>
                  <a:lnTo>
                    <a:pt x="447" y="166"/>
                  </a:lnTo>
                  <a:lnTo>
                    <a:pt x="449" y="166"/>
                  </a:lnTo>
                  <a:lnTo>
                    <a:pt x="447" y="166"/>
                  </a:lnTo>
                  <a:lnTo>
                    <a:pt x="445" y="166"/>
                  </a:lnTo>
                  <a:lnTo>
                    <a:pt x="447" y="167"/>
                  </a:lnTo>
                  <a:lnTo>
                    <a:pt x="447" y="169"/>
                  </a:lnTo>
                  <a:lnTo>
                    <a:pt x="449" y="169"/>
                  </a:lnTo>
                  <a:lnTo>
                    <a:pt x="451" y="171"/>
                  </a:lnTo>
                  <a:lnTo>
                    <a:pt x="453" y="171"/>
                  </a:lnTo>
                  <a:lnTo>
                    <a:pt x="455" y="171"/>
                  </a:lnTo>
                  <a:lnTo>
                    <a:pt x="458" y="171"/>
                  </a:lnTo>
                  <a:lnTo>
                    <a:pt x="460" y="171"/>
                  </a:lnTo>
                  <a:lnTo>
                    <a:pt x="462" y="173"/>
                  </a:lnTo>
                  <a:lnTo>
                    <a:pt x="464" y="173"/>
                  </a:lnTo>
                  <a:lnTo>
                    <a:pt x="466" y="171"/>
                  </a:lnTo>
                  <a:lnTo>
                    <a:pt x="468" y="171"/>
                  </a:lnTo>
                  <a:lnTo>
                    <a:pt x="470" y="171"/>
                  </a:lnTo>
                  <a:lnTo>
                    <a:pt x="473" y="171"/>
                  </a:lnTo>
                  <a:lnTo>
                    <a:pt x="475" y="169"/>
                  </a:lnTo>
                  <a:lnTo>
                    <a:pt x="477" y="169"/>
                  </a:lnTo>
                  <a:lnTo>
                    <a:pt x="479" y="169"/>
                  </a:lnTo>
                  <a:lnTo>
                    <a:pt x="481" y="169"/>
                  </a:lnTo>
                  <a:lnTo>
                    <a:pt x="483" y="167"/>
                  </a:lnTo>
                  <a:lnTo>
                    <a:pt x="485" y="167"/>
                  </a:lnTo>
                  <a:lnTo>
                    <a:pt x="488" y="166"/>
                  </a:lnTo>
                  <a:lnTo>
                    <a:pt x="490" y="166"/>
                  </a:lnTo>
                  <a:lnTo>
                    <a:pt x="492" y="166"/>
                  </a:lnTo>
                  <a:lnTo>
                    <a:pt x="494" y="166"/>
                  </a:lnTo>
                  <a:lnTo>
                    <a:pt x="496" y="166"/>
                  </a:lnTo>
                  <a:lnTo>
                    <a:pt x="498" y="164"/>
                  </a:lnTo>
                  <a:lnTo>
                    <a:pt x="500" y="162"/>
                  </a:lnTo>
                  <a:lnTo>
                    <a:pt x="503" y="162"/>
                  </a:lnTo>
                  <a:lnTo>
                    <a:pt x="505" y="160"/>
                  </a:lnTo>
                  <a:lnTo>
                    <a:pt x="507" y="160"/>
                  </a:lnTo>
                  <a:lnTo>
                    <a:pt x="509" y="160"/>
                  </a:lnTo>
                  <a:lnTo>
                    <a:pt x="509" y="158"/>
                  </a:lnTo>
                  <a:lnTo>
                    <a:pt x="511" y="158"/>
                  </a:lnTo>
                  <a:lnTo>
                    <a:pt x="513" y="156"/>
                  </a:lnTo>
                  <a:lnTo>
                    <a:pt x="516" y="156"/>
                  </a:lnTo>
                  <a:lnTo>
                    <a:pt x="518" y="154"/>
                  </a:lnTo>
                  <a:lnTo>
                    <a:pt x="520" y="152"/>
                  </a:lnTo>
                  <a:lnTo>
                    <a:pt x="522" y="152"/>
                  </a:lnTo>
                  <a:lnTo>
                    <a:pt x="524" y="150"/>
                  </a:lnTo>
                  <a:lnTo>
                    <a:pt x="526" y="148"/>
                  </a:lnTo>
                  <a:lnTo>
                    <a:pt x="528" y="148"/>
                  </a:lnTo>
                  <a:lnTo>
                    <a:pt x="531" y="146"/>
                  </a:lnTo>
                  <a:lnTo>
                    <a:pt x="531" y="144"/>
                  </a:lnTo>
                  <a:lnTo>
                    <a:pt x="533" y="144"/>
                  </a:lnTo>
                  <a:lnTo>
                    <a:pt x="535" y="146"/>
                  </a:lnTo>
                  <a:lnTo>
                    <a:pt x="535" y="144"/>
                  </a:lnTo>
                  <a:lnTo>
                    <a:pt x="537" y="144"/>
                  </a:lnTo>
                  <a:lnTo>
                    <a:pt x="539" y="144"/>
                  </a:lnTo>
                  <a:lnTo>
                    <a:pt x="541" y="144"/>
                  </a:lnTo>
                  <a:lnTo>
                    <a:pt x="543" y="144"/>
                  </a:lnTo>
                  <a:lnTo>
                    <a:pt x="546" y="144"/>
                  </a:lnTo>
                  <a:lnTo>
                    <a:pt x="548" y="144"/>
                  </a:lnTo>
                  <a:lnTo>
                    <a:pt x="548" y="142"/>
                  </a:lnTo>
                  <a:lnTo>
                    <a:pt x="550" y="142"/>
                  </a:lnTo>
                  <a:lnTo>
                    <a:pt x="552" y="144"/>
                  </a:lnTo>
                  <a:lnTo>
                    <a:pt x="552" y="142"/>
                  </a:lnTo>
                  <a:lnTo>
                    <a:pt x="554" y="142"/>
                  </a:lnTo>
                  <a:lnTo>
                    <a:pt x="556" y="140"/>
                  </a:lnTo>
                  <a:lnTo>
                    <a:pt x="558" y="140"/>
                  </a:lnTo>
                  <a:lnTo>
                    <a:pt x="561" y="140"/>
                  </a:lnTo>
                  <a:lnTo>
                    <a:pt x="561" y="142"/>
                  </a:lnTo>
                  <a:lnTo>
                    <a:pt x="563" y="142"/>
                  </a:lnTo>
                  <a:lnTo>
                    <a:pt x="563" y="144"/>
                  </a:lnTo>
                  <a:lnTo>
                    <a:pt x="565" y="144"/>
                  </a:lnTo>
                  <a:lnTo>
                    <a:pt x="567" y="144"/>
                  </a:lnTo>
                  <a:lnTo>
                    <a:pt x="569" y="146"/>
                  </a:lnTo>
                  <a:lnTo>
                    <a:pt x="571" y="148"/>
                  </a:lnTo>
                  <a:lnTo>
                    <a:pt x="574" y="148"/>
                  </a:lnTo>
                  <a:lnTo>
                    <a:pt x="576" y="148"/>
                  </a:lnTo>
                  <a:lnTo>
                    <a:pt x="578" y="148"/>
                  </a:lnTo>
                  <a:lnTo>
                    <a:pt x="580" y="146"/>
                  </a:lnTo>
                  <a:lnTo>
                    <a:pt x="582" y="146"/>
                  </a:lnTo>
                  <a:lnTo>
                    <a:pt x="584" y="148"/>
                  </a:lnTo>
                  <a:lnTo>
                    <a:pt x="586" y="148"/>
                  </a:lnTo>
                  <a:lnTo>
                    <a:pt x="589" y="148"/>
                  </a:lnTo>
                  <a:lnTo>
                    <a:pt x="591" y="148"/>
                  </a:lnTo>
                  <a:lnTo>
                    <a:pt x="593" y="148"/>
                  </a:lnTo>
                  <a:lnTo>
                    <a:pt x="595" y="146"/>
                  </a:lnTo>
                  <a:lnTo>
                    <a:pt x="597" y="146"/>
                  </a:lnTo>
                  <a:lnTo>
                    <a:pt x="599" y="144"/>
                  </a:lnTo>
                  <a:lnTo>
                    <a:pt x="599" y="142"/>
                  </a:lnTo>
                  <a:lnTo>
                    <a:pt x="601" y="142"/>
                  </a:lnTo>
                  <a:lnTo>
                    <a:pt x="604" y="144"/>
                  </a:lnTo>
                  <a:lnTo>
                    <a:pt x="606" y="144"/>
                  </a:lnTo>
                  <a:lnTo>
                    <a:pt x="608" y="146"/>
                  </a:lnTo>
                  <a:lnTo>
                    <a:pt x="610" y="146"/>
                  </a:lnTo>
                  <a:lnTo>
                    <a:pt x="612" y="144"/>
                  </a:lnTo>
                  <a:lnTo>
                    <a:pt x="614" y="144"/>
                  </a:lnTo>
                  <a:lnTo>
                    <a:pt x="614" y="146"/>
                  </a:lnTo>
                  <a:lnTo>
                    <a:pt x="616" y="146"/>
                  </a:lnTo>
                  <a:lnTo>
                    <a:pt x="619" y="146"/>
                  </a:lnTo>
                  <a:lnTo>
                    <a:pt x="621" y="146"/>
                  </a:lnTo>
                  <a:lnTo>
                    <a:pt x="623" y="146"/>
                  </a:lnTo>
                  <a:lnTo>
                    <a:pt x="625" y="148"/>
                  </a:lnTo>
                  <a:lnTo>
                    <a:pt x="627" y="148"/>
                  </a:lnTo>
                  <a:lnTo>
                    <a:pt x="629" y="148"/>
                  </a:lnTo>
                  <a:lnTo>
                    <a:pt x="631" y="148"/>
                  </a:lnTo>
                  <a:lnTo>
                    <a:pt x="634" y="148"/>
                  </a:lnTo>
                  <a:lnTo>
                    <a:pt x="636" y="148"/>
                  </a:lnTo>
                  <a:lnTo>
                    <a:pt x="638" y="148"/>
                  </a:lnTo>
                  <a:lnTo>
                    <a:pt x="640" y="148"/>
                  </a:lnTo>
                  <a:lnTo>
                    <a:pt x="642" y="148"/>
                  </a:lnTo>
                  <a:lnTo>
                    <a:pt x="644" y="146"/>
                  </a:lnTo>
                  <a:lnTo>
                    <a:pt x="647" y="148"/>
                  </a:lnTo>
                  <a:lnTo>
                    <a:pt x="649" y="148"/>
                  </a:lnTo>
                  <a:lnTo>
                    <a:pt x="651" y="148"/>
                  </a:lnTo>
                  <a:lnTo>
                    <a:pt x="653" y="148"/>
                  </a:lnTo>
                  <a:lnTo>
                    <a:pt x="655" y="148"/>
                  </a:lnTo>
                  <a:lnTo>
                    <a:pt x="657" y="148"/>
                  </a:lnTo>
                  <a:lnTo>
                    <a:pt x="659" y="148"/>
                  </a:lnTo>
                  <a:lnTo>
                    <a:pt x="662" y="146"/>
                  </a:lnTo>
                  <a:lnTo>
                    <a:pt x="664" y="146"/>
                  </a:lnTo>
                  <a:lnTo>
                    <a:pt x="666" y="144"/>
                  </a:lnTo>
                  <a:lnTo>
                    <a:pt x="668" y="144"/>
                  </a:lnTo>
                  <a:lnTo>
                    <a:pt x="668" y="142"/>
                  </a:lnTo>
                  <a:lnTo>
                    <a:pt x="670" y="142"/>
                  </a:lnTo>
                  <a:lnTo>
                    <a:pt x="672" y="142"/>
                  </a:lnTo>
                  <a:lnTo>
                    <a:pt x="674" y="144"/>
                  </a:lnTo>
                  <a:lnTo>
                    <a:pt x="677" y="144"/>
                  </a:lnTo>
                  <a:lnTo>
                    <a:pt x="679" y="144"/>
                  </a:lnTo>
                  <a:lnTo>
                    <a:pt x="681" y="144"/>
                  </a:lnTo>
                  <a:lnTo>
                    <a:pt x="683" y="142"/>
                  </a:lnTo>
                  <a:lnTo>
                    <a:pt x="685" y="140"/>
                  </a:lnTo>
                  <a:lnTo>
                    <a:pt x="687" y="140"/>
                  </a:lnTo>
                  <a:lnTo>
                    <a:pt x="689" y="140"/>
                  </a:lnTo>
                  <a:lnTo>
                    <a:pt x="692" y="138"/>
                  </a:lnTo>
                  <a:lnTo>
                    <a:pt x="692" y="136"/>
                  </a:lnTo>
                  <a:lnTo>
                    <a:pt x="694" y="136"/>
                  </a:lnTo>
                  <a:lnTo>
                    <a:pt x="696" y="134"/>
                  </a:lnTo>
                  <a:lnTo>
                    <a:pt x="696" y="132"/>
                  </a:lnTo>
                  <a:lnTo>
                    <a:pt x="698" y="132"/>
                  </a:lnTo>
                  <a:lnTo>
                    <a:pt x="700" y="132"/>
                  </a:lnTo>
                  <a:lnTo>
                    <a:pt x="702" y="132"/>
                  </a:lnTo>
                  <a:lnTo>
                    <a:pt x="705" y="132"/>
                  </a:lnTo>
                  <a:lnTo>
                    <a:pt x="705" y="134"/>
                  </a:lnTo>
                  <a:lnTo>
                    <a:pt x="707" y="134"/>
                  </a:lnTo>
                  <a:lnTo>
                    <a:pt x="709" y="134"/>
                  </a:lnTo>
                  <a:lnTo>
                    <a:pt x="711" y="134"/>
                  </a:lnTo>
                  <a:lnTo>
                    <a:pt x="713" y="134"/>
                  </a:lnTo>
                  <a:lnTo>
                    <a:pt x="715" y="134"/>
                  </a:lnTo>
                  <a:lnTo>
                    <a:pt x="717" y="134"/>
                  </a:lnTo>
                  <a:lnTo>
                    <a:pt x="720" y="132"/>
                  </a:lnTo>
                  <a:lnTo>
                    <a:pt x="722" y="132"/>
                  </a:lnTo>
                  <a:lnTo>
                    <a:pt x="724" y="132"/>
                  </a:lnTo>
                  <a:lnTo>
                    <a:pt x="726" y="130"/>
                  </a:lnTo>
                  <a:lnTo>
                    <a:pt x="728" y="130"/>
                  </a:lnTo>
                  <a:lnTo>
                    <a:pt x="730" y="130"/>
                  </a:lnTo>
                  <a:lnTo>
                    <a:pt x="732" y="130"/>
                  </a:lnTo>
                  <a:lnTo>
                    <a:pt x="735" y="130"/>
                  </a:lnTo>
                  <a:lnTo>
                    <a:pt x="735" y="128"/>
                  </a:lnTo>
                  <a:lnTo>
                    <a:pt x="737" y="126"/>
                  </a:lnTo>
                  <a:lnTo>
                    <a:pt x="739" y="126"/>
                  </a:lnTo>
                  <a:lnTo>
                    <a:pt x="741" y="124"/>
                  </a:lnTo>
                  <a:lnTo>
                    <a:pt x="743" y="122"/>
                  </a:lnTo>
                  <a:lnTo>
                    <a:pt x="745" y="122"/>
                  </a:lnTo>
                  <a:lnTo>
                    <a:pt x="747" y="122"/>
                  </a:lnTo>
                  <a:lnTo>
                    <a:pt x="750" y="122"/>
                  </a:lnTo>
                  <a:lnTo>
                    <a:pt x="752" y="122"/>
                  </a:lnTo>
                  <a:lnTo>
                    <a:pt x="754" y="120"/>
                  </a:lnTo>
                  <a:lnTo>
                    <a:pt x="756" y="120"/>
                  </a:lnTo>
                  <a:lnTo>
                    <a:pt x="758" y="120"/>
                  </a:lnTo>
                  <a:lnTo>
                    <a:pt x="760" y="118"/>
                  </a:lnTo>
                  <a:lnTo>
                    <a:pt x="760" y="116"/>
                  </a:lnTo>
                  <a:lnTo>
                    <a:pt x="762" y="116"/>
                  </a:lnTo>
                  <a:lnTo>
                    <a:pt x="765" y="116"/>
                  </a:lnTo>
                  <a:lnTo>
                    <a:pt x="767" y="116"/>
                  </a:lnTo>
                  <a:lnTo>
                    <a:pt x="769" y="116"/>
                  </a:lnTo>
                  <a:lnTo>
                    <a:pt x="771" y="114"/>
                  </a:lnTo>
                  <a:lnTo>
                    <a:pt x="773" y="114"/>
                  </a:lnTo>
                  <a:lnTo>
                    <a:pt x="773" y="112"/>
                  </a:lnTo>
                  <a:lnTo>
                    <a:pt x="775" y="112"/>
                  </a:lnTo>
                  <a:lnTo>
                    <a:pt x="778" y="110"/>
                  </a:lnTo>
                  <a:lnTo>
                    <a:pt x="778" y="108"/>
                  </a:lnTo>
                  <a:lnTo>
                    <a:pt x="780" y="108"/>
                  </a:lnTo>
                  <a:lnTo>
                    <a:pt x="782" y="106"/>
                  </a:lnTo>
                  <a:lnTo>
                    <a:pt x="784" y="104"/>
                  </a:lnTo>
                  <a:lnTo>
                    <a:pt x="786" y="102"/>
                  </a:lnTo>
                  <a:lnTo>
                    <a:pt x="788" y="100"/>
                  </a:lnTo>
                  <a:lnTo>
                    <a:pt x="788" y="98"/>
                  </a:lnTo>
                  <a:lnTo>
                    <a:pt x="790" y="96"/>
                  </a:lnTo>
                  <a:lnTo>
                    <a:pt x="790" y="94"/>
                  </a:lnTo>
                  <a:lnTo>
                    <a:pt x="793" y="94"/>
                  </a:lnTo>
                  <a:lnTo>
                    <a:pt x="793" y="92"/>
                  </a:lnTo>
                  <a:lnTo>
                    <a:pt x="795" y="90"/>
                  </a:lnTo>
                  <a:lnTo>
                    <a:pt x="797" y="90"/>
                  </a:lnTo>
                  <a:lnTo>
                    <a:pt x="797" y="88"/>
                  </a:lnTo>
                  <a:lnTo>
                    <a:pt x="799" y="86"/>
                  </a:lnTo>
                  <a:lnTo>
                    <a:pt x="799" y="84"/>
                  </a:lnTo>
                  <a:lnTo>
                    <a:pt x="801" y="84"/>
                  </a:lnTo>
                  <a:lnTo>
                    <a:pt x="801" y="82"/>
                  </a:lnTo>
                  <a:lnTo>
                    <a:pt x="803" y="80"/>
                  </a:lnTo>
                  <a:lnTo>
                    <a:pt x="803" y="78"/>
                  </a:lnTo>
                  <a:lnTo>
                    <a:pt x="805" y="76"/>
                  </a:lnTo>
                  <a:lnTo>
                    <a:pt x="808" y="74"/>
                  </a:lnTo>
                  <a:lnTo>
                    <a:pt x="810" y="74"/>
                  </a:lnTo>
                  <a:lnTo>
                    <a:pt x="810" y="76"/>
                  </a:lnTo>
                  <a:lnTo>
                    <a:pt x="812" y="76"/>
                  </a:lnTo>
                  <a:lnTo>
                    <a:pt x="814" y="78"/>
                  </a:lnTo>
                  <a:lnTo>
                    <a:pt x="816" y="78"/>
                  </a:lnTo>
                  <a:lnTo>
                    <a:pt x="818" y="78"/>
                  </a:lnTo>
                  <a:lnTo>
                    <a:pt x="820" y="78"/>
                  </a:lnTo>
                  <a:lnTo>
                    <a:pt x="823" y="78"/>
                  </a:lnTo>
                  <a:lnTo>
                    <a:pt x="825" y="78"/>
                  </a:lnTo>
                  <a:lnTo>
                    <a:pt x="827" y="76"/>
                  </a:lnTo>
                  <a:lnTo>
                    <a:pt x="829" y="76"/>
                  </a:lnTo>
                  <a:lnTo>
                    <a:pt x="831" y="76"/>
                  </a:lnTo>
                  <a:lnTo>
                    <a:pt x="833" y="76"/>
                  </a:lnTo>
                  <a:lnTo>
                    <a:pt x="833" y="74"/>
                  </a:lnTo>
                  <a:lnTo>
                    <a:pt x="836" y="74"/>
                  </a:lnTo>
                  <a:lnTo>
                    <a:pt x="838" y="74"/>
                  </a:lnTo>
                  <a:lnTo>
                    <a:pt x="840" y="72"/>
                  </a:lnTo>
                  <a:lnTo>
                    <a:pt x="842" y="72"/>
                  </a:lnTo>
                  <a:lnTo>
                    <a:pt x="844" y="72"/>
                  </a:lnTo>
                  <a:lnTo>
                    <a:pt x="846" y="70"/>
                  </a:lnTo>
                  <a:lnTo>
                    <a:pt x="848" y="70"/>
                  </a:lnTo>
                  <a:lnTo>
                    <a:pt x="851" y="70"/>
                  </a:lnTo>
                  <a:lnTo>
                    <a:pt x="853" y="70"/>
                  </a:lnTo>
                  <a:lnTo>
                    <a:pt x="855" y="70"/>
                  </a:lnTo>
                  <a:lnTo>
                    <a:pt x="857" y="68"/>
                  </a:lnTo>
                  <a:lnTo>
                    <a:pt x="859" y="68"/>
                  </a:lnTo>
                  <a:lnTo>
                    <a:pt x="859" y="66"/>
                  </a:lnTo>
                  <a:lnTo>
                    <a:pt x="861" y="64"/>
                  </a:lnTo>
                  <a:lnTo>
                    <a:pt x="863" y="62"/>
                  </a:lnTo>
                  <a:lnTo>
                    <a:pt x="866" y="60"/>
                  </a:lnTo>
                  <a:lnTo>
                    <a:pt x="868" y="60"/>
                  </a:lnTo>
                  <a:lnTo>
                    <a:pt x="870" y="60"/>
                  </a:lnTo>
                  <a:lnTo>
                    <a:pt x="870" y="62"/>
                  </a:lnTo>
                  <a:lnTo>
                    <a:pt x="872" y="64"/>
                  </a:lnTo>
                  <a:lnTo>
                    <a:pt x="874" y="64"/>
                  </a:lnTo>
                  <a:lnTo>
                    <a:pt x="876" y="64"/>
                  </a:lnTo>
                  <a:lnTo>
                    <a:pt x="876" y="66"/>
                  </a:lnTo>
                  <a:lnTo>
                    <a:pt x="878" y="68"/>
                  </a:lnTo>
                  <a:lnTo>
                    <a:pt x="881" y="70"/>
                  </a:lnTo>
                  <a:lnTo>
                    <a:pt x="883" y="70"/>
                  </a:lnTo>
                  <a:lnTo>
                    <a:pt x="883" y="72"/>
                  </a:lnTo>
                  <a:lnTo>
                    <a:pt x="885" y="74"/>
                  </a:lnTo>
                  <a:lnTo>
                    <a:pt x="887" y="76"/>
                  </a:lnTo>
                  <a:lnTo>
                    <a:pt x="889" y="76"/>
                  </a:lnTo>
                  <a:lnTo>
                    <a:pt x="891" y="74"/>
                  </a:lnTo>
                  <a:lnTo>
                    <a:pt x="893" y="74"/>
                  </a:lnTo>
                  <a:lnTo>
                    <a:pt x="896" y="74"/>
                  </a:lnTo>
                  <a:lnTo>
                    <a:pt x="898" y="76"/>
                  </a:lnTo>
                  <a:lnTo>
                    <a:pt x="900" y="76"/>
                  </a:lnTo>
                  <a:lnTo>
                    <a:pt x="902" y="76"/>
                  </a:lnTo>
                  <a:lnTo>
                    <a:pt x="904" y="74"/>
                  </a:lnTo>
                  <a:lnTo>
                    <a:pt x="906" y="74"/>
                  </a:lnTo>
                  <a:lnTo>
                    <a:pt x="909" y="74"/>
                  </a:lnTo>
                  <a:lnTo>
                    <a:pt x="911" y="74"/>
                  </a:lnTo>
                  <a:lnTo>
                    <a:pt x="913" y="74"/>
                  </a:lnTo>
                  <a:lnTo>
                    <a:pt x="915" y="74"/>
                  </a:lnTo>
                  <a:lnTo>
                    <a:pt x="917" y="76"/>
                  </a:lnTo>
                  <a:lnTo>
                    <a:pt x="915" y="76"/>
                  </a:lnTo>
                  <a:lnTo>
                    <a:pt x="917" y="78"/>
                  </a:lnTo>
                  <a:lnTo>
                    <a:pt x="915" y="76"/>
                  </a:lnTo>
                  <a:lnTo>
                    <a:pt x="913" y="76"/>
                  </a:lnTo>
                  <a:lnTo>
                    <a:pt x="915" y="76"/>
                  </a:lnTo>
                  <a:lnTo>
                    <a:pt x="915" y="78"/>
                  </a:lnTo>
                  <a:lnTo>
                    <a:pt x="917" y="78"/>
                  </a:lnTo>
                  <a:lnTo>
                    <a:pt x="917" y="80"/>
                  </a:lnTo>
                  <a:lnTo>
                    <a:pt x="917" y="82"/>
                  </a:lnTo>
                  <a:lnTo>
                    <a:pt x="919" y="82"/>
                  </a:lnTo>
                  <a:lnTo>
                    <a:pt x="921" y="82"/>
                  </a:lnTo>
                  <a:lnTo>
                    <a:pt x="924" y="84"/>
                  </a:lnTo>
                  <a:lnTo>
                    <a:pt x="926" y="86"/>
                  </a:lnTo>
                  <a:lnTo>
                    <a:pt x="928" y="86"/>
                  </a:lnTo>
                  <a:lnTo>
                    <a:pt x="930" y="86"/>
                  </a:lnTo>
                  <a:lnTo>
                    <a:pt x="932" y="84"/>
                  </a:lnTo>
                  <a:lnTo>
                    <a:pt x="934" y="84"/>
                  </a:lnTo>
                  <a:lnTo>
                    <a:pt x="936" y="82"/>
                  </a:lnTo>
                  <a:lnTo>
                    <a:pt x="939" y="82"/>
                  </a:lnTo>
                  <a:lnTo>
                    <a:pt x="939" y="80"/>
                  </a:lnTo>
                  <a:lnTo>
                    <a:pt x="941" y="80"/>
                  </a:lnTo>
                  <a:lnTo>
                    <a:pt x="943" y="78"/>
                  </a:lnTo>
                  <a:lnTo>
                    <a:pt x="943" y="76"/>
                  </a:lnTo>
                  <a:lnTo>
                    <a:pt x="945" y="76"/>
                  </a:lnTo>
                  <a:lnTo>
                    <a:pt x="947" y="76"/>
                  </a:lnTo>
                  <a:lnTo>
                    <a:pt x="949" y="76"/>
                  </a:lnTo>
                  <a:lnTo>
                    <a:pt x="951" y="74"/>
                  </a:lnTo>
                  <a:lnTo>
                    <a:pt x="954" y="72"/>
                  </a:lnTo>
                  <a:lnTo>
                    <a:pt x="956" y="70"/>
                  </a:lnTo>
                  <a:lnTo>
                    <a:pt x="958" y="70"/>
                  </a:lnTo>
                  <a:lnTo>
                    <a:pt x="960" y="68"/>
                  </a:lnTo>
                  <a:lnTo>
                    <a:pt x="962" y="66"/>
                  </a:lnTo>
                  <a:lnTo>
                    <a:pt x="962" y="64"/>
                  </a:lnTo>
                  <a:lnTo>
                    <a:pt x="964" y="62"/>
                  </a:lnTo>
                  <a:lnTo>
                    <a:pt x="967" y="60"/>
                  </a:lnTo>
                  <a:lnTo>
                    <a:pt x="969" y="58"/>
                  </a:lnTo>
                  <a:lnTo>
                    <a:pt x="971" y="56"/>
                  </a:lnTo>
                  <a:lnTo>
                    <a:pt x="971" y="54"/>
                  </a:lnTo>
                  <a:lnTo>
                    <a:pt x="973" y="52"/>
                  </a:lnTo>
                  <a:lnTo>
                    <a:pt x="973" y="50"/>
                  </a:lnTo>
                  <a:lnTo>
                    <a:pt x="973" y="48"/>
                  </a:lnTo>
                  <a:lnTo>
                    <a:pt x="975" y="48"/>
                  </a:lnTo>
                  <a:lnTo>
                    <a:pt x="975" y="46"/>
                  </a:lnTo>
                  <a:lnTo>
                    <a:pt x="975" y="44"/>
                  </a:lnTo>
                  <a:lnTo>
                    <a:pt x="975" y="42"/>
                  </a:lnTo>
                  <a:lnTo>
                    <a:pt x="977" y="40"/>
                  </a:lnTo>
                  <a:lnTo>
                    <a:pt x="977" y="38"/>
                  </a:lnTo>
                  <a:lnTo>
                    <a:pt x="977" y="36"/>
                  </a:lnTo>
                  <a:lnTo>
                    <a:pt x="977" y="34"/>
                  </a:lnTo>
                  <a:lnTo>
                    <a:pt x="979" y="32"/>
                  </a:lnTo>
                  <a:lnTo>
                    <a:pt x="979" y="30"/>
                  </a:lnTo>
                  <a:lnTo>
                    <a:pt x="977" y="30"/>
                  </a:lnTo>
                  <a:lnTo>
                    <a:pt x="977" y="28"/>
                  </a:lnTo>
                  <a:lnTo>
                    <a:pt x="975" y="28"/>
                  </a:lnTo>
                  <a:lnTo>
                    <a:pt x="977" y="26"/>
                  </a:lnTo>
                  <a:lnTo>
                    <a:pt x="977" y="24"/>
                  </a:lnTo>
                  <a:lnTo>
                    <a:pt x="975" y="22"/>
                  </a:lnTo>
                  <a:lnTo>
                    <a:pt x="973" y="22"/>
                  </a:lnTo>
                  <a:lnTo>
                    <a:pt x="973" y="20"/>
                  </a:lnTo>
                  <a:lnTo>
                    <a:pt x="975" y="20"/>
                  </a:lnTo>
                  <a:lnTo>
                    <a:pt x="977" y="20"/>
                  </a:lnTo>
                  <a:lnTo>
                    <a:pt x="977" y="22"/>
                  </a:lnTo>
                  <a:lnTo>
                    <a:pt x="979" y="24"/>
                  </a:lnTo>
                  <a:lnTo>
                    <a:pt x="982" y="26"/>
                  </a:lnTo>
                  <a:lnTo>
                    <a:pt x="982" y="28"/>
                  </a:lnTo>
                  <a:lnTo>
                    <a:pt x="984" y="30"/>
                  </a:lnTo>
                  <a:lnTo>
                    <a:pt x="984" y="32"/>
                  </a:lnTo>
                  <a:lnTo>
                    <a:pt x="982" y="32"/>
                  </a:lnTo>
                  <a:lnTo>
                    <a:pt x="982" y="34"/>
                  </a:lnTo>
                  <a:lnTo>
                    <a:pt x="982" y="36"/>
                  </a:lnTo>
                  <a:lnTo>
                    <a:pt x="979" y="38"/>
                  </a:lnTo>
                  <a:lnTo>
                    <a:pt x="979" y="40"/>
                  </a:lnTo>
                  <a:lnTo>
                    <a:pt x="982" y="42"/>
                  </a:lnTo>
                  <a:lnTo>
                    <a:pt x="979" y="42"/>
                  </a:lnTo>
                  <a:lnTo>
                    <a:pt x="982" y="44"/>
                  </a:lnTo>
                  <a:lnTo>
                    <a:pt x="984" y="44"/>
                  </a:lnTo>
                  <a:lnTo>
                    <a:pt x="986" y="46"/>
                  </a:lnTo>
                  <a:lnTo>
                    <a:pt x="988" y="46"/>
                  </a:lnTo>
                  <a:lnTo>
                    <a:pt x="990" y="46"/>
                  </a:lnTo>
                  <a:lnTo>
                    <a:pt x="992" y="46"/>
                  </a:lnTo>
                  <a:lnTo>
                    <a:pt x="994" y="46"/>
                  </a:lnTo>
                  <a:lnTo>
                    <a:pt x="997" y="46"/>
                  </a:lnTo>
                  <a:lnTo>
                    <a:pt x="999" y="46"/>
                  </a:lnTo>
                  <a:lnTo>
                    <a:pt x="1001" y="44"/>
                  </a:lnTo>
                  <a:lnTo>
                    <a:pt x="1003" y="44"/>
                  </a:lnTo>
                  <a:lnTo>
                    <a:pt x="1005" y="44"/>
                  </a:lnTo>
                  <a:lnTo>
                    <a:pt x="1007" y="42"/>
                  </a:lnTo>
                  <a:lnTo>
                    <a:pt x="1009" y="42"/>
                  </a:lnTo>
                  <a:lnTo>
                    <a:pt x="1012" y="42"/>
                  </a:lnTo>
                  <a:lnTo>
                    <a:pt x="1014" y="40"/>
                  </a:lnTo>
                  <a:lnTo>
                    <a:pt x="1016" y="40"/>
                  </a:lnTo>
                  <a:lnTo>
                    <a:pt x="1018" y="40"/>
                  </a:lnTo>
                  <a:lnTo>
                    <a:pt x="1020" y="38"/>
                  </a:lnTo>
                  <a:lnTo>
                    <a:pt x="1022" y="38"/>
                  </a:lnTo>
                  <a:lnTo>
                    <a:pt x="1024" y="38"/>
                  </a:lnTo>
                  <a:lnTo>
                    <a:pt x="1027" y="36"/>
                  </a:lnTo>
                  <a:lnTo>
                    <a:pt x="1029" y="36"/>
                  </a:lnTo>
                  <a:lnTo>
                    <a:pt x="1029" y="34"/>
                  </a:lnTo>
                  <a:lnTo>
                    <a:pt x="1031" y="34"/>
                  </a:lnTo>
                  <a:lnTo>
                    <a:pt x="1033" y="34"/>
                  </a:lnTo>
                  <a:lnTo>
                    <a:pt x="1035" y="32"/>
                  </a:lnTo>
                  <a:lnTo>
                    <a:pt x="1037" y="32"/>
                  </a:lnTo>
                  <a:lnTo>
                    <a:pt x="1037" y="30"/>
                  </a:lnTo>
                  <a:lnTo>
                    <a:pt x="1040" y="30"/>
                  </a:lnTo>
                  <a:lnTo>
                    <a:pt x="1042" y="28"/>
                  </a:lnTo>
                  <a:lnTo>
                    <a:pt x="1044" y="28"/>
                  </a:lnTo>
                  <a:lnTo>
                    <a:pt x="1046" y="28"/>
                  </a:lnTo>
                  <a:lnTo>
                    <a:pt x="1046" y="26"/>
                  </a:lnTo>
                  <a:lnTo>
                    <a:pt x="1048" y="24"/>
                  </a:lnTo>
                  <a:lnTo>
                    <a:pt x="1050" y="24"/>
                  </a:lnTo>
                  <a:lnTo>
                    <a:pt x="1052" y="22"/>
                  </a:lnTo>
                  <a:lnTo>
                    <a:pt x="1055" y="20"/>
                  </a:lnTo>
                  <a:lnTo>
                    <a:pt x="1057" y="18"/>
                  </a:lnTo>
                  <a:lnTo>
                    <a:pt x="1059" y="16"/>
                  </a:lnTo>
                  <a:lnTo>
                    <a:pt x="1061" y="16"/>
                  </a:lnTo>
                  <a:lnTo>
                    <a:pt x="1061" y="14"/>
                  </a:lnTo>
                  <a:lnTo>
                    <a:pt x="1063" y="12"/>
                  </a:lnTo>
                  <a:lnTo>
                    <a:pt x="1065" y="12"/>
                  </a:lnTo>
                  <a:lnTo>
                    <a:pt x="1065" y="10"/>
                  </a:lnTo>
                  <a:lnTo>
                    <a:pt x="1067" y="8"/>
                  </a:lnTo>
                  <a:lnTo>
                    <a:pt x="1070" y="8"/>
                  </a:lnTo>
                  <a:lnTo>
                    <a:pt x="1070" y="6"/>
                  </a:lnTo>
                  <a:lnTo>
                    <a:pt x="1072" y="4"/>
                  </a:lnTo>
                  <a:lnTo>
                    <a:pt x="1074" y="4"/>
                  </a:lnTo>
                  <a:lnTo>
                    <a:pt x="1076" y="2"/>
                  </a:lnTo>
                  <a:lnTo>
                    <a:pt x="1078" y="2"/>
                  </a:lnTo>
                  <a:lnTo>
                    <a:pt x="1080" y="0"/>
                  </a:lnTo>
                  <a:lnTo>
                    <a:pt x="1082" y="0"/>
                  </a:lnTo>
                  <a:lnTo>
                    <a:pt x="1085" y="0"/>
                  </a:lnTo>
                  <a:lnTo>
                    <a:pt x="1087" y="2"/>
                  </a:lnTo>
                  <a:lnTo>
                    <a:pt x="1089" y="2"/>
                  </a:lnTo>
                  <a:lnTo>
                    <a:pt x="1089" y="4"/>
                  </a:lnTo>
                  <a:lnTo>
                    <a:pt x="1091" y="4"/>
                  </a:lnTo>
                  <a:lnTo>
                    <a:pt x="1093" y="4"/>
                  </a:lnTo>
                  <a:lnTo>
                    <a:pt x="1093" y="6"/>
                  </a:lnTo>
                  <a:lnTo>
                    <a:pt x="1095" y="6"/>
                  </a:lnTo>
                  <a:lnTo>
                    <a:pt x="1098" y="8"/>
                  </a:lnTo>
                  <a:lnTo>
                    <a:pt x="1100" y="8"/>
                  </a:lnTo>
                  <a:lnTo>
                    <a:pt x="1102" y="8"/>
                  </a:lnTo>
                  <a:lnTo>
                    <a:pt x="1104" y="10"/>
                  </a:lnTo>
                  <a:lnTo>
                    <a:pt x="1106" y="10"/>
                  </a:lnTo>
                  <a:lnTo>
                    <a:pt x="1108" y="10"/>
                  </a:lnTo>
                  <a:lnTo>
                    <a:pt x="1110" y="10"/>
                  </a:lnTo>
                  <a:lnTo>
                    <a:pt x="1113" y="10"/>
                  </a:lnTo>
                  <a:lnTo>
                    <a:pt x="1115" y="10"/>
                  </a:lnTo>
                  <a:lnTo>
                    <a:pt x="1117" y="10"/>
                  </a:lnTo>
                  <a:lnTo>
                    <a:pt x="1119" y="10"/>
                  </a:lnTo>
                  <a:lnTo>
                    <a:pt x="1121" y="10"/>
                  </a:lnTo>
                  <a:lnTo>
                    <a:pt x="1121" y="12"/>
                  </a:lnTo>
                  <a:lnTo>
                    <a:pt x="1119" y="12"/>
                  </a:lnTo>
                  <a:lnTo>
                    <a:pt x="1117" y="14"/>
                  </a:lnTo>
                  <a:lnTo>
                    <a:pt x="1115" y="16"/>
                  </a:lnTo>
                  <a:lnTo>
                    <a:pt x="1113" y="16"/>
                  </a:lnTo>
                  <a:lnTo>
                    <a:pt x="1110" y="16"/>
                  </a:lnTo>
                  <a:lnTo>
                    <a:pt x="1108" y="18"/>
                  </a:lnTo>
                  <a:lnTo>
                    <a:pt x="1106" y="18"/>
                  </a:lnTo>
                  <a:lnTo>
                    <a:pt x="1104" y="18"/>
                  </a:lnTo>
                  <a:lnTo>
                    <a:pt x="1104" y="20"/>
                  </a:lnTo>
                  <a:lnTo>
                    <a:pt x="1102" y="20"/>
                  </a:lnTo>
                  <a:lnTo>
                    <a:pt x="1100" y="22"/>
                  </a:lnTo>
                  <a:lnTo>
                    <a:pt x="1098" y="22"/>
                  </a:lnTo>
                  <a:lnTo>
                    <a:pt x="1098" y="24"/>
                  </a:lnTo>
                  <a:lnTo>
                    <a:pt x="1098" y="26"/>
                  </a:lnTo>
                  <a:lnTo>
                    <a:pt x="1095" y="28"/>
                  </a:lnTo>
                  <a:lnTo>
                    <a:pt x="1093" y="30"/>
                  </a:lnTo>
                  <a:lnTo>
                    <a:pt x="1093" y="32"/>
                  </a:lnTo>
                  <a:lnTo>
                    <a:pt x="1093" y="34"/>
                  </a:lnTo>
                  <a:lnTo>
                    <a:pt x="1093" y="36"/>
                  </a:lnTo>
                  <a:lnTo>
                    <a:pt x="1091" y="38"/>
                  </a:lnTo>
                  <a:lnTo>
                    <a:pt x="1093" y="38"/>
                  </a:lnTo>
                  <a:lnTo>
                    <a:pt x="1093" y="40"/>
                  </a:lnTo>
                  <a:lnTo>
                    <a:pt x="1091" y="42"/>
                  </a:lnTo>
                  <a:lnTo>
                    <a:pt x="1091" y="44"/>
                  </a:lnTo>
                  <a:lnTo>
                    <a:pt x="1091" y="46"/>
                  </a:lnTo>
                  <a:lnTo>
                    <a:pt x="1093" y="46"/>
                  </a:lnTo>
                  <a:lnTo>
                    <a:pt x="1095" y="46"/>
                  </a:lnTo>
                  <a:lnTo>
                    <a:pt x="1095" y="44"/>
                  </a:lnTo>
                  <a:lnTo>
                    <a:pt x="1093" y="44"/>
                  </a:lnTo>
                  <a:lnTo>
                    <a:pt x="1095" y="42"/>
                  </a:lnTo>
                  <a:lnTo>
                    <a:pt x="1095" y="44"/>
                  </a:lnTo>
                  <a:lnTo>
                    <a:pt x="1098" y="44"/>
                  </a:lnTo>
                  <a:lnTo>
                    <a:pt x="1095" y="46"/>
                  </a:lnTo>
                  <a:lnTo>
                    <a:pt x="1095" y="48"/>
                  </a:lnTo>
                  <a:lnTo>
                    <a:pt x="1093" y="48"/>
                  </a:lnTo>
                  <a:lnTo>
                    <a:pt x="1093" y="50"/>
                  </a:lnTo>
                  <a:lnTo>
                    <a:pt x="1091" y="52"/>
                  </a:lnTo>
                  <a:lnTo>
                    <a:pt x="1091" y="54"/>
                  </a:lnTo>
                  <a:lnTo>
                    <a:pt x="1089" y="56"/>
                  </a:lnTo>
                  <a:lnTo>
                    <a:pt x="1087" y="58"/>
                  </a:lnTo>
                  <a:lnTo>
                    <a:pt x="1087" y="60"/>
                  </a:lnTo>
                  <a:lnTo>
                    <a:pt x="1085" y="62"/>
                  </a:lnTo>
                  <a:lnTo>
                    <a:pt x="1085" y="64"/>
                  </a:lnTo>
                  <a:lnTo>
                    <a:pt x="1085" y="66"/>
                  </a:lnTo>
                  <a:lnTo>
                    <a:pt x="1082" y="66"/>
                  </a:lnTo>
                  <a:lnTo>
                    <a:pt x="1082" y="68"/>
                  </a:lnTo>
                  <a:lnTo>
                    <a:pt x="1082" y="70"/>
                  </a:lnTo>
                  <a:lnTo>
                    <a:pt x="1080" y="72"/>
                  </a:lnTo>
                  <a:lnTo>
                    <a:pt x="1080" y="74"/>
                  </a:lnTo>
                  <a:lnTo>
                    <a:pt x="1080" y="76"/>
                  </a:lnTo>
                  <a:lnTo>
                    <a:pt x="1078" y="78"/>
                  </a:lnTo>
                  <a:lnTo>
                    <a:pt x="1078" y="80"/>
                  </a:lnTo>
                  <a:lnTo>
                    <a:pt x="1078" y="82"/>
                  </a:lnTo>
                  <a:lnTo>
                    <a:pt x="1076" y="84"/>
                  </a:lnTo>
                  <a:lnTo>
                    <a:pt x="1076" y="86"/>
                  </a:lnTo>
                  <a:lnTo>
                    <a:pt x="1076" y="88"/>
                  </a:lnTo>
                  <a:lnTo>
                    <a:pt x="1076" y="90"/>
                  </a:lnTo>
                  <a:lnTo>
                    <a:pt x="1074" y="90"/>
                  </a:lnTo>
                  <a:lnTo>
                    <a:pt x="1074" y="92"/>
                  </a:lnTo>
                  <a:lnTo>
                    <a:pt x="1074" y="94"/>
                  </a:lnTo>
                  <a:lnTo>
                    <a:pt x="1072" y="96"/>
                  </a:lnTo>
                  <a:lnTo>
                    <a:pt x="1072" y="98"/>
                  </a:lnTo>
                  <a:lnTo>
                    <a:pt x="1070" y="98"/>
                  </a:lnTo>
                  <a:lnTo>
                    <a:pt x="1067" y="100"/>
                  </a:lnTo>
                  <a:lnTo>
                    <a:pt x="1067" y="102"/>
                  </a:lnTo>
                  <a:lnTo>
                    <a:pt x="1067" y="104"/>
                  </a:lnTo>
                  <a:lnTo>
                    <a:pt x="1065" y="106"/>
                  </a:lnTo>
                  <a:lnTo>
                    <a:pt x="1063" y="108"/>
                  </a:lnTo>
                  <a:lnTo>
                    <a:pt x="1061" y="110"/>
                  </a:lnTo>
                  <a:lnTo>
                    <a:pt x="1059" y="112"/>
                  </a:lnTo>
                  <a:lnTo>
                    <a:pt x="1059" y="114"/>
                  </a:lnTo>
                  <a:lnTo>
                    <a:pt x="1057" y="116"/>
                  </a:lnTo>
                  <a:lnTo>
                    <a:pt x="1057" y="118"/>
                  </a:lnTo>
                  <a:lnTo>
                    <a:pt x="1055" y="120"/>
                  </a:lnTo>
                  <a:lnTo>
                    <a:pt x="1055" y="122"/>
                  </a:lnTo>
                  <a:lnTo>
                    <a:pt x="1052" y="124"/>
                  </a:lnTo>
                  <a:lnTo>
                    <a:pt x="1050" y="126"/>
                  </a:lnTo>
                  <a:lnTo>
                    <a:pt x="1050" y="128"/>
                  </a:lnTo>
                  <a:lnTo>
                    <a:pt x="1048" y="130"/>
                  </a:lnTo>
                  <a:lnTo>
                    <a:pt x="1048" y="132"/>
                  </a:lnTo>
                  <a:lnTo>
                    <a:pt x="1046" y="132"/>
                  </a:lnTo>
                  <a:lnTo>
                    <a:pt x="1044" y="134"/>
                  </a:lnTo>
                  <a:lnTo>
                    <a:pt x="1044" y="136"/>
                  </a:lnTo>
                  <a:lnTo>
                    <a:pt x="1042" y="138"/>
                  </a:lnTo>
                  <a:lnTo>
                    <a:pt x="1040" y="140"/>
                  </a:lnTo>
                  <a:lnTo>
                    <a:pt x="1040" y="142"/>
                  </a:lnTo>
                  <a:lnTo>
                    <a:pt x="1037" y="144"/>
                  </a:lnTo>
                  <a:lnTo>
                    <a:pt x="1035" y="146"/>
                  </a:lnTo>
                  <a:lnTo>
                    <a:pt x="1035" y="148"/>
                  </a:lnTo>
                  <a:lnTo>
                    <a:pt x="1033" y="150"/>
                  </a:lnTo>
                  <a:lnTo>
                    <a:pt x="1033" y="152"/>
                  </a:lnTo>
                  <a:lnTo>
                    <a:pt x="1031" y="152"/>
                  </a:lnTo>
                  <a:lnTo>
                    <a:pt x="1031" y="154"/>
                  </a:lnTo>
                  <a:lnTo>
                    <a:pt x="1031" y="156"/>
                  </a:lnTo>
                  <a:lnTo>
                    <a:pt x="1029" y="158"/>
                  </a:lnTo>
                  <a:lnTo>
                    <a:pt x="1029" y="160"/>
                  </a:lnTo>
                  <a:lnTo>
                    <a:pt x="1027" y="160"/>
                  </a:lnTo>
                  <a:lnTo>
                    <a:pt x="1027" y="162"/>
                  </a:lnTo>
                  <a:lnTo>
                    <a:pt x="1024" y="164"/>
                  </a:lnTo>
                  <a:lnTo>
                    <a:pt x="1027" y="166"/>
                  </a:lnTo>
                  <a:lnTo>
                    <a:pt x="1024" y="166"/>
                  </a:lnTo>
                  <a:lnTo>
                    <a:pt x="1024" y="167"/>
                  </a:lnTo>
                  <a:lnTo>
                    <a:pt x="1022" y="167"/>
                  </a:lnTo>
                  <a:lnTo>
                    <a:pt x="1020" y="169"/>
                  </a:lnTo>
                  <a:lnTo>
                    <a:pt x="1020" y="171"/>
                  </a:lnTo>
                  <a:lnTo>
                    <a:pt x="1018" y="173"/>
                  </a:lnTo>
                  <a:lnTo>
                    <a:pt x="1018" y="175"/>
                  </a:lnTo>
                  <a:lnTo>
                    <a:pt x="1016" y="175"/>
                  </a:lnTo>
                  <a:lnTo>
                    <a:pt x="1016" y="177"/>
                  </a:lnTo>
                  <a:lnTo>
                    <a:pt x="1014" y="179"/>
                  </a:lnTo>
                  <a:lnTo>
                    <a:pt x="1012" y="181"/>
                  </a:lnTo>
                  <a:lnTo>
                    <a:pt x="1012" y="183"/>
                  </a:lnTo>
                  <a:lnTo>
                    <a:pt x="1009" y="185"/>
                  </a:lnTo>
                  <a:lnTo>
                    <a:pt x="1009" y="187"/>
                  </a:lnTo>
                  <a:lnTo>
                    <a:pt x="1009" y="189"/>
                  </a:lnTo>
                  <a:lnTo>
                    <a:pt x="1012" y="189"/>
                  </a:lnTo>
                  <a:lnTo>
                    <a:pt x="1014" y="191"/>
                  </a:lnTo>
                  <a:lnTo>
                    <a:pt x="1012" y="191"/>
                  </a:lnTo>
                  <a:lnTo>
                    <a:pt x="1009" y="193"/>
                  </a:lnTo>
                  <a:lnTo>
                    <a:pt x="1012" y="193"/>
                  </a:lnTo>
                  <a:lnTo>
                    <a:pt x="1009" y="193"/>
                  </a:lnTo>
                  <a:lnTo>
                    <a:pt x="1007" y="193"/>
                  </a:lnTo>
                  <a:lnTo>
                    <a:pt x="1005" y="193"/>
                  </a:lnTo>
                  <a:lnTo>
                    <a:pt x="1005" y="195"/>
                  </a:lnTo>
                  <a:lnTo>
                    <a:pt x="1003" y="197"/>
                  </a:lnTo>
                  <a:lnTo>
                    <a:pt x="1003" y="199"/>
                  </a:lnTo>
                  <a:lnTo>
                    <a:pt x="1001" y="199"/>
                  </a:lnTo>
                  <a:lnTo>
                    <a:pt x="1001" y="201"/>
                  </a:lnTo>
                  <a:lnTo>
                    <a:pt x="1003" y="203"/>
                  </a:lnTo>
                  <a:lnTo>
                    <a:pt x="1003" y="205"/>
                  </a:lnTo>
                  <a:lnTo>
                    <a:pt x="1001" y="207"/>
                  </a:lnTo>
                  <a:lnTo>
                    <a:pt x="999" y="207"/>
                  </a:lnTo>
                  <a:lnTo>
                    <a:pt x="999" y="209"/>
                  </a:lnTo>
                  <a:lnTo>
                    <a:pt x="999" y="211"/>
                  </a:lnTo>
                  <a:lnTo>
                    <a:pt x="997" y="213"/>
                  </a:lnTo>
                  <a:lnTo>
                    <a:pt x="994" y="213"/>
                  </a:lnTo>
                  <a:lnTo>
                    <a:pt x="994" y="215"/>
                  </a:lnTo>
                  <a:lnTo>
                    <a:pt x="992" y="217"/>
                  </a:lnTo>
                  <a:lnTo>
                    <a:pt x="992" y="219"/>
                  </a:lnTo>
                  <a:lnTo>
                    <a:pt x="990" y="219"/>
                  </a:lnTo>
                  <a:lnTo>
                    <a:pt x="990" y="221"/>
                  </a:lnTo>
                  <a:lnTo>
                    <a:pt x="988" y="223"/>
                  </a:lnTo>
                  <a:lnTo>
                    <a:pt x="988" y="225"/>
                  </a:lnTo>
                  <a:lnTo>
                    <a:pt x="988" y="227"/>
                  </a:lnTo>
                  <a:lnTo>
                    <a:pt x="986" y="229"/>
                  </a:lnTo>
                  <a:lnTo>
                    <a:pt x="984" y="231"/>
                  </a:lnTo>
                  <a:lnTo>
                    <a:pt x="984" y="233"/>
                  </a:lnTo>
                  <a:lnTo>
                    <a:pt x="982" y="235"/>
                  </a:lnTo>
                  <a:lnTo>
                    <a:pt x="982" y="237"/>
                  </a:lnTo>
                  <a:lnTo>
                    <a:pt x="982" y="239"/>
                  </a:lnTo>
                  <a:lnTo>
                    <a:pt x="982" y="241"/>
                  </a:lnTo>
                  <a:lnTo>
                    <a:pt x="982" y="243"/>
                  </a:lnTo>
                  <a:lnTo>
                    <a:pt x="984" y="245"/>
                  </a:lnTo>
                  <a:lnTo>
                    <a:pt x="984" y="247"/>
                  </a:lnTo>
                  <a:lnTo>
                    <a:pt x="986" y="247"/>
                  </a:lnTo>
                  <a:lnTo>
                    <a:pt x="986" y="249"/>
                  </a:lnTo>
                  <a:lnTo>
                    <a:pt x="986" y="251"/>
                  </a:lnTo>
                  <a:lnTo>
                    <a:pt x="986" y="253"/>
                  </a:lnTo>
                  <a:lnTo>
                    <a:pt x="986" y="255"/>
                  </a:lnTo>
                  <a:lnTo>
                    <a:pt x="984" y="257"/>
                  </a:lnTo>
                  <a:lnTo>
                    <a:pt x="984" y="259"/>
                  </a:lnTo>
                  <a:lnTo>
                    <a:pt x="984" y="261"/>
                  </a:lnTo>
                  <a:lnTo>
                    <a:pt x="982" y="261"/>
                  </a:lnTo>
                  <a:lnTo>
                    <a:pt x="982" y="263"/>
                  </a:lnTo>
                  <a:lnTo>
                    <a:pt x="982" y="265"/>
                  </a:lnTo>
                  <a:lnTo>
                    <a:pt x="982" y="267"/>
                  </a:lnTo>
                  <a:lnTo>
                    <a:pt x="982" y="269"/>
                  </a:lnTo>
                  <a:lnTo>
                    <a:pt x="979" y="271"/>
                  </a:lnTo>
                  <a:lnTo>
                    <a:pt x="979" y="273"/>
                  </a:lnTo>
                  <a:lnTo>
                    <a:pt x="982" y="273"/>
                  </a:lnTo>
                  <a:lnTo>
                    <a:pt x="982" y="275"/>
                  </a:lnTo>
                  <a:lnTo>
                    <a:pt x="979" y="277"/>
                  </a:lnTo>
                  <a:lnTo>
                    <a:pt x="979" y="279"/>
                  </a:lnTo>
                  <a:lnTo>
                    <a:pt x="977" y="281"/>
                  </a:lnTo>
                  <a:lnTo>
                    <a:pt x="975" y="281"/>
                  </a:lnTo>
                  <a:lnTo>
                    <a:pt x="975" y="283"/>
                  </a:lnTo>
                  <a:lnTo>
                    <a:pt x="973" y="283"/>
                  </a:lnTo>
                  <a:lnTo>
                    <a:pt x="973" y="285"/>
                  </a:lnTo>
                  <a:lnTo>
                    <a:pt x="975" y="287"/>
                  </a:lnTo>
                  <a:lnTo>
                    <a:pt x="973" y="289"/>
                  </a:lnTo>
                  <a:lnTo>
                    <a:pt x="973" y="291"/>
                  </a:lnTo>
                  <a:lnTo>
                    <a:pt x="973" y="293"/>
                  </a:lnTo>
                  <a:lnTo>
                    <a:pt x="973" y="295"/>
                  </a:lnTo>
                  <a:lnTo>
                    <a:pt x="973" y="297"/>
                  </a:lnTo>
                  <a:lnTo>
                    <a:pt x="975" y="299"/>
                  </a:lnTo>
                  <a:lnTo>
                    <a:pt x="975" y="301"/>
                  </a:lnTo>
                  <a:lnTo>
                    <a:pt x="975" y="303"/>
                  </a:lnTo>
                  <a:lnTo>
                    <a:pt x="975" y="305"/>
                  </a:lnTo>
                  <a:lnTo>
                    <a:pt x="975" y="307"/>
                  </a:lnTo>
                  <a:lnTo>
                    <a:pt x="975" y="309"/>
                  </a:lnTo>
                  <a:lnTo>
                    <a:pt x="973" y="309"/>
                  </a:lnTo>
                  <a:lnTo>
                    <a:pt x="973" y="311"/>
                  </a:lnTo>
                  <a:lnTo>
                    <a:pt x="971" y="313"/>
                  </a:lnTo>
                  <a:lnTo>
                    <a:pt x="971" y="315"/>
                  </a:lnTo>
                  <a:lnTo>
                    <a:pt x="969" y="315"/>
                  </a:lnTo>
                  <a:lnTo>
                    <a:pt x="967" y="317"/>
                  </a:lnTo>
                  <a:lnTo>
                    <a:pt x="967" y="319"/>
                  </a:lnTo>
                  <a:lnTo>
                    <a:pt x="964" y="321"/>
                  </a:lnTo>
                  <a:lnTo>
                    <a:pt x="964" y="323"/>
                  </a:lnTo>
                  <a:lnTo>
                    <a:pt x="962" y="323"/>
                  </a:lnTo>
                  <a:lnTo>
                    <a:pt x="960" y="325"/>
                  </a:lnTo>
                  <a:lnTo>
                    <a:pt x="958" y="327"/>
                  </a:lnTo>
                  <a:lnTo>
                    <a:pt x="956" y="327"/>
                  </a:lnTo>
                  <a:lnTo>
                    <a:pt x="956" y="329"/>
                  </a:lnTo>
                  <a:lnTo>
                    <a:pt x="956" y="331"/>
                  </a:lnTo>
                  <a:lnTo>
                    <a:pt x="956" y="333"/>
                  </a:lnTo>
                  <a:lnTo>
                    <a:pt x="954" y="333"/>
                  </a:lnTo>
                  <a:lnTo>
                    <a:pt x="954" y="335"/>
                  </a:lnTo>
                  <a:lnTo>
                    <a:pt x="951" y="335"/>
                  </a:lnTo>
                  <a:lnTo>
                    <a:pt x="951" y="337"/>
                  </a:lnTo>
                  <a:lnTo>
                    <a:pt x="951" y="339"/>
                  </a:lnTo>
                  <a:lnTo>
                    <a:pt x="949" y="339"/>
                  </a:lnTo>
                  <a:lnTo>
                    <a:pt x="951" y="341"/>
                  </a:lnTo>
                  <a:lnTo>
                    <a:pt x="949" y="341"/>
                  </a:lnTo>
                  <a:lnTo>
                    <a:pt x="949" y="343"/>
                  </a:lnTo>
                  <a:lnTo>
                    <a:pt x="947" y="341"/>
                  </a:lnTo>
                  <a:lnTo>
                    <a:pt x="947" y="343"/>
                  </a:lnTo>
                  <a:lnTo>
                    <a:pt x="949" y="345"/>
                  </a:lnTo>
                  <a:lnTo>
                    <a:pt x="947" y="345"/>
                  </a:lnTo>
                  <a:lnTo>
                    <a:pt x="947" y="347"/>
                  </a:lnTo>
                  <a:lnTo>
                    <a:pt x="945" y="349"/>
                  </a:lnTo>
                  <a:lnTo>
                    <a:pt x="947" y="351"/>
                  </a:lnTo>
                  <a:lnTo>
                    <a:pt x="947" y="353"/>
                  </a:lnTo>
                  <a:lnTo>
                    <a:pt x="947" y="355"/>
                  </a:lnTo>
                  <a:lnTo>
                    <a:pt x="947" y="357"/>
                  </a:lnTo>
                  <a:lnTo>
                    <a:pt x="947" y="359"/>
                  </a:lnTo>
                  <a:lnTo>
                    <a:pt x="947" y="361"/>
                  </a:lnTo>
                  <a:lnTo>
                    <a:pt x="947" y="363"/>
                  </a:lnTo>
                  <a:lnTo>
                    <a:pt x="947" y="365"/>
                  </a:lnTo>
                  <a:lnTo>
                    <a:pt x="949" y="367"/>
                  </a:lnTo>
                  <a:lnTo>
                    <a:pt x="949" y="369"/>
                  </a:lnTo>
                  <a:lnTo>
                    <a:pt x="949" y="371"/>
                  </a:lnTo>
                  <a:lnTo>
                    <a:pt x="949" y="373"/>
                  </a:lnTo>
                  <a:lnTo>
                    <a:pt x="949" y="375"/>
                  </a:lnTo>
                  <a:lnTo>
                    <a:pt x="949" y="377"/>
                  </a:lnTo>
                  <a:lnTo>
                    <a:pt x="951" y="379"/>
                  </a:lnTo>
                  <a:lnTo>
                    <a:pt x="951" y="381"/>
                  </a:lnTo>
                  <a:lnTo>
                    <a:pt x="951" y="383"/>
                  </a:lnTo>
                  <a:lnTo>
                    <a:pt x="951" y="385"/>
                  </a:lnTo>
                  <a:lnTo>
                    <a:pt x="951" y="387"/>
                  </a:lnTo>
                  <a:lnTo>
                    <a:pt x="951" y="389"/>
                  </a:lnTo>
                  <a:lnTo>
                    <a:pt x="951" y="391"/>
                  </a:lnTo>
                  <a:lnTo>
                    <a:pt x="951" y="393"/>
                  </a:lnTo>
                  <a:lnTo>
                    <a:pt x="951" y="395"/>
                  </a:lnTo>
                  <a:lnTo>
                    <a:pt x="951" y="397"/>
                  </a:lnTo>
                  <a:lnTo>
                    <a:pt x="951" y="399"/>
                  </a:lnTo>
                  <a:lnTo>
                    <a:pt x="951" y="401"/>
                  </a:lnTo>
                  <a:lnTo>
                    <a:pt x="951" y="403"/>
                  </a:lnTo>
                  <a:lnTo>
                    <a:pt x="954" y="405"/>
                  </a:lnTo>
                  <a:lnTo>
                    <a:pt x="954" y="407"/>
                  </a:lnTo>
                  <a:lnTo>
                    <a:pt x="954" y="409"/>
                  </a:lnTo>
                  <a:lnTo>
                    <a:pt x="954" y="411"/>
                  </a:lnTo>
                  <a:lnTo>
                    <a:pt x="954" y="413"/>
                  </a:lnTo>
                  <a:lnTo>
                    <a:pt x="956" y="413"/>
                  </a:lnTo>
                  <a:lnTo>
                    <a:pt x="956" y="415"/>
                  </a:lnTo>
                  <a:lnTo>
                    <a:pt x="956" y="417"/>
                  </a:lnTo>
                  <a:lnTo>
                    <a:pt x="958" y="419"/>
                  </a:lnTo>
                  <a:lnTo>
                    <a:pt x="960" y="419"/>
                  </a:lnTo>
                  <a:lnTo>
                    <a:pt x="962" y="419"/>
                  </a:lnTo>
                  <a:lnTo>
                    <a:pt x="964" y="419"/>
                  </a:lnTo>
                  <a:lnTo>
                    <a:pt x="967" y="419"/>
                  </a:lnTo>
                  <a:lnTo>
                    <a:pt x="969" y="419"/>
                  </a:lnTo>
                  <a:lnTo>
                    <a:pt x="971" y="421"/>
                  </a:lnTo>
                  <a:lnTo>
                    <a:pt x="973" y="423"/>
                  </a:lnTo>
                  <a:lnTo>
                    <a:pt x="975" y="423"/>
                  </a:lnTo>
                  <a:lnTo>
                    <a:pt x="975" y="425"/>
                  </a:lnTo>
                  <a:lnTo>
                    <a:pt x="977" y="425"/>
                  </a:lnTo>
                  <a:lnTo>
                    <a:pt x="977" y="427"/>
                  </a:lnTo>
                  <a:lnTo>
                    <a:pt x="979" y="427"/>
                  </a:lnTo>
                  <a:lnTo>
                    <a:pt x="982" y="425"/>
                  </a:lnTo>
                  <a:lnTo>
                    <a:pt x="984" y="425"/>
                  </a:lnTo>
                  <a:lnTo>
                    <a:pt x="986" y="427"/>
                  </a:lnTo>
                  <a:lnTo>
                    <a:pt x="988" y="427"/>
                  </a:lnTo>
                  <a:lnTo>
                    <a:pt x="988" y="429"/>
                  </a:lnTo>
                  <a:lnTo>
                    <a:pt x="990" y="429"/>
                  </a:lnTo>
                  <a:lnTo>
                    <a:pt x="990" y="427"/>
                  </a:lnTo>
                  <a:lnTo>
                    <a:pt x="992" y="425"/>
                  </a:lnTo>
                  <a:lnTo>
                    <a:pt x="994" y="425"/>
                  </a:lnTo>
                  <a:lnTo>
                    <a:pt x="997" y="425"/>
                  </a:lnTo>
                  <a:lnTo>
                    <a:pt x="997" y="427"/>
                  </a:lnTo>
                  <a:lnTo>
                    <a:pt x="999" y="429"/>
                  </a:lnTo>
                  <a:lnTo>
                    <a:pt x="999" y="431"/>
                  </a:lnTo>
                  <a:lnTo>
                    <a:pt x="1001" y="431"/>
                  </a:lnTo>
                  <a:lnTo>
                    <a:pt x="1001" y="433"/>
                  </a:lnTo>
                  <a:lnTo>
                    <a:pt x="1003" y="433"/>
                  </a:lnTo>
                  <a:lnTo>
                    <a:pt x="1003" y="435"/>
                  </a:lnTo>
                  <a:lnTo>
                    <a:pt x="1005" y="435"/>
                  </a:lnTo>
                  <a:lnTo>
                    <a:pt x="1005" y="437"/>
                  </a:lnTo>
                  <a:lnTo>
                    <a:pt x="1007" y="437"/>
                  </a:lnTo>
                  <a:lnTo>
                    <a:pt x="1009" y="439"/>
                  </a:lnTo>
                  <a:lnTo>
                    <a:pt x="1009" y="441"/>
                  </a:lnTo>
                  <a:lnTo>
                    <a:pt x="1009" y="443"/>
                  </a:lnTo>
                  <a:lnTo>
                    <a:pt x="1012" y="443"/>
                  </a:lnTo>
                  <a:lnTo>
                    <a:pt x="1014" y="443"/>
                  </a:lnTo>
                  <a:lnTo>
                    <a:pt x="1014" y="445"/>
                  </a:lnTo>
                  <a:lnTo>
                    <a:pt x="1014" y="447"/>
                  </a:lnTo>
                  <a:lnTo>
                    <a:pt x="1012" y="447"/>
                  </a:lnTo>
                  <a:lnTo>
                    <a:pt x="1009" y="449"/>
                  </a:lnTo>
                  <a:lnTo>
                    <a:pt x="1009" y="447"/>
                  </a:lnTo>
                  <a:lnTo>
                    <a:pt x="1007" y="447"/>
                  </a:lnTo>
                  <a:lnTo>
                    <a:pt x="1005" y="445"/>
                  </a:lnTo>
                  <a:lnTo>
                    <a:pt x="1003" y="445"/>
                  </a:lnTo>
                  <a:lnTo>
                    <a:pt x="1001" y="447"/>
                  </a:lnTo>
                  <a:lnTo>
                    <a:pt x="1003" y="449"/>
                  </a:lnTo>
                  <a:lnTo>
                    <a:pt x="1003" y="451"/>
                  </a:lnTo>
                  <a:lnTo>
                    <a:pt x="1003" y="453"/>
                  </a:lnTo>
                  <a:lnTo>
                    <a:pt x="1005" y="453"/>
                  </a:lnTo>
                  <a:lnTo>
                    <a:pt x="1003" y="455"/>
                  </a:lnTo>
                  <a:lnTo>
                    <a:pt x="1001" y="455"/>
                  </a:lnTo>
                  <a:lnTo>
                    <a:pt x="1001" y="453"/>
                  </a:lnTo>
                  <a:lnTo>
                    <a:pt x="1001" y="451"/>
                  </a:lnTo>
                  <a:lnTo>
                    <a:pt x="1001" y="449"/>
                  </a:lnTo>
                  <a:lnTo>
                    <a:pt x="1001" y="447"/>
                  </a:lnTo>
                  <a:lnTo>
                    <a:pt x="999" y="445"/>
                  </a:lnTo>
                  <a:lnTo>
                    <a:pt x="999" y="443"/>
                  </a:lnTo>
                  <a:lnTo>
                    <a:pt x="997" y="443"/>
                  </a:lnTo>
                  <a:lnTo>
                    <a:pt x="994" y="445"/>
                  </a:lnTo>
                  <a:lnTo>
                    <a:pt x="994" y="447"/>
                  </a:lnTo>
                  <a:lnTo>
                    <a:pt x="992" y="447"/>
                  </a:lnTo>
                  <a:lnTo>
                    <a:pt x="990" y="447"/>
                  </a:lnTo>
                  <a:lnTo>
                    <a:pt x="990" y="449"/>
                  </a:lnTo>
                  <a:lnTo>
                    <a:pt x="992" y="451"/>
                  </a:lnTo>
                  <a:lnTo>
                    <a:pt x="992" y="453"/>
                  </a:lnTo>
                  <a:lnTo>
                    <a:pt x="990" y="455"/>
                  </a:lnTo>
                  <a:lnTo>
                    <a:pt x="988" y="457"/>
                  </a:lnTo>
                  <a:lnTo>
                    <a:pt x="988" y="459"/>
                  </a:lnTo>
                  <a:lnTo>
                    <a:pt x="990" y="459"/>
                  </a:lnTo>
                  <a:lnTo>
                    <a:pt x="992" y="459"/>
                  </a:lnTo>
                  <a:lnTo>
                    <a:pt x="990" y="459"/>
                  </a:lnTo>
                  <a:lnTo>
                    <a:pt x="988" y="459"/>
                  </a:lnTo>
                  <a:lnTo>
                    <a:pt x="988" y="461"/>
                  </a:lnTo>
                  <a:lnTo>
                    <a:pt x="990" y="461"/>
                  </a:lnTo>
                  <a:lnTo>
                    <a:pt x="990" y="463"/>
                  </a:lnTo>
                  <a:lnTo>
                    <a:pt x="990" y="465"/>
                  </a:lnTo>
                  <a:lnTo>
                    <a:pt x="992" y="465"/>
                  </a:lnTo>
                  <a:lnTo>
                    <a:pt x="990" y="467"/>
                  </a:lnTo>
                  <a:lnTo>
                    <a:pt x="990" y="469"/>
                  </a:lnTo>
                  <a:lnTo>
                    <a:pt x="992" y="469"/>
                  </a:lnTo>
                  <a:lnTo>
                    <a:pt x="994" y="471"/>
                  </a:lnTo>
                  <a:lnTo>
                    <a:pt x="997" y="471"/>
                  </a:lnTo>
                  <a:lnTo>
                    <a:pt x="997" y="473"/>
                  </a:lnTo>
                  <a:lnTo>
                    <a:pt x="994" y="475"/>
                  </a:lnTo>
                  <a:lnTo>
                    <a:pt x="997" y="475"/>
                  </a:lnTo>
                  <a:lnTo>
                    <a:pt x="997" y="477"/>
                  </a:lnTo>
                  <a:lnTo>
                    <a:pt x="997" y="479"/>
                  </a:lnTo>
                  <a:lnTo>
                    <a:pt x="997" y="481"/>
                  </a:lnTo>
                  <a:lnTo>
                    <a:pt x="999" y="481"/>
                  </a:lnTo>
                  <a:lnTo>
                    <a:pt x="999" y="483"/>
                  </a:lnTo>
                  <a:lnTo>
                    <a:pt x="1001" y="483"/>
                  </a:lnTo>
                  <a:lnTo>
                    <a:pt x="1003" y="483"/>
                  </a:lnTo>
                  <a:lnTo>
                    <a:pt x="1005" y="483"/>
                  </a:lnTo>
                  <a:lnTo>
                    <a:pt x="1007" y="481"/>
                  </a:lnTo>
                  <a:lnTo>
                    <a:pt x="1005" y="479"/>
                  </a:lnTo>
                  <a:lnTo>
                    <a:pt x="1007" y="479"/>
                  </a:lnTo>
                  <a:lnTo>
                    <a:pt x="1009" y="479"/>
                  </a:lnTo>
                  <a:lnTo>
                    <a:pt x="1009" y="481"/>
                  </a:lnTo>
                  <a:lnTo>
                    <a:pt x="1012" y="483"/>
                  </a:lnTo>
                  <a:lnTo>
                    <a:pt x="1012" y="485"/>
                  </a:lnTo>
                  <a:lnTo>
                    <a:pt x="1009" y="483"/>
                  </a:lnTo>
                  <a:lnTo>
                    <a:pt x="1007" y="483"/>
                  </a:lnTo>
                  <a:lnTo>
                    <a:pt x="1005" y="483"/>
                  </a:lnTo>
                  <a:lnTo>
                    <a:pt x="1003" y="485"/>
                  </a:lnTo>
                  <a:lnTo>
                    <a:pt x="1003" y="487"/>
                  </a:lnTo>
                  <a:lnTo>
                    <a:pt x="1003" y="489"/>
                  </a:lnTo>
                  <a:lnTo>
                    <a:pt x="1005" y="491"/>
                  </a:lnTo>
                  <a:lnTo>
                    <a:pt x="1005" y="493"/>
                  </a:lnTo>
                  <a:lnTo>
                    <a:pt x="1007" y="493"/>
                  </a:lnTo>
                  <a:lnTo>
                    <a:pt x="1007" y="495"/>
                  </a:lnTo>
                  <a:lnTo>
                    <a:pt x="1009" y="495"/>
                  </a:lnTo>
                  <a:lnTo>
                    <a:pt x="1009" y="497"/>
                  </a:lnTo>
                  <a:lnTo>
                    <a:pt x="1012" y="497"/>
                  </a:lnTo>
                  <a:lnTo>
                    <a:pt x="1014" y="497"/>
                  </a:lnTo>
                  <a:lnTo>
                    <a:pt x="1016" y="497"/>
                  </a:lnTo>
                  <a:lnTo>
                    <a:pt x="1016" y="499"/>
                  </a:lnTo>
                  <a:lnTo>
                    <a:pt x="1018" y="499"/>
                  </a:lnTo>
                  <a:lnTo>
                    <a:pt x="1020" y="501"/>
                  </a:lnTo>
                  <a:lnTo>
                    <a:pt x="1022" y="501"/>
                  </a:lnTo>
                  <a:lnTo>
                    <a:pt x="1024" y="499"/>
                  </a:lnTo>
                  <a:lnTo>
                    <a:pt x="1027" y="499"/>
                  </a:lnTo>
                  <a:lnTo>
                    <a:pt x="1029" y="499"/>
                  </a:lnTo>
                  <a:lnTo>
                    <a:pt x="1031" y="499"/>
                  </a:lnTo>
                  <a:lnTo>
                    <a:pt x="1033" y="501"/>
                  </a:lnTo>
                  <a:lnTo>
                    <a:pt x="1033" y="503"/>
                  </a:lnTo>
                  <a:lnTo>
                    <a:pt x="1033" y="505"/>
                  </a:lnTo>
                  <a:lnTo>
                    <a:pt x="1033" y="507"/>
                  </a:lnTo>
                  <a:lnTo>
                    <a:pt x="1035" y="509"/>
                  </a:lnTo>
                  <a:lnTo>
                    <a:pt x="1035" y="511"/>
                  </a:lnTo>
                  <a:lnTo>
                    <a:pt x="1033" y="511"/>
                  </a:lnTo>
                  <a:lnTo>
                    <a:pt x="1033" y="513"/>
                  </a:lnTo>
                  <a:lnTo>
                    <a:pt x="1033" y="515"/>
                  </a:lnTo>
                  <a:lnTo>
                    <a:pt x="1031" y="515"/>
                  </a:lnTo>
                  <a:lnTo>
                    <a:pt x="1031" y="517"/>
                  </a:lnTo>
                  <a:lnTo>
                    <a:pt x="1031" y="515"/>
                  </a:lnTo>
                  <a:lnTo>
                    <a:pt x="1033" y="517"/>
                  </a:lnTo>
                  <a:lnTo>
                    <a:pt x="1033" y="519"/>
                  </a:lnTo>
                  <a:lnTo>
                    <a:pt x="1033" y="521"/>
                  </a:lnTo>
                  <a:lnTo>
                    <a:pt x="1031" y="519"/>
                  </a:lnTo>
                  <a:lnTo>
                    <a:pt x="1031" y="517"/>
                  </a:lnTo>
                  <a:lnTo>
                    <a:pt x="1029" y="517"/>
                  </a:lnTo>
                  <a:lnTo>
                    <a:pt x="1027" y="517"/>
                  </a:lnTo>
                  <a:lnTo>
                    <a:pt x="1024" y="519"/>
                  </a:lnTo>
                  <a:lnTo>
                    <a:pt x="1024" y="521"/>
                  </a:lnTo>
                  <a:lnTo>
                    <a:pt x="1024" y="523"/>
                  </a:lnTo>
                  <a:lnTo>
                    <a:pt x="1027" y="525"/>
                  </a:lnTo>
                  <a:lnTo>
                    <a:pt x="1027" y="526"/>
                  </a:lnTo>
                  <a:lnTo>
                    <a:pt x="1027" y="528"/>
                  </a:lnTo>
                  <a:lnTo>
                    <a:pt x="1029" y="528"/>
                  </a:lnTo>
                  <a:lnTo>
                    <a:pt x="1031" y="530"/>
                  </a:lnTo>
                  <a:lnTo>
                    <a:pt x="1033" y="530"/>
                  </a:lnTo>
                  <a:lnTo>
                    <a:pt x="1033" y="528"/>
                  </a:lnTo>
                  <a:lnTo>
                    <a:pt x="1033" y="526"/>
                  </a:lnTo>
                  <a:lnTo>
                    <a:pt x="1035" y="526"/>
                  </a:lnTo>
                  <a:lnTo>
                    <a:pt x="1035" y="525"/>
                  </a:lnTo>
                  <a:lnTo>
                    <a:pt x="1035" y="526"/>
                  </a:lnTo>
                  <a:lnTo>
                    <a:pt x="1037" y="526"/>
                  </a:lnTo>
                  <a:lnTo>
                    <a:pt x="1040" y="526"/>
                  </a:lnTo>
                  <a:lnTo>
                    <a:pt x="1042" y="528"/>
                  </a:lnTo>
                  <a:close/>
                </a:path>
              </a:pathLst>
            </a:custGeom>
            <a:solidFill>
              <a:srgbClr val="727070"/>
            </a:solidFill>
            <a:ln w="9525">
              <a:solidFill>
                <a:srgbClr val="4D4D4D"/>
              </a:solidFill>
              <a:round/>
              <a:headEnd/>
              <a:tailEnd/>
            </a:ln>
          </p:spPr>
          <p:txBody>
            <a:bodyPr/>
            <a:lstStyle/>
            <a:p>
              <a:endParaRPr lang="it-IT" sz="1300">
                <a:solidFill>
                  <a:srgbClr val="000000"/>
                </a:solidFill>
              </a:endParaRPr>
            </a:p>
          </p:txBody>
        </p:sp>
        <p:sp>
          <p:nvSpPr>
            <p:cNvPr id="18441" name="Freeform 11"/>
            <p:cNvSpPr>
              <a:spLocks/>
            </p:cNvSpPr>
            <p:nvPr/>
          </p:nvSpPr>
          <p:spPr bwMode="auto">
            <a:xfrm>
              <a:off x="2838449" y="4276719"/>
              <a:ext cx="838200" cy="1608136"/>
            </a:xfrm>
            <a:custGeom>
              <a:avLst/>
              <a:gdLst>
                <a:gd name="T0" fmla="*/ 2147483647 w 573"/>
                <a:gd name="T1" fmla="*/ 2147483647 h 987"/>
                <a:gd name="T2" fmla="*/ 2147483647 w 573"/>
                <a:gd name="T3" fmla="*/ 2147483647 h 987"/>
                <a:gd name="T4" fmla="*/ 2147483647 w 573"/>
                <a:gd name="T5" fmla="*/ 2147483647 h 987"/>
                <a:gd name="T6" fmla="*/ 2147483647 w 573"/>
                <a:gd name="T7" fmla="*/ 2147483647 h 987"/>
                <a:gd name="T8" fmla="*/ 2147483647 w 573"/>
                <a:gd name="T9" fmla="*/ 2147483647 h 987"/>
                <a:gd name="T10" fmla="*/ 2147483647 w 573"/>
                <a:gd name="T11" fmla="*/ 2147483647 h 987"/>
                <a:gd name="T12" fmla="*/ 2147483647 w 573"/>
                <a:gd name="T13" fmla="*/ 2147483647 h 987"/>
                <a:gd name="T14" fmla="*/ 2147483647 w 573"/>
                <a:gd name="T15" fmla="*/ 2147483647 h 987"/>
                <a:gd name="T16" fmla="*/ 2147483647 w 573"/>
                <a:gd name="T17" fmla="*/ 2147483647 h 987"/>
                <a:gd name="T18" fmla="*/ 2147483647 w 573"/>
                <a:gd name="T19" fmla="*/ 2147483647 h 987"/>
                <a:gd name="T20" fmla="*/ 2147483647 w 573"/>
                <a:gd name="T21" fmla="*/ 2147483647 h 987"/>
                <a:gd name="T22" fmla="*/ 2147483647 w 573"/>
                <a:gd name="T23" fmla="*/ 2147483647 h 987"/>
                <a:gd name="T24" fmla="*/ 2147483647 w 573"/>
                <a:gd name="T25" fmla="*/ 2147483647 h 987"/>
                <a:gd name="T26" fmla="*/ 2147483647 w 573"/>
                <a:gd name="T27" fmla="*/ 2147483647 h 987"/>
                <a:gd name="T28" fmla="*/ 2147483647 w 573"/>
                <a:gd name="T29" fmla="*/ 2147483647 h 987"/>
                <a:gd name="T30" fmla="*/ 2147483647 w 573"/>
                <a:gd name="T31" fmla="*/ 2147483647 h 987"/>
                <a:gd name="T32" fmla="*/ 2147483647 w 573"/>
                <a:gd name="T33" fmla="*/ 2147483647 h 987"/>
                <a:gd name="T34" fmla="*/ 2147483647 w 573"/>
                <a:gd name="T35" fmla="*/ 2147483647 h 987"/>
                <a:gd name="T36" fmla="*/ 2147483647 w 573"/>
                <a:gd name="T37" fmla="*/ 2147483647 h 987"/>
                <a:gd name="T38" fmla="*/ 2147483647 w 573"/>
                <a:gd name="T39" fmla="*/ 2147483647 h 987"/>
                <a:gd name="T40" fmla="*/ 2147483647 w 573"/>
                <a:gd name="T41" fmla="*/ 2147483647 h 987"/>
                <a:gd name="T42" fmla="*/ 2147483647 w 573"/>
                <a:gd name="T43" fmla="*/ 2147483647 h 987"/>
                <a:gd name="T44" fmla="*/ 2147483647 w 573"/>
                <a:gd name="T45" fmla="*/ 2147483647 h 987"/>
                <a:gd name="T46" fmla="*/ 2147483647 w 573"/>
                <a:gd name="T47" fmla="*/ 2147483647 h 987"/>
                <a:gd name="T48" fmla="*/ 2147483647 w 573"/>
                <a:gd name="T49" fmla="*/ 2147483647 h 987"/>
                <a:gd name="T50" fmla="*/ 2147483647 w 573"/>
                <a:gd name="T51" fmla="*/ 2147483647 h 987"/>
                <a:gd name="T52" fmla="*/ 2147483647 w 573"/>
                <a:gd name="T53" fmla="*/ 2147483647 h 987"/>
                <a:gd name="T54" fmla="*/ 2147483647 w 573"/>
                <a:gd name="T55" fmla="*/ 2147483647 h 987"/>
                <a:gd name="T56" fmla="*/ 2147483647 w 573"/>
                <a:gd name="T57" fmla="*/ 2147483647 h 987"/>
                <a:gd name="T58" fmla="*/ 2147483647 w 573"/>
                <a:gd name="T59" fmla="*/ 2147483647 h 987"/>
                <a:gd name="T60" fmla="*/ 2147483647 w 573"/>
                <a:gd name="T61" fmla="*/ 2147483647 h 987"/>
                <a:gd name="T62" fmla="*/ 2147483647 w 573"/>
                <a:gd name="T63" fmla="*/ 2147483647 h 987"/>
                <a:gd name="T64" fmla="*/ 2147483647 w 573"/>
                <a:gd name="T65" fmla="*/ 2147483647 h 987"/>
                <a:gd name="T66" fmla="*/ 2147483647 w 573"/>
                <a:gd name="T67" fmla="*/ 2147483647 h 987"/>
                <a:gd name="T68" fmla="*/ 2147483647 w 573"/>
                <a:gd name="T69" fmla="*/ 2147483647 h 987"/>
                <a:gd name="T70" fmla="*/ 2147483647 w 573"/>
                <a:gd name="T71" fmla="*/ 2147483647 h 987"/>
                <a:gd name="T72" fmla="*/ 2147483647 w 573"/>
                <a:gd name="T73" fmla="*/ 2147483647 h 987"/>
                <a:gd name="T74" fmla="*/ 2147483647 w 573"/>
                <a:gd name="T75" fmla="*/ 2147483647 h 987"/>
                <a:gd name="T76" fmla="*/ 2147483647 w 573"/>
                <a:gd name="T77" fmla="*/ 2147483647 h 987"/>
                <a:gd name="T78" fmla="*/ 2147483647 w 573"/>
                <a:gd name="T79" fmla="*/ 2147483647 h 987"/>
                <a:gd name="T80" fmla="*/ 2147483647 w 573"/>
                <a:gd name="T81" fmla="*/ 2147483647 h 987"/>
                <a:gd name="T82" fmla="*/ 2147483647 w 573"/>
                <a:gd name="T83" fmla="*/ 2147483647 h 987"/>
                <a:gd name="T84" fmla="*/ 2147483647 w 573"/>
                <a:gd name="T85" fmla="*/ 2147483647 h 987"/>
                <a:gd name="T86" fmla="*/ 2147483647 w 573"/>
                <a:gd name="T87" fmla="*/ 2147483647 h 987"/>
                <a:gd name="T88" fmla="*/ 2147483647 w 573"/>
                <a:gd name="T89" fmla="*/ 2147483647 h 987"/>
                <a:gd name="T90" fmla="*/ 2147483647 w 573"/>
                <a:gd name="T91" fmla="*/ 2147483647 h 987"/>
                <a:gd name="T92" fmla="*/ 2147483647 w 573"/>
                <a:gd name="T93" fmla="*/ 2147483647 h 987"/>
                <a:gd name="T94" fmla="*/ 2147483647 w 573"/>
                <a:gd name="T95" fmla="*/ 2147483647 h 987"/>
                <a:gd name="T96" fmla="*/ 2147483647 w 573"/>
                <a:gd name="T97" fmla="*/ 2147483647 h 987"/>
                <a:gd name="T98" fmla="*/ 2147483647 w 573"/>
                <a:gd name="T99" fmla="*/ 2147483647 h 987"/>
                <a:gd name="T100" fmla="*/ 2147483647 w 573"/>
                <a:gd name="T101" fmla="*/ 2147483647 h 987"/>
                <a:gd name="T102" fmla="*/ 2147483647 w 573"/>
                <a:gd name="T103" fmla="*/ 2147483647 h 987"/>
                <a:gd name="T104" fmla="*/ 2147483647 w 573"/>
                <a:gd name="T105" fmla="*/ 2147483647 h 987"/>
                <a:gd name="T106" fmla="*/ 2147483647 w 573"/>
                <a:gd name="T107" fmla="*/ 2147483647 h 987"/>
                <a:gd name="T108" fmla="*/ 2147483647 w 573"/>
                <a:gd name="T109" fmla="*/ 2147483647 h 987"/>
                <a:gd name="T110" fmla="*/ 2147483647 w 573"/>
                <a:gd name="T111" fmla="*/ 2147483647 h 987"/>
                <a:gd name="T112" fmla="*/ 2147483647 w 573"/>
                <a:gd name="T113" fmla="*/ 2147483647 h 987"/>
                <a:gd name="T114" fmla="*/ 2147483647 w 573"/>
                <a:gd name="T115" fmla="*/ 2147483647 h 987"/>
                <a:gd name="T116" fmla="*/ 2147483647 w 573"/>
                <a:gd name="T117" fmla="*/ 2147483647 h 987"/>
                <a:gd name="T118" fmla="*/ 2147483647 w 573"/>
                <a:gd name="T119" fmla="*/ 2147483647 h 987"/>
                <a:gd name="T120" fmla="*/ 2147483647 w 573"/>
                <a:gd name="T121" fmla="*/ 2147483647 h 987"/>
                <a:gd name="T122" fmla="*/ 2147483647 w 573"/>
                <a:gd name="T123" fmla="*/ 2147483647 h 987"/>
                <a:gd name="T124" fmla="*/ 2147483647 w 573"/>
                <a:gd name="T125" fmla="*/ 2147483647 h 9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987"/>
                <a:gd name="T191" fmla="*/ 573 w 573"/>
                <a:gd name="T192" fmla="*/ 987 h 9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987">
                  <a:moveTo>
                    <a:pt x="425" y="866"/>
                  </a:moveTo>
                  <a:lnTo>
                    <a:pt x="425" y="864"/>
                  </a:lnTo>
                  <a:lnTo>
                    <a:pt x="425" y="862"/>
                  </a:lnTo>
                  <a:lnTo>
                    <a:pt x="423" y="862"/>
                  </a:lnTo>
                  <a:lnTo>
                    <a:pt x="421" y="862"/>
                  </a:lnTo>
                  <a:lnTo>
                    <a:pt x="421" y="860"/>
                  </a:lnTo>
                  <a:lnTo>
                    <a:pt x="419" y="858"/>
                  </a:lnTo>
                  <a:lnTo>
                    <a:pt x="417" y="858"/>
                  </a:lnTo>
                  <a:lnTo>
                    <a:pt x="415" y="858"/>
                  </a:lnTo>
                  <a:lnTo>
                    <a:pt x="412" y="856"/>
                  </a:lnTo>
                  <a:lnTo>
                    <a:pt x="410" y="854"/>
                  </a:lnTo>
                  <a:lnTo>
                    <a:pt x="410" y="852"/>
                  </a:lnTo>
                  <a:lnTo>
                    <a:pt x="408" y="850"/>
                  </a:lnTo>
                  <a:lnTo>
                    <a:pt x="406" y="850"/>
                  </a:lnTo>
                  <a:lnTo>
                    <a:pt x="404" y="850"/>
                  </a:lnTo>
                  <a:lnTo>
                    <a:pt x="404" y="848"/>
                  </a:lnTo>
                  <a:lnTo>
                    <a:pt x="404" y="846"/>
                  </a:lnTo>
                  <a:lnTo>
                    <a:pt x="402" y="846"/>
                  </a:lnTo>
                  <a:lnTo>
                    <a:pt x="400" y="846"/>
                  </a:lnTo>
                  <a:lnTo>
                    <a:pt x="397" y="846"/>
                  </a:lnTo>
                  <a:lnTo>
                    <a:pt x="397" y="844"/>
                  </a:lnTo>
                  <a:lnTo>
                    <a:pt x="395" y="842"/>
                  </a:lnTo>
                  <a:lnTo>
                    <a:pt x="393" y="842"/>
                  </a:lnTo>
                  <a:lnTo>
                    <a:pt x="391" y="842"/>
                  </a:lnTo>
                  <a:lnTo>
                    <a:pt x="389" y="842"/>
                  </a:lnTo>
                  <a:lnTo>
                    <a:pt x="387" y="842"/>
                  </a:lnTo>
                  <a:lnTo>
                    <a:pt x="385" y="842"/>
                  </a:lnTo>
                  <a:lnTo>
                    <a:pt x="382" y="842"/>
                  </a:lnTo>
                  <a:lnTo>
                    <a:pt x="380" y="842"/>
                  </a:lnTo>
                  <a:lnTo>
                    <a:pt x="378" y="842"/>
                  </a:lnTo>
                  <a:lnTo>
                    <a:pt x="376" y="840"/>
                  </a:lnTo>
                  <a:lnTo>
                    <a:pt x="376" y="838"/>
                  </a:lnTo>
                  <a:lnTo>
                    <a:pt x="374" y="838"/>
                  </a:lnTo>
                  <a:lnTo>
                    <a:pt x="372" y="836"/>
                  </a:lnTo>
                  <a:lnTo>
                    <a:pt x="369" y="836"/>
                  </a:lnTo>
                  <a:lnTo>
                    <a:pt x="367" y="838"/>
                  </a:lnTo>
                  <a:lnTo>
                    <a:pt x="365" y="838"/>
                  </a:lnTo>
                  <a:lnTo>
                    <a:pt x="363" y="838"/>
                  </a:lnTo>
                  <a:lnTo>
                    <a:pt x="361" y="840"/>
                  </a:lnTo>
                  <a:lnTo>
                    <a:pt x="359" y="840"/>
                  </a:lnTo>
                  <a:lnTo>
                    <a:pt x="357" y="842"/>
                  </a:lnTo>
                  <a:lnTo>
                    <a:pt x="354" y="842"/>
                  </a:lnTo>
                  <a:lnTo>
                    <a:pt x="354" y="844"/>
                  </a:lnTo>
                  <a:lnTo>
                    <a:pt x="352" y="844"/>
                  </a:lnTo>
                  <a:lnTo>
                    <a:pt x="350" y="846"/>
                  </a:lnTo>
                  <a:lnTo>
                    <a:pt x="350" y="848"/>
                  </a:lnTo>
                  <a:lnTo>
                    <a:pt x="348" y="848"/>
                  </a:lnTo>
                  <a:lnTo>
                    <a:pt x="348" y="850"/>
                  </a:lnTo>
                  <a:lnTo>
                    <a:pt x="350" y="852"/>
                  </a:lnTo>
                  <a:lnTo>
                    <a:pt x="350" y="854"/>
                  </a:lnTo>
                  <a:lnTo>
                    <a:pt x="350" y="856"/>
                  </a:lnTo>
                  <a:lnTo>
                    <a:pt x="348" y="856"/>
                  </a:lnTo>
                  <a:lnTo>
                    <a:pt x="346" y="856"/>
                  </a:lnTo>
                  <a:lnTo>
                    <a:pt x="346" y="854"/>
                  </a:lnTo>
                  <a:lnTo>
                    <a:pt x="344" y="856"/>
                  </a:lnTo>
                  <a:lnTo>
                    <a:pt x="344" y="854"/>
                  </a:lnTo>
                  <a:lnTo>
                    <a:pt x="342" y="854"/>
                  </a:lnTo>
                  <a:lnTo>
                    <a:pt x="339" y="852"/>
                  </a:lnTo>
                  <a:lnTo>
                    <a:pt x="339" y="850"/>
                  </a:lnTo>
                  <a:lnTo>
                    <a:pt x="337" y="850"/>
                  </a:lnTo>
                  <a:lnTo>
                    <a:pt x="337" y="848"/>
                  </a:lnTo>
                  <a:lnTo>
                    <a:pt x="335" y="846"/>
                  </a:lnTo>
                  <a:lnTo>
                    <a:pt x="333" y="844"/>
                  </a:lnTo>
                  <a:lnTo>
                    <a:pt x="331" y="844"/>
                  </a:lnTo>
                  <a:lnTo>
                    <a:pt x="329" y="844"/>
                  </a:lnTo>
                  <a:lnTo>
                    <a:pt x="327" y="844"/>
                  </a:lnTo>
                  <a:lnTo>
                    <a:pt x="324" y="844"/>
                  </a:lnTo>
                  <a:lnTo>
                    <a:pt x="322" y="846"/>
                  </a:lnTo>
                  <a:lnTo>
                    <a:pt x="320" y="846"/>
                  </a:lnTo>
                  <a:lnTo>
                    <a:pt x="318" y="848"/>
                  </a:lnTo>
                  <a:lnTo>
                    <a:pt x="318" y="850"/>
                  </a:lnTo>
                  <a:lnTo>
                    <a:pt x="316" y="850"/>
                  </a:lnTo>
                  <a:lnTo>
                    <a:pt x="314" y="852"/>
                  </a:lnTo>
                  <a:lnTo>
                    <a:pt x="311" y="854"/>
                  </a:lnTo>
                  <a:lnTo>
                    <a:pt x="309" y="856"/>
                  </a:lnTo>
                  <a:lnTo>
                    <a:pt x="309" y="858"/>
                  </a:lnTo>
                  <a:lnTo>
                    <a:pt x="307" y="858"/>
                  </a:lnTo>
                  <a:lnTo>
                    <a:pt x="307" y="860"/>
                  </a:lnTo>
                  <a:lnTo>
                    <a:pt x="305" y="862"/>
                  </a:lnTo>
                  <a:lnTo>
                    <a:pt x="305" y="864"/>
                  </a:lnTo>
                  <a:lnTo>
                    <a:pt x="303" y="864"/>
                  </a:lnTo>
                  <a:lnTo>
                    <a:pt x="303" y="866"/>
                  </a:lnTo>
                  <a:lnTo>
                    <a:pt x="303" y="868"/>
                  </a:lnTo>
                  <a:lnTo>
                    <a:pt x="301" y="868"/>
                  </a:lnTo>
                  <a:lnTo>
                    <a:pt x="299" y="870"/>
                  </a:lnTo>
                  <a:lnTo>
                    <a:pt x="299" y="872"/>
                  </a:lnTo>
                  <a:lnTo>
                    <a:pt x="299" y="874"/>
                  </a:lnTo>
                  <a:lnTo>
                    <a:pt x="299" y="876"/>
                  </a:lnTo>
                  <a:lnTo>
                    <a:pt x="299" y="878"/>
                  </a:lnTo>
                  <a:lnTo>
                    <a:pt x="296" y="880"/>
                  </a:lnTo>
                  <a:lnTo>
                    <a:pt x="296" y="882"/>
                  </a:lnTo>
                  <a:lnTo>
                    <a:pt x="296" y="884"/>
                  </a:lnTo>
                  <a:lnTo>
                    <a:pt x="299" y="886"/>
                  </a:lnTo>
                  <a:lnTo>
                    <a:pt x="299" y="888"/>
                  </a:lnTo>
                  <a:lnTo>
                    <a:pt x="299" y="890"/>
                  </a:lnTo>
                  <a:lnTo>
                    <a:pt x="299" y="892"/>
                  </a:lnTo>
                  <a:lnTo>
                    <a:pt x="299" y="894"/>
                  </a:lnTo>
                  <a:lnTo>
                    <a:pt x="299" y="896"/>
                  </a:lnTo>
                  <a:lnTo>
                    <a:pt x="301" y="898"/>
                  </a:lnTo>
                  <a:lnTo>
                    <a:pt x="301" y="900"/>
                  </a:lnTo>
                  <a:lnTo>
                    <a:pt x="303" y="900"/>
                  </a:lnTo>
                  <a:lnTo>
                    <a:pt x="305" y="902"/>
                  </a:lnTo>
                  <a:lnTo>
                    <a:pt x="305" y="904"/>
                  </a:lnTo>
                  <a:lnTo>
                    <a:pt x="307" y="906"/>
                  </a:lnTo>
                  <a:lnTo>
                    <a:pt x="309" y="908"/>
                  </a:lnTo>
                  <a:lnTo>
                    <a:pt x="307" y="910"/>
                  </a:lnTo>
                  <a:lnTo>
                    <a:pt x="307" y="912"/>
                  </a:lnTo>
                  <a:lnTo>
                    <a:pt x="307" y="914"/>
                  </a:lnTo>
                  <a:lnTo>
                    <a:pt x="305" y="916"/>
                  </a:lnTo>
                  <a:lnTo>
                    <a:pt x="305" y="918"/>
                  </a:lnTo>
                  <a:lnTo>
                    <a:pt x="303" y="920"/>
                  </a:lnTo>
                  <a:lnTo>
                    <a:pt x="303" y="922"/>
                  </a:lnTo>
                  <a:lnTo>
                    <a:pt x="301" y="922"/>
                  </a:lnTo>
                  <a:lnTo>
                    <a:pt x="303" y="924"/>
                  </a:lnTo>
                  <a:lnTo>
                    <a:pt x="301" y="926"/>
                  </a:lnTo>
                  <a:lnTo>
                    <a:pt x="301" y="928"/>
                  </a:lnTo>
                  <a:lnTo>
                    <a:pt x="301" y="930"/>
                  </a:lnTo>
                  <a:lnTo>
                    <a:pt x="303" y="932"/>
                  </a:lnTo>
                  <a:lnTo>
                    <a:pt x="301" y="932"/>
                  </a:lnTo>
                  <a:lnTo>
                    <a:pt x="299" y="934"/>
                  </a:lnTo>
                  <a:lnTo>
                    <a:pt x="299" y="936"/>
                  </a:lnTo>
                  <a:lnTo>
                    <a:pt x="299" y="938"/>
                  </a:lnTo>
                  <a:lnTo>
                    <a:pt x="301" y="938"/>
                  </a:lnTo>
                  <a:lnTo>
                    <a:pt x="299" y="938"/>
                  </a:lnTo>
                  <a:lnTo>
                    <a:pt x="296" y="936"/>
                  </a:lnTo>
                  <a:lnTo>
                    <a:pt x="294" y="938"/>
                  </a:lnTo>
                  <a:lnTo>
                    <a:pt x="292" y="938"/>
                  </a:lnTo>
                  <a:lnTo>
                    <a:pt x="292" y="940"/>
                  </a:lnTo>
                  <a:lnTo>
                    <a:pt x="290" y="942"/>
                  </a:lnTo>
                  <a:lnTo>
                    <a:pt x="288" y="944"/>
                  </a:lnTo>
                  <a:lnTo>
                    <a:pt x="286" y="946"/>
                  </a:lnTo>
                  <a:lnTo>
                    <a:pt x="284" y="948"/>
                  </a:lnTo>
                  <a:lnTo>
                    <a:pt x="284" y="950"/>
                  </a:lnTo>
                  <a:lnTo>
                    <a:pt x="281" y="950"/>
                  </a:lnTo>
                  <a:lnTo>
                    <a:pt x="279" y="951"/>
                  </a:lnTo>
                  <a:lnTo>
                    <a:pt x="277" y="953"/>
                  </a:lnTo>
                  <a:lnTo>
                    <a:pt x="275" y="953"/>
                  </a:lnTo>
                  <a:lnTo>
                    <a:pt x="275" y="955"/>
                  </a:lnTo>
                  <a:lnTo>
                    <a:pt x="273" y="957"/>
                  </a:lnTo>
                  <a:lnTo>
                    <a:pt x="271" y="957"/>
                  </a:lnTo>
                  <a:lnTo>
                    <a:pt x="271" y="959"/>
                  </a:lnTo>
                  <a:lnTo>
                    <a:pt x="269" y="959"/>
                  </a:lnTo>
                  <a:lnTo>
                    <a:pt x="266" y="961"/>
                  </a:lnTo>
                  <a:lnTo>
                    <a:pt x="264" y="961"/>
                  </a:lnTo>
                  <a:lnTo>
                    <a:pt x="264" y="963"/>
                  </a:lnTo>
                  <a:lnTo>
                    <a:pt x="262" y="965"/>
                  </a:lnTo>
                  <a:lnTo>
                    <a:pt x="260" y="967"/>
                  </a:lnTo>
                  <a:lnTo>
                    <a:pt x="260" y="969"/>
                  </a:lnTo>
                  <a:lnTo>
                    <a:pt x="258" y="971"/>
                  </a:lnTo>
                  <a:lnTo>
                    <a:pt x="256" y="971"/>
                  </a:lnTo>
                  <a:lnTo>
                    <a:pt x="256" y="973"/>
                  </a:lnTo>
                  <a:lnTo>
                    <a:pt x="254" y="973"/>
                  </a:lnTo>
                  <a:lnTo>
                    <a:pt x="251" y="973"/>
                  </a:lnTo>
                  <a:lnTo>
                    <a:pt x="251" y="975"/>
                  </a:lnTo>
                  <a:lnTo>
                    <a:pt x="249" y="975"/>
                  </a:lnTo>
                  <a:lnTo>
                    <a:pt x="249" y="977"/>
                  </a:lnTo>
                  <a:lnTo>
                    <a:pt x="247" y="977"/>
                  </a:lnTo>
                  <a:lnTo>
                    <a:pt x="245" y="979"/>
                  </a:lnTo>
                  <a:lnTo>
                    <a:pt x="245" y="981"/>
                  </a:lnTo>
                  <a:lnTo>
                    <a:pt x="243" y="981"/>
                  </a:lnTo>
                  <a:lnTo>
                    <a:pt x="241" y="981"/>
                  </a:lnTo>
                  <a:lnTo>
                    <a:pt x="238" y="981"/>
                  </a:lnTo>
                  <a:lnTo>
                    <a:pt x="236" y="981"/>
                  </a:lnTo>
                  <a:lnTo>
                    <a:pt x="234" y="979"/>
                  </a:lnTo>
                  <a:lnTo>
                    <a:pt x="232" y="979"/>
                  </a:lnTo>
                  <a:lnTo>
                    <a:pt x="234" y="977"/>
                  </a:lnTo>
                  <a:lnTo>
                    <a:pt x="232" y="975"/>
                  </a:lnTo>
                  <a:lnTo>
                    <a:pt x="230" y="975"/>
                  </a:lnTo>
                  <a:lnTo>
                    <a:pt x="228" y="973"/>
                  </a:lnTo>
                  <a:lnTo>
                    <a:pt x="228" y="975"/>
                  </a:lnTo>
                  <a:lnTo>
                    <a:pt x="226" y="975"/>
                  </a:lnTo>
                  <a:lnTo>
                    <a:pt x="226" y="973"/>
                  </a:lnTo>
                  <a:lnTo>
                    <a:pt x="226" y="971"/>
                  </a:lnTo>
                  <a:lnTo>
                    <a:pt x="226" y="969"/>
                  </a:lnTo>
                  <a:lnTo>
                    <a:pt x="226" y="971"/>
                  </a:lnTo>
                  <a:lnTo>
                    <a:pt x="226" y="973"/>
                  </a:lnTo>
                  <a:lnTo>
                    <a:pt x="223" y="973"/>
                  </a:lnTo>
                  <a:lnTo>
                    <a:pt x="223" y="975"/>
                  </a:lnTo>
                  <a:lnTo>
                    <a:pt x="223" y="977"/>
                  </a:lnTo>
                  <a:lnTo>
                    <a:pt x="223" y="979"/>
                  </a:lnTo>
                  <a:lnTo>
                    <a:pt x="223" y="977"/>
                  </a:lnTo>
                  <a:lnTo>
                    <a:pt x="223" y="975"/>
                  </a:lnTo>
                  <a:lnTo>
                    <a:pt x="221" y="975"/>
                  </a:lnTo>
                  <a:lnTo>
                    <a:pt x="221" y="973"/>
                  </a:lnTo>
                  <a:lnTo>
                    <a:pt x="219" y="973"/>
                  </a:lnTo>
                  <a:lnTo>
                    <a:pt x="217" y="971"/>
                  </a:lnTo>
                  <a:lnTo>
                    <a:pt x="217" y="969"/>
                  </a:lnTo>
                  <a:lnTo>
                    <a:pt x="217" y="967"/>
                  </a:lnTo>
                  <a:lnTo>
                    <a:pt x="215" y="965"/>
                  </a:lnTo>
                  <a:lnTo>
                    <a:pt x="213" y="965"/>
                  </a:lnTo>
                  <a:lnTo>
                    <a:pt x="211" y="965"/>
                  </a:lnTo>
                  <a:lnTo>
                    <a:pt x="208" y="963"/>
                  </a:lnTo>
                  <a:lnTo>
                    <a:pt x="206" y="961"/>
                  </a:lnTo>
                  <a:lnTo>
                    <a:pt x="204" y="961"/>
                  </a:lnTo>
                  <a:lnTo>
                    <a:pt x="202" y="961"/>
                  </a:lnTo>
                  <a:lnTo>
                    <a:pt x="202" y="959"/>
                  </a:lnTo>
                  <a:lnTo>
                    <a:pt x="200" y="959"/>
                  </a:lnTo>
                  <a:lnTo>
                    <a:pt x="198" y="957"/>
                  </a:lnTo>
                  <a:lnTo>
                    <a:pt x="196" y="957"/>
                  </a:lnTo>
                  <a:lnTo>
                    <a:pt x="198" y="959"/>
                  </a:lnTo>
                  <a:lnTo>
                    <a:pt x="196" y="959"/>
                  </a:lnTo>
                  <a:lnTo>
                    <a:pt x="196" y="961"/>
                  </a:lnTo>
                  <a:lnTo>
                    <a:pt x="193" y="961"/>
                  </a:lnTo>
                  <a:lnTo>
                    <a:pt x="193" y="963"/>
                  </a:lnTo>
                  <a:lnTo>
                    <a:pt x="191" y="963"/>
                  </a:lnTo>
                  <a:lnTo>
                    <a:pt x="189" y="965"/>
                  </a:lnTo>
                  <a:lnTo>
                    <a:pt x="187" y="965"/>
                  </a:lnTo>
                  <a:lnTo>
                    <a:pt x="185" y="965"/>
                  </a:lnTo>
                  <a:lnTo>
                    <a:pt x="185" y="967"/>
                  </a:lnTo>
                  <a:lnTo>
                    <a:pt x="183" y="967"/>
                  </a:lnTo>
                  <a:lnTo>
                    <a:pt x="180" y="969"/>
                  </a:lnTo>
                  <a:lnTo>
                    <a:pt x="178" y="969"/>
                  </a:lnTo>
                  <a:lnTo>
                    <a:pt x="178" y="967"/>
                  </a:lnTo>
                  <a:lnTo>
                    <a:pt x="176" y="967"/>
                  </a:lnTo>
                  <a:lnTo>
                    <a:pt x="176" y="969"/>
                  </a:lnTo>
                  <a:lnTo>
                    <a:pt x="178" y="969"/>
                  </a:lnTo>
                  <a:lnTo>
                    <a:pt x="178" y="971"/>
                  </a:lnTo>
                  <a:lnTo>
                    <a:pt x="178" y="973"/>
                  </a:lnTo>
                  <a:lnTo>
                    <a:pt x="176" y="973"/>
                  </a:lnTo>
                  <a:lnTo>
                    <a:pt x="174" y="973"/>
                  </a:lnTo>
                  <a:lnTo>
                    <a:pt x="172" y="973"/>
                  </a:lnTo>
                  <a:lnTo>
                    <a:pt x="172" y="975"/>
                  </a:lnTo>
                  <a:lnTo>
                    <a:pt x="172" y="977"/>
                  </a:lnTo>
                  <a:lnTo>
                    <a:pt x="174" y="979"/>
                  </a:lnTo>
                  <a:lnTo>
                    <a:pt x="174" y="981"/>
                  </a:lnTo>
                  <a:lnTo>
                    <a:pt x="174" y="983"/>
                  </a:lnTo>
                  <a:lnTo>
                    <a:pt x="174" y="985"/>
                  </a:lnTo>
                  <a:lnTo>
                    <a:pt x="172" y="985"/>
                  </a:lnTo>
                  <a:lnTo>
                    <a:pt x="170" y="985"/>
                  </a:lnTo>
                  <a:lnTo>
                    <a:pt x="170" y="987"/>
                  </a:lnTo>
                  <a:lnTo>
                    <a:pt x="168" y="985"/>
                  </a:lnTo>
                  <a:lnTo>
                    <a:pt x="170" y="983"/>
                  </a:lnTo>
                  <a:lnTo>
                    <a:pt x="172" y="981"/>
                  </a:lnTo>
                  <a:lnTo>
                    <a:pt x="170" y="981"/>
                  </a:lnTo>
                  <a:lnTo>
                    <a:pt x="168" y="979"/>
                  </a:lnTo>
                  <a:lnTo>
                    <a:pt x="170" y="979"/>
                  </a:lnTo>
                  <a:lnTo>
                    <a:pt x="170" y="977"/>
                  </a:lnTo>
                  <a:lnTo>
                    <a:pt x="170" y="975"/>
                  </a:lnTo>
                  <a:lnTo>
                    <a:pt x="170" y="973"/>
                  </a:lnTo>
                  <a:lnTo>
                    <a:pt x="168" y="973"/>
                  </a:lnTo>
                  <a:lnTo>
                    <a:pt x="165" y="973"/>
                  </a:lnTo>
                  <a:lnTo>
                    <a:pt x="163" y="975"/>
                  </a:lnTo>
                  <a:lnTo>
                    <a:pt x="161" y="975"/>
                  </a:lnTo>
                  <a:lnTo>
                    <a:pt x="159" y="975"/>
                  </a:lnTo>
                  <a:lnTo>
                    <a:pt x="157" y="975"/>
                  </a:lnTo>
                  <a:lnTo>
                    <a:pt x="157" y="973"/>
                  </a:lnTo>
                  <a:lnTo>
                    <a:pt x="157" y="971"/>
                  </a:lnTo>
                  <a:lnTo>
                    <a:pt x="157" y="969"/>
                  </a:lnTo>
                  <a:lnTo>
                    <a:pt x="159" y="969"/>
                  </a:lnTo>
                  <a:lnTo>
                    <a:pt x="159" y="967"/>
                  </a:lnTo>
                  <a:lnTo>
                    <a:pt x="159" y="965"/>
                  </a:lnTo>
                  <a:lnTo>
                    <a:pt x="161" y="965"/>
                  </a:lnTo>
                  <a:lnTo>
                    <a:pt x="161" y="963"/>
                  </a:lnTo>
                  <a:lnTo>
                    <a:pt x="161" y="961"/>
                  </a:lnTo>
                  <a:lnTo>
                    <a:pt x="161" y="959"/>
                  </a:lnTo>
                  <a:lnTo>
                    <a:pt x="163" y="957"/>
                  </a:lnTo>
                  <a:lnTo>
                    <a:pt x="163" y="955"/>
                  </a:lnTo>
                  <a:lnTo>
                    <a:pt x="161" y="955"/>
                  </a:lnTo>
                  <a:lnTo>
                    <a:pt x="161" y="953"/>
                  </a:lnTo>
                  <a:lnTo>
                    <a:pt x="161" y="951"/>
                  </a:lnTo>
                  <a:lnTo>
                    <a:pt x="159" y="950"/>
                  </a:lnTo>
                  <a:lnTo>
                    <a:pt x="159" y="948"/>
                  </a:lnTo>
                  <a:lnTo>
                    <a:pt x="157" y="948"/>
                  </a:lnTo>
                  <a:lnTo>
                    <a:pt x="155" y="946"/>
                  </a:lnTo>
                  <a:lnTo>
                    <a:pt x="153" y="948"/>
                  </a:lnTo>
                  <a:lnTo>
                    <a:pt x="153" y="950"/>
                  </a:lnTo>
                  <a:lnTo>
                    <a:pt x="150" y="948"/>
                  </a:lnTo>
                  <a:lnTo>
                    <a:pt x="150" y="950"/>
                  </a:lnTo>
                  <a:lnTo>
                    <a:pt x="148" y="948"/>
                  </a:lnTo>
                  <a:lnTo>
                    <a:pt x="150" y="946"/>
                  </a:lnTo>
                  <a:lnTo>
                    <a:pt x="148" y="944"/>
                  </a:lnTo>
                  <a:lnTo>
                    <a:pt x="148" y="942"/>
                  </a:lnTo>
                  <a:lnTo>
                    <a:pt x="146" y="942"/>
                  </a:lnTo>
                  <a:lnTo>
                    <a:pt x="146" y="940"/>
                  </a:lnTo>
                  <a:lnTo>
                    <a:pt x="146" y="938"/>
                  </a:lnTo>
                  <a:lnTo>
                    <a:pt x="144" y="938"/>
                  </a:lnTo>
                  <a:lnTo>
                    <a:pt x="144" y="936"/>
                  </a:lnTo>
                  <a:lnTo>
                    <a:pt x="144" y="934"/>
                  </a:lnTo>
                  <a:lnTo>
                    <a:pt x="144" y="932"/>
                  </a:lnTo>
                  <a:lnTo>
                    <a:pt x="142" y="930"/>
                  </a:lnTo>
                  <a:lnTo>
                    <a:pt x="142" y="928"/>
                  </a:lnTo>
                  <a:lnTo>
                    <a:pt x="144" y="926"/>
                  </a:lnTo>
                  <a:lnTo>
                    <a:pt x="146" y="924"/>
                  </a:lnTo>
                  <a:lnTo>
                    <a:pt x="146" y="922"/>
                  </a:lnTo>
                  <a:lnTo>
                    <a:pt x="146" y="920"/>
                  </a:lnTo>
                  <a:lnTo>
                    <a:pt x="146" y="918"/>
                  </a:lnTo>
                  <a:lnTo>
                    <a:pt x="146" y="916"/>
                  </a:lnTo>
                  <a:lnTo>
                    <a:pt x="144" y="916"/>
                  </a:lnTo>
                  <a:lnTo>
                    <a:pt x="144" y="914"/>
                  </a:lnTo>
                  <a:lnTo>
                    <a:pt x="142" y="912"/>
                  </a:lnTo>
                  <a:lnTo>
                    <a:pt x="140" y="912"/>
                  </a:lnTo>
                  <a:lnTo>
                    <a:pt x="138" y="912"/>
                  </a:lnTo>
                  <a:lnTo>
                    <a:pt x="135" y="912"/>
                  </a:lnTo>
                  <a:lnTo>
                    <a:pt x="133" y="910"/>
                  </a:lnTo>
                  <a:lnTo>
                    <a:pt x="131" y="908"/>
                  </a:lnTo>
                  <a:lnTo>
                    <a:pt x="133" y="908"/>
                  </a:lnTo>
                  <a:lnTo>
                    <a:pt x="133" y="906"/>
                  </a:lnTo>
                  <a:lnTo>
                    <a:pt x="131" y="906"/>
                  </a:lnTo>
                  <a:lnTo>
                    <a:pt x="129" y="906"/>
                  </a:lnTo>
                  <a:lnTo>
                    <a:pt x="127" y="906"/>
                  </a:lnTo>
                  <a:lnTo>
                    <a:pt x="125" y="906"/>
                  </a:lnTo>
                  <a:lnTo>
                    <a:pt x="123" y="906"/>
                  </a:lnTo>
                  <a:lnTo>
                    <a:pt x="120" y="906"/>
                  </a:lnTo>
                  <a:lnTo>
                    <a:pt x="120" y="904"/>
                  </a:lnTo>
                  <a:lnTo>
                    <a:pt x="118" y="906"/>
                  </a:lnTo>
                  <a:lnTo>
                    <a:pt x="116" y="906"/>
                  </a:lnTo>
                  <a:lnTo>
                    <a:pt x="114" y="906"/>
                  </a:lnTo>
                  <a:lnTo>
                    <a:pt x="112" y="906"/>
                  </a:lnTo>
                  <a:lnTo>
                    <a:pt x="110" y="908"/>
                  </a:lnTo>
                  <a:lnTo>
                    <a:pt x="107" y="908"/>
                  </a:lnTo>
                  <a:lnTo>
                    <a:pt x="105" y="910"/>
                  </a:lnTo>
                  <a:lnTo>
                    <a:pt x="105" y="912"/>
                  </a:lnTo>
                  <a:lnTo>
                    <a:pt x="105" y="914"/>
                  </a:lnTo>
                  <a:lnTo>
                    <a:pt x="107" y="914"/>
                  </a:lnTo>
                  <a:lnTo>
                    <a:pt x="107" y="912"/>
                  </a:lnTo>
                  <a:lnTo>
                    <a:pt x="110" y="912"/>
                  </a:lnTo>
                  <a:lnTo>
                    <a:pt x="107" y="914"/>
                  </a:lnTo>
                  <a:lnTo>
                    <a:pt x="105" y="916"/>
                  </a:lnTo>
                  <a:lnTo>
                    <a:pt x="105" y="918"/>
                  </a:lnTo>
                  <a:lnTo>
                    <a:pt x="103" y="920"/>
                  </a:lnTo>
                  <a:lnTo>
                    <a:pt x="103" y="922"/>
                  </a:lnTo>
                  <a:lnTo>
                    <a:pt x="103" y="924"/>
                  </a:lnTo>
                  <a:lnTo>
                    <a:pt x="103" y="926"/>
                  </a:lnTo>
                  <a:lnTo>
                    <a:pt x="103" y="928"/>
                  </a:lnTo>
                  <a:lnTo>
                    <a:pt x="103" y="930"/>
                  </a:lnTo>
                  <a:lnTo>
                    <a:pt x="103" y="932"/>
                  </a:lnTo>
                  <a:lnTo>
                    <a:pt x="103" y="934"/>
                  </a:lnTo>
                  <a:lnTo>
                    <a:pt x="101" y="936"/>
                  </a:lnTo>
                  <a:lnTo>
                    <a:pt x="101" y="938"/>
                  </a:lnTo>
                  <a:lnTo>
                    <a:pt x="99" y="940"/>
                  </a:lnTo>
                  <a:lnTo>
                    <a:pt x="99" y="942"/>
                  </a:lnTo>
                  <a:lnTo>
                    <a:pt x="101" y="944"/>
                  </a:lnTo>
                  <a:lnTo>
                    <a:pt x="99" y="944"/>
                  </a:lnTo>
                  <a:lnTo>
                    <a:pt x="97" y="946"/>
                  </a:lnTo>
                  <a:lnTo>
                    <a:pt x="97" y="948"/>
                  </a:lnTo>
                  <a:lnTo>
                    <a:pt x="95" y="946"/>
                  </a:lnTo>
                  <a:lnTo>
                    <a:pt x="92" y="948"/>
                  </a:lnTo>
                  <a:lnTo>
                    <a:pt x="90" y="948"/>
                  </a:lnTo>
                  <a:lnTo>
                    <a:pt x="88" y="948"/>
                  </a:lnTo>
                  <a:lnTo>
                    <a:pt x="86" y="946"/>
                  </a:lnTo>
                  <a:lnTo>
                    <a:pt x="86" y="944"/>
                  </a:lnTo>
                  <a:lnTo>
                    <a:pt x="86" y="942"/>
                  </a:lnTo>
                  <a:lnTo>
                    <a:pt x="84" y="940"/>
                  </a:lnTo>
                  <a:lnTo>
                    <a:pt x="84" y="938"/>
                  </a:lnTo>
                  <a:lnTo>
                    <a:pt x="84" y="936"/>
                  </a:lnTo>
                  <a:lnTo>
                    <a:pt x="84" y="934"/>
                  </a:lnTo>
                  <a:lnTo>
                    <a:pt x="82" y="934"/>
                  </a:lnTo>
                  <a:lnTo>
                    <a:pt x="82" y="932"/>
                  </a:lnTo>
                  <a:lnTo>
                    <a:pt x="80" y="932"/>
                  </a:lnTo>
                  <a:lnTo>
                    <a:pt x="80" y="930"/>
                  </a:lnTo>
                  <a:lnTo>
                    <a:pt x="80" y="928"/>
                  </a:lnTo>
                  <a:lnTo>
                    <a:pt x="80" y="926"/>
                  </a:lnTo>
                  <a:lnTo>
                    <a:pt x="77" y="926"/>
                  </a:lnTo>
                  <a:lnTo>
                    <a:pt x="77" y="924"/>
                  </a:lnTo>
                  <a:lnTo>
                    <a:pt x="75" y="924"/>
                  </a:lnTo>
                  <a:lnTo>
                    <a:pt x="75" y="922"/>
                  </a:lnTo>
                  <a:lnTo>
                    <a:pt x="77" y="922"/>
                  </a:lnTo>
                  <a:lnTo>
                    <a:pt x="75" y="922"/>
                  </a:lnTo>
                  <a:lnTo>
                    <a:pt x="75" y="920"/>
                  </a:lnTo>
                  <a:lnTo>
                    <a:pt x="73" y="918"/>
                  </a:lnTo>
                  <a:lnTo>
                    <a:pt x="73" y="916"/>
                  </a:lnTo>
                  <a:lnTo>
                    <a:pt x="71" y="914"/>
                  </a:lnTo>
                  <a:lnTo>
                    <a:pt x="73" y="912"/>
                  </a:lnTo>
                  <a:lnTo>
                    <a:pt x="71" y="912"/>
                  </a:lnTo>
                  <a:lnTo>
                    <a:pt x="71" y="910"/>
                  </a:lnTo>
                  <a:lnTo>
                    <a:pt x="71" y="908"/>
                  </a:lnTo>
                  <a:lnTo>
                    <a:pt x="71" y="906"/>
                  </a:lnTo>
                  <a:lnTo>
                    <a:pt x="71" y="904"/>
                  </a:lnTo>
                  <a:lnTo>
                    <a:pt x="71" y="902"/>
                  </a:lnTo>
                  <a:lnTo>
                    <a:pt x="69" y="902"/>
                  </a:lnTo>
                  <a:lnTo>
                    <a:pt x="69" y="900"/>
                  </a:lnTo>
                  <a:lnTo>
                    <a:pt x="69" y="898"/>
                  </a:lnTo>
                  <a:lnTo>
                    <a:pt x="69" y="896"/>
                  </a:lnTo>
                  <a:lnTo>
                    <a:pt x="69" y="898"/>
                  </a:lnTo>
                  <a:lnTo>
                    <a:pt x="71" y="896"/>
                  </a:lnTo>
                  <a:lnTo>
                    <a:pt x="71" y="894"/>
                  </a:lnTo>
                  <a:lnTo>
                    <a:pt x="69" y="892"/>
                  </a:lnTo>
                  <a:lnTo>
                    <a:pt x="69" y="890"/>
                  </a:lnTo>
                  <a:lnTo>
                    <a:pt x="71" y="890"/>
                  </a:lnTo>
                  <a:lnTo>
                    <a:pt x="73" y="890"/>
                  </a:lnTo>
                  <a:lnTo>
                    <a:pt x="71" y="888"/>
                  </a:lnTo>
                  <a:lnTo>
                    <a:pt x="71" y="886"/>
                  </a:lnTo>
                  <a:lnTo>
                    <a:pt x="73" y="886"/>
                  </a:lnTo>
                  <a:lnTo>
                    <a:pt x="73" y="884"/>
                  </a:lnTo>
                  <a:lnTo>
                    <a:pt x="75" y="884"/>
                  </a:lnTo>
                  <a:lnTo>
                    <a:pt x="77" y="884"/>
                  </a:lnTo>
                  <a:lnTo>
                    <a:pt x="77" y="886"/>
                  </a:lnTo>
                  <a:lnTo>
                    <a:pt x="77" y="888"/>
                  </a:lnTo>
                  <a:lnTo>
                    <a:pt x="80" y="890"/>
                  </a:lnTo>
                  <a:lnTo>
                    <a:pt x="82" y="890"/>
                  </a:lnTo>
                  <a:lnTo>
                    <a:pt x="84" y="888"/>
                  </a:lnTo>
                  <a:lnTo>
                    <a:pt x="86" y="888"/>
                  </a:lnTo>
                  <a:lnTo>
                    <a:pt x="88" y="888"/>
                  </a:lnTo>
                  <a:lnTo>
                    <a:pt x="90" y="888"/>
                  </a:lnTo>
                  <a:lnTo>
                    <a:pt x="92" y="886"/>
                  </a:lnTo>
                  <a:lnTo>
                    <a:pt x="95" y="886"/>
                  </a:lnTo>
                  <a:lnTo>
                    <a:pt x="95" y="888"/>
                  </a:lnTo>
                  <a:lnTo>
                    <a:pt x="97" y="890"/>
                  </a:lnTo>
                  <a:lnTo>
                    <a:pt x="97" y="892"/>
                  </a:lnTo>
                  <a:lnTo>
                    <a:pt x="99" y="892"/>
                  </a:lnTo>
                  <a:lnTo>
                    <a:pt x="101" y="892"/>
                  </a:lnTo>
                  <a:lnTo>
                    <a:pt x="101" y="894"/>
                  </a:lnTo>
                  <a:lnTo>
                    <a:pt x="103" y="894"/>
                  </a:lnTo>
                  <a:lnTo>
                    <a:pt x="105" y="896"/>
                  </a:lnTo>
                  <a:lnTo>
                    <a:pt x="105" y="898"/>
                  </a:lnTo>
                  <a:lnTo>
                    <a:pt x="105" y="900"/>
                  </a:lnTo>
                  <a:lnTo>
                    <a:pt x="105" y="902"/>
                  </a:lnTo>
                  <a:lnTo>
                    <a:pt x="105" y="904"/>
                  </a:lnTo>
                  <a:lnTo>
                    <a:pt x="107" y="906"/>
                  </a:lnTo>
                  <a:lnTo>
                    <a:pt x="110" y="906"/>
                  </a:lnTo>
                  <a:lnTo>
                    <a:pt x="112" y="906"/>
                  </a:lnTo>
                  <a:lnTo>
                    <a:pt x="112" y="904"/>
                  </a:lnTo>
                  <a:lnTo>
                    <a:pt x="112" y="902"/>
                  </a:lnTo>
                  <a:lnTo>
                    <a:pt x="114" y="900"/>
                  </a:lnTo>
                  <a:lnTo>
                    <a:pt x="114" y="898"/>
                  </a:lnTo>
                  <a:lnTo>
                    <a:pt x="116" y="896"/>
                  </a:lnTo>
                  <a:lnTo>
                    <a:pt x="116" y="894"/>
                  </a:lnTo>
                  <a:lnTo>
                    <a:pt x="116" y="896"/>
                  </a:lnTo>
                  <a:lnTo>
                    <a:pt x="114" y="896"/>
                  </a:lnTo>
                  <a:lnTo>
                    <a:pt x="114" y="894"/>
                  </a:lnTo>
                  <a:lnTo>
                    <a:pt x="114" y="892"/>
                  </a:lnTo>
                  <a:lnTo>
                    <a:pt x="112" y="892"/>
                  </a:lnTo>
                  <a:lnTo>
                    <a:pt x="112" y="890"/>
                  </a:lnTo>
                  <a:lnTo>
                    <a:pt x="112" y="888"/>
                  </a:lnTo>
                  <a:lnTo>
                    <a:pt x="112" y="886"/>
                  </a:lnTo>
                  <a:lnTo>
                    <a:pt x="112" y="884"/>
                  </a:lnTo>
                  <a:lnTo>
                    <a:pt x="110" y="884"/>
                  </a:lnTo>
                  <a:lnTo>
                    <a:pt x="110" y="882"/>
                  </a:lnTo>
                  <a:lnTo>
                    <a:pt x="107" y="882"/>
                  </a:lnTo>
                  <a:lnTo>
                    <a:pt x="105" y="880"/>
                  </a:lnTo>
                  <a:lnTo>
                    <a:pt x="105" y="882"/>
                  </a:lnTo>
                  <a:lnTo>
                    <a:pt x="103" y="882"/>
                  </a:lnTo>
                  <a:lnTo>
                    <a:pt x="101" y="882"/>
                  </a:lnTo>
                  <a:lnTo>
                    <a:pt x="99" y="884"/>
                  </a:lnTo>
                  <a:lnTo>
                    <a:pt x="99" y="882"/>
                  </a:lnTo>
                  <a:lnTo>
                    <a:pt x="99" y="880"/>
                  </a:lnTo>
                  <a:lnTo>
                    <a:pt x="99" y="878"/>
                  </a:lnTo>
                  <a:lnTo>
                    <a:pt x="97" y="876"/>
                  </a:lnTo>
                  <a:lnTo>
                    <a:pt x="99" y="876"/>
                  </a:lnTo>
                  <a:lnTo>
                    <a:pt x="99" y="874"/>
                  </a:lnTo>
                  <a:lnTo>
                    <a:pt x="99" y="872"/>
                  </a:lnTo>
                  <a:lnTo>
                    <a:pt x="99" y="870"/>
                  </a:lnTo>
                  <a:lnTo>
                    <a:pt x="99" y="868"/>
                  </a:lnTo>
                  <a:lnTo>
                    <a:pt x="99" y="866"/>
                  </a:lnTo>
                  <a:lnTo>
                    <a:pt x="97" y="864"/>
                  </a:lnTo>
                  <a:lnTo>
                    <a:pt x="95" y="862"/>
                  </a:lnTo>
                  <a:lnTo>
                    <a:pt x="92" y="862"/>
                  </a:lnTo>
                  <a:lnTo>
                    <a:pt x="92" y="860"/>
                  </a:lnTo>
                  <a:lnTo>
                    <a:pt x="90" y="860"/>
                  </a:lnTo>
                  <a:lnTo>
                    <a:pt x="90" y="862"/>
                  </a:lnTo>
                  <a:lnTo>
                    <a:pt x="88" y="864"/>
                  </a:lnTo>
                  <a:lnTo>
                    <a:pt x="88" y="862"/>
                  </a:lnTo>
                  <a:lnTo>
                    <a:pt x="88" y="864"/>
                  </a:lnTo>
                  <a:lnTo>
                    <a:pt x="90" y="864"/>
                  </a:lnTo>
                  <a:lnTo>
                    <a:pt x="90" y="866"/>
                  </a:lnTo>
                  <a:lnTo>
                    <a:pt x="88" y="864"/>
                  </a:lnTo>
                  <a:lnTo>
                    <a:pt x="88" y="862"/>
                  </a:lnTo>
                  <a:lnTo>
                    <a:pt x="88" y="860"/>
                  </a:lnTo>
                  <a:lnTo>
                    <a:pt x="88" y="858"/>
                  </a:lnTo>
                  <a:lnTo>
                    <a:pt x="88" y="856"/>
                  </a:lnTo>
                  <a:lnTo>
                    <a:pt x="86" y="854"/>
                  </a:lnTo>
                  <a:lnTo>
                    <a:pt x="86" y="852"/>
                  </a:lnTo>
                  <a:lnTo>
                    <a:pt x="86" y="850"/>
                  </a:lnTo>
                  <a:lnTo>
                    <a:pt x="86" y="848"/>
                  </a:lnTo>
                  <a:lnTo>
                    <a:pt x="84" y="848"/>
                  </a:lnTo>
                  <a:lnTo>
                    <a:pt x="82" y="850"/>
                  </a:lnTo>
                  <a:lnTo>
                    <a:pt x="82" y="848"/>
                  </a:lnTo>
                  <a:lnTo>
                    <a:pt x="80" y="848"/>
                  </a:lnTo>
                  <a:lnTo>
                    <a:pt x="80" y="846"/>
                  </a:lnTo>
                  <a:lnTo>
                    <a:pt x="77" y="846"/>
                  </a:lnTo>
                  <a:lnTo>
                    <a:pt x="77" y="844"/>
                  </a:lnTo>
                  <a:lnTo>
                    <a:pt x="75" y="844"/>
                  </a:lnTo>
                  <a:lnTo>
                    <a:pt x="75" y="842"/>
                  </a:lnTo>
                  <a:lnTo>
                    <a:pt x="75" y="840"/>
                  </a:lnTo>
                  <a:lnTo>
                    <a:pt x="75" y="838"/>
                  </a:lnTo>
                  <a:lnTo>
                    <a:pt x="75" y="836"/>
                  </a:lnTo>
                  <a:lnTo>
                    <a:pt x="77" y="834"/>
                  </a:lnTo>
                  <a:lnTo>
                    <a:pt x="80" y="832"/>
                  </a:lnTo>
                  <a:lnTo>
                    <a:pt x="82" y="830"/>
                  </a:lnTo>
                  <a:lnTo>
                    <a:pt x="84" y="830"/>
                  </a:lnTo>
                  <a:lnTo>
                    <a:pt x="84" y="828"/>
                  </a:lnTo>
                  <a:lnTo>
                    <a:pt x="86" y="826"/>
                  </a:lnTo>
                  <a:lnTo>
                    <a:pt x="88" y="824"/>
                  </a:lnTo>
                  <a:lnTo>
                    <a:pt x="88" y="822"/>
                  </a:lnTo>
                  <a:lnTo>
                    <a:pt x="90" y="822"/>
                  </a:lnTo>
                  <a:lnTo>
                    <a:pt x="92" y="820"/>
                  </a:lnTo>
                  <a:lnTo>
                    <a:pt x="95" y="820"/>
                  </a:lnTo>
                  <a:lnTo>
                    <a:pt x="95" y="818"/>
                  </a:lnTo>
                  <a:lnTo>
                    <a:pt x="97" y="818"/>
                  </a:lnTo>
                  <a:lnTo>
                    <a:pt x="97" y="816"/>
                  </a:lnTo>
                  <a:lnTo>
                    <a:pt x="97" y="814"/>
                  </a:lnTo>
                  <a:lnTo>
                    <a:pt x="99" y="812"/>
                  </a:lnTo>
                  <a:lnTo>
                    <a:pt x="99" y="810"/>
                  </a:lnTo>
                  <a:lnTo>
                    <a:pt x="99" y="808"/>
                  </a:lnTo>
                  <a:lnTo>
                    <a:pt x="99" y="806"/>
                  </a:lnTo>
                  <a:lnTo>
                    <a:pt x="97" y="804"/>
                  </a:lnTo>
                  <a:lnTo>
                    <a:pt x="97" y="802"/>
                  </a:lnTo>
                  <a:lnTo>
                    <a:pt x="97" y="800"/>
                  </a:lnTo>
                  <a:lnTo>
                    <a:pt x="95" y="800"/>
                  </a:lnTo>
                  <a:lnTo>
                    <a:pt x="95" y="798"/>
                  </a:lnTo>
                  <a:lnTo>
                    <a:pt x="92" y="798"/>
                  </a:lnTo>
                  <a:lnTo>
                    <a:pt x="92" y="796"/>
                  </a:lnTo>
                  <a:lnTo>
                    <a:pt x="92" y="794"/>
                  </a:lnTo>
                  <a:lnTo>
                    <a:pt x="92" y="792"/>
                  </a:lnTo>
                  <a:lnTo>
                    <a:pt x="90" y="792"/>
                  </a:lnTo>
                  <a:lnTo>
                    <a:pt x="88" y="792"/>
                  </a:lnTo>
                  <a:lnTo>
                    <a:pt x="86" y="792"/>
                  </a:lnTo>
                  <a:lnTo>
                    <a:pt x="84" y="790"/>
                  </a:lnTo>
                  <a:lnTo>
                    <a:pt x="84" y="788"/>
                  </a:lnTo>
                  <a:lnTo>
                    <a:pt x="84" y="786"/>
                  </a:lnTo>
                  <a:lnTo>
                    <a:pt x="82" y="786"/>
                  </a:lnTo>
                  <a:lnTo>
                    <a:pt x="82" y="784"/>
                  </a:lnTo>
                  <a:lnTo>
                    <a:pt x="82" y="782"/>
                  </a:lnTo>
                  <a:lnTo>
                    <a:pt x="84" y="780"/>
                  </a:lnTo>
                  <a:lnTo>
                    <a:pt x="82" y="780"/>
                  </a:lnTo>
                  <a:lnTo>
                    <a:pt x="80" y="778"/>
                  </a:lnTo>
                  <a:lnTo>
                    <a:pt x="77" y="778"/>
                  </a:lnTo>
                  <a:lnTo>
                    <a:pt x="77" y="776"/>
                  </a:lnTo>
                  <a:lnTo>
                    <a:pt x="80" y="776"/>
                  </a:lnTo>
                  <a:lnTo>
                    <a:pt x="80" y="774"/>
                  </a:lnTo>
                  <a:lnTo>
                    <a:pt x="80" y="772"/>
                  </a:lnTo>
                  <a:lnTo>
                    <a:pt x="82" y="770"/>
                  </a:lnTo>
                  <a:lnTo>
                    <a:pt x="82" y="768"/>
                  </a:lnTo>
                  <a:lnTo>
                    <a:pt x="84" y="768"/>
                  </a:lnTo>
                  <a:lnTo>
                    <a:pt x="84" y="766"/>
                  </a:lnTo>
                  <a:lnTo>
                    <a:pt x="86" y="766"/>
                  </a:lnTo>
                  <a:lnTo>
                    <a:pt x="86" y="764"/>
                  </a:lnTo>
                  <a:lnTo>
                    <a:pt x="88" y="764"/>
                  </a:lnTo>
                  <a:lnTo>
                    <a:pt x="88" y="762"/>
                  </a:lnTo>
                  <a:lnTo>
                    <a:pt x="88" y="760"/>
                  </a:lnTo>
                  <a:lnTo>
                    <a:pt x="90" y="760"/>
                  </a:lnTo>
                  <a:lnTo>
                    <a:pt x="90" y="758"/>
                  </a:lnTo>
                  <a:lnTo>
                    <a:pt x="90" y="756"/>
                  </a:lnTo>
                  <a:lnTo>
                    <a:pt x="90" y="754"/>
                  </a:lnTo>
                  <a:lnTo>
                    <a:pt x="90" y="752"/>
                  </a:lnTo>
                  <a:lnTo>
                    <a:pt x="90" y="750"/>
                  </a:lnTo>
                  <a:lnTo>
                    <a:pt x="90" y="748"/>
                  </a:lnTo>
                  <a:lnTo>
                    <a:pt x="88" y="748"/>
                  </a:lnTo>
                  <a:lnTo>
                    <a:pt x="88" y="746"/>
                  </a:lnTo>
                  <a:lnTo>
                    <a:pt x="84" y="746"/>
                  </a:lnTo>
                  <a:lnTo>
                    <a:pt x="82" y="744"/>
                  </a:lnTo>
                  <a:lnTo>
                    <a:pt x="82" y="742"/>
                  </a:lnTo>
                  <a:lnTo>
                    <a:pt x="80" y="742"/>
                  </a:lnTo>
                  <a:lnTo>
                    <a:pt x="82" y="742"/>
                  </a:lnTo>
                  <a:lnTo>
                    <a:pt x="82" y="740"/>
                  </a:lnTo>
                  <a:lnTo>
                    <a:pt x="82" y="738"/>
                  </a:lnTo>
                  <a:lnTo>
                    <a:pt x="82" y="736"/>
                  </a:lnTo>
                  <a:lnTo>
                    <a:pt x="82" y="734"/>
                  </a:lnTo>
                  <a:lnTo>
                    <a:pt x="84" y="732"/>
                  </a:lnTo>
                  <a:lnTo>
                    <a:pt x="86" y="732"/>
                  </a:lnTo>
                  <a:lnTo>
                    <a:pt x="86" y="730"/>
                  </a:lnTo>
                  <a:lnTo>
                    <a:pt x="88" y="730"/>
                  </a:lnTo>
                  <a:lnTo>
                    <a:pt x="90" y="728"/>
                  </a:lnTo>
                  <a:lnTo>
                    <a:pt x="90" y="726"/>
                  </a:lnTo>
                  <a:lnTo>
                    <a:pt x="92" y="726"/>
                  </a:lnTo>
                  <a:lnTo>
                    <a:pt x="92" y="724"/>
                  </a:lnTo>
                  <a:lnTo>
                    <a:pt x="95" y="722"/>
                  </a:lnTo>
                  <a:lnTo>
                    <a:pt x="95" y="720"/>
                  </a:lnTo>
                  <a:lnTo>
                    <a:pt x="97" y="718"/>
                  </a:lnTo>
                  <a:lnTo>
                    <a:pt x="99" y="716"/>
                  </a:lnTo>
                  <a:lnTo>
                    <a:pt x="99" y="714"/>
                  </a:lnTo>
                  <a:lnTo>
                    <a:pt x="101" y="712"/>
                  </a:lnTo>
                  <a:lnTo>
                    <a:pt x="103" y="710"/>
                  </a:lnTo>
                  <a:lnTo>
                    <a:pt x="103" y="708"/>
                  </a:lnTo>
                  <a:lnTo>
                    <a:pt x="103" y="706"/>
                  </a:lnTo>
                  <a:lnTo>
                    <a:pt x="105" y="704"/>
                  </a:lnTo>
                  <a:lnTo>
                    <a:pt x="105" y="702"/>
                  </a:lnTo>
                  <a:lnTo>
                    <a:pt x="105" y="700"/>
                  </a:lnTo>
                  <a:lnTo>
                    <a:pt x="105" y="698"/>
                  </a:lnTo>
                  <a:lnTo>
                    <a:pt x="107" y="696"/>
                  </a:lnTo>
                  <a:lnTo>
                    <a:pt x="107" y="694"/>
                  </a:lnTo>
                  <a:lnTo>
                    <a:pt x="110" y="692"/>
                  </a:lnTo>
                  <a:lnTo>
                    <a:pt x="110" y="690"/>
                  </a:lnTo>
                  <a:lnTo>
                    <a:pt x="110" y="688"/>
                  </a:lnTo>
                  <a:lnTo>
                    <a:pt x="110" y="686"/>
                  </a:lnTo>
                  <a:lnTo>
                    <a:pt x="112" y="684"/>
                  </a:lnTo>
                  <a:lnTo>
                    <a:pt x="112" y="682"/>
                  </a:lnTo>
                  <a:lnTo>
                    <a:pt x="110" y="680"/>
                  </a:lnTo>
                  <a:lnTo>
                    <a:pt x="110" y="678"/>
                  </a:lnTo>
                  <a:lnTo>
                    <a:pt x="110" y="676"/>
                  </a:lnTo>
                  <a:lnTo>
                    <a:pt x="107" y="676"/>
                  </a:lnTo>
                  <a:lnTo>
                    <a:pt x="107" y="674"/>
                  </a:lnTo>
                  <a:lnTo>
                    <a:pt x="105" y="674"/>
                  </a:lnTo>
                  <a:lnTo>
                    <a:pt x="105" y="672"/>
                  </a:lnTo>
                  <a:lnTo>
                    <a:pt x="105" y="670"/>
                  </a:lnTo>
                  <a:lnTo>
                    <a:pt x="105" y="668"/>
                  </a:lnTo>
                  <a:lnTo>
                    <a:pt x="105" y="666"/>
                  </a:lnTo>
                  <a:lnTo>
                    <a:pt x="105" y="664"/>
                  </a:lnTo>
                  <a:lnTo>
                    <a:pt x="105" y="662"/>
                  </a:lnTo>
                  <a:lnTo>
                    <a:pt x="105" y="660"/>
                  </a:lnTo>
                  <a:lnTo>
                    <a:pt x="105" y="658"/>
                  </a:lnTo>
                  <a:lnTo>
                    <a:pt x="107" y="656"/>
                  </a:lnTo>
                  <a:lnTo>
                    <a:pt x="107" y="654"/>
                  </a:lnTo>
                  <a:lnTo>
                    <a:pt x="105" y="654"/>
                  </a:lnTo>
                  <a:lnTo>
                    <a:pt x="105" y="652"/>
                  </a:lnTo>
                  <a:lnTo>
                    <a:pt x="103" y="652"/>
                  </a:lnTo>
                  <a:lnTo>
                    <a:pt x="103" y="650"/>
                  </a:lnTo>
                  <a:lnTo>
                    <a:pt x="103" y="648"/>
                  </a:lnTo>
                  <a:lnTo>
                    <a:pt x="105" y="646"/>
                  </a:lnTo>
                  <a:lnTo>
                    <a:pt x="105" y="644"/>
                  </a:lnTo>
                  <a:lnTo>
                    <a:pt x="105" y="642"/>
                  </a:lnTo>
                  <a:lnTo>
                    <a:pt x="105" y="640"/>
                  </a:lnTo>
                  <a:lnTo>
                    <a:pt x="105" y="638"/>
                  </a:lnTo>
                  <a:lnTo>
                    <a:pt x="107" y="638"/>
                  </a:lnTo>
                  <a:lnTo>
                    <a:pt x="105" y="636"/>
                  </a:lnTo>
                  <a:lnTo>
                    <a:pt x="103" y="636"/>
                  </a:lnTo>
                  <a:lnTo>
                    <a:pt x="103" y="634"/>
                  </a:lnTo>
                  <a:lnTo>
                    <a:pt x="105" y="632"/>
                  </a:lnTo>
                  <a:lnTo>
                    <a:pt x="105" y="630"/>
                  </a:lnTo>
                  <a:lnTo>
                    <a:pt x="103" y="630"/>
                  </a:lnTo>
                  <a:lnTo>
                    <a:pt x="103" y="628"/>
                  </a:lnTo>
                  <a:lnTo>
                    <a:pt x="103" y="626"/>
                  </a:lnTo>
                  <a:lnTo>
                    <a:pt x="105" y="624"/>
                  </a:lnTo>
                  <a:lnTo>
                    <a:pt x="103" y="624"/>
                  </a:lnTo>
                  <a:lnTo>
                    <a:pt x="103" y="622"/>
                  </a:lnTo>
                  <a:lnTo>
                    <a:pt x="103" y="620"/>
                  </a:lnTo>
                  <a:lnTo>
                    <a:pt x="103" y="618"/>
                  </a:lnTo>
                  <a:lnTo>
                    <a:pt x="103" y="616"/>
                  </a:lnTo>
                  <a:lnTo>
                    <a:pt x="105" y="616"/>
                  </a:lnTo>
                  <a:lnTo>
                    <a:pt x="105" y="614"/>
                  </a:lnTo>
                  <a:lnTo>
                    <a:pt x="105" y="612"/>
                  </a:lnTo>
                  <a:lnTo>
                    <a:pt x="107" y="614"/>
                  </a:lnTo>
                  <a:lnTo>
                    <a:pt x="110" y="614"/>
                  </a:lnTo>
                  <a:lnTo>
                    <a:pt x="110" y="616"/>
                  </a:lnTo>
                  <a:lnTo>
                    <a:pt x="112" y="618"/>
                  </a:lnTo>
                  <a:lnTo>
                    <a:pt x="112" y="620"/>
                  </a:lnTo>
                  <a:lnTo>
                    <a:pt x="112" y="622"/>
                  </a:lnTo>
                  <a:lnTo>
                    <a:pt x="114" y="622"/>
                  </a:lnTo>
                  <a:lnTo>
                    <a:pt x="114" y="624"/>
                  </a:lnTo>
                  <a:lnTo>
                    <a:pt x="116" y="626"/>
                  </a:lnTo>
                  <a:lnTo>
                    <a:pt x="116" y="628"/>
                  </a:lnTo>
                  <a:lnTo>
                    <a:pt x="118" y="628"/>
                  </a:lnTo>
                  <a:lnTo>
                    <a:pt x="118" y="630"/>
                  </a:lnTo>
                  <a:lnTo>
                    <a:pt x="120" y="630"/>
                  </a:lnTo>
                  <a:lnTo>
                    <a:pt x="123" y="630"/>
                  </a:lnTo>
                  <a:lnTo>
                    <a:pt x="125" y="630"/>
                  </a:lnTo>
                  <a:lnTo>
                    <a:pt x="125" y="628"/>
                  </a:lnTo>
                  <a:lnTo>
                    <a:pt x="127" y="626"/>
                  </a:lnTo>
                  <a:lnTo>
                    <a:pt x="127" y="624"/>
                  </a:lnTo>
                  <a:lnTo>
                    <a:pt x="129" y="624"/>
                  </a:lnTo>
                  <a:lnTo>
                    <a:pt x="131" y="622"/>
                  </a:lnTo>
                  <a:lnTo>
                    <a:pt x="131" y="620"/>
                  </a:lnTo>
                  <a:lnTo>
                    <a:pt x="133" y="618"/>
                  </a:lnTo>
                  <a:lnTo>
                    <a:pt x="133" y="616"/>
                  </a:lnTo>
                  <a:lnTo>
                    <a:pt x="135" y="614"/>
                  </a:lnTo>
                  <a:lnTo>
                    <a:pt x="135" y="612"/>
                  </a:lnTo>
                  <a:lnTo>
                    <a:pt x="133" y="612"/>
                  </a:lnTo>
                  <a:lnTo>
                    <a:pt x="133" y="614"/>
                  </a:lnTo>
                  <a:lnTo>
                    <a:pt x="131" y="616"/>
                  </a:lnTo>
                  <a:lnTo>
                    <a:pt x="129" y="616"/>
                  </a:lnTo>
                  <a:lnTo>
                    <a:pt x="129" y="618"/>
                  </a:lnTo>
                  <a:lnTo>
                    <a:pt x="127" y="620"/>
                  </a:lnTo>
                  <a:lnTo>
                    <a:pt x="127" y="618"/>
                  </a:lnTo>
                  <a:lnTo>
                    <a:pt x="129" y="616"/>
                  </a:lnTo>
                  <a:lnTo>
                    <a:pt x="131" y="616"/>
                  </a:lnTo>
                  <a:lnTo>
                    <a:pt x="131" y="614"/>
                  </a:lnTo>
                  <a:lnTo>
                    <a:pt x="133" y="612"/>
                  </a:lnTo>
                  <a:lnTo>
                    <a:pt x="133" y="610"/>
                  </a:lnTo>
                  <a:lnTo>
                    <a:pt x="135" y="608"/>
                  </a:lnTo>
                  <a:lnTo>
                    <a:pt x="135" y="606"/>
                  </a:lnTo>
                  <a:lnTo>
                    <a:pt x="138" y="604"/>
                  </a:lnTo>
                  <a:lnTo>
                    <a:pt x="138" y="602"/>
                  </a:lnTo>
                  <a:lnTo>
                    <a:pt x="138" y="600"/>
                  </a:lnTo>
                  <a:lnTo>
                    <a:pt x="138" y="598"/>
                  </a:lnTo>
                  <a:lnTo>
                    <a:pt x="138" y="596"/>
                  </a:lnTo>
                  <a:lnTo>
                    <a:pt x="140" y="594"/>
                  </a:lnTo>
                  <a:lnTo>
                    <a:pt x="140" y="592"/>
                  </a:lnTo>
                  <a:lnTo>
                    <a:pt x="140" y="591"/>
                  </a:lnTo>
                  <a:lnTo>
                    <a:pt x="140" y="589"/>
                  </a:lnTo>
                  <a:lnTo>
                    <a:pt x="140" y="587"/>
                  </a:lnTo>
                  <a:lnTo>
                    <a:pt x="142" y="585"/>
                  </a:lnTo>
                  <a:lnTo>
                    <a:pt x="142" y="583"/>
                  </a:lnTo>
                  <a:lnTo>
                    <a:pt x="142" y="581"/>
                  </a:lnTo>
                  <a:lnTo>
                    <a:pt x="142" y="579"/>
                  </a:lnTo>
                  <a:lnTo>
                    <a:pt x="140" y="577"/>
                  </a:lnTo>
                  <a:lnTo>
                    <a:pt x="140" y="575"/>
                  </a:lnTo>
                  <a:lnTo>
                    <a:pt x="140" y="573"/>
                  </a:lnTo>
                  <a:lnTo>
                    <a:pt x="138" y="571"/>
                  </a:lnTo>
                  <a:lnTo>
                    <a:pt x="138" y="569"/>
                  </a:lnTo>
                  <a:lnTo>
                    <a:pt x="135" y="567"/>
                  </a:lnTo>
                  <a:lnTo>
                    <a:pt x="138" y="567"/>
                  </a:lnTo>
                  <a:lnTo>
                    <a:pt x="135" y="567"/>
                  </a:lnTo>
                  <a:lnTo>
                    <a:pt x="135" y="565"/>
                  </a:lnTo>
                  <a:lnTo>
                    <a:pt x="135" y="563"/>
                  </a:lnTo>
                  <a:lnTo>
                    <a:pt x="133" y="561"/>
                  </a:lnTo>
                  <a:lnTo>
                    <a:pt x="131" y="561"/>
                  </a:lnTo>
                  <a:lnTo>
                    <a:pt x="131" y="559"/>
                  </a:lnTo>
                  <a:lnTo>
                    <a:pt x="129" y="559"/>
                  </a:lnTo>
                  <a:lnTo>
                    <a:pt x="127" y="557"/>
                  </a:lnTo>
                  <a:lnTo>
                    <a:pt x="125" y="557"/>
                  </a:lnTo>
                  <a:lnTo>
                    <a:pt x="123" y="557"/>
                  </a:lnTo>
                  <a:lnTo>
                    <a:pt x="120" y="557"/>
                  </a:lnTo>
                  <a:lnTo>
                    <a:pt x="118" y="557"/>
                  </a:lnTo>
                  <a:lnTo>
                    <a:pt x="120" y="557"/>
                  </a:lnTo>
                  <a:lnTo>
                    <a:pt x="120" y="555"/>
                  </a:lnTo>
                  <a:lnTo>
                    <a:pt x="120" y="553"/>
                  </a:lnTo>
                  <a:lnTo>
                    <a:pt x="118" y="555"/>
                  </a:lnTo>
                  <a:lnTo>
                    <a:pt x="118" y="557"/>
                  </a:lnTo>
                  <a:lnTo>
                    <a:pt x="118" y="559"/>
                  </a:lnTo>
                  <a:lnTo>
                    <a:pt x="116" y="557"/>
                  </a:lnTo>
                  <a:lnTo>
                    <a:pt x="114" y="557"/>
                  </a:lnTo>
                  <a:lnTo>
                    <a:pt x="112" y="559"/>
                  </a:lnTo>
                  <a:lnTo>
                    <a:pt x="110" y="559"/>
                  </a:lnTo>
                  <a:lnTo>
                    <a:pt x="110" y="557"/>
                  </a:lnTo>
                  <a:lnTo>
                    <a:pt x="112" y="557"/>
                  </a:lnTo>
                  <a:lnTo>
                    <a:pt x="114" y="557"/>
                  </a:lnTo>
                  <a:lnTo>
                    <a:pt x="116" y="555"/>
                  </a:lnTo>
                  <a:lnTo>
                    <a:pt x="114" y="557"/>
                  </a:lnTo>
                  <a:lnTo>
                    <a:pt x="116" y="557"/>
                  </a:lnTo>
                  <a:lnTo>
                    <a:pt x="116" y="555"/>
                  </a:lnTo>
                  <a:lnTo>
                    <a:pt x="114" y="555"/>
                  </a:lnTo>
                  <a:lnTo>
                    <a:pt x="112" y="555"/>
                  </a:lnTo>
                  <a:lnTo>
                    <a:pt x="110" y="557"/>
                  </a:lnTo>
                  <a:lnTo>
                    <a:pt x="107" y="555"/>
                  </a:lnTo>
                  <a:lnTo>
                    <a:pt x="105" y="555"/>
                  </a:lnTo>
                  <a:lnTo>
                    <a:pt x="105" y="557"/>
                  </a:lnTo>
                  <a:lnTo>
                    <a:pt x="103" y="557"/>
                  </a:lnTo>
                  <a:lnTo>
                    <a:pt x="101" y="559"/>
                  </a:lnTo>
                  <a:lnTo>
                    <a:pt x="101" y="561"/>
                  </a:lnTo>
                  <a:lnTo>
                    <a:pt x="101" y="563"/>
                  </a:lnTo>
                  <a:lnTo>
                    <a:pt x="103" y="563"/>
                  </a:lnTo>
                  <a:lnTo>
                    <a:pt x="105" y="561"/>
                  </a:lnTo>
                  <a:lnTo>
                    <a:pt x="103" y="563"/>
                  </a:lnTo>
                  <a:lnTo>
                    <a:pt x="105" y="563"/>
                  </a:lnTo>
                  <a:lnTo>
                    <a:pt x="107" y="563"/>
                  </a:lnTo>
                  <a:lnTo>
                    <a:pt x="107" y="561"/>
                  </a:lnTo>
                  <a:lnTo>
                    <a:pt x="110" y="559"/>
                  </a:lnTo>
                  <a:lnTo>
                    <a:pt x="112" y="559"/>
                  </a:lnTo>
                  <a:lnTo>
                    <a:pt x="110" y="561"/>
                  </a:lnTo>
                  <a:lnTo>
                    <a:pt x="107" y="561"/>
                  </a:lnTo>
                  <a:lnTo>
                    <a:pt x="107" y="563"/>
                  </a:lnTo>
                  <a:lnTo>
                    <a:pt x="105" y="565"/>
                  </a:lnTo>
                  <a:lnTo>
                    <a:pt x="105" y="567"/>
                  </a:lnTo>
                  <a:lnTo>
                    <a:pt x="103" y="567"/>
                  </a:lnTo>
                  <a:lnTo>
                    <a:pt x="101" y="569"/>
                  </a:lnTo>
                  <a:lnTo>
                    <a:pt x="103" y="571"/>
                  </a:lnTo>
                  <a:lnTo>
                    <a:pt x="101" y="573"/>
                  </a:lnTo>
                  <a:lnTo>
                    <a:pt x="101" y="575"/>
                  </a:lnTo>
                  <a:lnTo>
                    <a:pt x="101" y="577"/>
                  </a:lnTo>
                  <a:lnTo>
                    <a:pt x="99" y="577"/>
                  </a:lnTo>
                  <a:lnTo>
                    <a:pt x="99" y="575"/>
                  </a:lnTo>
                  <a:lnTo>
                    <a:pt x="101" y="573"/>
                  </a:lnTo>
                  <a:lnTo>
                    <a:pt x="101" y="571"/>
                  </a:lnTo>
                  <a:lnTo>
                    <a:pt x="101" y="569"/>
                  </a:lnTo>
                  <a:lnTo>
                    <a:pt x="101" y="567"/>
                  </a:lnTo>
                  <a:lnTo>
                    <a:pt x="99" y="565"/>
                  </a:lnTo>
                  <a:lnTo>
                    <a:pt x="97" y="565"/>
                  </a:lnTo>
                  <a:lnTo>
                    <a:pt x="97" y="563"/>
                  </a:lnTo>
                  <a:lnTo>
                    <a:pt x="95" y="561"/>
                  </a:lnTo>
                  <a:lnTo>
                    <a:pt x="92" y="561"/>
                  </a:lnTo>
                  <a:lnTo>
                    <a:pt x="92" y="559"/>
                  </a:lnTo>
                  <a:lnTo>
                    <a:pt x="90" y="561"/>
                  </a:lnTo>
                  <a:lnTo>
                    <a:pt x="88" y="561"/>
                  </a:lnTo>
                  <a:lnTo>
                    <a:pt x="88" y="559"/>
                  </a:lnTo>
                  <a:lnTo>
                    <a:pt x="88" y="557"/>
                  </a:lnTo>
                  <a:lnTo>
                    <a:pt x="86" y="555"/>
                  </a:lnTo>
                  <a:lnTo>
                    <a:pt x="88" y="555"/>
                  </a:lnTo>
                  <a:lnTo>
                    <a:pt x="88" y="553"/>
                  </a:lnTo>
                  <a:lnTo>
                    <a:pt x="88" y="551"/>
                  </a:lnTo>
                  <a:lnTo>
                    <a:pt x="88" y="549"/>
                  </a:lnTo>
                  <a:lnTo>
                    <a:pt x="88" y="547"/>
                  </a:lnTo>
                  <a:lnTo>
                    <a:pt x="88" y="545"/>
                  </a:lnTo>
                  <a:lnTo>
                    <a:pt x="88" y="543"/>
                  </a:lnTo>
                  <a:lnTo>
                    <a:pt x="88" y="541"/>
                  </a:lnTo>
                  <a:lnTo>
                    <a:pt x="88" y="539"/>
                  </a:lnTo>
                  <a:lnTo>
                    <a:pt x="88" y="537"/>
                  </a:lnTo>
                  <a:lnTo>
                    <a:pt x="88" y="535"/>
                  </a:lnTo>
                  <a:lnTo>
                    <a:pt x="88" y="533"/>
                  </a:lnTo>
                  <a:lnTo>
                    <a:pt x="88" y="531"/>
                  </a:lnTo>
                  <a:lnTo>
                    <a:pt x="86" y="529"/>
                  </a:lnTo>
                  <a:lnTo>
                    <a:pt x="86" y="527"/>
                  </a:lnTo>
                  <a:lnTo>
                    <a:pt x="88" y="525"/>
                  </a:lnTo>
                  <a:lnTo>
                    <a:pt x="88" y="523"/>
                  </a:lnTo>
                  <a:lnTo>
                    <a:pt x="90" y="523"/>
                  </a:lnTo>
                  <a:lnTo>
                    <a:pt x="90" y="521"/>
                  </a:lnTo>
                  <a:lnTo>
                    <a:pt x="92" y="519"/>
                  </a:lnTo>
                  <a:lnTo>
                    <a:pt x="92" y="517"/>
                  </a:lnTo>
                  <a:lnTo>
                    <a:pt x="92" y="515"/>
                  </a:lnTo>
                  <a:lnTo>
                    <a:pt x="92" y="513"/>
                  </a:lnTo>
                  <a:lnTo>
                    <a:pt x="92" y="511"/>
                  </a:lnTo>
                  <a:lnTo>
                    <a:pt x="92" y="509"/>
                  </a:lnTo>
                  <a:lnTo>
                    <a:pt x="90" y="509"/>
                  </a:lnTo>
                  <a:lnTo>
                    <a:pt x="90" y="507"/>
                  </a:lnTo>
                  <a:lnTo>
                    <a:pt x="90" y="505"/>
                  </a:lnTo>
                  <a:lnTo>
                    <a:pt x="88" y="505"/>
                  </a:lnTo>
                  <a:lnTo>
                    <a:pt x="86" y="505"/>
                  </a:lnTo>
                  <a:lnTo>
                    <a:pt x="84" y="507"/>
                  </a:lnTo>
                  <a:lnTo>
                    <a:pt x="82" y="507"/>
                  </a:lnTo>
                  <a:lnTo>
                    <a:pt x="82" y="505"/>
                  </a:lnTo>
                  <a:lnTo>
                    <a:pt x="82" y="503"/>
                  </a:lnTo>
                  <a:lnTo>
                    <a:pt x="82" y="501"/>
                  </a:lnTo>
                  <a:lnTo>
                    <a:pt x="84" y="501"/>
                  </a:lnTo>
                  <a:lnTo>
                    <a:pt x="86" y="501"/>
                  </a:lnTo>
                  <a:lnTo>
                    <a:pt x="88" y="501"/>
                  </a:lnTo>
                  <a:lnTo>
                    <a:pt x="88" y="499"/>
                  </a:lnTo>
                  <a:lnTo>
                    <a:pt x="88" y="497"/>
                  </a:lnTo>
                  <a:lnTo>
                    <a:pt x="90" y="497"/>
                  </a:lnTo>
                  <a:lnTo>
                    <a:pt x="90" y="499"/>
                  </a:lnTo>
                  <a:lnTo>
                    <a:pt x="90" y="501"/>
                  </a:lnTo>
                  <a:lnTo>
                    <a:pt x="92" y="501"/>
                  </a:lnTo>
                  <a:lnTo>
                    <a:pt x="95" y="501"/>
                  </a:lnTo>
                  <a:lnTo>
                    <a:pt x="97" y="501"/>
                  </a:lnTo>
                  <a:lnTo>
                    <a:pt x="99" y="499"/>
                  </a:lnTo>
                  <a:lnTo>
                    <a:pt x="99" y="497"/>
                  </a:lnTo>
                  <a:lnTo>
                    <a:pt x="101" y="497"/>
                  </a:lnTo>
                  <a:lnTo>
                    <a:pt x="103" y="497"/>
                  </a:lnTo>
                  <a:lnTo>
                    <a:pt x="103" y="499"/>
                  </a:lnTo>
                  <a:lnTo>
                    <a:pt x="105" y="499"/>
                  </a:lnTo>
                  <a:lnTo>
                    <a:pt x="107" y="497"/>
                  </a:lnTo>
                  <a:lnTo>
                    <a:pt x="110" y="495"/>
                  </a:lnTo>
                  <a:lnTo>
                    <a:pt x="112" y="493"/>
                  </a:lnTo>
                  <a:lnTo>
                    <a:pt x="114" y="491"/>
                  </a:lnTo>
                  <a:lnTo>
                    <a:pt x="116" y="489"/>
                  </a:lnTo>
                  <a:lnTo>
                    <a:pt x="118" y="487"/>
                  </a:lnTo>
                  <a:lnTo>
                    <a:pt x="118" y="485"/>
                  </a:lnTo>
                  <a:lnTo>
                    <a:pt x="120" y="483"/>
                  </a:lnTo>
                  <a:lnTo>
                    <a:pt x="118" y="483"/>
                  </a:lnTo>
                  <a:lnTo>
                    <a:pt x="120" y="483"/>
                  </a:lnTo>
                  <a:lnTo>
                    <a:pt x="120" y="481"/>
                  </a:lnTo>
                  <a:lnTo>
                    <a:pt x="118" y="479"/>
                  </a:lnTo>
                  <a:lnTo>
                    <a:pt x="118" y="477"/>
                  </a:lnTo>
                  <a:lnTo>
                    <a:pt x="120" y="477"/>
                  </a:lnTo>
                  <a:lnTo>
                    <a:pt x="118" y="475"/>
                  </a:lnTo>
                  <a:lnTo>
                    <a:pt x="118" y="473"/>
                  </a:lnTo>
                  <a:lnTo>
                    <a:pt x="118" y="471"/>
                  </a:lnTo>
                  <a:lnTo>
                    <a:pt x="118" y="469"/>
                  </a:lnTo>
                  <a:lnTo>
                    <a:pt x="116" y="467"/>
                  </a:lnTo>
                  <a:lnTo>
                    <a:pt x="114" y="467"/>
                  </a:lnTo>
                  <a:lnTo>
                    <a:pt x="114" y="465"/>
                  </a:lnTo>
                  <a:lnTo>
                    <a:pt x="112" y="463"/>
                  </a:lnTo>
                  <a:lnTo>
                    <a:pt x="112" y="461"/>
                  </a:lnTo>
                  <a:lnTo>
                    <a:pt x="112" y="459"/>
                  </a:lnTo>
                  <a:lnTo>
                    <a:pt x="110" y="459"/>
                  </a:lnTo>
                  <a:lnTo>
                    <a:pt x="110" y="457"/>
                  </a:lnTo>
                  <a:lnTo>
                    <a:pt x="110" y="455"/>
                  </a:lnTo>
                  <a:lnTo>
                    <a:pt x="110" y="453"/>
                  </a:lnTo>
                  <a:lnTo>
                    <a:pt x="110" y="451"/>
                  </a:lnTo>
                  <a:lnTo>
                    <a:pt x="110" y="449"/>
                  </a:lnTo>
                  <a:lnTo>
                    <a:pt x="110" y="447"/>
                  </a:lnTo>
                  <a:lnTo>
                    <a:pt x="107" y="447"/>
                  </a:lnTo>
                  <a:lnTo>
                    <a:pt x="107" y="445"/>
                  </a:lnTo>
                  <a:lnTo>
                    <a:pt x="110" y="443"/>
                  </a:lnTo>
                  <a:lnTo>
                    <a:pt x="110" y="441"/>
                  </a:lnTo>
                  <a:lnTo>
                    <a:pt x="112" y="439"/>
                  </a:lnTo>
                  <a:lnTo>
                    <a:pt x="112" y="437"/>
                  </a:lnTo>
                  <a:lnTo>
                    <a:pt x="112" y="435"/>
                  </a:lnTo>
                  <a:lnTo>
                    <a:pt x="112" y="433"/>
                  </a:lnTo>
                  <a:lnTo>
                    <a:pt x="110" y="433"/>
                  </a:lnTo>
                  <a:lnTo>
                    <a:pt x="110" y="431"/>
                  </a:lnTo>
                  <a:lnTo>
                    <a:pt x="110" y="429"/>
                  </a:lnTo>
                  <a:lnTo>
                    <a:pt x="112" y="427"/>
                  </a:lnTo>
                  <a:lnTo>
                    <a:pt x="112" y="425"/>
                  </a:lnTo>
                  <a:lnTo>
                    <a:pt x="110" y="423"/>
                  </a:lnTo>
                  <a:lnTo>
                    <a:pt x="112" y="423"/>
                  </a:lnTo>
                  <a:lnTo>
                    <a:pt x="112" y="421"/>
                  </a:lnTo>
                  <a:lnTo>
                    <a:pt x="114" y="419"/>
                  </a:lnTo>
                  <a:lnTo>
                    <a:pt x="114" y="417"/>
                  </a:lnTo>
                  <a:lnTo>
                    <a:pt x="114" y="415"/>
                  </a:lnTo>
                  <a:lnTo>
                    <a:pt x="114" y="413"/>
                  </a:lnTo>
                  <a:lnTo>
                    <a:pt x="116" y="413"/>
                  </a:lnTo>
                  <a:lnTo>
                    <a:pt x="116" y="411"/>
                  </a:lnTo>
                  <a:lnTo>
                    <a:pt x="116" y="409"/>
                  </a:lnTo>
                  <a:lnTo>
                    <a:pt x="116" y="407"/>
                  </a:lnTo>
                  <a:lnTo>
                    <a:pt x="118" y="405"/>
                  </a:lnTo>
                  <a:lnTo>
                    <a:pt x="118" y="403"/>
                  </a:lnTo>
                  <a:lnTo>
                    <a:pt x="118" y="401"/>
                  </a:lnTo>
                  <a:lnTo>
                    <a:pt x="116" y="399"/>
                  </a:lnTo>
                  <a:lnTo>
                    <a:pt x="114" y="399"/>
                  </a:lnTo>
                  <a:lnTo>
                    <a:pt x="114" y="401"/>
                  </a:lnTo>
                  <a:lnTo>
                    <a:pt x="114" y="399"/>
                  </a:lnTo>
                  <a:lnTo>
                    <a:pt x="114" y="397"/>
                  </a:lnTo>
                  <a:lnTo>
                    <a:pt x="112" y="397"/>
                  </a:lnTo>
                  <a:lnTo>
                    <a:pt x="114" y="395"/>
                  </a:lnTo>
                  <a:lnTo>
                    <a:pt x="112" y="395"/>
                  </a:lnTo>
                  <a:lnTo>
                    <a:pt x="112" y="393"/>
                  </a:lnTo>
                  <a:lnTo>
                    <a:pt x="112" y="391"/>
                  </a:lnTo>
                  <a:lnTo>
                    <a:pt x="112" y="389"/>
                  </a:lnTo>
                  <a:lnTo>
                    <a:pt x="110" y="387"/>
                  </a:lnTo>
                  <a:lnTo>
                    <a:pt x="107" y="387"/>
                  </a:lnTo>
                  <a:lnTo>
                    <a:pt x="105" y="387"/>
                  </a:lnTo>
                  <a:lnTo>
                    <a:pt x="103" y="387"/>
                  </a:lnTo>
                  <a:lnTo>
                    <a:pt x="103" y="385"/>
                  </a:lnTo>
                  <a:lnTo>
                    <a:pt x="101" y="385"/>
                  </a:lnTo>
                  <a:lnTo>
                    <a:pt x="101" y="383"/>
                  </a:lnTo>
                  <a:lnTo>
                    <a:pt x="101" y="381"/>
                  </a:lnTo>
                  <a:lnTo>
                    <a:pt x="99" y="381"/>
                  </a:lnTo>
                  <a:lnTo>
                    <a:pt x="97" y="379"/>
                  </a:lnTo>
                  <a:lnTo>
                    <a:pt x="95" y="379"/>
                  </a:lnTo>
                  <a:lnTo>
                    <a:pt x="92" y="379"/>
                  </a:lnTo>
                  <a:lnTo>
                    <a:pt x="90" y="379"/>
                  </a:lnTo>
                  <a:lnTo>
                    <a:pt x="88" y="379"/>
                  </a:lnTo>
                  <a:lnTo>
                    <a:pt x="86" y="379"/>
                  </a:lnTo>
                  <a:lnTo>
                    <a:pt x="84" y="379"/>
                  </a:lnTo>
                  <a:lnTo>
                    <a:pt x="84" y="377"/>
                  </a:lnTo>
                  <a:lnTo>
                    <a:pt x="84" y="375"/>
                  </a:lnTo>
                  <a:lnTo>
                    <a:pt x="84" y="373"/>
                  </a:lnTo>
                  <a:lnTo>
                    <a:pt x="82" y="371"/>
                  </a:lnTo>
                  <a:lnTo>
                    <a:pt x="82" y="369"/>
                  </a:lnTo>
                  <a:lnTo>
                    <a:pt x="84" y="369"/>
                  </a:lnTo>
                  <a:lnTo>
                    <a:pt x="86" y="367"/>
                  </a:lnTo>
                  <a:lnTo>
                    <a:pt x="86" y="365"/>
                  </a:lnTo>
                  <a:lnTo>
                    <a:pt x="86" y="363"/>
                  </a:lnTo>
                  <a:lnTo>
                    <a:pt x="86" y="361"/>
                  </a:lnTo>
                  <a:lnTo>
                    <a:pt x="88" y="359"/>
                  </a:lnTo>
                  <a:lnTo>
                    <a:pt x="88" y="357"/>
                  </a:lnTo>
                  <a:lnTo>
                    <a:pt x="88" y="355"/>
                  </a:lnTo>
                  <a:lnTo>
                    <a:pt x="88" y="353"/>
                  </a:lnTo>
                  <a:lnTo>
                    <a:pt x="90" y="351"/>
                  </a:lnTo>
                  <a:lnTo>
                    <a:pt x="90" y="349"/>
                  </a:lnTo>
                  <a:lnTo>
                    <a:pt x="90" y="347"/>
                  </a:lnTo>
                  <a:lnTo>
                    <a:pt x="90" y="345"/>
                  </a:lnTo>
                  <a:lnTo>
                    <a:pt x="88" y="343"/>
                  </a:lnTo>
                  <a:lnTo>
                    <a:pt x="88" y="341"/>
                  </a:lnTo>
                  <a:lnTo>
                    <a:pt x="88" y="339"/>
                  </a:lnTo>
                  <a:lnTo>
                    <a:pt x="88" y="337"/>
                  </a:lnTo>
                  <a:lnTo>
                    <a:pt x="86" y="335"/>
                  </a:lnTo>
                  <a:lnTo>
                    <a:pt x="86" y="333"/>
                  </a:lnTo>
                  <a:lnTo>
                    <a:pt x="86" y="331"/>
                  </a:lnTo>
                  <a:lnTo>
                    <a:pt x="84" y="329"/>
                  </a:lnTo>
                  <a:lnTo>
                    <a:pt x="84" y="327"/>
                  </a:lnTo>
                  <a:lnTo>
                    <a:pt x="84" y="325"/>
                  </a:lnTo>
                  <a:lnTo>
                    <a:pt x="84" y="323"/>
                  </a:lnTo>
                  <a:lnTo>
                    <a:pt x="82" y="321"/>
                  </a:lnTo>
                  <a:lnTo>
                    <a:pt x="82" y="319"/>
                  </a:lnTo>
                  <a:lnTo>
                    <a:pt x="82" y="317"/>
                  </a:lnTo>
                  <a:lnTo>
                    <a:pt x="80" y="315"/>
                  </a:lnTo>
                  <a:lnTo>
                    <a:pt x="80" y="313"/>
                  </a:lnTo>
                  <a:lnTo>
                    <a:pt x="77" y="313"/>
                  </a:lnTo>
                  <a:lnTo>
                    <a:pt x="75" y="313"/>
                  </a:lnTo>
                  <a:lnTo>
                    <a:pt x="73" y="311"/>
                  </a:lnTo>
                  <a:lnTo>
                    <a:pt x="71" y="311"/>
                  </a:lnTo>
                  <a:lnTo>
                    <a:pt x="69" y="311"/>
                  </a:lnTo>
                  <a:lnTo>
                    <a:pt x="69" y="309"/>
                  </a:lnTo>
                  <a:lnTo>
                    <a:pt x="69" y="307"/>
                  </a:lnTo>
                  <a:lnTo>
                    <a:pt x="67" y="305"/>
                  </a:lnTo>
                  <a:lnTo>
                    <a:pt x="67" y="303"/>
                  </a:lnTo>
                  <a:lnTo>
                    <a:pt x="67" y="301"/>
                  </a:lnTo>
                  <a:lnTo>
                    <a:pt x="67" y="299"/>
                  </a:lnTo>
                  <a:lnTo>
                    <a:pt x="65" y="299"/>
                  </a:lnTo>
                  <a:lnTo>
                    <a:pt x="65" y="297"/>
                  </a:lnTo>
                  <a:lnTo>
                    <a:pt x="65" y="295"/>
                  </a:lnTo>
                  <a:lnTo>
                    <a:pt x="62" y="295"/>
                  </a:lnTo>
                  <a:lnTo>
                    <a:pt x="62" y="293"/>
                  </a:lnTo>
                  <a:lnTo>
                    <a:pt x="62" y="291"/>
                  </a:lnTo>
                  <a:lnTo>
                    <a:pt x="60" y="289"/>
                  </a:lnTo>
                  <a:lnTo>
                    <a:pt x="60" y="287"/>
                  </a:lnTo>
                  <a:lnTo>
                    <a:pt x="62" y="285"/>
                  </a:lnTo>
                  <a:lnTo>
                    <a:pt x="62" y="283"/>
                  </a:lnTo>
                  <a:lnTo>
                    <a:pt x="62" y="281"/>
                  </a:lnTo>
                  <a:lnTo>
                    <a:pt x="60" y="279"/>
                  </a:lnTo>
                  <a:lnTo>
                    <a:pt x="58" y="277"/>
                  </a:lnTo>
                  <a:lnTo>
                    <a:pt x="58" y="275"/>
                  </a:lnTo>
                  <a:lnTo>
                    <a:pt x="56" y="275"/>
                  </a:lnTo>
                  <a:lnTo>
                    <a:pt x="56" y="273"/>
                  </a:lnTo>
                  <a:lnTo>
                    <a:pt x="54" y="273"/>
                  </a:lnTo>
                  <a:lnTo>
                    <a:pt x="52" y="273"/>
                  </a:lnTo>
                  <a:lnTo>
                    <a:pt x="54" y="271"/>
                  </a:lnTo>
                  <a:lnTo>
                    <a:pt x="56" y="273"/>
                  </a:lnTo>
                  <a:lnTo>
                    <a:pt x="58" y="273"/>
                  </a:lnTo>
                  <a:lnTo>
                    <a:pt x="60" y="275"/>
                  </a:lnTo>
                  <a:lnTo>
                    <a:pt x="60" y="273"/>
                  </a:lnTo>
                  <a:lnTo>
                    <a:pt x="58" y="273"/>
                  </a:lnTo>
                  <a:lnTo>
                    <a:pt x="58" y="271"/>
                  </a:lnTo>
                  <a:lnTo>
                    <a:pt x="56" y="271"/>
                  </a:lnTo>
                  <a:lnTo>
                    <a:pt x="54" y="271"/>
                  </a:lnTo>
                  <a:lnTo>
                    <a:pt x="54" y="269"/>
                  </a:lnTo>
                  <a:lnTo>
                    <a:pt x="52" y="267"/>
                  </a:lnTo>
                  <a:lnTo>
                    <a:pt x="52" y="269"/>
                  </a:lnTo>
                  <a:lnTo>
                    <a:pt x="52" y="271"/>
                  </a:lnTo>
                  <a:lnTo>
                    <a:pt x="52" y="273"/>
                  </a:lnTo>
                  <a:lnTo>
                    <a:pt x="49" y="273"/>
                  </a:lnTo>
                  <a:lnTo>
                    <a:pt x="47" y="273"/>
                  </a:lnTo>
                  <a:lnTo>
                    <a:pt x="45" y="275"/>
                  </a:lnTo>
                  <a:lnTo>
                    <a:pt x="45" y="277"/>
                  </a:lnTo>
                  <a:lnTo>
                    <a:pt x="43" y="277"/>
                  </a:lnTo>
                  <a:lnTo>
                    <a:pt x="41" y="277"/>
                  </a:lnTo>
                  <a:lnTo>
                    <a:pt x="39" y="277"/>
                  </a:lnTo>
                  <a:lnTo>
                    <a:pt x="39" y="279"/>
                  </a:lnTo>
                  <a:lnTo>
                    <a:pt x="37" y="281"/>
                  </a:lnTo>
                  <a:lnTo>
                    <a:pt x="37" y="283"/>
                  </a:lnTo>
                  <a:lnTo>
                    <a:pt x="34" y="281"/>
                  </a:lnTo>
                  <a:lnTo>
                    <a:pt x="34" y="283"/>
                  </a:lnTo>
                  <a:lnTo>
                    <a:pt x="32" y="283"/>
                  </a:lnTo>
                  <a:lnTo>
                    <a:pt x="30" y="283"/>
                  </a:lnTo>
                  <a:lnTo>
                    <a:pt x="28" y="283"/>
                  </a:lnTo>
                  <a:lnTo>
                    <a:pt x="26" y="281"/>
                  </a:lnTo>
                  <a:lnTo>
                    <a:pt x="24" y="283"/>
                  </a:lnTo>
                  <a:lnTo>
                    <a:pt x="22" y="281"/>
                  </a:lnTo>
                  <a:lnTo>
                    <a:pt x="22" y="279"/>
                  </a:lnTo>
                  <a:lnTo>
                    <a:pt x="24" y="277"/>
                  </a:lnTo>
                  <a:lnTo>
                    <a:pt x="24" y="275"/>
                  </a:lnTo>
                  <a:lnTo>
                    <a:pt x="26" y="275"/>
                  </a:lnTo>
                  <a:lnTo>
                    <a:pt x="24" y="273"/>
                  </a:lnTo>
                  <a:lnTo>
                    <a:pt x="26" y="273"/>
                  </a:lnTo>
                  <a:lnTo>
                    <a:pt x="28" y="273"/>
                  </a:lnTo>
                  <a:lnTo>
                    <a:pt x="28" y="271"/>
                  </a:lnTo>
                  <a:lnTo>
                    <a:pt x="28" y="269"/>
                  </a:lnTo>
                  <a:lnTo>
                    <a:pt x="28" y="267"/>
                  </a:lnTo>
                  <a:lnTo>
                    <a:pt x="26" y="265"/>
                  </a:lnTo>
                  <a:lnTo>
                    <a:pt x="26" y="263"/>
                  </a:lnTo>
                  <a:lnTo>
                    <a:pt x="24" y="263"/>
                  </a:lnTo>
                  <a:lnTo>
                    <a:pt x="22" y="263"/>
                  </a:lnTo>
                  <a:lnTo>
                    <a:pt x="19" y="263"/>
                  </a:lnTo>
                  <a:lnTo>
                    <a:pt x="19" y="265"/>
                  </a:lnTo>
                  <a:lnTo>
                    <a:pt x="19" y="267"/>
                  </a:lnTo>
                  <a:lnTo>
                    <a:pt x="17" y="267"/>
                  </a:lnTo>
                  <a:lnTo>
                    <a:pt x="17" y="269"/>
                  </a:lnTo>
                  <a:lnTo>
                    <a:pt x="15" y="271"/>
                  </a:lnTo>
                  <a:lnTo>
                    <a:pt x="13" y="273"/>
                  </a:lnTo>
                  <a:lnTo>
                    <a:pt x="11" y="273"/>
                  </a:lnTo>
                  <a:lnTo>
                    <a:pt x="13" y="275"/>
                  </a:lnTo>
                  <a:lnTo>
                    <a:pt x="13" y="277"/>
                  </a:lnTo>
                  <a:lnTo>
                    <a:pt x="11" y="277"/>
                  </a:lnTo>
                  <a:lnTo>
                    <a:pt x="9" y="279"/>
                  </a:lnTo>
                  <a:lnTo>
                    <a:pt x="11" y="281"/>
                  </a:lnTo>
                  <a:lnTo>
                    <a:pt x="11" y="283"/>
                  </a:lnTo>
                  <a:lnTo>
                    <a:pt x="11" y="285"/>
                  </a:lnTo>
                  <a:lnTo>
                    <a:pt x="9" y="287"/>
                  </a:lnTo>
                  <a:lnTo>
                    <a:pt x="9" y="285"/>
                  </a:lnTo>
                  <a:lnTo>
                    <a:pt x="9" y="283"/>
                  </a:lnTo>
                  <a:lnTo>
                    <a:pt x="9" y="281"/>
                  </a:lnTo>
                  <a:lnTo>
                    <a:pt x="7" y="279"/>
                  </a:lnTo>
                  <a:lnTo>
                    <a:pt x="4" y="277"/>
                  </a:lnTo>
                  <a:lnTo>
                    <a:pt x="4" y="275"/>
                  </a:lnTo>
                  <a:lnTo>
                    <a:pt x="4" y="273"/>
                  </a:lnTo>
                  <a:lnTo>
                    <a:pt x="4" y="271"/>
                  </a:lnTo>
                  <a:lnTo>
                    <a:pt x="4" y="269"/>
                  </a:lnTo>
                  <a:lnTo>
                    <a:pt x="4" y="267"/>
                  </a:lnTo>
                  <a:lnTo>
                    <a:pt x="4" y="265"/>
                  </a:lnTo>
                  <a:lnTo>
                    <a:pt x="4" y="263"/>
                  </a:lnTo>
                  <a:lnTo>
                    <a:pt x="4" y="261"/>
                  </a:lnTo>
                  <a:lnTo>
                    <a:pt x="4" y="259"/>
                  </a:lnTo>
                  <a:lnTo>
                    <a:pt x="7" y="259"/>
                  </a:lnTo>
                  <a:lnTo>
                    <a:pt x="9" y="259"/>
                  </a:lnTo>
                  <a:lnTo>
                    <a:pt x="11" y="257"/>
                  </a:lnTo>
                  <a:lnTo>
                    <a:pt x="9" y="255"/>
                  </a:lnTo>
                  <a:lnTo>
                    <a:pt x="11" y="257"/>
                  </a:lnTo>
                  <a:lnTo>
                    <a:pt x="13" y="255"/>
                  </a:lnTo>
                  <a:lnTo>
                    <a:pt x="15" y="255"/>
                  </a:lnTo>
                  <a:lnTo>
                    <a:pt x="17" y="255"/>
                  </a:lnTo>
                  <a:lnTo>
                    <a:pt x="17" y="253"/>
                  </a:lnTo>
                  <a:lnTo>
                    <a:pt x="17" y="251"/>
                  </a:lnTo>
                  <a:lnTo>
                    <a:pt x="19" y="251"/>
                  </a:lnTo>
                  <a:lnTo>
                    <a:pt x="19" y="249"/>
                  </a:lnTo>
                  <a:lnTo>
                    <a:pt x="19" y="247"/>
                  </a:lnTo>
                  <a:lnTo>
                    <a:pt x="19" y="245"/>
                  </a:lnTo>
                  <a:lnTo>
                    <a:pt x="22" y="243"/>
                  </a:lnTo>
                  <a:lnTo>
                    <a:pt x="22" y="241"/>
                  </a:lnTo>
                  <a:lnTo>
                    <a:pt x="22" y="239"/>
                  </a:lnTo>
                  <a:lnTo>
                    <a:pt x="22" y="237"/>
                  </a:lnTo>
                  <a:lnTo>
                    <a:pt x="24" y="237"/>
                  </a:lnTo>
                  <a:lnTo>
                    <a:pt x="24" y="235"/>
                  </a:lnTo>
                  <a:lnTo>
                    <a:pt x="24" y="233"/>
                  </a:lnTo>
                  <a:lnTo>
                    <a:pt x="22" y="233"/>
                  </a:lnTo>
                  <a:lnTo>
                    <a:pt x="19" y="233"/>
                  </a:lnTo>
                  <a:lnTo>
                    <a:pt x="17" y="232"/>
                  </a:lnTo>
                  <a:lnTo>
                    <a:pt x="15" y="232"/>
                  </a:lnTo>
                  <a:lnTo>
                    <a:pt x="15" y="230"/>
                  </a:lnTo>
                  <a:lnTo>
                    <a:pt x="15" y="228"/>
                  </a:lnTo>
                  <a:lnTo>
                    <a:pt x="13" y="226"/>
                  </a:lnTo>
                  <a:lnTo>
                    <a:pt x="11" y="224"/>
                  </a:lnTo>
                  <a:lnTo>
                    <a:pt x="9" y="224"/>
                  </a:lnTo>
                  <a:lnTo>
                    <a:pt x="7" y="222"/>
                  </a:lnTo>
                  <a:lnTo>
                    <a:pt x="7" y="220"/>
                  </a:lnTo>
                  <a:lnTo>
                    <a:pt x="4" y="220"/>
                  </a:lnTo>
                  <a:lnTo>
                    <a:pt x="4" y="218"/>
                  </a:lnTo>
                  <a:lnTo>
                    <a:pt x="2" y="218"/>
                  </a:lnTo>
                  <a:lnTo>
                    <a:pt x="2" y="216"/>
                  </a:lnTo>
                  <a:lnTo>
                    <a:pt x="0" y="216"/>
                  </a:lnTo>
                  <a:lnTo>
                    <a:pt x="2" y="216"/>
                  </a:lnTo>
                  <a:lnTo>
                    <a:pt x="2" y="214"/>
                  </a:lnTo>
                  <a:lnTo>
                    <a:pt x="4" y="214"/>
                  </a:lnTo>
                  <a:lnTo>
                    <a:pt x="4" y="212"/>
                  </a:lnTo>
                  <a:lnTo>
                    <a:pt x="4" y="210"/>
                  </a:lnTo>
                  <a:lnTo>
                    <a:pt x="7" y="210"/>
                  </a:lnTo>
                  <a:lnTo>
                    <a:pt x="9" y="210"/>
                  </a:lnTo>
                  <a:lnTo>
                    <a:pt x="9" y="208"/>
                  </a:lnTo>
                  <a:lnTo>
                    <a:pt x="9" y="206"/>
                  </a:lnTo>
                  <a:lnTo>
                    <a:pt x="11" y="204"/>
                  </a:lnTo>
                  <a:lnTo>
                    <a:pt x="11" y="202"/>
                  </a:lnTo>
                  <a:lnTo>
                    <a:pt x="11" y="200"/>
                  </a:lnTo>
                  <a:lnTo>
                    <a:pt x="13" y="200"/>
                  </a:lnTo>
                  <a:lnTo>
                    <a:pt x="11" y="198"/>
                  </a:lnTo>
                  <a:lnTo>
                    <a:pt x="13" y="196"/>
                  </a:lnTo>
                  <a:lnTo>
                    <a:pt x="11" y="196"/>
                  </a:lnTo>
                  <a:lnTo>
                    <a:pt x="11" y="194"/>
                  </a:lnTo>
                  <a:lnTo>
                    <a:pt x="11" y="192"/>
                  </a:lnTo>
                  <a:lnTo>
                    <a:pt x="9" y="192"/>
                  </a:lnTo>
                  <a:lnTo>
                    <a:pt x="11" y="190"/>
                  </a:lnTo>
                  <a:lnTo>
                    <a:pt x="13" y="190"/>
                  </a:lnTo>
                  <a:lnTo>
                    <a:pt x="13" y="188"/>
                  </a:lnTo>
                  <a:lnTo>
                    <a:pt x="15" y="188"/>
                  </a:lnTo>
                  <a:lnTo>
                    <a:pt x="15" y="186"/>
                  </a:lnTo>
                  <a:lnTo>
                    <a:pt x="15" y="184"/>
                  </a:lnTo>
                  <a:lnTo>
                    <a:pt x="17" y="184"/>
                  </a:lnTo>
                  <a:lnTo>
                    <a:pt x="19" y="184"/>
                  </a:lnTo>
                  <a:lnTo>
                    <a:pt x="19" y="182"/>
                  </a:lnTo>
                  <a:lnTo>
                    <a:pt x="17" y="182"/>
                  </a:lnTo>
                  <a:lnTo>
                    <a:pt x="19" y="180"/>
                  </a:lnTo>
                  <a:lnTo>
                    <a:pt x="19" y="178"/>
                  </a:lnTo>
                  <a:lnTo>
                    <a:pt x="22" y="178"/>
                  </a:lnTo>
                  <a:lnTo>
                    <a:pt x="22" y="176"/>
                  </a:lnTo>
                  <a:lnTo>
                    <a:pt x="22" y="174"/>
                  </a:lnTo>
                  <a:lnTo>
                    <a:pt x="24" y="172"/>
                  </a:lnTo>
                  <a:lnTo>
                    <a:pt x="24" y="170"/>
                  </a:lnTo>
                  <a:lnTo>
                    <a:pt x="26" y="168"/>
                  </a:lnTo>
                  <a:lnTo>
                    <a:pt x="26" y="166"/>
                  </a:lnTo>
                  <a:lnTo>
                    <a:pt x="28" y="164"/>
                  </a:lnTo>
                  <a:lnTo>
                    <a:pt x="28" y="162"/>
                  </a:lnTo>
                  <a:lnTo>
                    <a:pt x="28" y="160"/>
                  </a:lnTo>
                  <a:lnTo>
                    <a:pt x="30" y="160"/>
                  </a:lnTo>
                  <a:lnTo>
                    <a:pt x="30" y="158"/>
                  </a:lnTo>
                  <a:lnTo>
                    <a:pt x="30" y="156"/>
                  </a:lnTo>
                  <a:lnTo>
                    <a:pt x="30" y="154"/>
                  </a:lnTo>
                  <a:lnTo>
                    <a:pt x="32" y="152"/>
                  </a:lnTo>
                  <a:lnTo>
                    <a:pt x="30" y="152"/>
                  </a:lnTo>
                  <a:lnTo>
                    <a:pt x="32" y="150"/>
                  </a:lnTo>
                  <a:lnTo>
                    <a:pt x="30" y="150"/>
                  </a:lnTo>
                  <a:lnTo>
                    <a:pt x="30" y="148"/>
                  </a:lnTo>
                  <a:lnTo>
                    <a:pt x="28" y="148"/>
                  </a:lnTo>
                  <a:lnTo>
                    <a:pt x="30" y="148"/>
                  </a:lnTo>
                  <a:lnTo>
                    <a:pt x="30" y="146"/>
                  </a:lnTo>
                  <a:lnTo>
                    <a:pt x="28" y="146"/>
                  </a:lnTo>
                  <a:lnTo>
                    <a:pt x="26" y="144"/>
                  </a:lnTo>
                  <a:lnTo>
                    <a:pt x="24" y="142"/>
                  </a:lnTo>
                  <a:lnTo>
                    <a:pt x="22" y="142"/>
                  </a:lnTo>
                  <a:lnTo>
                    <a:pt x="22" y="140"/>
                  </a:lnTo>
                  <a:lnTo>
                    <a:pt x="19" y="140"/>
                  </a:lnTo>
                  <a:lnTo>
                    <a:pt x="22" y="138"/>
                  </a:lnTo>
                  <a:lnTo>
                    <a:pt x="22" y="136"/>
                  </a:lnTo>
                  <a:lnTo>
                    <a:pt x="19" y="136"/>
                  </a:lnTo>
                  <a:lnTo>
                    <a:pt x="17" y="136"/>
                  </a:lnTo>
                  <a:lnTo>
                    <a:pt x="17" y="134"/>
                  </a:lnTo>
                  <a:lnTo>
                    <a:pt x="15" y="132"/>
                  </a:lnTo>
                  <a:lnTo>
                    <a:pt x="17" y="130"/>
                  </a:lnTo>
                  <a:lnTo>
                    <a:pt x="17" y="128"/>
                  </a:lnTo>
                  <a:lnTo>
                    <a:pt x="19" y="128"/>
                  </a:lnTo>
                  <a:lnTo>
                    <a:pt x="19" y="126"/>
                  </a:lnTo>
                  <a:lnTo>
                    <a:pt x="22" y="124"/>
                  </a:lnTo>
                  <a:lnTo>
                    <a:pt x="22" y="122"/>
                  </a:lnTo>
                  <a:lnTo>
                    <a:pt x="24" y="122"/>
                  </a:lnTo>
                  <a:lnTo>
                    <a:pt x="24" y="120"/>
                  </a:lnTo>
                  <a:lnTo>
                    <a:pt x="24" y="118"/>
                  </a:lnTo>
                  <a:lnTo>
                    <a:pt x="26" y="118"/>
                  </a:lnTo>
                  <a:lnTo>
                    <a:pt x="26" y="120"/>
                  </a:lnTo>
                  <a:lnTo>
                    <a:pt x="28" y="120"/>
                  </a:lnTo>
                  <a:lnTo>
                    <a:pt x="28" y="122"/>
                  </a:lnTo>
                  <a:lnTo>
                    <a:pt x="30" y="122"/>
                  </a:lnTo>
                  <a:lnTo>
                    <a:pt x="32" y="124"/>
                  </a:lnTo>
                  <a:lnTo>
                    <a:pt x="34" y="124"/>
                  </a:lnTo>
                  <a:lnTo>
                    <a:pt x="37" y="124"/>
                  </a:lnTo>
                  <a:lnTo>
                    <a:pt x="37" y="126"/>
                  </a:lnTo>
                  <a:lnTo>
                    <a:pt x="37" y="128"/>
                  </a:lnTo>
                  <a:lnTo>
                    <a:pt x="34" y="128"/>
                  </a:lnTo>
                  <a:lnTo>
                    <a:pt x="34" y="130"/>
                  </a:lnTo>
                  <a:lnTo>
                    <a:pt x="32" y="130"/>
                  </a:lnTo>
                  <a:lnTo>
                    <a:pt x="32" y="132"/>
                  </a:lnTo>
                  <a:lnTo>
                    <a:pt x="34" y="132"/>
                  </a:lnTo>
                  <a:lnTo>
                    <a:pt x="32" y="132"/>
                  </a:lnTo>
                  <a:lnTo>
                    <a:pt x="34" y="132"/>
                  </a:lnTo>
                  <a:lnTo>
                    <a:pt x="32" y="134"/>
                  </a:lnTo>
                  <a:lnTo>
                    <a:pt x="34" y="136"/>
                  </a:lnTo>
                  <a:lnTo>
                    <a:pt x="34" y="138"/>
                  </a:lnTo>
                  <a:lnTo>
                    <a:pt x="37" y="140"/>
                  </a:lnTo>
                  <a:lnTo>
                    <a:pt x="34" y="142"/>
                  </a:lnTo>
                  <a:lnTo>
                    <a:pt x="34" y="144"/>
                  </a:lnTo>
                  <a:lnTo>
                    <a:pt x="37" y="146"/>
                  </a:lnTo>
                  <a:lnTo>
                    <a:pt x="39" y="148"/>
                  </a:lnTo>
                  <a:lnTo>
                    <a:pt x="39" y="150"/>
                  </a:lnTo>
                  <a:lnTo>
                    <a:pt x="41" y="152"/>
                  </a:lnTo>
                  <a:lnTo>
                    <a:pt x="43" y="152"/>
                  </a:lnTo>
                  <a:lnTo>
                    <a:pt x="43" y="154"/>
                  </a:lnTo>
                  <a:lnTo>
                    <a:pt x="45" y="156"/>
                  </a:lnTo>
                  <a:lnTo>
                    <a:pt x="47" y="158"/>
                  </a:lnTo>
                  <a:lnTo>
                    <a:pt x="47" y="160"/>
                  </a:lnTo>
                  <a:lnTo>
                    <a:pt x="49" y="160"/>
                  </a:lnTo>
                  <a:lnTo>
                    <a:pt x="52" y="162"/>
                  </a:lnTo>
                  <a:lnTo>
                    <a:pt x="52" y="164"/>
                  </a:lnTo>
                  <a:lnTo>
                    <a:pt x="54" y="164"/>
                  </a:lnTo>
                  <a:lnTo>
                    <a:pt x="56" y="166"/>
                  </a:lnTo>
                  <a:lnTo>
                    <a:pt x="58" y="168"/>
                  </a:lnTo>
                  <a:lnTo>
                    <a:pt x="60" y="170"/>
                  </a:lnTo>
                  <a:lnTo>
                    <a:pt x="62" y="170"/>
                  </a:lnTo>
                  <a:lnTo>
                    <a:pt x="65" y="170"/>
                  </a:lnTo>
                  <a:lnTo>
                    <a:pt x="67" y="170"/>
                  </a:lnTo>
                  <a:lnTo>
                    <a:pt x="69" y="172"/>
                  </a:lnTo>
                  <a:lnTo>
                    <a:pt x="71" y="172"/>
                  </a:lnTo>
                  <a:lnTo>
                    <a:pt x="73" y="172"/>
                  </a:lnTo>
                  <a:lnTo>
                    <a:pt x="75" y="172"/>
                  </a:lnTo>
                  <a:lnTo>
                    <a:pt x="77" y="174"/>
                  </a:lnTo>
                  <a:lnTo>
                    <a:pt x="80" y="174"/>
                  </a:lnTo>
                  <a:lnTo>
                    <a:pt x="82" y="174"/>
                  </a:lnTo>
                  <a:lnTo>
                    <a:pt x="84" y="174"/>
                  </a:lnTo>
                  <a:lnTo>
                    <a:pt x="86" y="172"/>
                  </a:lnTo>
                  <a:lnTo>
                    <a:pt x="86" y="174"/>
                  </a:lnTo>
                  <a:lnTo>
                    <a:pt x="88" y="174"/>
                  </a:lnTo>
                  <a:lnTo>
                    <a:pt x="90" y="172"/>
                  </a:lnTo>
                  <a:lnTo>
                    <a:pt x="92" y="172"/>
                  </a:lnTo>
                  <a:lnTo>
                    <a:pt x="95" y="174"/>
                  </a:lnTo>
                  <a:lnTo>
                    <a:pt x="95" y="172"/>
                  </a:lnTo>
                  <a:lnTo>
                    <a:pt x="97" y="172"/>
                  </a:lnTo>
                  <a:lnTo>
                    <a:pt x="97" y="174"/>
                  </a:lnTo>
                  <a:lnTo>
                    <a:pt x="99" y="174"/>
                  </a:lnTo>
                  <a:lnTo>
                    <a:pt x="101" y="176"/>
                  </a:lnTo>
                  <a:lnTo>
                    <a:pt x="103" y="176"/>
                  </a:lnTo>
                  <a:lnTo>
                    <a:pt x="103" y="178"/>
                  </a:lnTo>
                  <a:lnTo>
                    <a:pt x="105" y="178"/>
                  </a:lnTo>
                  <a:lnTo>
                    <a:pt x="107" y="180"/>
                  </a:lnTo>
                  <a:lnTo>
                    <a:pt x="110" y="180"/>
                  </a:lnTo>
                  <a:lnTo>
                    <a:pt x="112" y="180"/>
                  </a:lnTo>
                  <a:lnTo>
                    <a:pt x="114" y="180"/>
                  </a:lnTo>
                  <a:lnTo>
                    <a:pt x="116" y="180"/>
                  </a:lnTo>
                  <a:lnTo>
                    <a:pt x="118" y="180"/>
                  </a:lnTo>
                  <a:lnTo>
                    <a:pt x="120" y="180"/>
                  </a:lnTo>
                  <a:lnTo>
                    <a:pt x="123" y="180"/>
                  </a:lnTo>
                  <a:lnTo>
                    <a:pt x="125" y="180"/>
                  </a:lnTo>
                  <a:lnTo>
                    <a:pt x="127" y="180"/>
                  </a:lnTo>
                  <a:lnTo>
                    <a:pt x="129" y="180"/>
                  </a:lnTo>
                  <a:lnTo>
                    <a:pt x="131" y="180"/>
                  </a:lnTo>
                  <a:lnTo>
                    <a:pt x="133" y="180"/>
                  </a:lnTo>
                  <a:lnTo>
                    <a:pt x="135" y="178"/>
                  </a:lnTo>
                  <a:lnTo>
                    <a:pt x="138" y="178"/>
                  </a:lnTo>
                  <a:lnTo>
                    <a:pt x="140" y="178"/>
                  </a:lnTo>
                  <a:lnTo>
                    <a:pt x="142" y="178"/>
                  </a:lnTo>
                  <a:lnTo>
                    <a:pt x="142" y="176"/>
                  </a:lnTo>
                  <a:lnTo>
                    <a:pt x="144" y="176"/>
                  </a:lnTo>
                  <a:lnTo>
                    <a:pt x="146" y="176"/>
                  </a:lnTo>
                  <a:lnTo>
                    <a:pt x="148" y="174"/>
                  </a:lnTo>
                  <a:lnTo>
                    <a:pt x="150" y="174"/>
                  </a:lnTo>
                  <a:lnTo>
                    <a:pt x="153" y="174"/>
                  </a:lnTo>
                  <a:lnTo>
                    <a:pt x="155" y="172"/>
                  </a:lnTo>
                  <a:lnTo>
                    <a:pt x="157" y="170"/>
                  </a:lnTo>
                  <a:lnTo>
                    <a:pt x="159" y="170"/>
                  </a:lnTo>
                  <a:lnTo>
                    <a:pt x="161" y="168"/>
                  </a:lnTo>
                  <a:lnTo>
                    <a:pt x="161" y="166"/>
                  </a:lnTo>
                  <a:lnTo>
                    <a:pt x="163" y="166"/>
                  </a:lnTo>
                  <a:lnTo>
                    <a:pt x="165" y="164"/>
                  </a:lnTo>
                  <a:lnTo>
                    <a:pt x="168" y="162"/>
                  </a:lnTo>
                  <a:lnTo>
                    <a:pt x="168" y="160"/>
                  </a:lnTo>
                  <a:lnTo>
                    <a:pt x="168" y="158"/>
                  </a:lnTo>
                  <a:lnTo>
                    <a:pt x="170" y="156"/>
                  </a:lnTo>
                  <a:lnTo>
                    <a:pt x="172" y="154"/>
                  </a:lnTo>
                  <a:lnTo>
                    <a:pt x="174" y="152"/>
                  </a:lnTo>
                  <a:lnTo>
                    <a:pt x="176" y="152"/>
                  </a:lnTo>
                  <a:lnTo>
                    <a:pt x="178" y="150"/>
                  </a:lnTo>
                  <a:lnTo>
                    <a:pt x="180" y="148"/>
                  </a:lnTo>
                  <a:lnTo>
                    <a:pt x="183" y="150"/>
                  </a:lnTo>
                  <a:lnTo>
                    <a:pt x="183" y="148"/>
                  </a:lnTo>
                  <a:lnTo>
                    <a:pt x="185" y="148"/>
                  </a:lnTo>
                  <a:lnTo>
                    <a:pt x="187" y="146"/>
                  </a:lnTo>
                  <a:lnTo>
                    <a:pt x="189" y="146"/>
                  </a:lnTo>
                  <a:lnTo>
                    <a:pt x="189" y="144"/>
                  </a:lnTo>
                  <a:lnTo>
                    <a:pt x="191" y="142"/>
                  </a:lnTo>
                  <a:lnTo>
                    <a:pt x="193" y="142"/>
                  </a:lnTo>
                  <a:lnTo>
                    <a:pt x="196" y="142"/>
                  </a:lnTo>
                  <a:lnTo>
                    <a:pt x="196" y="140"/>
                  </a:lnTo>
                  <a:lnTo>
                    <a:pt x="198" y="142"/>
                  </a:lnTo>
                  <a:lnTo>
                    <a:pt x="200" y="142"/>
                  </a:lnTo>
                  <a:lnTo>
                    <a:pt x="202" y="142"/>
                  </a:lnTo>
                  <a:lnTo>
                    <a:pt x="204" y="142"/>
                  </a:lnTo>
                  <a:lnTo>
                    <a:pt x="206" y="140"/>
                  </a:lnTo>
                  <a:lnTo>
                    <a:pt x="208" y="140"/>
                  </a:lnTo>
                  <a:lnTo>
                    <a:pt x="211" y="140"/>
                  </a:lnTo>
                  <a:lnTo>
                    <a:pt x="213" y="142"/>
                  </a:lnTo>
                  <a:lnTo>
                    <a:pt x="215" y="140"/>
                  </a:lnTo>
                  <a:lnTo>
                    <a:pt x="215" y="142"/>
                  </a:lnTo>
                  <a:lnTo>
                    <a:pt x="217" y="140"/>
                  </a:lnTo>
                  <a:lnTo>
                    <a:pt x="219" y="140"/>
                  </a:lnTo>
                  <a:lnTo>
                    <a:pt x="221" y="140"/>
                  </a:lnTo>
                  <a:lnTo>
                    <a:pt x="223" y="138"/>
                  </a:lnTo>
                  <a:lnTo>
                    <a:pt x="226" y="136"/>
                  </a:lnTo>
                  <a:lnTo>
                    <a:pt x="228" y="134"/>
                  </a:lnTo>
                  <a:lnTo>
                    <a:pt x="230" y="132"/>
                  </a:lnTo>
                  <a:lnTo>
                    <a:pt x="232" y="132"/>
                  </a:lnTo>
                  <a:lnTo>
                    <a:pt x="232" y="130"/>
                  </a:lnTo>
                  <a:lnTo>
                    <a:pt x="234" y="128"/>
                  </a:lnTo>
                  <a:lnTo>
                    <a:pt x="236" y="126"/>
                  </a:lnTo>
                  <a:lnTo>
                    <a:pt x="238" y="124"/>
                  </a:lnTo>
                  <a:lnTo>
                    <a:pt x="238" y="122"/>
                  </a:lnTo>
                  <a:lnTo>
                    <a:pt x="241" y="122"/>
                  </a:lnTo>
                  <a:lnTo>
                    <a:pt x="243" y="120"/>
                  </a:lnTo>
                  <a:lnTo>
                    <a:pt x="243" y="118"/>
                  </a:lnTo>
                  <a:lnTo>
                    <a:pt x="245" y="116"/>
                  </a:lnTo>
                  <a:lnTo>
                    <a:pt x="247" y="114"/>
                  </a:lnTo>
                  <a:lnTo>
                    <a:pt x="247" y="112"/>
                  </a:lnTo>
                  <a:lnTo>
                    <a:pt x="249" y="110"/>
                  </a:lnTo>
                  <a:lnTo>
                    <a:pt x="251" y="108"/>
                  </a:lnTo>
                  <a:lnTo>
                    <a:pt x="249" y="106"/>
                  </a:lnTo>
                  <a:lnTo>
                    <a:pt x="251" y="106"/>
                  </a:lnTo>
                  <a:lnTo>
                    <a:pt x="251" y="104"/>
                  </a:lnTo>
                  <a:lnTo>
                    <a:pt x="251" y="102"/>
                  </a:lnTo>
                  <a:lnTo>
                    <a:pt x="249" y="102"/>
                  </a:lnTo>
                  <a:lnTo>
                    <a:pt x="251" y="100"/>
                  </a:lnTo>
                  <a:lnTo>
                    <a:pt x="254" y="100"/>
                  </a:lnTo>
                  <a:lnTo>
                    <a:pt x="256" y="100"/>
                  </a:lnTo>
                  <a:lnTo>
                    <a:pt x="256" y="98"/>
                  </a:lnTo>
                  <a:lnTo>
                    <a:pt x="254" y="98"/>
                  </a:lnTo>
                  <a:lnTo>
                    <a:pt x="254" y="96"/>
                  </a:lnTo>
                  <a:lnTo>
                    <a:pt x="256" y="96"/>
                  </a:lnTo>
                  <a:lnTo>
                    <a:pt x="258" y="96"/>
                  </a:lnTo>
                  <a:lnTo>
                    <a:pt x="258" y="94"/>
                  </a:lnTo>
                  <a:lnTo>
                    <a:pt x="260" y="94"/>
                  </a:lnTo>
                  <a:lnTo>
                    <a:pt x="260" y="92"/>
                  </a:lnTo>
                  <a:lnTo>
                    <a:pt x="262" y="92"/>
                  </a:lnTo>
                  <a:lnTo>
                    <a:pt x="264" y="92"/>
                  </a:lnTo>
                  <a:lnTo>
                    <a:pt x="266" y="92"/>
                  </a:lnTo>
                  <a:lnTo>
                    <a:pt x="266" y="90"/>
                  </a:lnTo>
                  <a:lnTo>
                    <a:pt x="269" y="88"/>
                  </a:lnTo>
                  <a:lnTo>
                    <a:pt x="271" y="90"/>
                  </a:lnTo>
                  <a:lnTo>
                    <a:pt x="271" y="88"/>
                  </a:lnTo>
                  <a:lnTo>
                    <a:pt x="271" y="86"/>
                  </a:lnTo>
                  <a:lnTo>
                    <a:pt x="273" y="86"/>
                  </a:lnTo>
                  <a:lnTo>
                    <a:pt x="275" y="84"/>
                  </a:lnTo>
                  <a:lnTo>
                    <a:pt x="277" y="82"/>
                  </a:lnTo>
                  <a:lnTo>
                    <a:pt x="277" y="80"/>
                  </a:lnTo>
                  <a:lnTo>
                    <a:pt x="279" y="78"/>
                  </a:lnTo>
                  <a:lnTo>
                    <a:pt x="279" y="76"/>
                  </a:lnTo>
                  <a:lnTo>
                    <a:pt x="281" y="76"/>
                  </a:lnTo>
                  <a:lnTo>
                    <a:pt x="284" y="74"/>
                  </a:lnTo>
                  <a:lnTo>
                    <a:pt x="284" y="72"/>
                  </a:lnTo>
                  <a:lnTo>
                    <a:pt x="286" y="72"/>
                  </a:lnTo>
                  <a:lnTo>
                    <a:pt x="288" y="70"/>
                  </a:lnTo>
                  <a:lnTo>
                    <a:pt x="286" y="70"/>
                  </a:lnTo>
                  <a:lnTo>
                    <a:pt x="288" y="68"/>
                  </a:lnTo>
                  <a:lnTo>
                    <a:pt x="288" y="66"/>
                  </a:lnTo>
                  <a:lnTo>
                    <a:pt x="290" y="66"/>
                  </a:lnTo>
                  <a:lnTo>
                    <a:pt x="290" y="64"/>
                  </a:lnTo>
                  <a:lnTo>
                    <a:pt x="292" y="64"/>
                  </a:lnTo>
                  <a:lnTo>
                    <a:pt x="292" y="62"/>
                  </a:lnTo>
                  <a:lnTo>
                    <a:pt x="294" y="60"/>
                  </a:lnTo>
                  <a:lnTo>
                    <a:pt x="294" y="58"/>
                  </a:lnTo>
                  <a:lnTo>
                    <a:pt x="296" y="56"/>
                  </a:lnTo>
                  <a:lnTo>
                    <a:pt x="299" y="56"/>
                  </a:lnTo>
                  <a:lnTo>
                    <a:pt x="299" y="54"/>
                  </a:lnTo>
                  <a:lnTo>
                    <a:pt x="301" y="54"/>
                  </a:lnTo>
                  <a:lnTo>
                    <a:pt x="303" y="54"/>
                  </a:lnTo>
                  <a:lnTo>
                    <a:pt x="303" y="52"/>
                  </a:lnTo>
                  <a:lnTo>
                    <a:pt x="305" y="52"/>
                  </a:lnTo>
                  <a:lnTo>
                    <a:pt x="307" y="52"/>
                  </a:lnTo>
                  <a:lnTo>
                    <a:pt x="307" y="50"/>
                  </a:lnTo>
                  <a:lnTo>
                    <a:pt x="309" y="50"/>
                  </a:lnTo>
                  <a:lnTo>
                    <a:pt x="311" y="52"/>
                  </a:lnTo>
                  <a:lnTo>
                    <a:pt x="314" y="54"/>
                  </a:lnTo>
                  <a:lnTo>
                    <a:pt x="316" y="54"/>
                  </a:lnTo>
                  <a:lnTo>
                    <a:pt x="318" y="54"/>
                  </a:lnTo>
                  <a:lnTo>
                    <a:pt x="320" y="54"/>
                  </a:lnTo>
                  <a:lnTo>
                    <a:pt x="322" y="54"/>
                  </a:lnTo>
                  <a:lnTo>
                    <a:pt x="324" y="52"/>
                  </a:lnTo>
                  <a:lnTo>
                    <a:pt x="327" y="52"/>
                  </a:lnTo>
                  <a:lnTo>
                    <a:pt x="329" y="52"/>
                  </a:lnTo>
                  <a:lnTo>
                    <a:pt x="331" y="50"/>
                  </a:lnTo>
                  <a:lnTo>
                    <a:pt x="333" y="48"/>
                  </a:lnTo>
                  <a:lnTo>
                    <a:pt x="333" y="46"/>
                  </a:lnTo>
                  <a:lnTo>
                    <a:pt x="335" y="46"/>
                  </a:lnTo>
                  <a:lnTo>
                    <a:pt x="333" y="44"/>
                  </a:lnTo>
                  <a:lnTo>
                    <a:pt x="333" y="42"/>
                  </a:lnTo>
                  <a:lnTo>
                    <a:pt x="335" y="42"/>
                  </a:lnTo>
                  <a:lnTo>
                    <a:pt x="335" y="44"/>
                  </a:lnTo>
                  <a:lnTo>
                    <a:pt x="337" y="42"/>
                  </a:lnTo>
                  <a:lnTo>
                    <a:pt x="339" y="44"/>
                  </a:lnTo>
                  <a:lnTo>
                    <a:pt x="342" y="42"/>
                  </a:lnTo>
                  <a:lnTo>
                    <a:pt x="344" y="42"/>
                  </a:lnTo>
                  <a:lnTo>
                    <a:pt x="346" y="40"/>
                  </a:lnTo>
                  <a:lnTo>
                    <a:pt x="348" y="38"/>
                  </a:lnTo>
                  <a:lnTo>
                    <a:pt x="350" y="38"/>
                  </a:lnTo>
                  <a:lnTo>
                    <a:pt x="350" y="36"/>
                  </a:lnTo>
                  <a:lnTo>
                    <a:pt x="350" y="34"/>
                  </a:lnTo>
                  <a:lnTo>
                    <a:pt x="350" y="32"/>
                  </a:lnTo>
                  <a:lnTo>
                    <a:pt x="348" y="32"/>
                  </a:lnTo>
                  <a:lnTo>
                    <a:pt x="348" y="30"/>
                  </a:lnTo>
                  <a:lnTo>
                    <a:pt x="346" y="30"/>
                  </a:lnTo>
                  <a:lnTo>
                    <a:pt x="348" y="28"/>
                  </a:lnTo>
                  <a:lnTo>
                    <a:pt x="346" y="28"/>
                  </a:lnTo>
                  <a:lnTo>
                    <a:pt x="346" y="26"/>
                  </a:lnTo>
                  <a:lnTo>
                    <a:pt x="346" y="24"/>
                  </a:lnTo>
                  <a:lnTo>
                    <a:pt x="348" y="22"/>
                  </a:lnTo>
                  <a:lnTo>
                    <a:pt x="346" y="22"/>
                  </a:lnTo>
                  <a:lnTo>
                    <a:pt x="346" y="20"/>
                  </a:lnTo>
                  <a:lnTo>
                    <a:pt x="348" y="20"/>
                  </a:lnTo>
                  <a:lnTo>
                    <a:pt x="348" y="18"/>
                  </a:lnTo>
                  <a:lnTo>
                    <a:pt x="348" y="16"/>
                  </a:lnTo>
                  <a:lnTo>
                    <a:pt x="348" y="14"/>
                  </a:lnTo>
                  <a:lnTo>
                    <a:pt x="348" y="12"/>
                  </a:lnTo>
                  <a:lnTo>
                    <a:pt x="348" y="10"/>
                  </a:lnTo>
                  <a:lnTo>
                    <a:pt x="346" y="10"/>
                  </a:lnTo>
                  <a:lnTo>
                    <a:pt x="344" y="10"/>
                  </a:lnTo>
                  <a:lnTo>
                    <a:pt x="344" y="12"/>
                  </a:lnTo>
                  <a:lnTo>
                    <a:pt x="342" y="10"/>
                  </a:lnTo>
                  <a:lnTo>
                    <a:pt x="339" y="10"/>
                  </a:lnTo>
                  <a:lnTo>
                    <a:pt x="339" y="8"/>
                  </a:lnTo>
                  <a:lnTo>
                    <a:pt x="339" y="6"/>
                  </a:lnTo>
                  <a:lnTo>
                    <a:pt x="342" y="6"/>
                  </a:lnTo>
                  <a:lnTo>
                    <a:pt x="344" y="6"/>
                  </a:lnTo>
                  <a:lnTo>
                    <a:pt x="346" y="6"/>
                  </a:lnTo>
                  <a:lnTo>
                    <a:pt x="348" y="6"/>
                  </a:lnTo>
                  <a:lnTo>
                    <a:pt x="346" y="8"/>
                  </a:lnTo>
                  <a:lnTo>
                    <a:pt x="348" y="10"/>
                  </a:lnTo>
                  <a:lnTo>
                    <a:pt x="348" y="8"/>
                  </a:lnTo>
                  <a:lnTo>
                    <a:pt x="350" y="6"/>
                  </a:lnTo>
                  <a:lnTo>
                    <a:pt x="352" y="6"/>
                  </a:lnTo>
                  <a:lnTo>
                    <a:pt x="350" y="6"/>
                  </a:lnTo>
                  <a:lnTo>
                    <a:pt x="352" y="4"/>
                  </a:lnTo>
                  <a:lnTo>
                    <a:pt x="354" y="4"/>
                  </a:lnTo>
                  <a:lnTo>
                    <a:pt x="357" y="6"/>
                  </a:lnTo>
                  <a:lnTo>
                    <a:pt x="359" y="4"/>
                  </a:lnTo>
                  <a:lnTo>
                    <a:pt x="359" y="6"/>
                  </a:lnTo>
                  <a:lnTo>
                    <a:pt x="359" y="8"/>
                  </a:lnTo>
                  <a:lnTo>
                    <a:pt x="359" y="10"/>
                  </a:lnTo>
                  <a:lnTo>
                    <a:pt x="359" y="8"/>
                  </a:lnTo>
                  <a:lnTo>
                    <a:pt x="359" y="6"/>
                  </a:lnTo>
                  <a:lnTo>
                    <a:pt x="361" y="4"/>
                  </a:lnTo>
                  <a:lnTo>
                    <a:pt x="363" y="4"/>
                  </a:lnTo>
                  <a:lnTo>
                    <a:pt x="365" y="4"/>
                  </a:lnTo>
                  <a:lnTo>
                    <a:pt x="365" y="2"/>
                  </a:lnTo>
                  <a:lnTo>
                    <a:pt x="367" y="0"/>
                  </a:lnTo>
                  <a:lnTo>
                    <a:pt x="369" y="0"/>
                  </a:lnTo>
                  <a:lnTo>
                    <a:pt x="372" y="0"/>
                  </a:lnTo>
                  <a:lnTo>
                    <a:pt x="372" y="2"/>
                  </a:lnTo>
                  <a:lnTo>
                    <a:pt x="372" y="4"/>
                  </a:lnTo>
                  <a:lnTo>
                    <a:pt x="374" y="6"/>
                  </a:lnTo>
                  <a:lnTo>
                    <a:pt x="374" y="4"/>
                  </a:lnTo>
                  <a:lnTo>
                    <a:pt x="376" y="6"/>
                  </a:lnTo>
                  <a:lnTo>
                    <a:pt x="378" y="6"/>
                  </a:lnTo>
                  <a:lnTo>
                    <a:pt x="380" y="6"/>
                  </a:lnTo>
                  <a:lnTo>
                    <a:pt x="380" y="8"/>
                  </a:lnTo>
                  <a:lnTo>
                    <a:pt x="382" y="8"/>
                  </a:lnTo>
                  <a:lnTo>
                    <a:pt x="385" y="8"/>
                  </a:lnTo>
                  <a:lnTo>
                    <a:pt x="385" y="10"/>
                  </a:lnTo>
                  <a:lnTo>
                    <a:pt x="385" y="12"/>
                  </a:lnTo>
                  <a:lnTo>
                    <a:pt x="387" y="12"/>
                  </a:lnTo>
                  <a:lnTo>
                    <a:pt x="387" y="14"/>
                  </a:lnTo>
                  <a:lnTo>
                    <a:pt x="387" y="16"/>
                  </a:lnTo>
                  <a:lnTo>
                    <a:pt x="387" y="18"/>
                  </a:lnTo>
                  <a:lnTo>
                    <a:pt x="387" y="20"/>
                  </a:lnTo>
                  <a:lnTo>
                    <a:pt x="385" y="22"/>
                  </a:lnTo>
                  <a:lnTo>
                    <a:pt x="385" y="24"/>
                  </a:lnTo>
                  <a:lnTo>
                    <a:pt x="382" y="24"/>
                  </a:lnTo>
                  <a:lnTo>
                    <a:pt x="385" y="24"/>
                  </a:lnTo>
                  <a:lnTo>
                    <a:pt x="385" y="26"/>
                  </a:lnTo>
                  <a:lnTo>
                    <a:pt x="387" y="26"/>
                  </a:lnTo>
                  <a:lnTo>
                    <a:pt x="387" y="24"/>
                  </a:lnTo>
                  <a:lnTo>
                    <a:pt x="387" y="22"/>
                  </a:lnTo>
                  <a:lnTo>
                    <a:pt x="387" y="20"/>
                  </a:lnTo>
                  <a:lnTo>
                    <a:pt x="389" y="20"/>
                  </a:lnTo>
                  <a:lnTo>
                    <a:pt x="389" y="18"/>
                  </a:lnTo>
                  <a:lnTo>
                    <a:pt x="389" y="16"/>
                  </a:lnTo>
                  <a:lnTo>
                    <a:pt x="391" y="18"/>
                  </a:lnTo>
                  <a:lnTo>
                    <a:pt x="393" y="20"/>
                  </a:lnTo>
                  <a:lnTo>
                    <a:pt x="393" y="22"/>
                  </a:lnTo>
                  <a:lnTo>
                    <a:pt x="393" y="24"/>
                  </a:lnTo>
                  <a:lnTo>
                    <a:pt x="391" y="24"/>
                  </a:lnTo>
                  <a:lnTo>
                    <a:pt x="389" y="26"/>
                  </a:lnTo>
                  <a:lnTo>
                    <a:pt x="391" y="26"/>
                  </a:lnTo>
                  <a:lnTo>
                    <a:pt x="393" y="28"/>
                  </a:lnTo>
                  <a:lnTo>
                    <a:pt x="395" y="28"/>
                  </a:lnTo>
                  <a:lnTo>
                    <a:pt x="397" y="28"/>
                  </a:lnTo>
                  <a:lnTo>
                    <a:pt x="400" y="26"/>
                  </a:lnTo>
                  <a:lnTo>
                    <a:pt x="400" y="24"/>
                  </a:lnTo>
                  <a:lnTo>
                    <a:pt x="402" y="24"/>
                  </a:lnTo>
                  <a:lnTo>
                    <a:pt x="400" y="26"/>
                  </a:lnTo>
                  <a:lnTo>
                    <a:pt x="402" y="28"/>
                  </a:lnTo>
                  <a:lnTo>
                    <a:pt x="404" y="28"/>
                  </a:lnTo>
                  <a:lnTo>
                    <a:pt x="404" y="30"/>
                  </a:lnTo>
                  <a:lnTo>
                    <a:pt x="406" y="30"/>
                  </a:lnTo>
                  <a:lnTo>
                    <a:pt x="406" y="28"/>
                  </a:lnTo>
                  <a:lnTo>
                    <a:pt x="408" y="26"/>
                  </a:lnTo>
                  <a:lnTo>
                    <a:pt x="406" y="28"/>
                  </a:lnTo>
                  <a:lnTo>
                    <a:pt x="404" y="26"/>
                  </a:lnTo>
                  <a:lnTo>
                    <a:pt x="406" y="24"/>
                  </a:lnTo>
                  <a:lnTo>
                    <a:pt x="406" y="22"/>
                  </a:lnTo>
                  <a:lnTo>
                    <a:pt x="408" y="22"/>
                  </a:lnTo>
                  <a:lnTo>
                    <a:pt x="410" y="20"/>
                  </a:lnTo>
                  <a:lnTo>
                    <a:pt x="410" y="22"/>
                  </a:lnTo>
                  <a:lnTo>
                    <a:pt x="412" y="22"/>
                  </a:lnTo>
                  <a:lnTo>
                    <a:pt x="415" y="22"/>
                  </a:lnTo>
                  <a:lnTo>
                    <a:pt x="417" y="22"/>
                  </a:lnTo>
                  <a:lnTo>
                    <a:pt x="417" y="24"/>
                  </a:lnTo>
                  <a:lnTo>
                    <a:pt x="415" y="26"/>
                  </a:lnTo>
                  <a:lnTo>
                    <a:pt x="417" y="28"/>
                  </a:lnTo>
                  <a:lnTo>
                    <a:pt x="417" y="30"/>
                  </a:lnTo>
                  <a:lnTo>
                    <a:pt x="419" y="30"/>
                  </a:lnTo>
                  <a:lnTo>
                    <a:pt x="419" y="28"/>
                  </a:lnTo>
                  <a:lnTo>
                    <a:pt x="421" y="30"/>
                  </a:lnTo>
                  <a:lnTo>
                    <a:pt x="421" y="32"/>
                  </a:lnTo>
                  <a:lnTo>
                    <a:pt x="423" y="32"/>
                  </a:lnTo>
                  <a:lnTo>
                    <a:pt x="425" y="32"/>
                  </a:lnTo>
                  <a:lnTo>
                    <a:pt x="427" y="32"/>
                  </a:lnTo>
                  <a:lnTo>
                    <a:pt x="427" y="34"/>
                  </a:lnTo>
                  <a:lnTo>
                    <a:pt x="430" y="34"/>
                  </a:lnTo>
                  <a:lnTo>
                    <a:pt x="432" y="32"/>
                  </a:lnTo>
                  <a:lnTo>
                    <a:pt x="434" y="32"/>
                  </a:lnTo>
                  <a:lnTo>
                    <a:pt x="436" y="34"/>
                  </a:lnTo>
                  <a:lnTo>
                    <a:pt x="434" y="36"/>
                  </a:lnTo>
                  <a:lnTo>
                    <a:pt x="434" y="38"/>
                  </a:lnTo>
                  <a:lnTo>
                    <a:pt x="432" y="40"/>
                  </a:lnTo>
                  <a:lnTo>
                    <a:pt x="430" y="40"/>
                  </a:lnTo>
                  <a:lnTo>
                    <a:pt x="430" y="42"/>
                  </a:lnTo>
                  <a:lnTo>
                    <a:pt x="432" y="42"/>
                  </a:lnTo>
                  <a:lnTo>
                    <a:pt x="434" y="42"/>
                  </a:lnTo>
                  <a:lnTo>
                    <a:pt x="436" y="42"/>
                  </a:lnTo>
                  <a:lnTo>
                    <a:pt x="438" y="42"/>
                  </a:lnTo>
                  <a:lnTo>
                    <a:pt x="438" y="44"/>
                  </a:lnTo>
                  <a:lnTo>
                    <a:pt x="438" y="46"/>
                  </a:lnTo>
                  <a:lnTo>
                    <a:pt x="438" y="48"/>
                  </a:lnTo>
                  <a:lnTo>
                    <a:pt x="440" y="50"/>
                  </a:lnTo>
                  <a:lnTo>
                    <a:pt x="442" y="50"/>
                  </a:lnTo>
                  <a:lnTo>
                    <a:pt x="442" y="52"/>
                  </a:lnTo>
                  <a:lnTo>
                    <a:pt x="440" y="52"/>
                  </a:lnTo>
                  <a:lnTo>
                    <a:pt x="440" y="54"/>
                  </a:lnTo>
                  <a:lnTo>
                    <a:pt x="440" y="56"/>
                  </a:lnTo>
                  <a:lnTo>
                    <a:pt x="440" y="58"/>
                  </a:lnTo>
                  <a:lnTo>
                    <a:pt x="440" y="60"/>
                  </a:lnTo>
                  <a:lnTo>
                    <a:pt x="440" y="62"/>
                  </a:lnTo>
                  <a:lnTo>
                    <a:pt x="440" y="64"/>
                  </a:lnTo>
                  <a:lnTo>
                    <a:pt x="442" y="64"/>
                  </a:lnTo>
                  <a:lnTo>
                    <a:pt x="445" y="64"/>
                  </a:lnTo>
                  <a:lnTo>
                    <a:pt x="445" y="62"/>
                  </a:lnTo>
                  <a:lnTo>
                    <a:pt x="445" y="60"/>
                  </a:lnTo>
                  <a:lnTo>
                    <a:pt x="447" y="58"/>
                  </a:lnTo>
                  <a:lnTo>
                    <a:pt x="449" y="58"/>
                  </a:lnTo>
                  <a:lnTo>
                    <a:pt x="449" y="56"/>
                  </a:lnTo>
                  <a:lnTo>
                    <a:pt x="449" y="54"/>
                  </a:lnTo>
                  <a:lnTo>
                    <a:pt x="451" y="54"/>
                  </a:lnTo>
                  <a:lnTo>
                    <a:pt x="451" y="52"/>
                  </a:lnTo>
                  <a:lnTo>
                    <a:pt x="451" y="50"/>
                  </a:lnTo>
                  <a:lnTo>
                    <a:pt x="449" y="50"/>
                  </a:lnTo>
                  <a:lnTo>
                    <a:pt x="449" y="48"/>
                  </a:lnTo>
                  <a:lnTo>
                    <a:pt x="451" y="48"/>
                  </a:lnTo>
                  <a:lnTo>
                    <a:pt x="453" y="48"/>
                  </a:lnTo>
                  <a:lnTo>
                    <a:pt x="455" y="48"/>
                  </a:lnTo>
                  <a:lnTo>
                    <a:pt x="455" y="46"/>
                  </a:lnTo>
                  <a:lnTo>
                    <a:pt x="458" y="46"/>
                  </a:lnTo>
                  <a:lnTo>
                    <a:pt x="460" y="48"/>
                  </a:lnTo>
                  <a:lnTo>
                    <a:pt x="460" y="50"/>
                  </a:lnTo>
                  <a:lnTo>
                    <a:pt x="460" y="48"/>
                  </a:lnTo>
                  <a:lnTo>
                    <a:pt x="460" y="46"/>
                  </a:lnTo>
                  <a:lnTo>
                    <a:pt x="462" y="46"/>
                  </a:lnTo>
                  <a:lnTo>
                    <a:pt x="464" y="48"/>
                  </a:lnTo>
                  <a:lnTo>
                    <a:pt x="466" y="46"/>
                  </a:lnTo>
                  <a:lnTo>
                    <a:pt x="468" y="48"/>
                  </a:lnTo>
                  <a:lnTo>
                    <a:pt x="466" y="46"/>
                  </a:lnTo>
                  <a:lnTo>
                    <a:pt x="464" y="44"/>
                  </a:lnTo>
                  <a:lnTo>
                    <a:pt x="466" y="42"/>
                  </a:lnTo>
                  <a:lnTo>
                    <a:pt x="468" y="42"/>
                  </a:lnTo>
                  <a:lnTo>
                    <a:pt x="470" y="42"/>
                  </a:lnTo>
                  <a:lnTo>
                    <a:pt x="470" y="44"/>
                  </a:lnTo>
                  <a:lnTo>
                    <a:pt x="470" y="46"/>
                  </a:lnTo>
                  <a:lnTo>
                    <a:pt x="473" y="48"/>
                  </a:lnTo>
                  <a:lnTo>
                    <a:pt x="475" y="48"/>
                  </a:lnTo>
                  <a:lnTo>
                    <a:pt x="473" y="48"/>
                  </a:lnTo>
                  <a:lnTo>
                    <a:pt x="470" y="50"/>
                  </a:lnTo>
                  <a:lnTo>
                    <a:pt x="473" y="50"/>
                  </a:lnTo>
                  <a:lnTo>
                    <a:pt x="470" y="50"/>
                  </a:lnTo>
                  <a:lnTo>
                    <a:pt x="473" y="50"/>
                  </a:lnTo>
                  <a:lnTo>
                    <a:pt x="475" y="50"/>
                  </a:lnTo>
                  <a:lnTo>
                    <a:pt x="477" y="52"/>
                  </a:lnTo>
                  <a:lnTo>
                    <a:pt x="475" y="54"/>
                  </a:lnTo>
                  <a:lnTo>
                    <a:pt x="475" y="56"/>
                  </a:lnTo>
                  <a:lnTo>
                    <a:pt x="475" y="58"/>
                  </a:lnTo>
                  <a:lnTo>
                    <a:pt x="475" y="60"/>
                  </a:lnTo>
                  <a:lnTo>
                    <a:pt x="477" y="60"/>
                  </a:lnTo>
                  <a:lnTo>
                    <a:pt x="477" y="58"/>
                  </a:lnTo>
                  <a:lnTo>
                    <a:pt x="479" y="58"/>
                  </a:lnTo>
                  <a:lnTo>
                    <a:pt x="479" y="56"/>
                  </a:lnTo>
                  <a:lnTo>
                    <a:pt x="481" y="58"/>
                  </a:lnTo>
                  <a:lnTo>
                    <a:pt x="483" y="58"/>
                  </a:lnTo>
                  <a:lnTo>
                    <a:pt x="483" y="60"/>
                  </a:lnTo>
                  <a:lnTo>
                    <a:pt x="483" y="62"/>
                  </a:lnTo>
                  <a:lnTo>
                    <a:pt x="483" y="64"/>
                  </a:lnTo>
                  <a:lnTo>
                    <a:pt x="485" y="64"/>
                  </a:lnTo>
                  <a:lnTo>
                    <a:pt x="483" y="64"/>
                  </a:lnTo>
                  <a:lnTo>
                    <a:pt x="483" y="66"/>
                  </a:lnTo>
                  <a:lnTo>
                    <a:pt x="483" y="68"/>
                  </a:lnTo>
                  <a:lnTo>
                    <a:pt x="481" y="70"/>
                  </a:lnTo>
                  <a:lnTo>
                    <a:pt x="481" y="72"/>
                  </a:lnTo>
                  <a:lnTo>
                    <a:pt x="479" y="72"/>
                  </a:lnTo>
                  <a:lnTo>
                    <a:pt x="479" y="74"/>
                  </a:lnTo>
                  <a:lnTo>
                    <a:pt x="477" y="74"/>
                  </a:lnTo>
                  <a:lnTo>
                    <a:pt x="477" y="72"/>
                  </a:lnTo>
                  <a:lnTo>
                    <a:pt x="475" y="72"/>
                  </a:lnTo>
                  <a:lnTo>
                    <a:pt x="475" y="70"/>
                  </a:lnTo>
                  <a:lnTo>
                    <a:pt x="475" y="72"/>
                  </a:lnTo>
                  <a:lnTo>
                    <a:pt x="473" y="72"/>
                  </a:lnTo>
                  <a:lnTo>
                    <a:pt x="473" y="74"/>
                  </a:lnTo>
                  <a:lnTo>
                    <a:pt x="473" y="76"/>
                  </a:lnTo>
                  <a:lnTo>
                    <a:pt x="470" y="76"/>
                  </a:lnTo>
                  <a:lnTo>
                    <a:pt x="470" y="78"/>
                  </a:lnTo>
                  <a:lnTo>
                    <a:pt x="473" y="80"/>
                  </a:lnTo>
                  <a:lnTo>
                    <a:pt x="475" y="80"/>
                  </a:lnTo>
                  <a:lnTo>
                    <a:pt x="473" y="80"/>
                  </a:lnTo>
                  <a:lnTo>
                    <a:pt x="473" y="82"/>
                  </a:lnTo>
                  <a:lnTo>
                    <a:pt x="473" y="84"/>
                  </a:lnTo>
                  <a:lnTo>
                    <a:pt x="470" y="82"/>
                  </a:lnTo>
                  <a:lnTo>
                    <a:pt x="468" y="84"/>
                  </a:lnTo>
                  <a:lnTo>
                    <a:pt x="468" y="86"/>
                  </a:lnTo>
                  <a:lnTo>
                    <a:pt x="470" y="88"/>
                  </a:lnTo>
                  <a:lnTo>
                    <a:pt x="468" y="90"/>
                  </a:lnTo>
                  <a:lnTo>
                    <a:pt x="468" y="92"/>
                  </a:lnTo>
                  <a:lnTo>
                    <a:pt x="468" y="94"/>
                  </a:lnTo>
                  <a:lnTo>
                    <a:pt x="468" y="96"/>
                  </a:lnTo>
                  <a:lnTo>
                    <a:pt x="466" y="98"/>
                  </a:lnTo>
                  <a:lnTo>
                    <a:pt x="466" y="100"/>
                  </a:lnTo>
                  <a:lnTo>
                    <a:pt x="464" y="100"/>
                  </a:lnTo>
                  <a:lnTo>
                    <a:pt x="464" y="102"/>
                  </a:lnTo>
                  <a:lnTo>
                    <a:pt x="462" y="102"/>
                  </a:lnTo>
                  <a:lnTo>
                    <a:pt x="464" y="102"/>
                  </a:lnTo>
                  <a:lnTo>
                    <a:pt x="466" y="102"/>
                  </a:lnTo>
                  <a:lnTo>
                    <a:pt x="468" y="102"/>
                  </a:lnTo>
                  <a:lnTo>
                    <a:pt x="470" y="100"/>
                  </a:lnTo>
                  <a:lnTo>
                    <a:pt x="470" y="98"/>
                  </a:lnTo>
                  <a:lnTo>
                    <a:pt x="468" y="98"/>
                  </a:lnTo>
                  <a:lnTo>
                    <a:pt x="470" y="96"/>
                  </a:lnTo>
                  <a:lnTo>
                    <a:pt x="470" y="94"/>
                  </a:lnTo>
                  <a:lnTo>
                    <a:pt x="473" y="94"/>
                  </a:lnTo>
                  <a:lnTo>
                    <a:pt x="473" y="96"/>
                  </a:lnTo>
                  <a:lnTo>
                    <a:pt x="475" y="94"/>
                  </a:lnTo>
                  <a:lnTo>
                    <a:pt x="477" y="94"/>
                  </a:lnTo>
                  <a:lnTo>
                    <a:pt x="479" y="94"/>
                  </a:lnTo>
                  <a:lnTo>
                    <a:pt x="479" y="92"/>
                  </a:lnTo>
                  <a:lnTo>
                    <a:pt x="481" y="92"/>
                  </a:lnTo>
                  <a:lnTo>
                    <a:pt x="481" y="94"/>
                  </a:lnTo>
                  <a:lnTo>
                    <a:pt x="483" y="94"/>
                  </a:lnTo>
                  <a:lnTo>
                    <a:pt x="481" y="96"/>
                  </a:lnTo>
                  <a:lnTo>
                    <a:pt x="481" y="98"/>
                  </a:lnTo>
                  <a:lnTo>
                    <a:pt x="479" y="100"/>
                  </a:lnTo>
                  <a:lnTo>
                    <a:pt x="479" y="102"/>
                  </a:lnTo>
                  <a:lnTo>
                    <a:pt x="479" y="104"/>
                  </a:lnTo>
                  <a:lnTo>
                    <a:pt x="481" y="104"/>
                  </a:lnTo>
                  <a:lnTo>
                    <a:pt x="483" y="102"/>
                  </a:lnTo>
                  <a:lnTo>
                    <a:pt x="485" y="104"/>
                  </a:lnTo>
                  <a:lnTo>
                    <a:pt x="488" y="104"/>
                  </a:lnTo>
                  <a:lnTo>
                    <a:pt x="488" y="102"/>
                  </a:lnTo>
                  <a:lnTo>
                    <a:pt x="488" y="100"/>
                  </a:lnTo>
                  <a:lnTo>
                    <a:pt x="490" y="102"/>
                  </a:lnTo>
                  <a:lnTo>
                    <a:pt x="490" y="100"/>
                  </a:lnTo>
                  <a:lnTo>
                    <a:pt x="492" y="100"/>
                  </a:lnTo>
                  <a:lnTo>
                    <a:pt x="492" y="98"/>
                  </a:lnTo>
                  <a:lnTo>
                    <a:pt x="492" y="96"/>
                  </a:lnTo>
                  <a:lnTo>
                    <a:pt x="494" y="98"/>
                  </a:lnTo>
                  <a:lnTo>
                    <a:pt x="496" y="98"/>
                  </a:lnTo>
                  <a:lnTo>
                    <a:pt x="498" y="98"/>
                  </a:lnTo>
                  <a:lnTo>
                    <a:pt x="498" y="100"/>
                  </a:lnTo>
                  <a:lnTo>
                    <a:pt x="498" y="102"/>
                  </a:lnTo>
                  <a:lnTo>
                    <a:pt x="500" y="102"/>
                  </a:lnTo>
                  <a:lnTo>
                    <a:pt x="503" y="102"/>
                  </a:lnTo>
                  <a:lnTo>
                    <a:pt x="503" y="104"/>
                  </a:lnTo>
                  <a:lnTo>
                    <a:pt x="505" y="104"/>
                  </a:lnTo>
                  <a:lnTo>
                    <a:pt x="505" y="106"/>
                  </a:lnTo>
                  <a:lnTo>
                    <a:pt x="507" y="106"/>
                  </a:lnTo>
                  <a:lnTo>
                    <a:pt x="509" y="106"/>
                  </a:lnTo>
                  <a:lnTo>
                    <a:pt x="511" y="104"/>
                  </a:lnTo>
                  <a:lnTo>
                    <a:pt x="513" y="104"/>
                  </a:lnTo>
                  <a:lnTo>
                    <a:pt x="516" y="106"/>
                  </a:lnTo>
                  <a:lnTo>
                    <a:pt x="516" y="108"/>
                  </a:lnTo>
                  <a:lnTo>
                    <a:pt x="513" y="110"/>
                  </a:lnTo>
                  <a:lnTo>
                    <a:pt x="513" y="112"/>
                  </a:lnTo>
                  <a:lnTo>
                    <a:pt x="511" y="112"/>
                  </a:lnTo>
                  <a:lnTo>
                    <a:pt x="509" y="112"/>
                  </a:lnTo>
                  <a:lnTo>
                    <a:pt x="507" y="110"/>
                  </a:lnTo>
                  <a:lnTo>
                    <a:pt x="505" y="110"/>
                  </a:lnTo>
                  <a:lnTo>
                    <a:pt x="505" y="108"/>
                  </a:lnTo>
                  <a:lnTo>
                    <a:pt x="503" y="108"/>
                  </a:lnTo>
                  <a:lnTo>
                    <a:pt x="503" y="106"/>
                  </a:lnTo>
                  <a:lnTo>
                    <a:pt x="500" y="104"/>
                  </a:lnTo>
                  <a:lnTo>
                    <a:pt x="498" y="104"/>
                  </a:lnTo>
                  <a:lnTo>
                    <a:pt x="498" y="106"/>
                  </a:lnTo>
                  <a:lnTo>
                    <a:pt x="496" y="108"/>
                  </a:lnTo>
                  <a:lnTo>
                    <a:pt x="494" y="108"/>
                  </a:lnTo>
                  <a:lnTo>
                    <a:pt x="494" y="110"/>
                  </a:lnTo>
                  <a:lnTo>
                    <a:pt x="492" y="110"/>
                  </a:lnTo>
                  <a:lnTo>
                    <a:pt x="490" y="110"/>
                  </a:lnTo>
                  <a:lnTo>
                    <a:pt x="490" y="112"/>
                  </a:lnTo>
                  <a:lnTo>
                    <a:pt x="490" y="114"/>
                  </a:lnTo>
                  <a:lnTo>
                    <a:pt x="490" y="116"/>
                  </a:lnTo>
                  <a:lnTo>
                    <a:pt x="490" y="118"/>
                  </a:lnTo>
                  <a:lnTo>
                    <a:pt x="492" y="118"/>
                  </a:lnTo>
                  <a:lnTo>
                    <a:pt x="492" y="120"/>
                  </a:lnTo>
                  <a:lnTo>
                    <a:pt x="492" y="122"/>
                  </a:lnTo>
                  <a:lnTo>
                    <a:pt x="490" y="122"/>
                  </a:lnTo>
                  <a:lnTo>
                    <a:pt x="488" y="124"/>
                  </a:lnTo>
                  <a:lnTo>
                    <a:pt x="488" y="126"/>
                  </a:lnTo>
                  <a:lnTo>
                    <a:pt x="488" y="128"/>
                  </a:lnTo>
                  <a:lnTo>
                    <a:pt x="485" y="128"/>
                  </a:lnTo>
                  <a:lnTo>
                    <a:pt x="485" y="130"/>
                  </a:lnTo>
                  <a:lnTo>
                    <a:pt x="483" y="130"/>
                  </a:lnTo>
                  <a:lnTo>
                    <a:pt x="483" y="132"/>
                  </a:lnTo>
                  <a:lnTo>
                    <a:pt x="485" y="134"/>
                  </a:lnTo>
                  <a:lnTo>
                    <a:pt x="488" y="136"/>
                  </a:lnTo>
                  <a:lnTo>
                    <a:pt x="485" y="136"/>
                  </a:lnTo>
                  <a:lnTo>
                    <a:pt x="483" y="138"/>
                  </a:lnTo>
                  <a:lnTo>
                    <a:pt x="481" y="138"/>
                  </a:lnTo>
                  <a:lnTo>
                    <a:pt x="481" y="136"/>
                  </a:lnTo>
                  <a:lnTo>
                    <a:pt x="479" y="136"/>
                  </a:lnTo>
                  <a:lnTo>
                    <a:pt x="477" y="136"/>
                  </a:lnTo>
                  <a:lnTo>
                    <a:pt x="475" y="136"/>
                  </a:lnTo>
                  <a:lnTo>
                    <a:pt x="475" y="134"/>
                  </a:lnTo>
                  <a:lnTo>
                    <a:pt x="473" y="134"/>
                  </a:lnTo>
                  <a:lnTo>
                    <a:pt x="470" y="134"/>
                  </a:lnTo>
                  <a:lnTo>
                    <a:pt x="470" y="132"/>
                  </a:lnTo>
                  <a:lnTo>
                    <a:pt x="468" y="134"/>
                  </a:lnTo>
                  <a:lnTo>
                    <a:pt x="466" y="136"/>
                  </a:lnTo>
                  <a:lnTo>
                    <a:pt x="464" y="136"/>
                  </a:lnTo>
                  <a:lnTo>
                    <a:pt x="462" y="136"/>
                  </a:lnTo>
                  <a:lnTo>
                    <a:pt x="464" y="136"/>
                  </a:lnTo>
                  <a:lnTo>
                    <a:pt x="466" y="138"/>
                  </a:lnTo>
                  <a:lnTo>
                    <a:pt x="468" y="138"/>
                  </a:lnTo>
                  <a:lnTo>
                    <a:pt x="466" y="138"/>
                  </a:lnTo>
                  <a:lnTo>
                    <a:pt x="464" y="138"/>
                  </a:lnTo>
                  <a:lnTo>
                    <a:pt x="462" y="138"/>
                  </a:lnTo>
                  <a:lnTo>
                    <a:pt x="462" y="140"/>
                  </a:lnTo>
                  <a:lnTo>
                    <a:pt x="460" y="140"/>
                  </a:lnTo>
                  <a:lnTo>
                    <a:pt x="462" y="140"/>
                  </a:lnTo>
                  <a:lnTo>
                    <a:pt x="464" y="140"/>
                  </a:lnTo>
                  <a:lnTo>
                    <a:pt x="462" y="142"/>
                  </a:lnTo>
                  <a:lnTo>
                    <a:pt x="464" y="142"/>
                  </a:lnTo>
                  <a:lnTo>
                    <a:pt x="466" y="142"/>
                  </a:lnTo>
                  <a:lnTo>
                    <a:pt x="468" y="142"/>
                  </a:lnTo>
                  <a:lnTo>
                    <a:pt x="470" y="140"/>
                  </a:lnTo>
                  <a:lnTo>
                    <a:pt x="473" y="142"/>
                  </a:lnTo>
                  <a:lnTo>
                    <a:pt x="473" y="140"/>
                  </a:lnTo>
                  <a:lnTo>
                    <a:pt x="475" y="140"/>
                  </a:lnTo>
                  <a:lnTo>
                    <a:pt x="477" y="140"/>
                  </a:lnTo>
                  <a:lnTo>
                    <a:pt x="479" y="140"/>
                  </a:lnTo>
                  <a:lnTo>
                    <a:pt x="481" y="140"/>
                  </a:lnTo>
                  <a:lnTo>
                    <a:pt x="481" y="138"/>
                  </a:lnTo>
                  <a:lnTo>
                    <a:pt x="483" y="140"/>
                  </a:lnTo>
                  <a:lnTo>
                    <a:pt x="483" y="142"/>
                  </a:lnTo>
                  <a:lnTo>
                    <a:pt x="485" y="142"/>
                  </a:lnTo>
                  <a:lnTo>
                    <a:pt x="488" y="142"/>
                  </a:lnTo>
                  <a:lnTo>
                    <a:pt x="485" y="142"/>
                  </a:lnTo>
                  <a:lnTo>
                    <a:pt x="485" y="144"/>
                  </a:lnTo>
                  <a:lnTo>
                    <a:pt x="488" y="146"/>
                  </a:lnTo>
                  <a:lnTo>
                    <a:pt x="490" y="146"/>
                  </a:lnTo>
                  <a:lnTo>
                    <a:pt x="492" y="148"/>
                  </a:lnTo>
                  <a:lnTo>
                    <a:pt x="492" y="146"/>
                  </a:lnTo>
                  <a:lnTo>
                    <a:pt x="494" y="144"/>
                  </a:lnTo>
                  <a:lnTo>
                    <a:pt x="496" y="144"/>
                  </a:lnTo>
                  <a:lnTo>
                    <a:pt x="496" y="142"/>
                  </a:lnTo>
                  <a:lnTo>
                    <a:pt x="498" y="142"/>
                  </a:lnTo>
                  <a:lnTo>
                    <a:pt x="498" y="140"/>
                  </a:lnTo>
                  <a:lnTo>
                    <a:pt x="500" y="140"/>
                  </a:lnTo>
                  <a:lnTo>
                    <a:pt x="500" y="138"/>
                  </a:lnTo>
                  <a:lnTo>
                    <a:pt x="503" y="138"/>
                  </a:lnTo>
                  <a:lnTo>
                    <a:pt x="503" y="140"/>
                  </a:lnTo>
                  <a:lnTo>
                    <a:pt x="505" y="140"/>
                  </a:lnTo>
                  <a:lnTo>
                    <a:pt x="507" y="140"/>
                  </a:lnTo>
                  <a:lnTo>
                    <a:pt x="509" y="140"/>
                  </a:lnTo>
                  <a:lnTo>
                    <a:pt x="511" y="140"/>
                  </a:lnTo>
                  <a:lnTo>
                    <a:pt x="509" y="142"/>
                  </a:lnTo>
                  <a:lnTo>
                    <a:pt x="507" y="144"/>
                  </a:lnTo>
                  <a:lnTo>
                    <a:pt x="505" y="146"/>
                  </a:lnTo>
                  <a:lnTo>
                    <a:pt x="505" y="148"/>
                  </a:lnTo>
                  <a:lnTo>
                    <a:pt x="503" y="150"/>
                  </a:lnTo>
                  <a:lnTo>
                    <a:pt x="500" y="150"/>
                  </a:lnTo>
                  <a:lnTo>
                    <a:pt x="500" y="152"/>
                  </a:lnTo>
                  <a:lnTo>
                    <a:pt x="503" y="152"/>
                  </a:lnTo>
                  <a:lnTo>
                    <a:pt x="505" y="152"/>
                  </a:lnTo>
                  <a:lnTo>
                    <a:pt x="505" y="154"/>
                  </a:lnTo>
                  <a:lnTo>
                    <a:pt x="507" y="154"/>
                  </a:lnTo>
                  <a:lnTo>
                    <a:pt x="507" y="156"/>
                  </a:lnTo>
                  <a:lnTo>
                    <a:pt x="509" y="156"/>
                  </a:lnTo>
                  <a:lnTo>
                    <a:pt x="509" y="158"/>
                  </a:lnTo>
                  <a:lnTo>
                    <a:pt x="511" y="158"/>
                  </a:lnTo>
                  <a:lnTo>
                    <a:pt x="511" y="156"/>
                  </a:lnTo>
                  <a:lnTo>
                    <a:pt x="513" y="156"/>
                  </a:lnTo>
                  <a:lnTo>
                    <a:pt x="513" y="158"/>
                  </a:lnTo>
                  <a:lnTo>
                    <a:pt x="516" y="158"/>
                  </a:lnTo>
                  <a:lnTo>
                    <a:pt x="513" y="158"/>
                  </a:lnTo>
                  <a:lnTo>
                    <a:pt x="513" y="160"/>
                  </a:lnTo>
                  <a:lnTo>
                    <a:pt x="513" y="162"/>
                  </a:lnTo>
                  <a:lnTo>
                    <a:pt x="513" y="164"/>
                  </a:lnTo>
                  <a:lnTo>
                    <a:pt x="516" y="166"/>
                  </a:lnTo>
                  <a:lnTo>
                    <a:pt x="518" y="166"/>
                  </a:lnTo>
                  <a:lnTo>
                    <a:pt x="520" y="166"/>
                  </a:lnTo>
                  <a:lnTo>
                    <a:pt x="520" y="164"/>
                  </a:lnTo>
                  <a:lnTo>
                    <a:pt x="522" y="164"/>
                  </a:lnTo>
                  <a:lnTo>
                    <a:pt x="524" y="164"/>
                  </a:lnTo>
                  <a:lnTo>
                    <a:pt x="524" y="166"/>
                  </a:lnTo>
                  <a:lnTo>
                    <a:pt x="526" y="168"/>
                  </a:lnTo>
                  <a:lnTo>
                    <a:pt x="526" y="170"/>
                  </a:lnTo>
                  <a:lnTo>
                    <a:pt x="528" y="168"/>
                  </a:lnTo>
                  <a:lnTo>
                    <a:pt x="531" y="170"/>
                  </a:lnTo>
                  <a:lnTo>
                    <a:pt x="531" y="172"/>
                  </a:lnTo>
                  <a:lnTo>
                    <a:pt x="533" y="170"/>
                  </a:lnTo>
                  <a:lnTo>
                    <a:pt x="535" y="170"/>
                  </a:lnTo>
                  <a:lnTo>
                    <a:pt x="537" y="172"/>
                  </a:lnTo>
                  <a:lnTo>
                    <a:pt x="537" y="170"/>
                  </a:lnTo>
                  <a:lnTo>
                    <a:pt x="539" y="170"/>
                  </a:lnTo>
                  <a:lnTo>
                    <a:pt x="537" y="172"/>
                  </a:lnTo>
                  <a:lnTo>
                    <a:pt x="537" y="174"/>
                  </a:lnTo>
                  <a:lnTo>
                    <a:pt x="535" y="174"/>
                  </a:lnTo>
                  <a:lnTo>
                    <a:pt x="533" y="174"/>
                  </a:lnTo>
                  <a:lnTo>
                    <a:pt x="531" y="176"/>
                  </a:lnTo>
                  <a:lnTo>
                    <a:pt x="531" y="174"/>
                  </a:lnTo>
                  <a:lnTo>
                    <a:pt x="528" y="174"/>
                  </a:lnTo>
                  <a:lnTo>
                    <a:pt x="526" y="174"/>
                  </a:lnTo>
                  <a:lnTo>
                    <a:pt x="524" y="174"/>
                  </a:lnTo>
                  <a:lnTo>
                    <a:pt x="526" y="176"/>
                  </a:lnTo>
                  <a:lnTo>
                    <a:pt x="524" y="176"/>
                  </a:lnTo>
                  <a:lnTo>
                    <a:pt x="522" y="178"/>
                  </a:lnTo>
                  <a:lnTo>
                    <a:pt x="522" y="180"/>
                  </a:lnTo>
                  <a:lnTo>
                    <a:pt x="524" y="180"/>
                  </a:lnTo>
                  <a:lnTo>
                    <a:pt x="526" y="180"/>
                  </a:lnTo>
                  <a:lnTo>
                    <a:pt x="526" y="182"/>
                  </a:lnTo>
                  <a:lnTo>
                    <a:pt x="526" y="184"/>
                  </a:lnTo>
                  <a:lnTo>
                    <a:pt x="526" y="186"/>
                  </a:lnTo>
                  <a:lnTo>
                    <a:pt x="524" y="186"/>
                  </a:lnTo>
                  <a:lnTo>
                    <a:pt x="522" y="184"/>
                  </a:lnTo>
                  <a:lnTo>
                    <a:pt x="522" y="186"/>
                  </a:lnTo>
                  <a:lnTo>
                    <a:pt x="520" y="188"/>
                  </a:lnTo>
                  <a:lnTo>
                    <a:pt x="520" y="190"/>
                  </a:lnTo>
                  <a:lnTo>
                    <a:pt x="520" y="192"/>
                  </a:lnTo>
                  <a:lnTo>
                    <a:pt x="520" y="194"/>
                  </a:lnTo>
                  <a:lnTo>
                    <a:pt x="520" y="196"/>
                  </a:lnTo>
                  <a:lnTo>
                    <a:pt x="522" y="198"/>
                  </a:lnTo>
                  <a:lnTo>
                    <a:pt x="522" y="200"/>
                  </a:lnTo>
                  <a:lnTo>
                    <a:pt x="524" y="200"/>
                  </a:lnTo>
                  <a:lnTo>
                    <a:pt x="524" y="202"/>
                  </a:lnTo>
                  <a:lnTo>
                    <a:pt x="526" y="202"/>
                  </a:lnTo>
                  <a:lnTo>
                    <a:pt x="528" y="204"/>
                  </a:lnTo>
                  <a:lnTo>
                    <a:pt x="528" y="206"/>
                  </a:lnTo>
                  <a:lnTo>
                    <a:pt x="531" y="206"/>
                  </a:lnTo>
                  <a:lnTo>
                    <a:pt x="533" y="208"/>
                  </a:lnTo>
                  <a:lnTo>
                    <a:pt x="535" y="208"/>
                  </a:lnTo>
                  <a:lnTo>
                    <a:pt x="535" y="210"/>
                  </a:lnTo>
                  <a:lnTo>
                    <a:pt x="535" y="212"/>
                  </a:lnTo>
                  <a:lnTo>
                    <a:pt x="533" y="214"/>
                  </a:lnTo>
                  <a:lnTo>
                    <a:pt x="535" y="216"/>
                  </a:lnTo>
                  <a:lnTo>
                    <a:pt x="535" y="218"/>
                  </a:lnTo>
                  <a:lnTo>
                    <a:pt x="535" y="220"/>
                  </a:lnTo>
                  <a:lnTo>
                    <a:pt x="533" y="222"/>
                  </a:lnTo>
                  <a:lnTo>
                    <a:pt x="535" y="222"/>
                  </a:lnTo>
                  <a:lnTo>
                    <a:pt x="535" y="224"/>
                  </a:lnTo>
                  <a:lnTo>
                    <a:pt x="535" y="226"/>
                  </a:lnTo>
                  <a:lnTo>
                    <a:pt x="535" y="228"/>
                  </a:lnTo>
                  <a:lnTo>
                    <a:pt x="537" y="230"/>
                  </a:lnTo>
                  <a:lnTo>
                    <a:pt x="539" y="230"/>
                  </a:lnTo>
                  <a:lnTo>
                    <a:pt x="541" y="232"/>
                  </a:lnTo>
                  <a:lnTo>
                    <a:pt x="543" y="232"/>
                  </a:lnTo>
                  <a:lnTo>
                    <a:pt x="543" y="233"/>
                  </a:lnTo>
                  <a:lnTo>
                    <a:pt x="546" y="235"/>
                  </a:lnTo>
                  <a:lnTo>
                    <a:pt x="546" y="237"/>
                  </a:lnTo>
                  <a:lnTo>
                    <a:pt x="548" y="239"/>
                  </a:lnTo>
                  <a:lnTo>
                    <a:pt x="548" y="241"/>
                  </a:lnTo>
                  <a:lnTo>
                    <a:pt x="546" y="243"/>
                  </a:lnTo>
                  <a:lnTo>
                    <a:pt x="546" y="245"/>
                  </a:lnTo>
                  <a:lnTo>
                    <a:pt x="546" y="247"/>
                  </a:lnTo>
                  <a:lnTo>
                    <a:pt x="546" y="249"/>
                  </a:lnTo>
                  <a:lnTo>
                    <a:pt x="543" y="251"/>
                  </a:lnTo>
                  <a:lnTo>
                    <a:pt x="543" y="253"/>
                  </a:lnTo>
                  <a:lnTo>
                    <a:pt x="543" y="255"/>
                  </a:lnTo>
                  <a:lnTo>
                    <a:pt x="543" y="257"/>
                  </a:lnTo>
                  <a:lnTo>
                    <a:pt x="543" y="259"/>
                  </a:lnTo>
                  <a:lnTo>
                    <a:pt x="546" y="261"/>
                  </a:lnTo>
                  <a:lnTo>
                    <a:pt x="546" y="263"/>
                  </a:lnTo>
                  <a:lnTo>
                    <a:pt x="548" y="263"/>
                  </a:lnTo>
                  <a:lnTo>
                    <a:pt x="548" y="265"/>
                  </a:lnTo>
                  <a:lnTo>
                    <a:pt x="548" y="267"/>
                  </a:lnTo>
                  <a:lnTo>
                    <a:pt x="548" y="269"/>
                  </a:lnTo>
                  <a:lnTo>
                    <a:pt x="548" y="271"/>
                  </a:lnTo>
                  <a:lnTo>
                    <a:pt x="550" y="273"/>
                  </a:lnTo>
                  <a:lnTo>
                    <a:pt x="552" y="275"/>
                  </a:lnTo>
                  <a:lnTo>
                    <a:pt x="552" y="277"/>
                  </a:lnTo>
                  <a:lnTo>
                    <a:pt x="554" y="277"/>
                  </a:lnTo>
                  <a:lnTo>
                    <a:pt x="556" y="277"/>
                  </a:lnTo>
                  <a:lnTo>
                    <a:pt x="558" y="277"/>
                  </a:lnTo>
                  <a:lnTo>
                    <a:pt x="558" y="279"/>
                  </a:lnTo>
                  <a:lnTo>
                    <a:pt x="558" y="281"/>
                  </a:lnTo>
                  <a:lnTo>
                    <a:pt x="561" y="281"/>
                  </a:lnTo>
                  <a:lnTo>
                    <a:pt x="561" y="283"/>
                  </a:lnTo>
                  <a:lnTo>
                    <a:pt x="561" y="285"/>
                  </a:lnTo>
                  <a:lnTo>
                    <a:pt x="563" y="287"/>
                  </a:lnTo>
                  <a:lnTo>
                    <a:pt x="561" y="289"/>
                  </a:lnTo>
                  <a:lnTo>
                    <a:pt x="561" y="291"/>
                  </a:lnTo>
                  <a:lnTo>
                    <a:pt x="563" y="293"/>
                  </a:lnTo>
                  <a:lnTo>
                    <a:pt x="565" y="295"/>
                  </a:lnTo>
                  <a:lnTo>
                    <a:pt x="567" y="295"/>
                  </a:lnTo>
                  <a:lnTo>
                    <a:pt x="569" y="295"/>
                  </a:lnTo>
                  <a:lnTo>
                    <a:pt x="569" y="297"/>
                  </a:lnTo>
                  <a:lnTo>
                    <a:pt x="571" y="297"/>
                  </a:lnTo>
                  <a:lnTo>
                    <a:pt x="573" y="299"/>
                  </a:lnTo>
                  <a:lnTo>
                    <a:pt x="573" y="301"/>
                  </a:lnTo>
                  <a:lnTo>
                    <a:pt x="573" y="303"/>
                  </a:lnTo>
                  <a:lnTo>
                    <a:pt x="573" y="305"/>
                  </a:lnTo>
                  <a:lnTo>
                    <a:pt x="573" y="307"/>
                  </a:lnTo>
                  <a:lnTo>
                    <a:pt x="571" y="307"/>
                  </a:lnTo>
                  <a:lnTo>
                    <a:pt x="571" y="309"/>
                  </a:lnTo>
                  <a:lnTo>
                    <a:pt x="571" y="311"/>
                  </a:lnTo>
                  <a:lnTo>
                    <a:pt x="571" y="313"/>
                  </a:lnTo>
                  <a:lnTo>
                    <a:pt x="569" y="315"/>
                  </a:lnTo>
                  <a:lnTo>
                    <a:pt x="569" y="317"/>
                  </a:lnTo>
                  <a:lnTo>
                    <a:pt x="569" y="319"/>
                  </a:lnTo>
                  <a:lnTo>
                    <a:pt x="567" y="321"/>
                  </a:lnTo>
                  <a:lnTo>
                    <a:pt x="567" y="323"/>
                  </a:lnTo>
                  <a:lnTo>
                    <a:pt x="565" y="325"/>
                  </a:lnTo>
                  <a:lnTo>
                    <a:pt x="565" y="327"/>
                  </a:lnTo>
                  <a:lnTo>
                    <a:pt x="565" y="329"/>
                  </a:lnTo>
                  <a:lnTo>
                    <a:pt x="565" y="331"/>
                  </a:lnTo>
                  <a:lnTo>
                    <a:pt x="563" y="333"/>
                  </a:lnTo>
                  <a:lnTo>
                    <a:pt x="563" y="335"/>
                  </a:lnTo>
                  <a:lnTo>
                    <a:pt x="561" y="335"/>
                  </a:lnTo>
                  <a:lnTo>
                    <a:pt x="558" y="337"/>
                  </a:lnTo>
                  <a:lnTo>
                    <a:pt x="556" y="339"/>
                  </a:lnTo>
                  <a:lnTo>
                    <a:pt x="556" y="341"/>
                  </a:lnTo>
                  <a:lnTo>
                    <a:pt x="554" y="343"/>
                  </a:lnTo>
                  <a:lnTo>
                    <a:pt x="556" y="345"/>
                  </a:lnTo>
                  <a:lnTo>
                    <a:pt x="554" y="347"/>
                  </a:lnTo>
                  <a:lnTo>
                    <a:pt x="556" y="349"/>
                  </a:lnTo>
                  <a:lnTo>
                    <a:pt x="554" y="351"/>
                  </a:lnTo>
                  <a:lnTo>
                    <a:pt x="554" y="353"/>
                  </a:lnTo>
                  <a:lnTo>
                    <a:pt x="552" y="353"/>
                  </a:lnTo>
                  <a:lnTo>
                    <a:pt x="554" y="355"/>
                  </a:lnTo>
                  <a:lnTo>
                    <a:pt x="552" y="357"/>
                  </a:lnTo>
                  <a:lnTo>
                    <a:pt x="552" y="359"/>
                  </a:lnTo>
                  <a:lnTo>
                    <a:pt x="550" y="359"/>
                  </a:lnTo>
                  <a:lnTo>
                    <a:pt x="548" y="361"/>
                  </a:lnTo>
                  <a:lnTo>
                    <a:pt x="546" y="361"/>
                  </a:lnTo>
                  <a:lnTo>
                    <a:pt x="543" y="361"/>
                  </a:lnTo>
                  <a:lnTo>
                    <a:pt x="541" y="363"/>
                  </a:lnTo>
                  <a:lnTo>
                    <a:pt x="539" y="363"/>
                  </a:lnTo>
                  <a:lnTo>
                    <a:pt x="539" y="365"/>
                  </a:lnTo>
                  <a:lnTo>
                    <a:pt x="537" y="367"/>
                  </a:lnTo>
                  <a:lnTo>
                    <a:pt x="535" y="367"/>
                  </a:lnTo>
                  <a:lnTo>
                    <a:pt x="535" y="369"/>
                  </a:lnTo>
                  <a:lnTo>
                    <a:pt x="533" y="371"/>
                  </a:lnTo>
                  <a:lnTo>
                    <a:pt x="531" y="371"/>
                  </a:lnTo>
                  <a:lnTo>
                    <a:pt x="531" y="373"/>
                  </a:lnTo>
                  <a:lnTo>
                    <a:pt x="528" y="375"/>
                  </a:lnTo>
                  <a:lnTo>
                    <a:pt x="526" y="377"/>
                  </a:lnTo>
                  <a:lnTo>
                    <a:pt x="524" y="379"/>
                  </a:lnTo>
                  <a:lnTo>
                    <a:pt x="524" y="381"/>
                  </a:lnTo>
                  <a:lnTo>
                    <a:pt x="522" y="381"/>
                  </a:lnTo>
                  <a:lnTo>
                    <a:pt x="524" y="383"/>
                  </a:lnTo>
                  <a:lnTo>
                    <a:pt x="522" y="383"/>
                  </a:lnTo>
                  <a:lnTo>
                    <a:pt x="520" y="385"/>
                  </a:lnTo>
                  <a:lnTo>
                    <a:pt x="520" y="387"/>
                  </a:lnTo>
                  <a:lnTo>
                    <a:pt x="518" y="389"/>
                  </a:lnTo>
                  <a:lnTo>
                    <a:pt x="518" y="391"/>
                  </a:lnTo>
                  <a:lnTo>
                    <a:pt x="516" y="393"/>
                  </a:lnTo>
                  <a:lnTo>
                    <a:pt x="516" y="395"/>
                  </a:lnTo>
                  <a:lnTo>
                    <a:pt x="513" y="395"/>
                  </a:lnTo>
                  <a:lnTo>
                    <a:pt x="513" y="397"/>
                  </a:lnTo>
                  <a:lnTo>
                    <a:pt x="511" y="399"/>
                  </a:lnTo>
                  <a:lnTo>
                    <a:pt x="511" y="401"/>
                  </a:lnTo>
                  <a:lnTo>
                    <a:pt x="509" y="401"/>
                  </a:lnTo>
                  <a:lnTo>
                    <a:pt x="509" y="403"/>
                  </a:lnTo>
                  <a:lnTo>
                    <a:pt x="507" y="405"/>
                  </a:lnTo>
                  <a:lnTo>
                    <a:pt x="507" y="407"/>
                  </a:lnTo>
                  <a:lnTo>
                    <a:pt x="507" y="409"/>
                  </a:lnTo>
                  <a:lnTo>
                    <a:pt x="507" y="411"/>
                  </a:lnTo>
                  <a:lnTo>
                    <a:pt x="505" y="411"/>
                  </a:lnTo>
                  <a:lnTo>
                    <a:pt x="505" y="413"/>
                  </a:lnTo>
                  <a:lnTo>
                    <a:pt x="505" y="415"/>
                  </a:lnTo>
                  <a:lnTo>
                    <a:pt x="505" y="417"/>
                  </a:lnTo>
                  <a:lnTo>
                    <a:pt x="505" y="419"/>
                  </a:lnTo>
                  <a:lnTo>
                    <a:pt x="505" y="421"/>
                  </a:lnTo>
                  <a:lnTo>
                    <a:pt x="507" y="423"/>
                  </a:lnTo>
                  <a:lnTo>
                    <a:pt x="507" y="425"/>
                  </a:lnTo>
                  <a:lnTo>
                    <a:pt x="507" y="427"/>
                  </a:lnTo>
                  <a:lnTo>
                    <a:pt x="507" y="429"/>
                  </a:lnTo>
                  <a:lnTo>
                    <a:pt x="507" y="431"/>
                  </a:lnTo>
                  <a:lnTo>
                    <a:pt x="507" y="433"/>
                  </a:lnTo>
                  <a:lnTo>
                    <a:pt x="507" y="435"/>
                  </a:lnTo>
                  <a:lnTo>
                    <a:pt x="507" y="437"/>
                  </a:lnTo>
                  <a:lnTo>
                    <a:pt x="507" y="439"/>
                  </a:lnTo>
                  <a:lnTo>
                    <a:pt x="507" y="441"/>
                  </a:lnTo>
                  <a:lnTo>
                    <a:pt x="509" y="443"/>
                  </a:lnTo>
                  <a:lnTo>
                    <a:pt x="509" y="445"/>
                  </a:lnTo>
                  <a:lnTo>
                    <a:pt x="511" y="447"/>
                  </a:lnTo>
                  <a:lnTo>
                    <a:pt x="513" y="447"/>
                  </a:lnTo>
                  <a:lnTo>
                    <a:pt x="513" y="449"/>
                  </a:lnTo>
                  <a:lnTo>
                    <a:pt x="513" y="451"/>
                  </a:lnTo>
                  <a:lnTo>
                    <a:pt x="516" y="451"/>
                  </a:lnTo>
                  <a:lnTo>
                    <a:pt x="516" y="453"/>
                  </a:lnTo>
                  <a:lnTo>
                    <a:pt x="516" y="455"/>
                  </a:lnTo>
                  <a:lnTo>
                    <a:pt x="516" y="457"/>
                  </a:lnTo>
                  <a:lnTo>
                    <a:pt x="516" y="459"/>
                  </a:lnTo>
                  <a:lnTo>
                    <a:pt x="518" y="461"/>
                  </a:lnTo>
                  <a:lnTo>
                    <a:pt x="520" y="461"/>
                  </a:lnTo>
                  <a:lnTo>
                    <a:pt x="520" y="463"/>
                  </a:lnTo>
                  <a:lnTo>
                    <a:pt x="522" y="465"/>
                  </a:lnTo>
                  <a:lnTo>
                    <a:pt x="524" y="467"/>
                  </a:lnTo>
                  <a:lnTo>
                    <a:pt x="526" y="469"/>
                  </a:lnTo>
                  <a:lnTo>
                    <a:pt x="526" y="471"/>
                  </a:lnTo>
                  <a:lnTo>
                    <a:pt x="526" y="473"/>
                  </a:lnTo>
                  <a:lnTo>
                    <a:pt x="528" y="473"/>
                  </a:lnTo>
                  <a:lnTo>
                    <a:pt x="528" y="475"/>
                  </a:lnTo>
                  <a:lnTo>
                    <a:pt x="531" y="475"/>
                  </a:lnTo>
                  <a:lnTo>
                    <a:pt x="533" y="477"/>
                  </a:lnTo>
                  <a:lnTo>
                    <a:pt x="535" y="477"/>
                  </a:lnTo>
                  <a:lnTo>
                    <a:pt x="537" y="479"/>
                  </a:lnTo>
                  <a:lnTo>
                    <a:pt x="539" y="479"/>
                  </a:lnTo>
                  <a:lnTo>
                    <a:pt x="541" y="481"/>
                  </a:lnTo>
                  <a:lnTo>
                    <a:pt x="543" y="483"/>
                  </a:lnTo>
                  <a:lnTo>
                    <a:pt x="543" y="485"/>
                  </a:lnTo>
                  <a:lnTo>
                    <a:pt x="543" y="487"/>
                  </a:lnTo>
                  <a:lnTo>
                    <a:pt x="541" y="489"/>
                  </a:lnTo>
                  <a:lnTo>
                    <a:pt x="541" y="491"/>
                  </a:lnTo>
                  <a:lnTo>
                    <a:pt x="541" y="493"/>
                  </a:lnTo>
                  <a:lnTo>
                    <a:pt x="539" y="495"/>
                  </a:lnTo>
                  <a:lnTo>
                    <a:pt x="539" y="497"/>
                  </a:lnTo>
                  <a:lnTo>
                    <a:pt x="537" y="499"/>
                  </a:lnTo>
                  <a:lnTo>
                    <a:pt x="537" y="501"/>
                  </a:lnTo>
                  <a:lnTo>
                    <a:pt x="535" y="503"/>
                  </a:lnTo>
                  <a:lnTo>
                    <a:pt x="533" y="505"/>
                  </a:lnTo>
                  <a:lnTo>
                    <a:pt x="535" y="507"/>
                  </a:lnTo>
                  <a:lnTo>
                    <a:pt x="533" y="509"/>
                  </a:lnTo>
                  <a:lnTo>
                    <a:pt x="533" y="511"/>
                  </a:lnTo>
                  <a:lnTo>
                    <a:pt x="533" y="513"/>
                  </a:lnTo>
                  <a:lnTo>
                    <a:pt x="533" y="515"/>
                  </a:lnTo>
                  <a:lnTo>
                    <a:pt x="531" y="517"/>
                  </a:lnTo>
                  <a:lnTo>
                    <a:pt x="531" y="519"/>
                  </a:lnTo>
                  <a:lnTo>
                    <a:pt x="531" y="521"/>
                  </a:lnTo>
                  <a:lnTo>
                    <a:pt x="528" y="523"/>
                  </a:lnTo>
                  <a:lnTo>
                    <a:pt x="528" y="525"/>
                  </a:lnTo>
                  <a:lnTo>
                    <a:pt x="528" y="527"/>
                  </a:lnTo>
                  <a:lnTo>
                    <a:pt x="528" y="529"/>
                  </a:lnTo>
                  <a:lnTo>
                    <a:pt x="528" y="531"/>
                  </a:lnTo>
                  <a:lnTo>
                    <a:pt x="526" y="533"/>
                  </a:lnTo>
                  <a:lnTo>
                    <a:pt x="526" y="535"/>
                  </a:lnTo>
                  <a:lnTo>
                    <a:pt x="526" y="537"/>
                  </a:lnTo>
                  <a:lnTo>
                    <a:pt x="528" y="539"/>
                  </a:lnTo>
                  <a:lnTo>
                    <a:pt x="528" y="541"/>
                  </a:lnTo>
                  <a:lnTo>
                    <a:pt x="531" y="543"/>
                  </a:lnTo>
                  <a:lnTo>
                    <a:pt x="533" y="545"/>
                  </a:lnTo>
                  <a:lnTo>
                    <a:pt x="535" y="543"/>
                  </a:lnTo>
                  <a:lnTo>
                    <a:pt x="537" y="543"/>
                  </a:lnTo>
                  <a:lnTo>
                    <a:pt x="535" y="545"/>
                  </a:lnTo>
                  <a:lnTo>
                    <a:pt x="537" y="545"/>
                  </a:lnTo>
                  <a:lnTo>
                    <a:pt x="537" y="547"/>
                  </a:lnTo>
                  <a:lnTo>
                    <a:pt x="537" y="549"/>
                  </a:lnTo>
                  <a:lnTo>
                    <a:pt x="535" y="551"/>
                  </a:lnTo>
                  <a:lnTo>
                    <a:pt x="535" y="549"/>
                  </a:lnTo>
                  <a:lnTo>
                    <a:pt x="533" y="551"/>
                  </a:lnTo>
                  <a:lnTo>
                    <a:pt x="531" y="551"/>
                  </a:lnTo>
                  <a:lnTo>
                    <a:pt x="528" y="553"/>
                  </a:lnTo>
                  <a:lnTo>
                    <a:pt x="528" y="555"/>
                  </a:lnTo>
                  <a:lnTo>
                    <a:pt x="526" y="557"/>
                  </a:lnTo>
                  <a:lnTo>
                    <a:pt x="526" y="559"/>
                  </a:lnTo>
                  <a:lnTo>
                    <a:pt x="526" y="561"/>
                  </a:lnTo>
                  <a:lnTo>
                    <a:pt x="526" y="563"/>
                  </a:lnTo>
                  <a:lnTo>
                    <a:pt x="526" y="565"/>
                  </a:lnTo>
                  <a:lnTo>
                    <a:pt x="526" y="567"/>
                  </a:lnTo>
                  <a:lnTo>
                    <a:pt x="526" y="569"/>
                  </a:lnTo>
                  <a:lnTo>
                    <a:pt x="526" y="571"/>
                  </a:lnTo>
                  <a:lnTo>
                    <a:pt x="526" y="573"/>
                  </a:lnTo>
                  <a:lnTo>
                    <a:pt x="528" y="575"/>
                  </a:lnTo>
                  <a:lnTo>
                    <a:pt x="531" y="577"/>
                  </a:lnTo>
                  <a:lnTo>
                    <a:pt x="531" y="579"/>
                  </a:lnTo>
                  <a:lnTo>
                    <a:pt x="531" y="581"/>
                  </a:lnTo>
                  <a:lnTo>
                    <a:pt x="528" y="581"/>
                  </a:lnTo>
                  <a:lnTo>
                    <a:pt x="528" y="583"/>
                  </a:lnTo>
                  <a:lnTo>
                    <a:pt x="526" y="585"/>
                  </a:lnTo>
                  <a:lnTo>
                    <a:pt x="526" y="587"/>
                  </a:lnTo>
                  <a:lnTo>
                    <a:pt x="526" y="589"/>
                  </a:lnTo>
                  <a:lnTo>
                    <a:pt x="526" y="591"/>
                  </a:lnTo>
                  <a:lnTo>
                    <a:pt x="524" y="592"/>
                  </a:lnTo>
                  <a:lnTo>
                    <a:pt x="524" y="594"/>
                  </a:lnTo>
                  <a:lnTo>
                    <a:pt x="524" y="596"/>
                  </a:lnTo>
                  <a:lnTo>
                    <a:pt x="524" y="598"/>
                  </a:lnTo>
                  <a:lnTo>
                    <a:pt x="522" y="600"/>
                  </a:lnTo>
                  <a:lnTo>
                    <a:pt x="522" y="602"/>
                  </a:lnTo>
                  <a:lnTo>
                    <a:pt x="522" y="604"/>
                  </a:lnTo>
                  <a:lnTo>
                    <a:pt x="522" y="606"/>
                  </a:lnTo>
                  <a:lnTo>
                    <a:pt x="522" y="608"/>
                  </a:lnTo>
                  <a:lnTo>
                    <a:pt x="522" y="610"/>
                  </a:lnTo>
                  <a:lnTo>
                    <a:pt x="522" y="612"/>
                  </a:lnTo>
                  <a:lnTo>
                    <a:pt x="522" y="614"/>
                  </a:lnTo>
                  <a:lnTo>
                    <a:pt x="524" y="614"/>
                  </a:lnTo>
                  <a:lnTo>
                    <a:pt x="524" y="616"/>
                  </a:lnTo>
                  <a:lnTo>
                    <a:pt x="524" y="618"/>
                  </a:lnTo>
                  <a:lnTo>
                    <a:pt x="524" y="620"/>
                  </a:lnTo>
                  <a:lnTo>
                    <a:pt x="524" y="622"/>
                  </a:lnTo>
                  <a:lnTo>
                    <a:pt x="524" y="624"/>
                  </a:lnTo>
                  <a:lnTo>
                    <a:pt x="524" y="626"/>
                  </a:lnTo>
                  <a:lnTo>
                    <a:pt x="524" y="628"/>
                  </a:lnTo>
                  <a:lnTo>
                    <a:pt x="524" y="630"/>
                  </a:lnTo>
                  <a:lnTo>
                    <a:pt x="524" y="632"/>
                  </a:lnTo>
                  <a:lnTo>
                    <a:pt x="524" y="634"/>
                  </a:lnTo>
                  <a:lnTo>
                    <a:pt x="524" y="636"/>
                  </a:lnTo>
                  <a:lnTo>
                    <a:pt x="524" y="638"/>
                  </a:lnTo>
                  <a:lnTo>
                    <a:pt x="522" y="640"/>
                  </a:lnTo>
                  <a:lnTo>
                    <a:pt x="520" y="642"/>
                  </a:lnTo>
                  <a:lnTo>
                    <a:pt x="520" y="644"/>
                  </a:lnTo>
                  <a:lnTo>
                    <a:pt x="520" y="646"/>
                  </a:lnTo>
                  <a:lnTo>
                    <a:pt x="520" y="648"/>
                  </a:lnTo>
                  <a:lnTo>
                    <a:pt x="520" y="650"/>
                  </a:lnTo>
                  <a:lnTo>
                    <a:pt x="520" y="652"/>
                  </a:lnTo>
                  <a:lnTo>
                    <a:pt x="520" y="654"/>
                  </a:lnTo>
                  <a:lnTo>
                    <a:pt x="518" y="656"/>
                  </a:lnTo>
                  <a:lnTo>
                    <a:pt x="516" y="656"/>
                  </a:lnTo>
                  <a:lnTo>
                    <a:pt x="516" y="658"/>
                  </a:lnTo>
                  <a:lnTo>
                    <a:pt x="516" y="660"/>
                  </a:lnTo>
                  <a:lnTo>
                    <a:pt x="516" y="662"/>
                  </a:lnTo>
                  <a:lnTo>
                    <a:pt x="516" y="664"/>
                  </a:lnTo>
                  <a:lnTo>
                    <a:pt x="516" y="666"/>
                  </a:lnTo>
                  <a:lnTo>
                    <a:pt x="518" y="668"/>
                  </a:lnTo>
                  <a:lnTo>
                    <a:pt x="516" y="670"/>
                  </a:lnTo>
                  <a:lnTo>
                    <a:pt x="518" y="672"/>
                  </a:lnTo>
                  <a:lnTo>
                    <a:pt x="518" y="674"/>
                  </a:lnTo>
                  <a:lnTo>
                    <a:pt x="518" y="676"/>
                  </a:lnTo>
                  <a:lnTo>
                    <a:pt x="518" y="678"/>
                  </a:lnTo>
                  <a:lnTo>
                    <a:pt x="518" y="680"/>
                  </a:lnTo>
                  <a:lnTo>
                    <a:pt x="518" y="682"/>
                  </a:lnTo>
                  <a:lnTo>
                    <a:pt x="518" y="684"/>
                  </a:lnTo>
                  <a:lnTo>
                    <a:pt x="518" y="686"/>
                  </a:lnTo>
                  <a:lnTo>
                    <a:pt x="518" y="688"/>
                  </a:lnTo>
                  <a:lnTo>
                    <a:pt x="518" y="690"/>
                  </a:lnTo>
                  <a:lnTo>
                    <a:pt x="520" y="692"/>
                  </a:lnTo>
                  <a:lnTo>
                    <a:pt x="518" y="694"/>
                  </a:lnTo>
                  <a:lnTo>
                    <a:pt x="518" y="696"/>
                  </a:lnTo>
                  <a:lnTo>
                    <a:pt x="518" y="698"/>
                  </a:lnTo>
                  <a:lnTo>
                    <a:pt x="516" y="700"/>
                  </a:lnTo>
                  <a:lnTo>
                    <a:pt x="518" y="702"/>
                  </a:lnTo>
                  <a:lnTo>
                    <a:pt x="518" y="704"/>
                  </a:lnTo>
                  <a:lnTo>
                    <a:pt x="516" y="704"/>
                  </a:lnTo>
                  <a:lnTo>
                    <a:pt x="513" y="706"/>
                  </a:lnTo>
                  <a:lnTo>
                    <a:pt x="513" y="708"/>
                  </a:lnTo>
                  <a:lnTo>
                    <a:pt x="513" y="710"/>
                  </a:lnTo>
                  <a:lnTo>
                    <a:pt x="511" y="712"/>
                  </a:lnTo>
                  <a:lnTo>
                    <a:pt x="511" y="714"/>
                  </a:lnTo>
                  <a:lnTo>
                    <a:pt x="511" y="716"/>
                  </a:lnTo>
                  <a:lnTo>
                    <a:pt x="511" y="718"/>
                  </a:lnTo>
                  <a:lnTo>
                    <a:pt x="511" y="720"/>
                  </a:lnTo>
                  <a:lnTo>
                    <a:pt x="511" y="722"/>
                  </a:lnTo>
                  <a:lnTo>
                    <a:pt x="511" y="724"/>
                  </a:lnTo>
                  <a:lnTo>
                    <a:pt x="511" y="726"/>
                  </a:lnTo>
                  <a:lnTo>
                    <a:pt x="513" y="726"/>
                  </a:lnTo>
                  <a:lnTo>
                    <a:pt x="513" y="728"/>
                  </a:lnTo>
                  <a:lnTo>
                    <a:pt x="516" y="728"/>
                  </a:lnTo>
                  <a:lnTo>
                    <a:pt x="513" y="730"/>
                  </a:lnTo>
                  <a:lnTo>
                    <a:pt x="513" y="732"/>
                  </a:lnTo>
                  <a:lnTo>
                    <a:pt x="513" y="734"/>
                  </a:lnTo>
                  <a:lnTo>
                    <a:pt x="516" y="736"/>
                  </a:lnTo>
                  <a:lnTo>
                    <a:pt x="516" y="738"/>
                  </a:lnTo>
                  <a:lnTo>
                    <a:pt x="516" y="740"/>
                  </a:lnTo>
                  <a:lnTo>
                    <a:pt x="513" y="742"/>
                  </a:lnTo>
                  <a:lnTo>
                    <a:pt x="513" y="744"/>
                  </a:lnTo>
                  <a:lnTo>
                    <a:pt x="513" y="746"/>
                  </a:lnTo>
                  <a:lnTo>
                    <a:pt x="513" y="748"/>
                  </a:lnTo>
                  <a:lnTo>
                    <a:pt x="513" y="750"/>
                  </a:lnTo>
                  <a:lnTo>
                    <a:pt x="511" y="750"/>
                  </a:lnTo>
                  <a:lnTo>
                    <a:pt x="511" y="752"/>
                  </a:lnTo>
                  <a:lnTo>
                    <a:pt x="509" y="752"/>
                  </a:lnTo>
                  <a:lnTo>
                    <a:pt x="509" y="754"/>
                  </a:lnTo>
                  <a:lnTo>
                    <a:pt x="509" y="756"/>
                  </a:lnTo>
                  <a:lnTo>
                    <a:pt x="507" y="758"/>
                  </a:lnTo>
                  <a:lnTo>
                    <a:pt x="507" y="760"/>
                  </a:lnTo>
                  <a:lnTo>
                    <a:pt x="505" y="762"/>
                  </a:lnTo>
                  <a:lnTo>
                    <a:pt x="505" y="764"/>
                  </a:lnTo>
                  <a:lnTo>
                    <a:pt x="505" y="766"/>
                  </a:lnTo>
                  <a:lnTo>
                    <a:pt x="503" y="768"/>
                  </a:lnTo>
                  <a:lnTo>
                    <a:pt x="503" y="770"/>
                  </a:lnTo>
                  <a:lnTo>
                    <a:pt x="503" y="772"/>
                  </a:lnTo>
                  <a:lnTo>
                    <a:pt x="500" y="774"/>
                  </a:lnTo>
                  <a:lnTo>
                    <a:pt x="500" y="776"/>
                  </a:lnTo>
                  <a:lnTo>
                    <a:pt x="500" y="778"/>
                  </a:lnTo>
                  <a:lnTo>
                    <a:pt x="500" y="780"/>
                  </a:lnTo>
                  <a:lnTo>
                    <a:pt x="500" y="782"/>
                  </a:lnTo>
                  <a:lnTo>
                    <a:pt x="498" y="784"/>
                  </a:lnTo>
                  <a:lnTo>
                    <a:pt x="498" y="786"/>
                  </a:lnTo>
                  <a:lnTo>
                    <a:pt x="498" y="788"/>
                  </a:lnTo>
                  <a:lnTo>
                    <a:pt x="498" y="790"/>
                  </a:lnTo>
                  <a:lnTo>
                    <a:pt x="498" y="792"/>
                  </a:lnTo>
                  <a:lnTo>
                    <a:pt x="500" y="794"/>
                  </a:lnTo>
                  <a:lnTo>
                    <a:pt x="500" y="796"/>
                  </a:lnTo>
                  <a:lnTo>
                    <a:pt x="500" y="798"/>
                  </a:lnTo>
                  <a:lnTo>
                    <a:pt x="503" y="800"/>
                  </a:lnTo>
                  <a:lnTo>
                    <a:pt x="505" y="800"/>
                  </a:lnTo>
                  <a:lnTo>
                    <a:pt x="505" y="802"/>
                  </a:lnTo>
                  <a:lnTo>
                    <a:pt x="507" y="802"/>
                  </a:lnTo>
                  <a:lnTo>
                    <a:pt x="507" y="804"/>
                  </a:lnTo>
                  <a:lnTo>
                    <a:pt x="509" y="804"/>
                  </a:lnTo>
                  <a:lnTo>
                    <a:pt x="511" y="806"/>
                  </a:lnTo>
                  <a:lnTo>
                    <a:pt x="511" y="808"/>
                  </a:lnTo>
                  <a:lnTo>
                    <a:pt x="509" y="808"/>
                  </a:lnTo>
                  <a:lnTo>
                    <a:pt x="507" y="808"/>
                  </a:lnTo>
                  <a:lnTo>
                    <a:pt x="505" y="808"/>
                  </a:lnTo>
                  <a:lnTo>
                    <a:pt x="505" y="810"/>
                  </a:lnTo>
                  <a:lnTo>
                    <a:pt x="503" y="808"/>
                  </a:lnTo>
                  <a:lnTo>
                    <a:pt x="500" y="810"/>
                  </a:lnTo>
                  <a:lnTo>
                    <a:pt x="500" y="812"/>
                  </a:lnTo>
                  <a:lnTo>
                    <a:pt x="498" y="812"/>
                  </a:lnTo>
                  <a:lnTo>
                    <a:pt x="498" y="814"/>
                  </a:lnTo>
                  <a:lnTo>
                    <a:pt x="496" y="816"/>
                  </a:lnTo>
                  <a:lnTo>
                    <a:pt x="496" y="818"/>
                  </a:lnTo>
                  <a:lnTo>
                    <a:pt x="494" y="820"/>
                  </a:lnTo>
                  <a:lnTo>
                    <a:pt x="494" y="822"/>
                  </a:lnTo>
                  <a:lnTo>
                    <a:pt x="492" y="824"/>
                  </a:lnTo>
                  <a:lnTo>
                    <a:pt x="492" y="826"/>
                  </a:lnTo>
                  <a:lnTo>
                    <a:pt x="492" y="828"/>
                  </a:lnTo>
                  <a:lnTo>
                    <a:pt x="490" y="830"/>
                  </a:lnTo>
                  <a:lnTo>
                    <a:pt x="490" y="832"/>
                  </a:lnTo>
                  <a:lnTo>
                    <a:pt x="490" y="834"/>
                  </a:lnTo>
                  <a:lnTo>
                    <a:pt x="490" y="836"/>
                  </a:lnTo>
                  <a:lnTo>
                    <a:pt x="490" y="838"/>
                  </a:lnTo>
                  <a:lnTo>
                    <a:pt x="490" y="840"/>
                  </a:lnTo>
                  <a:lnTo>
                    <a:pt x="490" y="842"/>
                  </a:lnTo>
                  <a:lnTo>
                    <a:pt x="490" y="844"/>
                  </a:lnTo>
                  <a:lnTo>
                    <a:pt x="488" y="844"/>
                  </a:lnTo>
                  <a:lnTo>
                    <a:pt x="488" y="846"/>
                  </a:lnTo>
                  <a:lnTo>
                    <a:pt x="488" y="848"/>
                  </a:lnTo>
                  <a:lnTo>
                    <a:pt x="488" y="850"/>
                  </a:lnTo>
                  <a:lnTo>
                    <a:pt x="488" y="852"/>
                  </a:lnTo>
                  <a:lnTo>
                    <a:pt x="490" y="854"/>
                  </a:lnTo>
                  <a:lnTo>
                    <a:pt x="492" y="854"/>
                  </a:lnTo>
                  <a:lnTo>
                    <a:pt x="492" y="856"/>
                  </a:lnTo>
                  <a:lnTo>
                    <a:pt x="494" y="858"/>
                  </a:lnTo>
                  <a:lnTo>
                    <a:pt x="492" y="858"/>
                  </a:lnTo>
                  <a:lnTo>
                    <a:pt x="492" y="860"/>
                  </a:lnTo>
                  <a:lnTo>
                    <a:pt x="490" y="860"/>
                  </a:lnTo>
                  <a:lnTo>
                    <a:pt x="490" y="862"/>
                  </a:lnTo>
                  <a:lnTo>
                    <a:pt x="490" y="864"/>
                  </a:lnTo>
                  <a:lnTo>
                    <a:pt x="490" y="866"/>
                  </a:lnTo>
                  <a:lnTo>
                    <a:pt x="490" y="868"/>
                  </a:lnTo>
                  <a:lnTo>
                    <a:pt x="490" y="870"/>
                  </a:lnTo>
                  <a:lnTo>
                    <a:pt x="488" y="870"/>
                  </a:lnTo>
                  <a:lnTo>
                    <a:pt x="488" y="872"/>
                  </a:lnTo>
                  <a:lnTo>
                    <a:pt x="488" y="874"/>
                  </a:lnTo>
                  <a:lnTo>
                    <a:pt x="485" y="874"/>
                  </a:lnTo>
                  <a:lnTo>
                    <a:pt x="485" y="876"/>
                  </a:lnTo>
                  <a:lnTo>
                    <a:pt x="483" y="876"/>
                  </a:lnTo>
                  <a:lnTo>
                    <a:pt x="481" y="876"/>
                  </a:lnTo>
                  <a:lnTo>
                    <a:pt x="479" y="876"/>
                  </a:lnTo>
                  <a:lnTo>
                    <a:pt x="479" y="878"/>
                  </a:lnTo>
                  <a:lnTo>
                    <a:pt x="477" y="878"/>
                  </a:lnTo>
                  <a:lnTo>
                    <a:pt x="475" y="878"/>
                  </a:lnTo>
                  <a:lnTo>
                    <a:pt x="475" y="880"/>
                  </a:lnTo>
                  <a:lnTo>
                    <a:pt x="475" y="882"/>
                  </a:lnTo>
                  <a:lnTo>
                    <a:pt x="473" y="884"/>
                  </a:lnTo>
                  <a:lnTo>
                    <a:pt x="473" y="886"/>
                  </a:lnTo>
                  <a:lnTo>
                    <a:pt x="475" y="886"/>
                  </a:lnTo>
                  <a:lnTo>
                    <a:pt x="473" y="888"/>
                  </a:lnTo>
                  <a:lnTo>
                    <a:pt x="475" y="892"/>
                  </a:lnTo>
                  <a:lnTo>
                    <a:pt x="473" y="890"/>
                  </a:lnTo>
                  <a:lnTo>
                    <a:pt x="470" y="890"/>
                  </a:lnTo>
                  <a:lnTo>
                    <a:pt x="470" y="888"/>
                  </a:lnTo>
                  <a:lnTo>
                    <a:pt x="468" y="886"/>
                  </a:lnTo>
                  <a:lnTo>
                    <a:pt x="466" y="886"/>
                  </a:lnTo>
                  <a:lnTo>
                    <a:pt x="468" y="886"/>
                  </a:lnTo>
                  <a:lnTo>
                    <a:pt x="468" y="884"/>
                  </a:lnTo>
                  <a:lnTo>
                    <a:pt x="468" y="882"/>
                  </a:lnTo>
                  <a:lnTo>
                    <a:pt x="468" y="880"/>
                  </a:lnTo>
                  <a:lnTo>
                    <a:pt x="468" y="878"/>
                  </a:lnTo>
                  <a:lnTo>
                    <a:pt x="466" y="876"/>
                  </a:lnTo>
                  <a:lnTo>
                    <a:pt x="464" y="876"/>
                  </a:lnTo>
                  <a:lnTo>
                    <a:pt x="462" y="876"/>
                  </a:lnTo>
                  <a:lnTo>
                    <a:pt x="460" y="876"/>
                  </a:lnTo>
                  <a:lnTo>
                    <a:pt x="458" y="876"/>
                  </a:lnTo>
                  <a:lnTo>
                    <a:pt x="455" y="878"/>
                  </a:lnTo>
                  <a:lnTo>
                    <a:pt x="453" y="878"/>
                  </a:lnTo>
                  <a:lnTo>
                    <a:pt x="451" y="878"/>
                  </a:lnTo>
                  <a:lnTo>
                    <a:pt x="449" y="878"/>
                  </a:lnTo>
                  <a:lnTo>
                    <a:pt x="447" y="878"/>
                  </a:lnTo>
                  <a:lnTo>
                    <a:pt x="445" y="880"/>
                  </a:lnTo>
                  <a:lnTo>
                    <a:pt x="442" y="880"/>
                  </a:lnTo>
                  <a:lnTo>
                    <a:pt x="442" y="878"/>
                  </a:lnTo>
                  <a:lnTo>
                    <a:pt x="442" y="876"/>
                  </a:lnTo>
                  <a:lnTo>
                    <a:pt x="440" y="876"/>
                  </a:lnTo>
                  <a:lnTo>
                    <a:pt x="438" y="876"/>
                  </a:lnTo>
                  <a:lnTo>
                    <a:pt x="436" y="874"/>
                  </a:lnTo>
                  <a:lnTo>
                    <a:pt x="436" y="872"/>
                  </a:lnTo>
                  <a:lnTo>
                    <a:pt x="434" y="872"/>
                  </a:lnTo>
                  <a:lnTo>
                    <a:pt x="432" y="872"/>
                  </a:lnTo>
                  <a:lnTo>
                    <a:pt x="430" y="872"/>
                  </a:lnTo>
                  <a:lnTo>
                    <a:pt x="427" y="870"/>
                  </a:lnTo>
                  <a:lnTo>
                    <a:pt x="430" y="868"/>
                  </a:lnTo>
                  <a:lnTo>
                    <a:pt x="430" y="866"/>
                  </a:lnTo>
                  <a:lnTo>
                    <a:pt x="427" y="866"/>
                  </a:lnTo>
                  <a:lnTo>
                    <a:pt x="425" y="866"/>
                  </a:lnTo>
                  <a:close/>
                </a:path>
              </a:pathLst>
            </a:custGeom>
            <a:solidFill>
              <a:srgbClr val="727070"/>
            </a:solidFill>
            <a:ln w="9525">
              <a:solidFill>
                <a:srgbClr val="4D4D4D"/>
              </a:solidFill>
              <a:round/>
              <a:headEnd/>
              <a:tailEnd/>
            </a:ln>
          </p:spPr>
          <p:txBody>
            <a:bodyPr/>
            <a:lstStyle/>
            <a:p>
              <a:endParaRPr lang="it-IT" sz="1300">
                <a:solidFill>
                  <a:srgbClr val="000000"/>
                </a:solidFill>
              </a:endParaRPr>
            </a:p>
          </p:txBody>
        </p:sp>
        <p:sp>
          <p:nvSpPr>
            <p:cNvPr id="18442" name="Freeform 12"/>
            <p:cNvSpPr>
              <a:spLocks/>
            </p:cNvSpPr>
            <p:nvPr/>
          </p:nvSpPr>
          <p:spPr bwMode="auto">
            <a:xfrm>
              <a:off x="2813049" y="4237033"/>
              <a:ext cx="839788" cy="1608135"/>
            </a:xfrm>
            <a:custGeom>
              <a:avLst/>
              <a:gdLst>
                <a:gd name="T0" fmla="*/ 2147483647 w 573"/>
                <a:gd name="T1" fmla="*/ 2147483647 h 987"/>
                <a:gd name="T2" fmla="*/ 2147483647 w 573"/>
                <a:gd name="T3" fmla="*/ 2147483647 h 987"/>
                <a:gd name="T4" fmla="*/ 2147483647 w 573"/>
                <a:gd name="T5" fmla="*/ 2147483647 h 987"/>
                <a:gd name="T6" fmla="*/ 2147483647 w 573"/>
                <a:gd name="T7" fmla="*/ 2147483647 h 987"/>
                <a:gd name="T8" fmla="*/ 2147483647 w 573"/>
                <a:gd name="T9" fmla="*/ 2147483647 h 987"/>
                <a:gd name="T10" fmla="*/ 2147483647 w 573"/>
                <a:gd name="T11" fmla="*/ 2147483647 h 987"/>
                <a:gd name="T12" fmla="*/ 2147483647 w 573"/>
                <a:gd name="T13" fmla="*/ 2147483647 h 987"/>
                <a:gd name="T14" fmla="*/ 2147483647 w 573"/>
                <a:gd name="T15" fmla="*/ 2147483647 h 987"/>
                <a:gd name="T16" fmla="*/ 2147483647 w 573"/>
                <a:gd name="T17" fmla="*/ 2147483647 h 987"/>
                <a:gd name="T18" fmla="*/ 2147483647 w 573"/>
                <a:gd name="T19" fmla="*/ 2147483647 h 987"/>
                <a:gd name="T20" fmla="*/ 2147483647 w 573"/>
                <a:gd name="T21" fmla="*/ 2147483647 h 987"/>
                <a:gd name="T22" fmla="*/ 2147483647 w 573"/>
                <a:gd name="T23" fmla="*/ 2147483647 h 987"/>
                <a:gd name="T24" fmla="*/ 2147483647 w 573"/>
                <a:gd name="T25" fmla="*/ 2147483647 h 987"/>
                <a:gd name="T26" fmla="*/ 2147483647 w 573"/>
                <a:gd name="T27" fmla="*/ 2147483647 h 987"/>
                <a:gd name="T28" fmla="*/ 2147483647 w 573"/>
                <a:gd name="T29" fmla="*/ 2147483647 h 987"/>
                <a:gd name="T30" fmla="*/ 2147483647 w 573"/>
                <a:gd name="T31" fmla="*/ 2147483647 h 987"/>
                <a:gd name="T32" fmla="*/ 2147483647 w 573"/>
                <a:gd name="T33" fmla="*/ 2147483647 h 987"/>
                <a:gd name="T34" fmla="*/ 2147483647 w 573"/>
                <a:gd name="T35" fmla="*/ 2147483647 h 987"/>
                <a:gd name="T36" fmla="*/ 2147483647 w 573"/>
                <a:gd name="T37" fmla="*/ 2147483647 h 987"/>
                <a:gd name="T38" fmla="*/ 2147483647 w 573"/>
                <a:gd name="T39" fmla="*/ 2147483647 h 987"/>
                <a:gd name="T40" fmla="*/ 2147483647 w 573"/>
                <a:gd name="T41" fmla="*/ 2147483647 h 987"/>
                <a:gd name="T42" fmla="*/ 2147483647 w 573"/>
                <a:gd name="T43" fmla="*/ 2147483647 h 987"/>
                <a:gd name="T44" fmla="*/ 2147483647 w 573"/>
                <a:gd name="T45" fmla="*/ 2147483647 h 987"/>
                <a:gd name="T46" fmla="*/ 2147483647 w 573"/>
                <a:gd name="T47" fmla="*/ 2147483647 h 987"/>
                <a:gd name="T48" fmla="*/ 2147483647 w 573"/>
                <a:gd name="T49" fmla="*/ 2147483647 h 987"/>
                <a:gd name="T50" fmla="*/ 2147483647 w 573"/>
                <a:gd name="T51" fmla="*/ 2147483647 h 987"/>
                <a:gd name="T52" fmla="*/ 2147483647 w 573"/>
                <a:gd name="T53" fmla="*/ 2147483647 h 987"/>
                <a:gd name="T54" fmla="*/ 2147483647 w 573"/>
                <a:gd name="T55" fmla="*/ 2147483647 h 987"/>
                <a:gd name="T56" fmla="*/ 2147483647 w 573"/>
                <a:gd name="T57" fmla="*/ 2147483647 h 987"/>
                <a:gd name="T58" fmla="*/ 2147483647 w 573"/>
                <a:gd name="T59" fmla="*/ 2147483647 h 987"/>
                <a:gd name="T60" fmla="*/ 2147483647 w 573"/>
                <a:gd name="T61" fmla="*/ 2147483647 h 987"/>
                <a:gd name="T62" fmla="*/ 2147483647 w 573"/>
                <a:gd name="T63" fmla="*/ 2147483647 h 987"/>
                <a:gd name="T64" fmla="*/ 2147483647 w 573"/>
                <a:gd name="T65" fmla="*/ 2147483647 h 987"/>
                <a:gd name="T66" fmla="*/ 2147483647 w 573"/>
                <a:gd name="T67" fmla="*/ 2147483647 h 987"/>
                <a:gd name="T68" fmla="*/ 2147483647 w 573"/>
                <a:gd name="T69" fmla="*/ 2147483647 h 987"/>
                <a:gd name="T70" fmla="*/ 2147483647 w 573"/>
                <a:gd name="T71" fmla="*/ 2147483647 h 987"/>
                <a:gd name="T72" fmla="*/ 2147483647 w 573"/>
                <a:gd name="T73" fmla="*/ 2147483647 h 987"/>
                <a:gd name="T74" fmla="*/ 2147483647 w 573"/>
                <a:gd name="T75" fmla="*/ 2147483647 h 987"/>
                <a:gd name="T76" fmla="*/ 2147483647 w 573"/>
                <a:gd name="T77" fmla="*/ 2147483647 h 987"/>
                <a:gd name="T78" fmla="*/ 2147483647 w 573"/>
                <a:gd name="T79" fmla="*/ 2147483647 h 987"/>
                <a:gd name="T80" fmla="*/ 2147483647 w 573"/>
                <a:gd name="T81" fmla="*/ 2147483647 h 987"/>
                <a:gd name="T82" fmla="*/ 2147483647 w 573"/>
                <a:gd name="T83" fmla="*/ 2147483647 h 987"/>
                <a:gd name="T84" fmla="*/ 2147483647 w 573"/>
                <a:gd name="T85" fmla="*/ 2147483647 h 987"/>
                <a:gd name="T86" fmla="*/ 2147483647 w 573"/>
                <a:gd name="T87" fmla="*/ 2147483647 h 987"/>
                <a:gd name="T88" fmla="*/ 2147483647 w 573"/>
                <a:gd name="T89" fmla="*/ 2147483647 h 987"/>
                <a:gd name="T90" fmla="*/ 2147483647 w 573"/>
                <a:gd name="T91" fmla="*/ 2147483647 h 987"/>
                <a:gd name="T92" fmla="*/ 2147483647 w 573"/>
                <a:gd name="T93" fmla="*/ 2147483647 h 987"/>
                <a:gd name="T94" fmla="*/ 2147483647 w 573"/>
                <a:gd name="T95" fmla="*/ 2147483647 h 987"/>
                <a:gd name="T96" fmla="*/ 2147483647 w 573"/>
                <a:gd name="T97" fmla="*/ 2147483647 h 987"/>
                <a:gd name="T98" fmla="*/ 2147483647 w 573"/>
                <a:gd name="T99" fmla="*/ 2147483647 h 987"/>
                <a:gd name="T100" fmla="*/ 2147483647 w 573"/>
                <a:gd name="T101" fmla="*/ 2147483647 h 987"/>
                <a:gd name="T102" fmla="*/ 2147483647 w 573"/>
                <a:gd name="T103" fmla="*/ 2147483647 h 987"/>
                <a:gd name="T104" fmla="*/ 2147483647 w 573"/>
                <a:gd name="T105" fmla="*/ 2147483647 h 987"/>
                <a:gd name="T106" fmla="*/ 2147483647 w 573"/>
                <a:gd name="T107" fmla="*/ 2147483647 h 987"/>
                <a:gd name="T108" fmla="*/ 2147483647 w 573"/>
                <a:gd name="T109" fmla="*/ 2147483647 h 987"/>
                <a:gd name="T110" fmla="*/ 2147483647 w 573"/>
                <a:gd name="T111" fmla="*/ 2147483647 h 987"/>
                <a:gd name="T112" fmla="*/ 2147483647 w 573"/>
                <a:gd name="T113" fmla="*/ 2147483647 h 987"/>
                <a:gd name="T114" fmla="*/ 2147483647 w 573"/>
                <a:gd name="T115" fmla="*/ 2147483647 h 987"/>
                <a:gd name="T116" fmla="*/ 2147483647 w 573"/>
                <a:gd name="T117" fmla="*/ 2147483647 h 987"/>
                <a:gd name="T118" fmla="*/ 2147483647 w 573"/>
                <a:gd name="T119" fmla="*/ 2147483647 h 987"/>
                <a:gd name="T120" fmla="*/ 2147483647 w 573"/>
                <a:gd name="T121" fmla="*/ 2147483647 h 987"/>
                <a:gd name="T122" fmla="*/ 2147483647 w 573"/>
                <a:gd name="T123" fmla="*/ 2147483647 h 987"/>
                <a:gd name="T124" fmla="*/ 2147483647 w 573"/>
                <a:gd name="T125" fmla="*/ 2147483647 h 9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987"/>
                <a:gd name="T191" fmla="*/ 573 w 573"/>
                <a:gd name="T192" fmla="*/ 987 h 9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987">
                  <a:moveTo>
                    <a:pt x="425" y="866"/>
                  </a:moveTo>
                  <a:lnTo>
                    <a:pt x="427" y="866"/>
                  </a:lnTo>
                  <a:lnTo>
                    <a:pt x="425" y="864"/>
                  </a:lnTo>
                  <a:lnTo>
                    <a:pt x="423" y="862"/>
                  </a:lnTo>
                  <a:lnTo>
                    <a:pt x="421" y="862"/>
                  </a:lnTo>
                  <a:lnTo>
                    <a:pt x="421" y="860"/>
                  </a:lnTo>
                  <a:lnTo>
                    <a:pt x="419" y="860"/>
                  </a:lnTo>
                  <a:lnTo>
                    <a:pt x="417" y="858"/>
                  </a:lnTo>
                  <a:lnTo>
                    <a:pt x="414" y="860"/>
                  </a:lnTo>
                  <a:lnTo>
                    <a:pt x="414" y="858"/>
                  </a:lnTo>
                  <a:lnTo>
                    <a:pt x="412" y="856"/>
                  </a:lnTo>
                  <a:lnTo>
                    <a:pt x="410" y="856"/>
                  </a:lnTo>
                  <a:lnTo>
                    <a:pt x="410" y="854"/>
                  </a:lnTo>
                  <a:lnTo>
                    <a:pt x="410" y="852"/>
                  </a:lnTo>
                  <a:lnTo>
                    <a:pt x="408" y="852"/>
                  </a:lnTo>
                  <a:lnTo>
                    <a:pt x="406" y="850"/>
                  </a:lnTo>
                  <a:lnTo>
                    <a:pt x="404" y="848"/>
                  </a:lnTo>
                  <a:lnTo>
                    <a:pt x="402" y="848"/>
                  </a:lnTo>
                  <a:lnTo>
                    <a:pt x="399" y="848"/>
                  </a:lnTo>
                  <a:lnTo>
                    <a:pt x="397" y="846"/>
                  </a:lnTo>
                  <a:lnTo>
                    <a:pt x="397" y="844"/>
                  </a:lnTo>
                  <a:lnTo>
                    <a:pt x="395" y="844"/>
                  </a:lnTo>
                  <a:lnTo>
                    <a:pt x="393" y="844"/>
                  </a:lnTo>
                  <a:lnTo>
                    <a:pt x="391" y="844"/>
                  </a:lnTo>
                  <a:lnTo>
                    <a:pt x="389" y="844"/>
                  </a:lnTo>
                  <a:lnTo>
                    <a:pt x="386" y="844"/>
                  </a:lnTo>
                  <a:lnTo>
                    <a:pt x="384" y="842"/>
                  </a:lnTo>
                  <a:lnTo>
                    <a:pt x="382" y="844"/>
                  </a:lnTo>
                  <a:lnTo>
                    <a:pt x="380" y="844"/>
                  </a:lnTo>
                  <a:lnTo>
                    <a:pt x="378" y="842"/>
                  </a:lnTo>
                  <a:lnTo>
                    <a:pt x="376" y="842"/>
                  </a:lnTo>
                  <a:lnTo>
                    <a:pt x="376" y="840"/>
                  </a:lnTo>
                  <a:lnTo>
                    <a:pt x="374" y="838"/>
                  </a:lnTo>
                  <a:lnTo>
                    <a:pt x="371" y="838"/>
                  </a:lnTo>
                  <a:lnTo>
                    <a:pt x="369" y="838"/>
                  </a:lnTo>
                  <a:lnTo>
                    <a:pt x="367" y="838"/>
                  </a:lnTo>
                  <a:lnTo>
                    <a:pt x="365" y="840"/>
                  </a:lnTo>
                  <a:lnTo>
                    <a:pt x="363" y="840"/>
                  </a:lnTo>
                  <a:lnTo>
                    <a:pt x="361" y="840"/>
                  </a:lnTo>
                  <a:lnTo>
                    <a:pt x="359" y="842"/>
                  </a:lnTo>
                  <a:lnTo>
                    <a:pt x="356" y="842"/>
                  </a:lnTo>
                  <a:lnTo>
                    <a:pt x="356" y="844"/>
                  </a:lnTo>
                  <a:lnTo>
                    <a:pt x="354" y="844"/>
                  </a:lnTo>
                  <a:lnTo>
                    <a:pt x="352" y="846"/>
                  </a:lnTo>
                  <a:lnTo>
                    <a:pt x="352" y="848"/>
                  </a:lnTo>
                  <a:lnTo>
                    <a:pt x="350" y="848"/>
                  </a:lnTo>
                  <a:lnTo>
                    <a:pt x="350" y="850"/>
                  </a:lnTo>
                  <a:lnTo>
                    <a:pt x="348" y="852"/>
                  </a:lnTo>
                  <a:lnTo>
                    <a:pt x="350" y="854"/>
                  </a:lnTo>
                  <a:lnTo>
                    <a:pt x="352" y="854"/>
                  </a:lnTo>
                  <a:lnTo>
                    <a:pt x="352" y="856"/>
                  </a:lnTo>
                  <a:lnTo>
                    <a:pt x="350" y="856"/>
                  </a:lnTo>
                  <a:lnTo>
                    <a:pt x="348" y="858"/>
                  </a:lnTo>
                  <a:lnTo>
                    <a:pt x="348" y="856"/>
                  </a:lnTo>
                  <a:lnTo>
                    <a:pt x="346" y="856"/>
                  </a:lnTo>
                  <a:lnTo>
                    <a:pt x="344" y="858"/>
                  </a:lnTo>
                  <a:lnTo>
                    <a:pt x="344" y="856"/>
                  </a:lnTo>
                  <a:lnTo>
                    <a:pt x="341" y="854"/>
                  </a:lnTo>
                  <a:lnTo>
                    <a:pt x="339" y="852"/>
                  </a:lnTo>
                  <a:lnTo>
                    <a:pt x="337" y="850"/>
                  </a:lnTo>
                  <a:lnTo>
                    <a:pt x="337" y="848"/>
                  </a:lnTo>
                  <a:lnTo>
                    <a:pt x="335" y="846"/>
                  </a:lnTo>
                  <a:lnTo>
                    <a:pt x="333" y="846"/>
                  </a:lnTo>
                  <a:lnTo>
                    <a:pt x="331" y="844"/>
                  </a:lnTo>
                  <a:lnTo>
                    <a:pt x="331" y="846"/>
                  </a:lnTo>
                  <a:lnTo>
                    <a:pt x="328" y="844"/>
                  </a:lnTo>
                  <a:lnTo>
                    <a:pt x="326" y="844"/>
                  </a:lnTo>
                  <a:lnTo>
                    <a:pt x="324" y="844"/>
                  </a:lnTo>
                  <a:lnTo>
                    <a:pt x="324" y="846"/>
                  </a:lnTo>
                  <a:lnTo>
                    <a:pt x="322" y="848"/>
                  </a:lnTo>
                  <a:lnTo>
                    <a:pt x="320" y="848"/>
                  </a:lnTo>
                  <a:lnTo>
                    <a:pt x="318" y="850"/>
                  </a:lnTo>
                  <a:lnTo>
                    <a:pt x="316" y="852"/>
                  </a:lnTo>
                  <a:lnTo>
                    <a:pt x="313" y="852"/>
                  </a:lnTo>
                  <a:lnTo>
                    <a:pt x="313" y="854"/>
                  </a:lnTo>
                  <a:lnTo>
                    <a:pt x="311" y="856"/>
                  </a:lnTo>
                  <a:lnTo>
                    <a:pt x="311" y="858"/>
                  </a:lnTo>
                  <a:lnTo>
                    <a:pt x="309" y="858"/>
                  </a:lnTo>
                  <a:lnTo>
                    <a:pt x="307" y="860"/>
                  </a:lnTo>
                  <a:lnTo>
                    <a:pt x="307" y="862"/>
                  </a:lnTo>
                  <a:lnTo>
                    <a:pt x="305" y="862"/>
                  </a:lnTo>
                  <a:lnTo>
                    <a:pt x="305" y="864"/>
                  </a:lnTo>
                  <a:lnTo>
                    <a:pt x="303" y="866"/>
                  </a:lnTo>
                  <a:lnTo>
                    <a:pt x="303" y="868"/>
                  </a:lnTo>
                  <a:lnTo>
                    <a:pt x="301" y="870"/>
                  </a:lnTo>
                  <a:lnTo>
                    <a:pt x="301" y="872"/>
                  </a:lnTo>
                  <a:lnTo>
                    <a:pt x="298" y="874"/>
                  </a:lnTo>
                  <a:lnTo>
                    <a:pt x="298" y="876"/>
                  </a:lnTo>
                  <a:lnTo>
                    <a:pt x="298" y="878"/>
                  </a:lnTo>
                  <a:lnTo>
                    <a:pt x="296" y="880"/>
                  </a:lnTo>
                  <a:lnTo>
                    <a:pt x="296" y="882"/>
                  </a:lnTo>
                  <a:lnTo>
                    <a:pt x="296" y="884"/>
                  </a:lnTo>
                  <a:lnTo>
                    <a:pt x="298" y="886"/>
                  </a:lnTo>
                  <a:lnTo>
                    <a:pt x="298" y="888"/>
                  </a:lnTo>
                  <a:lnTo>
                    <a:pt x="298" y="890"/>
                  </a:lnTo>
                  <a:lnTo>
                    <a:pt x="298" y="892"/>
                  </a:lnTo>
                  <a:lnTo>
                    <a:pt x="298" y="894"/>
                  </a:lnTo>
                  <a:lnTo>
                    <a:pt x="298" y="896"/>
                  </a:lnTo>
                  <a:lnTo>
                    <a:pt x="301" y="898"/>
                  </a:lnTo>
                  <a:lnTo>
                    <a:pt x="301" y="900"/>
                  </a:lnTo>
                  <a:lnTo>
                    <a:pt x="303" y="900"/>
                  </a:lnTo>
                  <a:lnTo>
                    <a:pt x="303" y="902"/>
                  </a:lnTo>
                  <a:lnTo>
                    <a:pt x="305" y="904"/>
                  </a:lnTo>
                  <a:lnTo>
                    <a:pt x="305" y="906"/>
                  </a:lnTo>
                  <a:lnTo>
                    <a:pt x="307" y="906"/>
                  </a:lnTo>
                  <a:lnTo>
                    <a:pt x="309" y="908"/>
                  </a:lnTo>
                  <a:lnTo>
                    <a:pt x="309" y="910"/>
                  </a:lnTo>
                  <a:lnTo>
                    <a:pt x="309" y="912"/>
                  </a:lnTo>
                  <a:lnTo>
                    <a:pt x="307" y="914"/>
                  </a:lnTo>
                  <a:lnTo>
                    <a:pt x="307" y="916"/>
                  </a:lnTo>
                  <a:lnTo>
                    <a:pt x="305" y="918"/>
                  </a:lnTo>
                  <a:lnTo>
                    <a:pt x="305" y="920"/>
                  </a:lnTo>
                  <a:lnTo>
                    <a:pt x="303" y="920"/>
                  </a:lnTo>
                  <a:lnTo>
                    <a:pt x="303" y="922"/>
                  </a:lnTo>
                  <a:lnTo>
                    <a:pt x="303" y="924"/>
                  </a:lnTo>
                  <a:lnTo>
                    <a:pt x="303" y="926"/>
                  </a:lnTo>
                  <a:lnTo>
                    <a:pt x="303" y="928"/>
                  </a:lnTo>
                  <a:lnTo>
                    <a:pt x="301" y="930"/>
                  </a:lnTo>
                  <a:lnTo>
                    <a:pt x="301" y="932"/>
                  </a:lnTo>
                  <a:lnTo>
                    <a:pt x="303" y="932"/>
                  </a:lnTo>
                  <a:lnTo>
                    <a:pt x="301" y="934"/>
                  </a:lnTo>
                  <a:lnTo>
                    <a:pt x="298" y="934"/>
                  </a:lnTo>
                  <a:lnTo>
                    <a:pt x="298" y="936"/>
                  </a:lnTo>
                  <a:lnTo>
                    <a:pt x="298" y="938"/>
                  </a:lnTo>
                  <a:lnTo>
                    <a:pt x="301" y="940"/>
                  </a:lnTo>
                  <a:lnTo>
                    <a:pt x="298" y="940"/>
                  </a:lnTo>
                  <a:lnTo>
                    <a:pt x="298" y="938"/>
                  </a:lnTo>
                  <a:lnTo>
                    <a:pt x="296" y="938"/>
                  </a:lnTo>
                  <a:lnTo>
                    <a:pt x="294" y="938"/>
                  </a:lnTo>
                  <a:lnTo>
                    <a:pt x="292" y="940"/>
                  </a:lnTo>
                  <a:lnTo>
                    <a:pt x="292" y="942"/>
                  </a:lnTo>
                  <a:lnTo>
                    <a:pt x="290" y="944"/>
                  </a:lnTo>
                  <a:lnTo>
                    <a:pt x="288" y="946"/>
                  </a:lnTo>
                  <a:lnTo>
                    <a:pt x="286" y="948"/>
                  </a:lnTo>
                  <a:lnTo>
                    <a:pt x="283" y="950"/>
                  </a:lnTo>
                  <a:lnTo>
                    <a:pt x="281" y="952"/>
                  </a:lnTo>
                  <a:lnTo>
                    <a:pt x="279" y="954"/>
                  </a:lnTo>
                  <a:lnTo>
                    <a:pt x="277" y="954"/>
                  </a:lnTo>
                  <a:lnTo>
                    <a:pt x="275" y="956"/>
                  </a:lnTo>
                  <a:lnTo>
                    <a:pt x="273" y="958"/>
                  </a:lnTo>
                  <a:lnTo>
                    <a:pt x="273" y="960"/>
                  </a:lnTo>
                  <a:lnTo>
                    <a:pt x="271" y="960"/>
                  </a:lnTo>
                  <a:lnTo>
                    <a:pt x="268" y="962"/>
                  </a:lnTo>
                  <a:lnTo>
                    <a:pt x="266" y="962"/>
                  </a:lnTo>
                  <a:lnTo>
                    <a:pt x="266" y="964"/>
                  </a:lnTo>
                  <a:lnTo>
                    <a:pt x="264" y="966"/>
                  </a:lnTo>
                  <a:lnTo>
                    <a:pt x="262" y="966"/>
                  </a:lnTo>
                  <a:lnTo>
                    <a:pt x="262" y="968"/>
                  </a:lnTo>
                  <a:lnTo>
                    <a:pt x="262" y="970"/>
                  </a:lnTo>
                  <a:lnTo>
                    <a:pt x="260" y="972"/>
                  </a:lnTo>
                  <a:lnTo>
                    <a:pt x="258" y="972"/>
                  </a:lnTo>
                  <a:lnTo>
                    <a:pt x="258" y="974"/>
                  </a:lnTo>
                  <a:lnTo>
                    <a:pt x="255" y="974"/>
                  </a:lnTo>
                  <a:lnTo>
                    <a:pt x="253" y="975"/>
                  </a:lnTo>
                  <a:lnTo>
                    <a:pt x="251" y="975"/>
                  </a:lnTo>
                  <a:lnTo>
                    <a:pt x="249" y="977"/>
                  </a:lnTo>
                  <a:lnTo>
                    <a:pt x="247" y="979"/>
                  </a:lnTo>
                  <a:lnTo>
                    <a:pt x="245" y="981"/>
                  </a:lnTo>
                  <a:lnTo>
                    <a:pt x="245" y="983"/>
                  </a:lnTo>
                  <a:lnTo>
                    <a:pt x="243" y="983"/>
                  </a:lnTo>
                  <a:lnTo>
                    <a:pt x="240" y="983"/>
                  </a:lnTo>
                  <a:lnTo>
                    <a:pt x="238" y="983"/>
                  </a:lnTo>
                  <a:lnTo>
                    <a:pt x="238" y="981"/>
                  </a:lnTo>
                  <a:lnTo>
                    <a:pt x="236" y="983"/>
                  </a:lnTo>
                  <a:lnTo>
                    <a:pt x="236" y="981"/>
                  </a:lnTo>
                  <a:lnTo>
                    <a:pt x="234" y="981"/>
                  </a:lnTo>
                  <a:lnTo>
                    <a:pt x="234" y="979"/>
                  </a:lnTo>
                  <a:lnTo>
                    <a:pt x="234" y="977"/>
                  </a:lnTo>
                  <a:lnTo>
                    <a:pt x="232" y="977"/>
                  </a:lnTo>
                  <a:lnTo>
                    <a:pt x="232" y="975"/>
                  </a:lnTo>
                  <a:lnTo>
                    <a:pt x="230" y="975"/>
                  </a:lnTo>
                  <a:lnTo>
                    <a:pt x="228" y="975"/>
                  </a:lnTo>
                  <a:lnTo>
                    <a:pt x="225" y="975"/>
                  </a:lnTo>
                  <a:lnTo>
                    <a:pt x="225" y="974"/>
                  </a:lnTo>
                  <a:lnTo>
                    <a:pt x="225" y="972"/>
                  </a:lnTo>
                  <a:lnTo>
                    <a:pt x="225" y="974"/>
                  </a:lnTo>
                  <a:lnTo>
                    <a:pt x="223" y="975"/>
                  </a:lnTo>
                  <a:lnTo>
                    <a:pt x="223" y="977"/>
                  </a:lnTo>
                  <a:lnTo>
                    <a:pt x="225" y="979"/>
                  </a:lnTo>
                  <a:lnTo>
                    <a:pt x="223" y="979"/>
                  </a:lnTo>
                  <a:lnTo>
                    <a:pt x="223" y="977"/>
                  </a:lnTo>
                  <a:lnTo>
                    <a:pt x="221" y="977"/>
                  </a:lnTo>
                  <a:lnTo>
                    <a:pt x="221" y="975"/>
                  </a:lnTo>
                  <a:lnTo>
                    <a:pt x="219" y="975"/>
                  </a:lnTo>
                  <a:lnTo>
                    <a:pt x="219" y="974"/>
                  </a:lnTo>
                  <a:lnTo>
                    <a:pt x="217" y="974"/>
                  </a:lnTo>
                  <a:lnTo>
                    <a:pt x="217" y="972"/>
                  </a:lnTo>
                  <a:lnTo>
                    <a:pt x="217" y="970"/>
                  </a:lnTo>
                  <a:lnTo>
                    <a:pt x="217" y="968"/>
                  </a:lnTo>
                  <a:lnTo>
                    <a:pt x="215" y="968"/>
                  </a:lnTo>
                  <a:lnTo>
                    <a:pt x="213" y="968"/>
                  </a:lnTo>
                  <a:lnTo>
                    <a:pt x="210" y="966"/>
                  </a:lnTo>
                  <a:lnTo>
                    <a:pt x="208" y="964"/>
                  </a:lnTo>
                  <a:lnTo>
                    <a:pt x="206" y="964"/>
                  </a:lnTo>
                  <a:lnTo>
                    <a:pt x="204" y="964"/>
                  </a:lnTo>
                  <a:lnTo>
                    <a:pt x="204" y="962"/>
                  </a:lnTo>
                  <a:lnTo>
                    <a:pt x="202" y="962"/>
                  </a:lnTo>
                  <a:lnTo>
                    <a:pt x="200" y="960"/>
                  </a:lnTo>
                  <a:lnTo>
                    <a:pt x="197" y="958"/>
                  </a:lnTo>
                  <a:lnTo>
                    <a:pt x="197" y="960"/>
                  </a:lnTo>
                  <a:lnTo>
                    <a:pt x="195" y="962"/>
                  </a:lnTo>
                  <a:lnTo>
                    <a:pt x="195" y="964"/>
                  </a:lnTo>
                  <a:lnTo>
                    <a:pt x="193" y="964"/>
                  </a:lnTo>
                  <a:lnTo>
                    <a:pt x="193" y="966"/>
                  </a:lnTo>
                  <a:lnTo>
                    <a:pt x="191" y="966"/>
                  </a:lnTo>
                  <a:lnTo>
                    <a:pt x="189" y="966"/>
                  </a:lnTo>
                  <a:lnTo>
                    <a:pt x="187" y="966"/>
                  </a:lnTo>
                  <a:lnTo>
                    <a:pt x="185" y="968"/>
                  </a:lnTo>
                  <a:lnTo>
                    <a:pt x="182" y="970"/>
                  </a:lnTo>
                  <a:lnTo>
                    <a:pt x="180" y="970"/>
                  </a:lnTo>
                  <a:lnTo>
                    <a:pt x="178" y="970"/>
                  </a:lnTo>
                  <a:lnTo>
                    <a:pt x="176" y="970"/>
                  </a:lnTo>
                  <a:lnTo>
                    <a:pt x="178" y="972"/>
                  </a:lnTo>
                  <a:lnTo>
                    <a:pt x="178" y="974"/>
                  </a:lnTo>
                  <a:lnTo>
                    <a:pt x="178" y="975"/>
                  </a:lnTo>
                  <a:lnTo>
                    <a:pt x="176" y="975"/>
                  </a:lnTo>
                  <a:lnTo>
                    <a:pt x="174" y="975"/>
                  </a:lnTo>
                  <a:lnTo>
                    <a:pt x="174" y="974"/>
                  </a:lnTo>
                  <a:lnTo>
                    <a:pt x="172" y="975"/>
                  </a:lnTo>
                  <a:lnTo>
                    <a:pt x="172" y="977"/>
                  </a:lnTo>
                  <a:lnTo>
                    <a:pt x="172" y="979"/>
                  </a:lnTo>
                  <a:lnTo>
                    <a:pt x="174" y="979"/>
                  </a:lnTo>
                  <a:lnTo>
                    <a:pt x="176" y="981"/>
                  </a:lnTo>
                  <a:lnTo>
                    <a:pt x="174" y="981"/>
                  </a:lnTo>
                  <a:lnTo>
                    <a:pt x="174" y="983"/>
                  </a:lnTo>
                  <a:lnTo>
                    <a:pt x="174" y="985"/>
                  </a:lnTo>
                  <a:lnTo>
                    <a:pt x="172" y="987"/>
                  </a:lnTo>
                  <a:lnTo>
                    <a:pt x="170" y="987"/>
                  </a:lnTo>
                  <a:lnTo>
                    <a:pt x="167" y="987"/>
                  </a:lnTo>
                  <a:lnTo>
                    <a:pt x="167" y="985"/>
                  </a:lnTo>
                  <a:lnTo>
                    <a:pt x="170" y="985"/>
                  </a:lnTo>
                  <a:lnTo>
                    <a:pt x="172" y="983"/>
                  </a:lnTo>
                  <a:lnTo>
                    <a:pt x="170" y="983"/>
                  </a:lnTo>
                  <a:lnTo>
                    <a:pt x="170" y="981"/>
                  </a:lnTo>
                  <a:lnTo>
                    <a:pt x="170" y="979"/>
                  </a:lnTo>
                  <a:lnTo>
                    <a:pt x="170" y="977"/>
                  </a:lnTo>
                  <a:lnTo>
                    <a:pt x="172" y="977"/>
                  </a:lnTo>
                  <a:lnTo>
                    <a:pt x="170" y="975"/>
                  </a:lnTo>
                  <a:lnTo>
                    <a:pt x="167" y="975"/>
                  </a:lnTo>
                  <a:lnTo>
                    <a:pt x="165" y="975"/>
                  </a:lnTo>
                  <a:lnTo>
                    <a:pt x="163" y="975"/>
                  </a:lnTo>
                  <a:lnTo>
                    <a:pt x="163" y="977"/>
                  </a:lnTo>
                  <a:lnTo>
                    <a:pt x="161" y="977"/>
                  </a:lnTo>
                  <a:lnTo>
                    <a:pt x="159" y="977"/>
                  </a:lnTo>
                  <a:lnTo>
                    <a:pt x="157" y="975"/>
                  </a:lnTo>
                  <a:lnTo>
                    <a:pt x="157" y="974"/>
                  </a:lnTo>
                  <a:lnTo>
                    <a:pt x="157" y="972"/>
                  </a:lnTo>
                  <a:lnTo>
                    <a:pt x="159" y="970"/>
                  </a:lnTo>
                  <a:lnTo>
                    <a:pt x="159" y="968"/>
                  </a:lnTo>
                  <a:lnTo>
                    <a:pt x="161" y="968"/>
                  </a:lnTo>
                  <a:lnTo>
                    <a:pt x="163" y="966"/>
                  </a:lnTo>
                  <a:lnTo>
                    <a:pt x="161" y="964"/>
                  </a:lnTo>
                  <a:lnTo>
                    <a:pt x="161" y="962"/>
                  </a:lnTo>
                  <a:lnTo>
                    <a:pt x="163" y="960"/>
                  </a:lnTo>
                  <a:lnTo>
                    <a:pt x="163" y="958"/>
                  </a:lnTo>
                  <a:lnTo>
                    <a:pt x="163" y="956"/>
                  </a:lnTo>
                  <a:lnTo>
                    <a:pt x="161" y="954"/>
                  </a:lnTo>
                  <a:lnTo>
                    <a:pt x="161" y="952"/>
                  </a:lnTo>
                  <a:lnTo>
                    <a:pt x="159" y="950"/>
                  </a:lnTo>
                  <a:lnTo>
                    <a:pt x="157" y="948"/>
                  </a:lnTo>
                  <a:lnTo>
                    <a:pt x="155" y="948"/>
                  </a:lnTo>
                  <a:lnTo>
                    <a:pt x="152" y="948"/>
                  </a:lnTo>
                  <a:lnTo>
                    <a:pt x="152" y="950"/>
                  </a:lnTo>
                  <a:lnTo>
                    <a:pt x="150" y="950"/>
                  </a:lnTo>
                  <a:lnTo>
                    <a:pt x="150" y="948"/>
                  </a:lnTo>
                  <a:lnTo>
                    <a:pt x="150" y="946"/>
                  </a:lnTo>
                  <a:lnTo>
                    <a:pt x="150" y="944"/>
                  </a:lnTo>
                  <a:lnTo>
                    <a:pt x="148" y="944"/>
                  </a:lnTo>
                  <a:lnTo>
                    <a:pt x="146" y="942"/>
                  </a:lnTo>
                  <a:lnTo>
                    <a:pt x="146" y="940"/>
                  </a:lnTo>
                  <a:lnTo>
                    <a:pt x="146" y="938"/>
                  </a:lnTo>
                  <a:lnTo>
                    <a:pt x="146" y="936"/>
                  </a:lnTo>
                  <a:lnTo>
                    <a:pt x="144" y="936"/>
                  </a:lnTo>
                  <a:lnTo>
                    <a:pt x="144" y="934"/>
                  </a:lnTo>
                  <a:lnTo>
                    <a:pt x="144" y="932"/>
                  </a:lnTo>
                  <a:lnTo>
                    <a:pt x="144" y="930"/>
                  </a:lnTo>
                  <a:lnTo>
                    <a:pt x="144" y="928"/>
                  </a:lnTo>
                  <a:lnTo>
                    <a:pt x="144" y="926"/>
                  </a:lnTo>
                  <a:lnTo>
                    <a:pt x="146" y="926"/>
                  </a:lnTo>
                  <a:lnTo>
                    <a:pt x="146" y="924"/>
                  </a:lnTo>
                  <a:lnTo>
                    <a:pt x="146" y="922"/>
                  </a:lnTo>
                  <a:lnTo>
                    <a:pt x="146" y="920"/>
                  </a:lnTo>
                  <a:lnTo>
                    <a:pt x="146" y="918"/>
                  </a:lnTo>
                  <a:lnTo>
                    <a:pt x="146" y="916"/>
                  </a:lnTo>
                  <a:lnTo>
                    <a:pt x="144" y="916"/>
                  </a:lnTo>
                  <a:lnTo>
                    <a:pt x="144" y="914"/>
                  </a:lnTo>
                  <a:lnTo>
                    <a:pt x="142" y="914"/>
                  </a:lnTo>
                  <a:lnTo>
                    <a:pt x="140" y="912"/>
                  </a:lnTo>
                  <a:lnTo>
                    <a:pt x="137" y="914"/>
                  </a:lnTo>
                  <a:lnTo>
                    <a:pt x="135" y="914"/>
                  </a:lnTo>
                  <a:lnTo>
                    <a:pt x="135" y="912"/>
                  </a:lnTo>
                  <a:lnTo>
                    <a:pt x="133" y="912"/>
                  </a:lnTo>
                  <a:lnTo>
                    <a:pt x="133" y="910"/>
                  </a:lnTo>
                  <a:lnTo>
                    <a:pt x="133" y="908"/>
                  </a:lnTo>
                  <a:lnTo>
                    <a:pt x="131" y="908"/>
                  </a:lnTo>
                  <a:lnTo>
                    <a:pt x="129" y="908"/>
                  </a:lnTo>
                  <a:lnTo>
                    <a:pt x="127" y="906"/>
                  </a:lnTo>
                  <a:lnTo>
                    <a:pt x="124" y="906"/>
                  </a:lnTo>
                  <a:lnTo>
                    <a:pt x="122" y="906"/>
                  </a:lnTo>
                  <a:lnTo>
                    <a:pt x="120" y="906"/>
                  </a:lnTo>
                  <a:lnTo>
                    <a:pt x="118" y="906"/>
                  </a:lnTo>
                  <a:lnTo>
                    <a:pt x="116" y="908"/>
                  </a:lnTo>
                  <a:lnTo>
                    <a:pt x="114" y="908"/>
                  </a:lnTo>
                  <a:lnTo>
                    <a:pt x="112" y="908"/>
                  </a:lnTo>
                  <a:lnTo>
                    <a:pt x="109" y="908"/>
                  </a:lnTo>
                  <a:lnTo>
                    <a:pt x="109" y="910"/>
                  </a:lnTo>
                  <a:lnTo>
                    <a:pt x="109" y="908"/>
                  </a:lnTo>
                  <a:lnTo>
                    <a:pt x="109" y="910"/>
                  </a:lnTo>
                  <a:lnTo>
                    <a:pt x="107" y="910"/>
                  </a:lnTo>
                  <a:lnTo>
                    <a:pt x="105" y="912"/>
                  </a:lnTo>
                  <a:lnTo>
                    <a:pt x="105" y="914"/>
                  </a:lnTo>
                  <a:lnTo>
                    <a:pt x="105" y="916"/>
                  </a:lnTo>
                  <a:lnTo>
                    <a:pt x="107" y="916"/>
                  </a:lnTo>
                  <a:lnTo>
                    <a:pt x="107" y="914"/>
                  </a:lnTo>
                  <a:lnTo>
                    <a:pt x="107" y="912"/>
                  </a:lnTo>
                  <a:lnTo>
                    <a:pt x="109" y="912"/>
                  </a:lnTo>
                  <a:lnTo>
                    <a:pt x="107" y="914"/>
                  </a:lnTo>
                  <a:lnTo>
                    <a:pt x="107" y="916"/>
                  </a:lnTo>
                  <a:lnTo>
                    <a:pt x="107" y="918"/>
                  </a:lnTo>
                  <a:lnTo>
                    <a:pt x="105" y="920"/>
                  </a:lnTo>
                  <a:lnTo>
                    <a:pt x="105" y="922"/>
                  </a:lnTo>
                  <a:lnTo>
                    <a:pt x="103" y="922"/>
                  </a:lnTo>
                  <a:lnTo>
                    <a:pt x="103" y="924"/>
                  </a:lnTo>
                  <a:lnTo>
                    <a:pt x="103" y="926"/>
                  </a:lnTo>
                  <a:lnTo>
                    <a:pt x="103" y="928"/>
                  </a:lnTo>
                  <a:lnTo>
                    <a:pt x="103" y="930"/>
                  </a:lnTo>
                  <a:lnTo>
                    <a:pt x="103" y="932"/>
                  </a:lnTo>
                  <a:lnTo>
                    <a:pt x="103" y="934"/>
                  </a:lnTo>
                  <a:lnTo>
                    <a:pt x="103" y="936"/>
                  </a:lnTo>
                  <a:lnTo>
                    <a:pt x="103" y="938"/>
                  </a:lnTo>
                  <a:lnTo>
                    <a:pt x="101" y="940"/>
                  </a:lnTo>
                  <a:lnTo>
                    <a:pt x="101" y="942"/>
                  </a:lnTo>
                  <a:lnTo>
                    <a:pt x="101" y="944"/>
                  </a:lnTo>
                  <a:lnTo>
                    <a:pt x="99" y="946"/>
                  </a:lnTo>
                  <a:lnTo>
                    <a:pt x="99" y="948"/>
                  </a:lnTo>
                  <a:lnTo>
                    <a:pt x="97" y="948"/>
                  </a:lnTo>
                  <a:lnTo>
                    <a:pt x="94" y="948"/>
                  </a:lnTo>
                  <a:lnTo>
                    <a:pt x="92" y="948"/>
                  </a:lnTo>
                  <a:lnTo>
                    <a:pt x="90" y="950"/>
                  </a:lnTo>
                  <a:lnTo>
                    <a:pt x="88" y="950"/>
                  </a:lnTo>
                  <a:lnTo>
                    <a:pt x="88" y="948"/>
                  </a:lnTo>
                  <a:lnTo>
                    <a:pt x="86" y="946"/>
                  </a:lnTo>
                  <a:lnTo>
                    <a:pt x="86" y="944"/>
                  </a:lnTo>
                  <a:lnTo>
                    <a:pt x="86" y="942"/>
                  </a:lnTo>
                  <a:lnTo>
                    <a:pt x="84" y="942"/>
                  </a:lnTo>
                  <a:lnTo>
                    <a:pt x="84" y="940"/>
                  </a:lnTo>
                  <a:lnTo>
                    <a:pt x="84" y="938"/>
                  </a:lnTo>
                  <a:lnTo>
                    <a:pt x="84" y="936"/>
                  </a:lnTo>
                  <a:lnTo>
                    <a:pt x="82" y="936"/>
                  </a:lnTo>
                  <a:lnTo>
                    <a:pt x="82" y="934"/>
                  </a:lnTo>
                  <a:lnTo>
                    <a:pt x="82" y="932"/>
                  </a:lnTo>
                  <a:lnTo>
                    <a:pt x="79" y="932"/>
                  </a:lnTo>
                  <a:lnTo>
                    <a:pt x="79" y="930"/>
                  </a:lnTo>
                  <a:lnTo>
                    <a:pt x="79" y="928"/>
                  </a:lnTo>
                  <a:lnTo>
                    <a:pt x="77" y="928"/>
                  </a:lnTo>
                  <a:lnTo>
                    <a:pt x="77" y="926"/>
                  </a:lnTo>
                  <a:lnTo>
                    <a:pt x="75" y="924"/>
                  </a:lnTo>
                  <a:lnTo>
                    <a:pt x="77" y="922"/>
                  </a:lnTo>
                  <a:lnTo>
                    <a:pt x="75" y="922"/>
                  </a:lnTo>
                  <a:lnTo>
                    <a:pt x="73" y="920"/>
                  </a:lnTo>
                  <a:lnTo>
                    <a:pt x="73" y="918"/>
                  </a:lnTo>
                  <a:lnTo>
                    <a:pt x="73" y="916"/>
                  </a:lnTo>
                  <a:lnTo>
                    <a:pt x="73" y="914"/>
                  </a:lnTo>
                  <a:lnTo>
                    <a:pt x="71" y="912"/>
                  </a:lnTo>
                  <a:lnTo>
                    <a:pt x="73" y="912"/>
                  </a:lnTo>
                  <a:lnTo>
                    <a:pt x="71" y="910"/>
                  </a:lnTo>
                  <a:lnTo>
                    <a:pt x="71" y="908"/>
                  </a:lnTo>
                  <a:lnTo>
                    <a:pt x="71" y="906"/>
                  </a:lnTo>
                  <a:lnTo>
                    <a:pt x="71" y="904"/>
                  </a:lnTo>
                  <a:lnTo>
                    <a:pt x="69" y="902"/>
                  </a:lnTo>
                  <a:lnTo>
                    <a:pt x="69" y="900"/>
                  </a:lnTo>
                  <a:lnTo>
                    <a:pt x="69" y="898"/>
                  </a:lnTo>
                  <a:lnTo>
                    <a:pt x="71" y="898"/>
                  </a:lnTo>
                  <a:lnTo>
                    <a:pt x="71" y="896"/>
                  </a:lnTo>
                  <a:lnTo>
                    <a:pt x="71" y="894"/>
                  </a:lnTo>
                  <a:lnTo>
                    <a:pt x="69" y="892"/>
                  </a:lnTo>
                  <a:lnTo>
                    <a:pt x="71" y="890"/>
                  </a:lnTo>
                  <a:lnTo>
                    <a:pt x="71" y="892"/>
                  </a:lnTo>
                  <a:lnTo>
                    <a:pt x="73" y="890"/>
                  </a:lnTo>
                  <a:lnTo>
                    <a:pt x="73" y="888"/>
                  </a:lnTo>
                  <a:lnTo>
                    <a:pt x="75" y="886"/>
                  </a:lnTo>
                  <a:lnTo>
                    <a:pt x="77" y="886"/>
                  </a:lnTo>
                  <a:lnTo>
                    <a:pt x="77" y="888"/>
                  </a:lnTo>
                  <a:lnTo>
                    <a:pt x="77" y="890"/>
                  </a:lnTo>
                  <a:lnTo>
                    <a:pt x="79" y="890"/>
                  </a:lnTo>
                  <a:lnTo>
                    <a:pt x="82" y="892"/>
                  </a:lnTo>
                  <a:lnTo>
                    <a:pt x="82" y="890"/>
                  </a:lnTo>
                  <a:lnTo>
                    <a:pt x="84" y="890"/>
                  </a:lnTo>
                  <a:lnTo>
                    <a:pt x="86" y="890"/>
                  </a:lnTo>
                  <a:lnTo>
                    <a:pt x="88" y="890"/>
                  </a:lnTo>
                  <a:lnTo>
                    <a:pt x="90" y="890"/>
                  </a:lnTo>
                  <a:lnTo>
                    <a:pt x="92" y="888"/>
                  </a:lnTo>
                  <a:lnTo>
                    <a:pt x="94" y="888"/>
                  </a:lnTo>
                  <a:lnTo>
                    <a:pt x="94" y="890"/>
                  </a:lnTo>
                  <a:lnTo>
                    <a:pt x="97" y="890"/>
                  </a:lnTo>
                  <a:lnTo>
                    <a:pt x="97" y="892"/>
                  </a:lnTo>
                  <a:lnTo>
                    <a:pt x="99" y="894"/>
                  </a:lnTo>
                  <a:lnTo>
                    <a:pt x="101" y="894"/>
                  </a:lnTo>
                  <a:lnTo>
                    <a:pt x="101" y="896"/>
                  </a:lnTo>
                  <a:lnTo>
                    <a:pt x="103" y="896"/>
                  </a:lnTo>
                  <a:lnTo>
                    <a:pt x="105" y="898"/>
                  </a:lnTo>
                  <a:lnTo>
                    <a:pt x="105" y="900"/>
                  </a:lnTo>
                  <a:lnTo>
                    <a:pt x="105" y="902"/>
                  </a:lnTo>
                  <a:lnTo>
                    <a:pt x="107" y="904"/>
                  </a:lnTo>
                  <a:lnTo>
                    <a:pt x="105" y="904"/>
                  </a:lnTo>
                  <a:lnTo>
                    <a:pt x="107" y="906"/>
                  </a:lnTo>
                  <a:lnTo>
                    <a:pt x="107" y="908"/>
                  </a:lnTo>
                  <a:lnTo>
                    <a:pt x="109" y="908"/>
                  </a:lnTo>
                  <a:lnTo>
                    <a:pt x="114" y="906"/>
                  </a:lnTo>
                  <a:lnTo>
                    <a:pt x="114" y="904"/>
                  </a:lnTo>
                  <a:lnTo>
                    <a:pt x="114" y="902"/>
                  </a:lnTo>
                  <a:lnTo>
                    <a:pt x="116" y="900"/>
                  </a:lnTo>
                  <a:lnTo>
                    <a:pt x="116" y="898"/>
                  </a:lnTo>
                  <a:lnTo>
                    <a:pt x="116" y="896"/>
                  </a:lnTo>
                  <a:lnTo>
                    <a:pt x="114" y="898"/>
                  </a:lnTo>
                  <a:lnTo>
                    <a:pt x="116" y="896"/>
                  </a:lnTo>
                  <a:lnTo>
                    <a:pt x="114" y="894"/>
                  </a:lnTo>
                  <a:lnTo>
                    <a:pt x="112" y="894"/>
                  </a:lnTo>
                  <a:lnTo>
                    <a:pt x="114" y="892"/>
                  </a:lnTo>
                  <a:lnTo>
                    <a:pt x="112" y="892"/>
                  </a:lnTo>
                  <a:lnTo>
                    <a:pt x="112" y="890"/>
                  </a:lnTo>
                  <a:lnTo>
                    <a:pt x="112" y="888"/>
                  </a:lnTo>
                  <a:lnTo>
                    <a:pt x="112" y="886"/>
                  </a:lnTo>
                  <a:lnTo>
                    <a:pt x="109" y="884"/>
                  </a:lnTo>
                  <a:lnTo>
                    <a:pt x="107" y="882"/>
                  </a:lnTo>
                  <a:lnTo>
                    <a:pt x="105" y="884"/>
                  </a:lnTo>
                  <a:lnTo>
                    <a:pt x="103" y="884"/>
                  </a:lnTo>
                  <a:lnTo>
                    <a:pt x="101" y="884"/>
                  </a:lnTo>
                  <a:lnTo>
                    <a:pt x="99" y="884"/>
                  </a:lnTo>
                  <a:lnTo>
                    <a:pt x="99" y="886"/>
                  </a:lnTo>
                  <a:lnTo>
                    <a:pt x="99" y="884"/>
                  </a:lnTo>
                  <a:lnTo>
                    <a:pt x="99" y="882"/>
                  </a:lnTo>
                  <a:lnTo>
                    <a:pt x="99" y="880"/>
                  </a:lnTo>
                  <a:lnTo>
                    <a:pt x="97" y="878"/>
                  </a:lnTo>
                  <a:lnTo>
                    <a:pt x="99" y="876"/>
                  </a:lnTo>
                  <a:lnTo>
                    <a:pt x="99" y="874"/>
                  </a:lnTo>
                  <a:lnTo>
                    <a:pt x="99" y="872"/>
                  </a:lnTo>
                  <a:lnTo>
                    <a:pt x="99" y="870"/>
                  </a:lnTo>
                  <a:lnTo>
                    <a:pt x="99" y="868"/>
                  </a:lnTo>
                  <a:lnTo>
                    <a:pt x="97" y="866"/>
                  </a:lnTo>
                  <a:lnTo>
                    <a:pt x="97" y="864"/>
                  </a:lnTo>
                  <a:lnTo>
                    <a:pt x="94" y="864"/>
                  </a:lnTo>
                  <a:lnTo>
                    <a:pt x="92" y="862"/>
                  </a:lnTo>
                  <a:lnTo>
                    <a:pt x="90" y="860"/>
                  </a:lnTo>
                  <a:lnTo>
                    <a:pt x="90" y="862"/>
                  </a:lnTo>
                  <a:lnTo>
                    <a:pt x="90" y="864"/>
                  </a:lnTo>
                  <a:lnTo>
                    <a:pt x="88" y="862"/>
                  </a:lnTo>
                  <a:lnTo>
                    <a:pt x="88" y="864"/>
                  </a:lnTo>
                  <a:lnTo>
                    <a:pt x="90" y="866"/>
                  </a:lnTo>
                  <a:lnTo>
                    <a:pt x="90" y="868"/>
                  </a:lnTo>
                  <a:lnTo>
                    <a:pt x="90" y="866"/>
                  </a:lnTo>
                  <a:lnTo>
                    <a:pt x="88" y="864"/>
                  </a:lnTo>
                  <a:lnTo>
                    <a:pt x="88" y="862"/>
                  </a:lnTo>
                  <a:lnTo>
                    <a:pt x="88" y="860"/>
                  </a:lnTo>
                  <a:lnTo>
                    <a:pt x="88" y="858"/>
                  </a:lnTo>
                  <a:lnTo>
                    <a:pt x="86" y="856"/>
                  </a:lnTo>
                  <a:lnTo>
                    <a:pt x="86" y="854"/>
                  </a:lnTo>
                  <a:lnTo>
                    <a:pt x="86" y="852"/>
                  </a:lnTo>
                  <a:lnTo>
                    <a:pt x="86" y="850"/>
                  </a:lnTo>
                  <a:lnTo>
                    <a:pt x="84" y="850"/>
                  </a:lnTo>
                  <a:lnTo>
                    <a:pt x="84" y="848"/>
                  </a:lnTo>
                  <a:lnTo>
                    <a:pt x="84" y="850"/>
                  </a:lnTo>
                  <a:lnTo>
                    <a:pt x="82" y="850"/>
                  </a:lnTo>
                  <a:lnTo>
                    <a:pt x="79" y="850"/>
                  </a:lnTo>
                  <a:lnTo>
                    <a:pt x="79" y="848"/>
                  </a:lnTo>
                  <a:lnTo>
                    <a:pt x="77" y="848"/>
                  </a:lnTo>
                  <a:lnTo>
                    <a:pt x="77" y="846"/>
                  </a:lnTo>
                  <a:lnTo>
                    <a:pt x="75" y="844"/>
                  </a:lnTo>
                  <a:lnTo>
                    <a:pt x="75" y="842"/>
                  </a:lnTo>
                  <a:lnTo>
                    <a:pt x="75" y="840"/>
                  </a:lnTo>
                  <a:lnTo>
                    <a:pt x="75" y="838"/>
                  </a:lnTo>
                  <a:lnTo>
                    <a:pt x="77" y="836"/>
                  </a:lnTo>
                  <a:lnTo>
                    <a:pt x="79" y="834"/>
                  </a:lnTo>
                  <a:lnTo>
                    <a:pt x="79" y="832"/>
                  </a:lnTo>
                  <a:lnTo>
                    <a:pt x="82" y="832"/>
                  </a:lnTo>
                  <a:lnTo>
                    <a:pt x="84" y="830"/>
                  </a:lnTo>
                  <a:lnTo>
                    <a:pt x="86" y="828"/>
                  </a:lnTo>
                  <a:lnTo>
                    <a:pt x="86" y="826"/>
                  </a:lnTo>
                  <a:lnTo>
                    <a:pt x="88" y="826"/>
                  </a:lnTo>
                  <a:lnTo>
                    <a:pt x="90" y="824"/>
                  </a:lnTo>
                  <a:lnTo>
                    <a:pt x="90" y="822"/>
                  </a:lnTo>
                  <a:lnTo>
                    <a:pt x="92" y="822"/>
                  </a:lnTo>
                  <a:lnTo>
                    <a:pt x="94" y="822"/>
                  </a:lnTo>
                  <a:lnTo>
                    <a:pt x="94" y="820"/>
                  </a:lnTo>
                  <a:lnTo>
                    <a:pt x="97" y="818"/>
                  </a:lnTo>
                  <a:lnTo>
                    <a:pt x="97" y="816"/>
                  </a:lnTo>
                  <a:lnTo>
                    <a:pt x="99" y="816"/>
                  </a:lnTo>
                  <a:lnTo>
                    <a:pt x="99" y="814"/>
                  </a:lnTo>
                  <a:lnTo>
                    <a:pt x="99" y="812"/>
                  </a:lnTo>
                  <a:lnTo>
                    <a:pt x="99" y="810"/>
                  </a:lnTo>
                  <a:lnTo>
                    <a:pt x="99" y="808"/>
                  </a:lnTo>
                  <a:lnTo>
                    <a:pt x="99" y="806"/>
                  </a:lnTo>
                  <a:lnTo>
                    <a:pt x="99" y="804"/>
                  </a:lnTo>
                  <a:lnTo>
                    <a:pt x="97" y="804"/>
                  </a:lnTo>
                  <a:lnTo>
                    <a:pt x="97" y="802"/>
                  </a:lnTo>
                  <a:lnTo>
                    <a:pt x="97" y="800"/>
                  </a:lnTo>
                  <a:lnTo>
                    <a:pt x="94" y="800"/>
                  </a:lnTo>
                  <a:lnTo>
                    <a:pt x="92" y="798"/>
                  </a:lnTo>
                  <a:lnTo>
                    <a:pt x="94" y="796"/>
                  </a:lnTo>
                  <a:lnTo>
                    <a:pt x="94" y="794"/>
                  </a:lnTo>
                  <a:lnTo>
                    <a:pt x="92" y="794"/>
                  </a:lnTo>
                  <a:lnTo>
                    <a:pt x="90" y="792"/>
                  </a:lnTo>
                  <a:lnTo>
                    <a:pt x="88" y="792"/>
                  </a:lnTo>
                  <a:lnTo>
                    <a:pt x="86" y="792"/>
                  </a:lnTo>
                  <a:lnTo>
                    <a:pt x="84" y="790"/>
                  </a:lnTo>
                  <a:lnTo>
                    <a:pt x="86" y="788"/>
                  </a:lnTo>
                  <a:lnTo>
                    <a:pt x="84" y="788"/>
                  </a:lnTo>
                  <a:lnTo>
                    <a:pt x="82" y="786"/>
                  </a:lnTo>
                  <a:lnTo>
                    <a:pt x="82" y="784"/>
                  </a:lnTo>
                  <a:lnTo>
                    <a:pt x="82" y="782"/>
                  </a:lnTo>
                  <a:lnTo>
                    <a:pt x="84" y="782"/>
                  </a:lnTo>
                  <a:lnTo>
                    <a:pt x="82" y="780"/>
                  </a:lnTo>
                  <a:lnTo>
                    <a:pt x="79" y="780"/>
                  </a:lnTo>
                  <a:lnTo>
                    <a:pt x="77" y="778"/>
                  </a:lnTo>
                  <a:lnTo>
                    <a:pt x="79" y="776"/>
                  </a:lnTo>
                  <a:lnTo>
                    <a:pt x="79" y="778"/>
                  </a:lnTo>
                  <a:lnTo>
                    <a:pt x="79" y="776"/>
                  </a:lnTo>
                  <a:lnTo>
                    <a:pt x="79" y="774"/>
                  </a:lnTo>
                  <a:lnTo>
                    <a:pt x="82" y="772"/>
                  </a:lnTo>
                  <a:lnTo>
                    <a:pt x="82" y="770"/>
                  </a:lnTo>
                  <a:lnTo>
                    <a:pt x="82" y="768"/>
                  </a:lnTo>
                  <a:lnTo>
                    <a:pt x="84" y="768"/>
                  </a:lnTo>
                  <a:lnTo>
                    <a:pt x="86" y="766"/>
                  </a:lnTo>
                  <a:lnTo>
                    <a:pt x="88" y="764"/>
                  </a:lnTo>
                  <a:lnTo>
                    <a:pt x="88" y="762"/>
                  </a:lnTo>
                  <a:lnTo>
                    <a:pt x="90" y="760"/>
                  </a:lnTo>
                  <a:lnTo>
                    <a:pt x="90" y="758"/>
                  </a:lnTo>
                  <a:lnTo>
                    <a:pt x="92" y="756"/>
                  </a:lnTo>
                  <a:lnTo>
                    <a:pt x="92" y="754"/>
                  </a:lnTo>
                  <a:lnTo>
                    <a:pt x="90" y="752"/>
                  </a:lnTo>
                  <a:lnTo>
                    <a:pt x="90" y="750"/>
                  </a:lnTo>
                  <a:lnTo>
                    <a:pt x="88" y="748"/>
                  </a:lnTo>
                  <a:lnTo>
                    <a:pt x="84" y="748"/>
                  </a:lnTo>
                  <a:lnTo>
                    <a:pt x="84" y="746"/>
                  </a:lnTo>
                  <a:lnTo>
                    <a:pt x="84" y="744"/>
                  </a:lnTo>
                  <a:lnTo>
                    <a:pt x="82" y="744"/>
                  </a:lnTo>
                  <a:lnTo>
                    <a:pt x="79" y="744"/>
                  </a:lnTo>
                  <a:lnTo>
                    <a:pt x="82" y="744"/>
                  </a:lnTo>
                  <a:lnTo>
                    <a:pt x="82" y="742"/>
                  </a:lnTo>
                  <a:lnTo>
                    <a:pt x="82" y="740"/>
                  </a:lnTo>
                  <a:lnTo>
                    <a:pt x="82" y="738"/>
                  </a:lnTo>
                  <a:lnTo>
                    <a:pt x="82" y="736"/>
                  </a:lnTo>
                  <a:lnTo>
                    <a:pt x="84" y="736"/>
                  </a:lnTo>
                  <a:lnTo>
                    <a:pt x="84" y="734"/>
                  </a:lnTo>
                  <a:lnTo>
                    <a:pt x="86" y="734"/>
                  </a:lnTo>
                  <a:lnTo>
                    <a:pt x="86" y="732"/>
                  </a:lnTo>
                  <a:lnTo>
                    <a:pt x="88" y="730"/>
                  </a:lnTo>
                  <a:lnTo>
                    <a:pt x="90" y="730"/>
                  </a:lnTo>
                  <a:lnTo>
                    <a:pt x="90" y="728"/>
                  </a:lnTo>
                  <a:lnTo>
                    <a:pt x="92" y="726"/>
                  </a:lnTo>
                  <a:lnTo>
                    <a:pt x="92" y="724"/>
                  </a:lnTo>
                  <a:lnTo>
                    <a:pt x="94" y="724"/>
                  </a:lnTo>
                  <a:lnTo>
                    <a:pt x="94" y="722"/>
                  </a:lnTo>
                  <a:lnTo>
                    <a:pt x="97" y="720"/>
                  </a:lnTo>
                  <a:lnTo>
                    <a:pt x="97" y="718"/>
                  </a:lnTo>
                  <a:lnTo>
                    <a:pt x="99" y="718"/>
                  </a:lnTo>
                  <a:lnTo>
                    <a:pt x="99" y="716"/>
                  </a:lnTo>
                  <a:lnTo>
                    <a:pt x="101" y="714"/>
                  </a:lnTo>
                  <a:lnTo>
                    <a:pt x="101" y="712"/>
                  </a:lnTo>
                  <a:lnTo>
                    <a:pt x="103" y="710"/>
                  </a:lnTo>
                  <a:lnTo>
                    <a:pt x="105" y="708"/>
                  </a:lnTo>
                  <a:lnTo>
                    <a:pt x="105" y="706"/>
                  </a:lnTo>
                  <a:lnTo>
                    <a:pt x="105" y="704"/>
                  </a:lnTo>
                  <a:lnTo>
                    <a:pt x="105" y="702"/>
                  </a:lnTo>
                  <a:lnTo>
                    <a:pt x="105" y="700"/>
                  </a:lnTo>
                  <a:lnTo>
                    <a:pt x="107" y="698"/>
                  </a:lnTo>
                  <a:lnTo>
                    <a:pt x="107" y="696"/>
                  </a:lnTo>
                  <a:lnTo>
                    <a:pt x="109" y="694"/>
                  </a:lnTo>
                  <a:lnTo>
                    <a:pt x="109" y="692"/>
                  </a:lnTo>
                  <a:lnTo>
                    <a:pt x="109" y="690"/>
                  </a:lnTo>
                  <a:lnTo>
                    <a:pt x="109" y="688"/>
                  </a:lnTo>
                  <a:lnTo>
                    <a:pt x="112" y="686"/>
                  </a:lnTo>
                  <a:lnTo>
                    <a:pt x="112" y="684"/>
                  </a:lnTo>
                  <a:lnTo>
                    <a:pt x="112" y="682"/>
                  </a:lnTo>
                  <a:lnTo>
                    <a:pt x="109" y="682"/>
                  </a:lnTo>
                  <a:lnTo>
                    <a:pt x="109" y="680"/>
                  </a:lnTo>
                  <a:lnTo>
                    <a:pt x="109" y="678"/>
                  </a:lnTo>
                  <a:lnTo>
                    <a:pt x="107" y="676"/>
                  </a:lnTo>
                  <a:lnTo>
                    <a:pt x="105" y="676"/>
                  </a:lnTo>
                  <a:lnTo>
                    <a:pt x="105" y="674"/>
                  </a:lnTo>
                  <a:lnTo>
                    <a:pt x="105" y="672"/>
                  </a:lnTo>
                  <a:lnTo>
                    <a:pt x="105" y="670"/>
                  </a:lnTo>
                  <a:lnTo>
                    <a:pt x="105" y="668"/>
                  </a:lnTo>
                  <a:lnTo>
                    <a:pt x="105" y="666"/>
                  </a:lnTo>
                  <a:lnTo>
                    <a:pt x="105" y="664"/>
                  </a:lnTo>
                  <a:lnTo>
                    <a:pt x="105" y="662"/>
                  </a:lnTo>
                  <a:lnTo>
                    <a:pt x="105" y="660"/>
                  </a:lnTo>
                  <a:lnTo>
                    <a:pt x="107" y="658"/>
                  </a:lnTo>
                  <a:lnTo>
                    <a:pt x="107" y="656"/>
                  </a:lnTo>
                  <a:lnTo>
                    <a:pt x="105" y="654"/>
                  </a:lnTo>
                  <a:lnTo>
                    <a:pt x="103" y="652"/>
                  </a:lnTo>
                  <a:lnTo>
                    <a:pt x="103" y="650"/>
                  </a:lnTo>
                  <a:lnTo>
                    <a:pt x="103" y="648"/>
                  </a:lnTo>
                  <a:lnTo>
                    <a:pt x="105" y="648"/>
                  </a:lnTo>
                  <a:lnTo>
                    <a:pt x="105" y="646"/>
                  </a:lnTo>
                  <a:lnTo>
                    <a:pt x="105" y="644"/>
                  </a:lnTo>
                  <a:lnTo>
                    <a:pt x="107" y="642"/>
                  </a:lnTo>
                  <a:lnTo>
                    <a:pt x="107" y="640"/>
                  </a:lnTo>
                  <a:lnTo>
                    <a:pt x="107" y="638"/>
                  </a:lnTo>
                  <a:lnTo>
                    <a:pt x="105" y="638"/>
                  </a:lnTo>
                  <a:lnTo>
                    <a:pt x="103" y="638"/>
                  </a:lnTo>
                  <a:lnTo>
                    <a:pt x="103" y="636"/>
                  </a:lnTo>
                  <a:lnTo>
                    <a:pt x="105" y="634"/>
                  </a:lnTo>
                  <a:lnTo>
                    <a:pt x="105" y="632"/>
                  </a:lnTo>
                  <a:lnTo>
                    <a:pt x="105" y="630"/>
                  </a:lnTo>
                  <a:lnTo>
                    <a:pt x="103" y="630"/>
                  </a:lnTo>
                  <a:lnTo>
                    <a:pt x="103" y="628"/>
                  </a:lnTo>
                  <a:lnTo>
                    <a:pt x="105" y="628"/>
                  </a:lnTo>
                  <a:lnTo>
                    <a:pt x="105" y="626"/>
                  </a:lnTo>
                  <a:lnTo>
                    <a:pt x="103" y="626"/>
                  </a:lnTo>
                  <a:lnTo>
                    <a:pt x="103" y="624"/>
                  </a:lnTo>
                  <a:lnTo>
                    <a:pt x="103" y="622"/>
                  </a:lnTo>
                  <a:lnTo>
                    <a:pt x="103" y="620"/>
                  </a:lnTo>
                  <a:lnTo>
                    <a:pt x="103" y="618"/>
                  </a:lnTo>
                  <a:lnTo>
                    <a:pt x="105" y="618"/>
                  </a:lnTo>
                  <a:lnTo>
                    <a:pt x="105" y="616"/>
                  </a:lnTo>
                  <a:lnTo>
                    <a:pt x="105" y="615"/>
                  </a:lnTo>
                  <a:lnTo>
                    <a:pt x="107" y="615"/>
                  </a:lnTo>
                  <a:lnTo>
                    <a:pt x="109" y="616"/>
                  </a:lnTo>
                  <a:lnTo>
                    <a:pt x="109" y="618"/>
                  </a:lnTo>
                  <a:lnTo>
                    <a:pt x="112" y="620"/>
                  </a:lnTo>
                  <a:lnTo>
                    <a:pt x="112" y="622"/>
                  </a:lnTo>
                  <a:lnTo>
                    <a:pt x="114" y="624"/>
                  </a:lnTo>
                  <a:lnTo>
                    <a:pt x="114" y="626"/>
                  </a:lnTo>
                  <a:lnTo>
                    <a:pt x="116" y="628"/>
                  </a:lnTo>
                  <a:lnTo>
                    <a:pt x="118" y="630"/>
                  </a:lnTo>
                  <a:lnTo>
                    <a:pt x="118" y="632"/>
                  </a:lnTo>
                  <a:lnTo>
                    <a:pt x="120" y="632"/>
                  </a:lnTo>
                  <a:lnTo>
                    <a:pt x="122" y="632"/>
                  </a:lnTo>
                  <a:lnTo>
                    <a:pt x="124" y="630"/>
                  </a:lnTo>
                  <a:lnTo>
                    <a:pt x="127" y="628"/>
                  </a:lnTo>
                  <a:lnTo>
                    <a:pt x="129" y="626"/>
                  </a:lnTo>
                  <a:lnTo>
                    <a:pt x="129" y="624"/>
                  </a:lnTo>
                  <a:lnTo>
                    <a:pt x="131" y="622"/>
                  </a:lnTo>
                  <a:lnTo>
                    <a:pt x="133" y="620"/>
                  </a:lnTo>
                  <a:lnTo>
                    <a:pt x="133" y="618"/>
                  </a:lnTo>
                  <a:lnTo>
                    <a:pt x="135" y="616"/>
                  </a:lnTo>
                  <a:lnTo>
                    <a:pt x="135" y="615"/>
                  </a:lnTo>
                  <a:lnTo>
                    <a:pt x="137" y="615"/>
                  </a:lnTo>
                  <a:lnTo>
                    <a:pt x="135" y="613"/>
                  </a:lnTo>
                  <a:lnTo>
                    <a:pt x="133" y="615"/>
                  </a:lnTo>
                  <a:lnTo>
                    <a:pt x="133" y="616"/>
                  </a:lnTo>
                  <a:lnTo>
                    <a:pt x="131" y="618"/>
                  </a:lnTo>
                  <a:lnTo>
                    <a:pt x="129" y="620"/>
                  </a:lnTo>
                  <a:lnTo>
                    <a:pt x="127" y="620"/>
                  </a:lnTo>
                  <a:lnTo>
                    <a:pt x="129" y="620"/>
                  </a:lnTo>
                  <a:lnTo>
                    <a:pt x="129" y="618"/>
                  </a:lnTo>
                  <a:lnTo>
                    <a:pt x="131" y="616"/>
                  </a:lnTo>
                  <a:lnTo>
                    <a:pt x="133" y="616"/>
                  </a:lnTo>
                  <a:lnTo>
                    <a:pt x="133" y="615"/>
                  </a:lnTo>
                  <a:lnTo>
                    <a:pt x="133" y="613"/>
                  </a:lnTo>
                  <a:lnTo>
                    <a:pt x="135" y="611"/>
                  </a:lnTo>
                  <a:lnTo>
                    <a:pt x="135" y="609"/>
                  </a:lnTo>
                  <a:lnTo>
                    <a:pt x="137" y="607"/>
                  </a:lnTo>
                  <a:lnTo>
                    <a:pt x="137" y="605"/>
                  </a:lnTo>
                  <a:lnTo>
                    <a:pt x="137" y="603"/>
                  </a:lnTo>
                  <a:lnTo>
                    <a:pt x="140" y="601"/>
                  </a:lnTo>
                  <a:lnTo>
                    <a:pt x="140" y="599"/>
                  </a:lnTo>
                  <a:lnTo>
                    <a:pt x="140" y="597"/>
                  </a:lnTo>
                  <a:lnTo>
                    <a:pt x="140" y="595"/>
                  </a:lnTo>
                  <a:lnTo>
                    <a:pt x="140" y="593"/>
                  </a:lnTo>
                  <a:lnTo>
                    <a:pt x="140" y="591"/>
                  </a:lnTo>
                  <a:lnTo>
                    <a:pt x="140" y="589"/>
                  </a:lnTo>
                  <a:lnTo>
                    <a:pt x="142" y="587"/>
                  </a:lnTo>
                  <a:lnTo>
                    <a:pt x="142" y="585"/>
                  </a:lnTo>
                  <a:lnTo>
                    <a:pt x="142" y="583"/>
                  </a:lnTo>
                  <a:lnTo>
                    <a:pt x="142" y="581"/>
                  </a:lnTo>
                  <a:lnTo>
                    <a:pt x="142" y="579"/>
                  </a:lnTo>
                  <a:lnTo>
                    <a:pt x="140" y="577"/>
                  </a:lnTo>
                  <a:lnTo>
                    <a:pt x="140" y="575"/>
                  </a:lnTo>
                  <a:lnTo>
                    <a:pt x="140" y="573"/>
                  </a:lnTo>
                  <a:lnTo>
                    <a:pt x="137" y="571"/>
                  </a:lnTo>
                  <a:lnTo>
                    <a:pt x="137" y="569"/>
                  </a:lnTo>
                  <a:lnTo>
                    <a:pt x="135" y="569"/>
                  </a:lnTo>
                  <a:lnTo>
                    <a:pt x="137" y="567"/>
                  </a:lnTo>
                  <a:lnTo>
                    <a:pt x="135" y="567"/>
                  </a:lnTo>
                  <a:lnTo>
                    <a:pt x="135" y="565"/>
                  </a:lnTo>
                  <a:lnTo>
                    <a:pt x="133" y="563"/>
                  </a:lnTo>
                  <a:lnTo>
                    <a:pt x="133" y="561"/>
                  </a:lnTo>
                  <a:lnTo>
                    <a:pt x="131" y="561"/>
                  </a:lnTo>
                  <a:lnTo>
                    <a:pt x="129" y="559"/>
                  </a:lnTo>
                  <a:lnTo>
                    <a:pt x="127" y="559"/>
                  </a:lnTo>
                  <a:lnTo>
                    <a:pt x="124" y="559"/>
                  </a:lnTo>
                  <a:lnTo>
                    <a:pt x="122" y="559"/>
                  </a:lnTo>
                  <a:lnTo>
                    <a:pt x="120" y="559"/>
                  </a:lnTo>
                  <a:lnTo>
                    <a:pt x="120" y="557"/>
                  </a:lnTo>
                  <a:lnTo>
                    <a:pt x="120" y="555"/>
                  </a:lnTo>
                  <a:lnTo>
                    <a:pt x="122" y="555"/>
                  </a:lnTo>
                  <a:lnTo>
                    <a:pt x="120" y="555"/>
                  </a:lnTo>
                  <a:lnTo>
                    <a:pt x="118" y="555"/>
                  </a:lnTo>
                  <a:lnTo>
                    <a:pt x="120" y="557"/>
                  </a:lnTo>
                  <a:lnTo>
                    <a:pt x="120" y="559"/>
                  </a:lnTo>
                  <a:lnTo>
                    <a:pt x="118" y="559"/>
                  </a:lnTo>
                  <a:lnTo>
                    <a:pt x="116" y="559"/>
                  </a:lnTo>
                  <a:lnTo>
                    <a:pt x="114" y="559"/>
                  </a:lnTo>
                  <a:lnTo>
                    <a:pt x="112" y="559"/>
                  </a:lnTo>
                  <a:lnTo>
                    <a:pt x="109" y="559"/>
                  </a:lnTo>
                  <a:lnTo>
                    <a:pt x="112" y="559"/>
                  </a:lnTo>
                  <a:lnTo>
                    <a:pt x="114" y="559"/>
                  </a:lnTo>
                  <a:lnTo>
                    <a:pt x="114" y="557"/>
                  </a:lnTo>
                  <a:lnTo>
                    <a:pt x="116" y="557"/>
                  </a:lnTo>
                  <a:lnTo>
                    <a:pt x="116" y="559"/>
                  </a:lnTo>
                  <a:lnTo>
                    <a:pt x="118" y="557"/>
                  </a:lnTo>
                  <a:lnTo>
                    <a:pt x="116" y="555"/>
                  </a:lnTo>
                  <a:lnTo>
                    <a:pt x="114" y="555"/>
                  </a:lnTo>
                  <a:lnTo>
                    <a:pt x="114" y="557"/>
                  </a:lnTo>
                  <a:lnTo>
                    <a:pt x="112" y="557"/>
                  </a:lnTo>
                  <a:lnTo>
                    <a:pt x="109" y="557"/>
                  </a:lnTo>
                  <a:lnTo>
                    <a:pt x="107" y="557"/>
                  </a:lnTo>
                  <a:lnTo>
                    <a:pt x="105" y="559"/>
                  </a:lnTo>
                  <a:lnTo>
                    <a:pt x="103" y="559"/>
                  </a:lnTo>
                  <a:lnTo>
                    <a:pt x="103" y="561"/>
                  </a:lnTo>
                  <a:lnTo>
                    <a:pt x="101" y="563"/>
                  </a:lnTo>
                  <a:lnTo>
                    <a:pt x="101" y="565"/>
                  </a:lnTo>
                  <a:lnTo>
                    <a:pt x="103" y="565"/>
                  </a:lnTo>
                  <a:lnTo>
                    <a:pt x="105" y="563"/>
                  </a:lnTo>
                  <a:lnTo>
                    <a:pt x="105" y="565"/>
                  </a:lnTo>
                  <a:lnTo>
                    <a:pt x="107" y="563"/>
                  </a:lnTo>
                  <a:lnTo>
                    <a:pt x="109" y="563"/>
                  </a:lnTo>
                  <a:lnTo>
                    <a:pt x="109" y="561"/>
                  </a:lnTo>
                  <a:lnTo>
                    <a:pt x="112" y="561"/>
                  </a:lnTo>
                  <a:lnTo>
                    <a:pt x="109" y="563"/>
                  </a:lnTo>
                  <a:lnTo>
                    <a:pt x="107" y="565"/>
                  </a:lnTo>
                  <a:lnTo>
                    <a:pt x="105" y="565"/>
                  </a:lnTo>
                  <a:lnTo>
                    <a:pt x="105" y="567"/>
                  </a:lnTo>
                  <a:lnTo>
                    <a:pt x="103" y="569"/>
                  </a:lnTo>
                  <a:lnTo>
                    <a:pt x="103" y="571"/>
                  </a:lnTo>
                  <a:lnTo>
                    <a:pt x="103" y="573"/>
                  </a:lnTo>
                  <a:lnTo>
                    <a:pt x="101" y="573"/>
                  </a:lnTo>
                  <a:lnTo>
                    <a:pt x="103" y="575"/>
                  </a:lnTo>
                  <a:lnTo>
                    <a:pt x="101" y="577"/>
                  </a:lnTo>
                  <a:lnTo>
                    <a:pt x="101" y="579"/>
                  </a:lnTo>
                  <a:lnTo>
                    <a:pt x="99" y="577"/>
                  </a:lnTo>
                  <a:lnTo>
                    <a:pt x="99" y="575"/>
                  </a:lnTo>
                  <a:lnTo>
                    <a:pt x="101" y="575"/>
                  </a:lnTo>
                  <a:lnTo>
                    <a:pt x="101" y="573"/>
                  </a:lnTo>
                  <a:lnTo>
                    <a:pt x="101" y="571"/>
                  </a:lnTo>
                  <a:lnTo>
                    <a:pt x="101" y="569"/>
                  </a:lnTo>
                  <a:lnTo>
                    <a:pt x="99" y="567"/>
                  </a:lnTo>
                  <a:lnTo>
                    <a:pt x="99" y="565"/>
                  </a:lnTo>
                  <a:lnTo>
                    <a:pt x="97" y="563"/>
                  </a:lnTo>
                  <a:lnTo>
                    <a:pt x="94" y="563"/>
                  </a:lnTo>
                  <a:lnTo>
                    <a:pt x="92" y="561"/>
                  </a:lnTo>
                  <a:lnTo>
                    <a:pt x="90" y="561"/>
                  </a:lnTo>
                  <a:lnTo>
                    <a:pt x="88" y="561"/>
                  </a:lnTo>
                  <a:lnTo>
                    <a:pt x="88" y="559"/>
                  </a:lnTo>
                  <a:lnTo>
                    <a:pt x="88" y="557"/>
                  </a:lnTo>
                  <a:lnTo>
                    <a:pt x="88" y="555"/>
                  </a:lnTo>
                  <a:lnTo>
                    <a:pt x="88" y="553"/>
                  </a:lnTo>
                  <a:lnTo>
                    <a:pt x="88" y="551"/>
                  </a:lnTo>
                  <a:lnTo>
                    <a:pt x="88" y="549"/>
                  </a:lnTo>
                  <a:lnTo>
                    <a:pt x="88" y="547"/>
                  </a:lnTo>
                  <a:lnTo>
                    <a:pt x="88" y="545"/>
                  </a:lnTo>
                  <a:lnTo>
                    <a:pt x="88" y="543"/>
                  </a:lnTo>
                  <a:lnTo>
                    <a:pt x="88" y="541"/>
                  </a:lnTo>
                  <a:lnTo>
                    <a:pt x="88" y="539"/>
                  </a:lnTo>
                  <a:lnTo>
                    <a:pt x="88" y="537"/>
                  </a:lnTo>
                  <a:lnTo>
                    <a:pt x="88" y="535"/>
                  </a:lnTo>
                  <a:lnTo>
                    <a:pt x="88" y="533"/>
                  </a:lnTo>
                  <a:lnTo>
                    <a:pt x="88" y="531"/>
                  </a:lnTo>
                  <a:lnTo>
                    <a:pt x="86" y="531"/>
                  </a:lnTo>
                  <a:lnTo>
                    <a:pt x="86" y="529"/>
                  </a:lnTo>
                  <a:lnTo>
                    <a:pt x="88" y="527"/>
                  </a:lnTo>
                  <a:lnTo>
                    <a:pt x="88" y="525"/>
                  </a:lnTo>
                  <a:lnTo>
                    <a:pt x="90" y="523"/>
                  </a:lnTo>
                  <a:lnTo>
                    <a:pt x="92" y="521"/>
                  </a:lnTo>
                  <a:lnTo>
                    <a:pt x="92" y="519"/>
                  </a:lnTo>
                  <a:lnTo>
                    <a:pt x="92" y="517"/>
                  </a:lnTo>
                  <a:lnTo>
                    <a:pt x="92" y="515"/>
                  </a:lnTo>
                  <a:lnTo>
                    <a:pt x="94" y="513"/>
                  </a:lnTo>
                  <a:lnTo>
                    <a:pt x="92" y="511"/>
                  </a:lnTo>
                  <a:lnTo>
                    <a:pt x="92" y="509"/>
                  </a:lnTo>
                  <a:lnTo>
                    <a:pt x="90" y="507"/>
                  </a:lnTo>
                  <a:lnTo>
                    <a:pt x="88" y="507"/>
                  </a:lnTo>
                  <a:lnTo>
                    <a:pt x="86" y="507"/>
                  </a:lnTo>
                  <a:lnTo>
                    <a:pt x="84" y="507"/>
                  </a:lnTo>
                  <a:lnTo>
                    <a:pt x="82" y="507"/>
                  </a:lnTo>
                  <a:lnTo>
                    <a:pt x="82" y="505"/>
                  </a:lnTo>
                  <a:lnTo>
                    <a:pt x="82" y="503"/>
                  </a:lnTo>
                  <a:lnTo>
                    <a:pt x="84" y="501"/>
                  </a:lnTo>
                  <a:lnTo>
                    <a:pt x="86" y="503"/>
                  </a:lnTo>
                  <a:lnTo>
                    <a:pt x="88" y="501"/>
                  </a:lnTo>
                  <a:lnTo>
                    <a:pt x="88" y="499"/>
                  </a:lnTo>
                  <a:lnTo>
                    <a:pt x="90" y="499"/>
                  </a:lnTo>
                  <a:lnTo>
                    <a:pt x="90" y="501"/>
                  </a:lnTo>
                  <a:lnTo>
                    <a:pt x="92" y="503"/>
                  </a:lnTo>
                  <a:lnTo>
                    <a:pt x="94" y="503"/>
                  </a:lnTo>
                  <a:lnTo>
                    <a:pt x="97" y="501"/>
                  </a:lnTo>
                  <a:lnTo>
                    <a:pt x="99" y="501"/>
                  </a:lnTo>
                  <a:lnTo>
                    <a:pt x="101" y="499"/>
                  </a:lnTo>
                  <a:lnTo>
                    <a:pt x="103" y="499"/>
                  </a:lnTo>
                  <a:lnTo>
                    <a:pt x="105" y="499"/>
                  </a:lnTo>
                  <a:lnTo>
                    <a:pt x="107" y="499"/>
                  </a:lnTo>
                  <a:lnTo>
                    <a:pt x="109" y="497"/>
                  </a:lnTo>
                  <a:lnTo>
                    <a:pt x="112" y="495"/>
                  </a:lnTo>
                  <a:lnTo>
                    <a:pt x="114" y="493"/>
                  </a:lnTo>
                  <a:lnTo>
                    <a:pt x="116" y="491"/>
                  </a:lnTo>
                  <a:lnTo>
                    <a:pt x="116" y="489"/>
                  </a:lnTo>
                  <a:lnTo>
                    <a:pt x="118" y="489"/>
                  </a:lnTo>
                  <a:lnTo>
                    <a:pt x="120" y="487"/>
                  </a:lnTo>
                  <a:lnTo>
                    <a:pt x="120" y="485"/>
                  </a:lnTo>
                  <a:lnTo>
                    <a:pt x="120" y="483"/>
                  </a:lnTo>
                  <a:lnTo>
                    <a:pt x="120" y="481"/>
                  </a:lnTo>
                  <a:lnTo>
                    <a:pt x="118" y="481"/>
                  </a:lnTo>
                  <a:lnTo>
                    <a:pt x="118" y="479"/>
                  </a:lnTo>
                  <a:lnTo>
                    <a:pt x="120" y="477"/>
                  </a:lnTo>
                  <a:lnTo>
                    <a:pt x="118" y="477"/>
                  </a:lnTo>
                  <a:lnTo>
                    <a:pt x="118" y="475"/>
                  </a:lnTo>
                  <a:lnTo>
                    <a:pt x="118" y="473"/>
                  </a:lnTo>
                  <a:lnTo>
                    <a:pt x="118" y="471"/>
                  </a:lnTo>
                  <a:lnTo>
                    <a:pt x="116" y="469"/>
                  </a:lnTo>
                  <a:lnTo>
                    <a:pt x="116" y="467"/>
                  </a:lnTo>
                  <a:lnTo>
                    <a:pt x="114" y="467"/>
                  </a:lnTo>
                  <a:lnTo>
                    <a:pt x="114" y="465"/>
                  </a:lnTo>
                  <a:lnTo>
                    <a:pt x="112" y="463"/>
                  </a:lnTo>
                  <a:lnTo>
                    <a:pt x="112" y="461"/>
                  </a:lnTo>
                  <a:lnTo>
                    <a:pt x="112" y="459"/>
                  </a:lnTo>
                  <a:lnTo>
                    <a:pt x="109" y="459"/>
                  </a:lnTo>
                  <a:lnTo>
                    <a:pt x="109" y="457"/>
                  </a:lnTo>
                  <a:lnTo>
                    <a:pt x="109" y="455"/>
                  </a:lnTo>
                  <a:lnTo>
                    <a:pt x="109" y="453"/>
                  </a:lnTo>
                  <a:lnTo>
                    <a:pt x="109" y="451"/>
                  </a:lnTo>
                  <a:lnTo>
                    <a:pt x="109" y="449"/>
                  </a:lnTo>
                  <a:lnTo>
                    <a:pt x="109" y="447"/>
                  </a:lnTo>
                  <a:lnTo>
                    <a:pt x="107" y="447"/>
                  </a:lnTo>
                  <a:lnTo>
                    <a:pt x="109" y="445"/>
                  </a:lnTo>
                  <a:lnTo>
                    <a:pt x="109" y="443"/>
                  </a:lnTo>
                  <a:lnTo>
                    <a:pt x="112" y="441"/>
                  </a:lnTo>
                  <a:lnTo>
                    <a:pt x="112" y="439"/>
                  </a:lnTo>
                  <a:lnTo>
                    <a:pt x="112" y="437"/>
                  </a:lnTo>
                  <a:lnTo>
                    <a:pt x="112" y="435"/>
                  </a:lnTo>
                  <a:lnTo>
                    <a:pt x="109" y="433"/>
                  </a:lnTo>
                  <a:lnTo>
                    <a:pt x="109" y="431"/>
                  </a:lnTo>
                  <a:lnTo>
                    <a:pt x="112" y="431"/>
                  </a:lnTo>
                  <a:lnTo>
                    <a:pt x="112" y="429"/>
                  </a:lnTo>
                  <a:lnTo>
                    <a:pt x="112" y="427"/>
                  </a:lnTo>
                  <a:lnTo>
                    <a:pt x="112" y="425"/>
                  </a:lnTo>
                  <a:lnTo>
                    <a:pt x="109" y="425"/>
                  </a:lnTo>
                  <a:lnTo>
                    <a:pt x="112" y="425"/>
                  </a:lnTo>
                  <a:lnTo>
                    <a:pt x="112" y="423"/>
                  </a:lnTo>
                  <a:lnTo>
                    <a:pt x="114" y="421"/>
                  </a:lnTo>
                  <a:lnTo>
                    <a:pt x="114" y="419"/>
                  </a:lnTo>
                  <a:lnTo>
                    <a:pt x="114" y="417"/>
                  </a:lnTo>
                  <a:lnTo>
                    <a:pt x="116" y="415"/>
                  </a:lnTo>
                  <a:lnTo>
                    <a:pt x="116" y="413"/>
                  </a:lnTo>
                  <a:lnTo>
                    <a:pt x="116" y="411"/>
                  </a:lnTo>
                  <a:lnTo>
                    <a:pt x="116" y="409"/>
                  </a:lnTo>
                  <a:lnTo>
                    <a:pt x="118" y="407"/>
                  </a:lnTo>
                  <a:lnTo>
                    <a:pt x="118" y="405"/>
                  </a:lnTo>
                  <a:lnTo>
                    <a:pt x="118" y="403"/>
                  </a:lnTo>
                  <a:lnTo>
                    <a:pt x="118" y="401"/>
                  </a:lnTo>
                  <a:lnTo>
                    <a:pt x="116" y="401"/>
                  </a:lnTo>
                  <a:lnTo>
                    <a:pt x="114" y="401"/>
                  </a:lnTo>
                  <a:lnTo>
                    <a:pt x="114" y="399"/>
                  </a:lnTo>
                  <a:lnTo>
                    <a:pt x="114" y="397"/>
                  </a:lnTo>
                  <a:lnTo>
                    <a:pt x="112" y="397"/>
                  </a:lnTo>
                  <a:lnTo>
                    <a:pt x="112" y="395"/>
                  </a:lnTo>
                  <a:lnTo>
                    <a:pt x="112" y="393"/>
                  </a:lnTo>
                  <a:lnTo>
                    <a:pt x="112" y="391"/>
                  </a:lnTo>
                  <a:lnTo>
                    <a:pt x="112" y="389"/>
                  </a:lnTo>
                  <a:lnTo>
                    <a:pt x="109" y="389"/>
                  </a:lnTo>
                  <a:lnTo>
                    <a:pt x="109" y="387"/>
                  </a:lnTo>
                  <a:lnTo>
                    <a:pt x="107" y="387"/>
                  </a:lnTo>
                  <a:lnTo>
                    <a:pt x="105" y="387"/>
                  </a:lnTo>
                  <a:lnTo>
                    <a:pt x="103" y="387"/>
                  </a:lnTo>
                  <a:lnTo>
                    <a:pt x="101" y="385"/>
                  </a:lnTo>
                  <a:lnTo>
                    <a:pt x="101" y="383"/>
                  </a:lnTo>
                  <a:lnTo>
                    <a:pt x="99" y="381"/>
                  </a:lnTo>
                  <a:lnTo>
                    <a:pt x="97" y="381"/>
                  </a:lnTo>
                  <a:lnTo>
                    <a:pt x="94" y="381"/>
                  </a:lnTo>
                  <a:lnTo>
                    <a:pt x="92" y="381"/>
                  </a:lnTo>
                  <a:lnTo>
                    <a:pt x="90" y="381"/>
                  </a:lnTo>
                  <a:lnTo>
                    <a:pt x="88" y="379"/>
                  </a:lnTo>
                  <a:lnTo>
                    <a:pt x="86" y="379"/>
                  </a:lnTo>
                  <a:lnTo>
                    <a:pt x="86" y="381"/>
                  </a:lnTo>
                  <a:lnTo>
                    <a:pt x="84" y="379"/>
                  </a:lnTo>
                  <a:lnTo>
                    <a:pt x="84" y="377"/>
                  </a:lnTo>
                  <a:lnTo>
                    <a:pt x="86" y="377"/>
                  </a:lnTo>
                  <a:lnTo>
                    <a:pt x="84" y="375"/>
                  </a:lnTo>
                  <a:lnTo>
                    <a:pt x="84" y="373"/>
                  </a:lnTo>
                  <a:lnTo>
                    <a:pt x="84" y="371"/>
                  </a:lnTo>
                  <a:lnTo>
                    <a:pt x="84" y="369"/>
                  </a:lnTo>
                  <a:lnTo>
                    <a:pt x="86" y="369"/>
                  </a:lnTo>
                  <a:lnTo>
                    <a:pt x="86" y="367"/>
                  </a:lnTo>
                  <a:lnTo>
                    <a:pt x="86" y="365"/>
                  </a:lnTo>
                  <a:lnTo>
                    <a:pt x="86" y="363"/>
                  </a:lnTo>
                  <a:lnTo>
                    <a:pt x="88" y="361"/>
                  </a:lnTo>
                  <a:lnTo>
                    <a:pt x="88" y="359"/>
                  </a:lnTo>
                  <a:lnTo>
                    <a:pt x="88" y="357"/>
                  </a:lnTo>
                  <a:lnTo>
                    <a:pt x="90" y="355"/>
                  </a:lnTo>
                  <a:lnTo>
                    <a:pt x="90" y="353"/>
                  </a:lnTo>
                  <a:lnTo>
                    <a:pt x="90" y="351"/>
                  </a:lnTo>
                  <a:lnTo>
                    <a:pt x="90" y="349"/>
                  </a:lnTo>
                  <a:lnTo>
                    <a:pt x="90" y="347"/>
                  </a:lnTo>
                  <a:lnTo>
                    <a:pt x="90" y="345"/>
                  </a:lnTo>
                  <a:lnTo>
                    <a:pt x="90" y="343"/>
                  </a:lnTo>
                  <a:lnTo>
                    <a:pt x="88" y="341"/>
                  </a:lnTo>
                  <a:lnTo>
                    <a:pt x="88" y="339"/>
                  </a:lnTo>
                  <a:lnTo>
                    <a:pt x="88" y="337"/>
                  </a:lnTo>
                  <a:lnTo>
                    <a:pt x="86" y="335"/>
                  </a:lnTo>
                  <a:lnTo>
                    <a:pt x="86" y="333"/>
                  </a:lnTo>
                  <a:lnTo>
                    <a:pt x="86" y="331"/>
                  </a:lnTo>
                  <a:lnTo>
                    <a:pt x="84" y="329"/>
                  </a:lnTo>
                  <a:lnTo>
                    <a:pt x="84" y="327"/>
                  </a:lnTo>
                  <a:lnTo>
                    <a:pt x="84" y="325"/>
                  </a:lnTo>
                  <a:lnTo>
                    <a:pt x="84" y="323"/>
                  </a:lnTo>
                  <a:lnTo>
                    <a:pt x="82" y="321"/>
                  </a:lnTo>
                  <a:lnTo>
                    <a:pt x="82" y="319"/>
                  </a:lnTo>
                  <a:lnTo>
                    <a:pt x="82" y="317"/>
                  </a:lnTo>
                  <a:lnTo>
                    <a:pt x="79" y="315"/>
                  </a:lnTo>
                  <a:lnTo>
                    <a:pt x="77" y="315"/>
                  </a:lnTo>
                  <a:lnTo>
                    <a:pt x="77" y="313"/>
                  </a:lnTo>
                  <a:lnTo>
                    <a:pt x="75" y="313"/>
                  </a:lnTo>
                  <a:lnTo>
                    <a:pt x="73" y="313"/>
                  </a:lnTo>
                  <a:lnTo>
                    <a:pt x="73" y="311"/>
                  </a:lnTo>
                  <a:lnTo>
                    <a:pt x="71" y="313"/>
                  </a:lnTo>
                  <a:lnTo>
                    <a:pt x="69" y="313"/>
                  </a:lnTo>
                  <a:lnTo>
                    <a:pt x="69" y="311"/>
                  </a:lnTo>
                  <a:lnTo>
                    <a:pt x="69" y="309"/>
                  </a:lnTo>
                  <a:lnTo>
                    <a:pt x="69" y="307"/>
                  </a:lnTo>
                  <a:lnTo>
                    <a:pt x="66" y="305"/>
                  </a:lnTo>
                  <a:lnTo>
                    <a:pt x="66" y="303"/>
                  </a:lnTo>
                  <a:lnTo>
                    <a:pt x="66" y="301"/>
                  </a:lnTo>
                  <a:lnTo>
                    <a:pt x="64" y="299"/>
                  </a:lnTo>
                  <a:lnTo>
                    <a:pt x="64" y="297"/>
                  </a:lnTo>
                  <a:lnTo>
                    <a:pt x="64" y="295"/>
                  </a:lnTo>
                  <a:lnTo>
                    <a:pt x="62" y="293"/>
                  </a:lnTo>
                  <a:lnTo>
                    <a:pt x="62" y="291"/>
                  </a:lnTo>
                  <a:lnTo>
                    <a:pt x="62" y="289"/>
                  </a:lnTo>
                  <a:lnTo>
                    <a:pt x="60" y="289"/>
                  </a:lnTo>
                  <a:lnTo>
                    <a:pt x="60" y="287"/>
                  </a:lnTo>
                  <a:lnTo>
                    <a:pt x="62" y="287"/>
                  </a:lnTo>
                  <a:lnTo>
                    <a:pt x="62" y="285"/>
                  </a:lnTo>
                  <a:lnTo>
                    <a:pt x="62" y="283"/>
                  </a:lnTo>
                  <a:lnTo>
                    <a:pt x="62" y="281"/>
                  </a:lnTo>
                  <a:lnTo>
                    <a:pt x="60" y="281"/>
                  </a:lnTo>
                  <a:lnTo>
                    <a:pt x="60" y="279"/>
                  </a:lnTo>
                  <a:lnTo>
                    <a:pt x="58" y="277"/>
                  </a:lnTo>
                  <a:lnTo>
                    <a:pt x="58" y="275"/>
                  </a:lnTo>
                  <a:lnTo>
                    <a:pt x="56" y="275"/>
                  </a:lnTo>
                  <a:lnTo>
                    <a:pt x="54" y="273"/>
                  </a:lnTo>
                  <a:lnTo>
                    <a:pt x="51" y="273"/>
                  </a:lnTo>
                  <a:lnTo>
                    <a:pt x="54" y="273"/>
                  </a:lnTo>
                  <a:lnTo>
                    <a:pt x="56" y="273"/>
                  </a:lnTo>
                  <a:lnTo>
                    <a:pt x="58" y="275"/>
                  </a:lnTo>
                  <a:lnTo>
                    <a:pt x="60" y="275"/>
                  </a:lnTo>
                  <a:lnTo>
                    <a:pt x="60" y="277"/>
                  </a:lnTo>
                  <a:lnTo>
                    <a:pt x="60" y="275"/>
                  </a:lnTo>
                  <a:lnTo>
                    <a:pt x="58" y="275"/>
                  </a:lnTo>
                  <a:lnTo>
                    <a:pt x="58" y="273"/>
                  </a:lnTo>
                  <a:lnTo>
                    <a:pt x="58" y="271"/>
                  </a:lnTo>
                  <a:lnTo>
                    <a:pt x="56" y="273"/>
                  </a:lnTo>
                  <a:lnTo>
                    <a:pt x="56" y="271"/>
                  </a:lnTo>
                  <a:lnTo>
                    <a:pt x="54" y="271"/>
                  </a:lnTo>
                  <a:lnTo>
                    <a:pt x="54" y="269"/>
                  </a:lnTo>
                  <a:lnTo>
                    <a:pt x="54" y="271"/>
                  </a:lnTo>
                  <a:lnTo>
                    <a:pt x="51" y="273"/>
                  </a:lnTo>
                  <a:lnTo>
                    <a:pt x="51" y="275"/>
                  </a:lnTo>
                  <a:lnTo>
                    <a:pt x="49" y="275"/>
                  </a:lnTo>
                  <a:lnTo>
                    <a:pt x="47" y="275"/>
                  </a:lnTo>
                  <a:lnTo>
                    <a:pt x="45" y="275"/>
                  </a:lnTo>
                  <a:lnTo>
                    <a:pt x="45" y="277"/>
                  </a:lnTo>
                  <a:lnTo>
                    <a:pt x="45" y="279"/>
                  </a:lnTo>
                  <a:lnTo>
                    <a:pt x="43" y="279"/>
                  </a:lnTo>
                  <a:lnTo>
                    <a:pt x="43" y="277"/>
                  </a:lnTo>
                  <a:lnTo>
                    <a:pt x="41" y="279"/>
                  </a:lnTo>
                  <a:lnTo>
                    <a:pt x="39" y="279"/>
                  </a:lnTo>
                  <a:lnTo>
                    <a:pt x="39" y="281"/>
                  </a:lnTo>
                  <a:lnTo>
                    <a:pt x="39" y="283"/>
                  </a:lnTo>
                  <a:lnTo>
                    <a:pt x="36" y="283"/>
                  </a:lnTo>
                  <a:lnTo>
                    <a:pt x="34" y="283"/>
                  </a:lnTo>
                  <a:lnTo>
                    <a:pt x="32" y="283"/>
                  </a:lnTo>
                  <a:lnTo>
                    <a:pt x="30" y="283"/>
                  </a:lnTo>
                  <a:lnTo>
                    <a:pt x="28" y="283"/>
                  </a:lnTo>
                  <a:lnTo>
                    <a:pt x="26" y="283"/>
                  </a:lnTo>
                  <a:lnTo>
                    <a:pt x="24" y="285"/>
                  </a:lnTo>
                  <a:lnTo>
                    <a:pt x="24" y="283"/>
                  </a:lnTo>
                  <a:lnTo>
                    <a:pt x="21" y="283"/>
                  </a:lnTo>
                  <a:lnTo>
                    <a:pt x="21" y="281"/>
                  </a:lnTo>
                  <a:lnTo>
                    <a:pt x="24" y="279"/>
                  </a:lnTo>
                  <a:lnTo>
                    <a:pt x="26" y="277"/>
                  </a:lnTo>
                  <a:lnTo>
                    <a:pt x="26" y="275"/>
                  </a:lnTo>
                  <a:lnTo>
                    <a:pt x="24" y="275"/>
                  </a:lnTo>
                  <a:lnTo>
                    <a:pt x="26" y="273"/>
                  </a:lnTo>
                  <a:lnTo>
                    <a:pt x="28" y="275"/>
                  </a:lnTo>
                  <a:lnTo>
                    <a:pt x="28" y="273"/>
                  </a:lnTo>
                  <a:lnTo>
                    <a:pt x="30" y="271"/>
                  </a:lnTo>
                  <a:lnTo>
                    <a:pt x="30" y="269"/>
                  </a:lnTo>
                  <a:lnTo>
                    <a:pt x="28" y="269"/>
                  </a:lnTo>
                  <a:lnTo>
                    <a:pt x="28" y="267"/>
                  </a:lnTo>
                  <a:lnTo>
                    <a:pt x="26" y="265"/>
                  </a:lnTo>
                  <a:lnTo>
                    <a:pt x="24" y="265"/>
                  </a:lnTo>
                  <a:lnTo>
                    <a:pt x="24" y="263"/>
                  </a:lnTo>
                  <a:lnTo>
                    <a:pt x="21" y="263"/>
                  </a:lnTo>
                  <a:lnTo>
                    <a:pt x="19" y="265"/>
                  </a:lnTo>
                  <a:lnTo>
                    <a:pt x="19" y="267"/>
                  </a:lnTo>
                  <a:lnTo>
                    <a:pt x="19" y="269"/>
                  </a:lnTo>
                  <a:lnTo>
                    <a:pt x="17" y="269"/>
                  </a:lnTo>
                  <a:lnTo>
                    <a:pt x="17" y="271"/>
                  </a:lnTo>
                  <a:lnTo>
                    <a:pt x="17" y="273"/>
                  </a:lnTo>
                  <a:lnTo>
                    <a:pt x="15" y="273"/>
                  </a:lnTo>
                  <a:lnTo>
                    <a:pt x="13" y="273"/>
                  </a:lnTo>
                  <a:lnTo>
                    <a:pt x="13" y="275"/>
                  </a:lnTo>
                  <a:lnTo>
                    <a:pt x="13" y="277"/>
                  </a:lnTo>
                  <a:lnTo>
                    <a:pt x="13" y="279"/>
                  </a:lnTo>
                  <a:lnTo>
                    <a:pt x="11" y="277"/>
                  </a:lnTo>
                  <a:lnTo>
                    <a:pt x="11" y="279"/>
                  </a:lnTo>
                  <a:lnTo>
                    <a:pt x="11" y="281"/>
                  </a:lnTo>
                  <a:lnTo>
                    <a:pt x="11" y="283"/>
                  </a:lnTo>
                  <a:lnTo>
                    <a:pt x="11" y="285"/>
                  </a:lnTo>
                  <a:lnTo>
                    <a:pt x="11" y="287"/>
                  </a:lnTo>
                  <a:lnTo>
                    <a:pt x="8" y="285"/>
                  </a:lnTo>
                  <a:lnTo>
                    <a:pt x="8" y="283"/>
                  </a:lnTo>
                  <a:lnTo>
                    <a:pt x="8" y="281"/>
                  </a:lnTo>
                  <a:lnTo>
                    <a:pt x="6" y="279"/>
                  </a:lnTo>
                  <a:lnTo>
                    <a:pt x="6" y="277"/>
                  </a:lnTo>
                  <a:lnTo>
                    <a:pt x="6" y="275"/>
                  </a:lnTo>
                  <a:lnTo>
                    <a:pt x="4" y="273"/>
                  </a:lnTo>
                  <a:lnTo>
                    <a:pt x="4" y="271"/>
                  </a:lnTo>
                  <a:lnTo>
                    <a:pt x="4" y="269"/>
                  </a:lnTo>
                  <a:lnTo>
                    <a:pt x="4" y="267"/>
                  </a:lnTo>
                  <a:lnTo>
                    <a:pt x="4" y="265"/>
                  </a:lnTo>
                  <a:lnTo>
                    <a:pt x="4" y="263"/>
                  </a:lnTo>
                  <a:lnTo>
                    <a:pt x="4" y="261"/>
                  </a:lnTo>
                  <a:lnTo>
                    <a:pt x="6" y="261"/>
                  </a:lnTo>
                  <a:lnTo>
                    <a:pt x="8" y="261"/>
                  </a:lnTo>
                  <a:lnTo>
                    <a:pt x="11" y="259"/>
                  </a:lnTo>
                  <a:lnTo>
                    <a:pt x="11" y="257"/>
                  </a:lnTo>
                  <a:lnTo>
                    <a:pt x="13" y="257"/>
                  </a:lnTo>
                  <a:lnTo>
                    <a:pt x="15" y="257"/>
                  </a:lnTo>
                  <a:lnTo>
                    <a:pt x="17" y="257"/>
                  </a:lnTo>
                  <a:lnTo>
                    <a:pt x="17" y="256"/>
                  </a:lnTo>
                  <a:lnTo>
                    <a:pt x="19" y="254"/>
                  </a:lnTo>
                  <a:lnTo>
                    <a:pt x="19" y="252"/>
                  </a:lnTo>
                  <a:lnTo>
                    <a:pt x="19" y="250"/>
                  </a:lnTo>
                  <a:lnTo>
                    <a:pt x="19" y="248"/>
                  </a:lnTo>
                  <a:lnTo>
                    <a:pt x="21" y="246"/>
                  </a:lnTo>
                  <a:lnTo>
                    <a:pt x="21" y="244"/>
                  </a:lnTo>
                  <a:lnTo>
                    <a:pt x="21" y="242"/>
                  </a:lnTo>
                  <a:lnTo>
                    <a:pt x="21" y="240"/>
                  </a:lnTo>
                  <a:lnTo>
                    <a:pt x="24" y="240"/>
                  </a:lnTo>
                  <a:lnTo>
                    <a:pt x="26" y="238"/>
                  </a:lnTo>
                  <a:lnTo>
                    <a:pt x="24" y="236"/>
                  </a:lnTo>
                  <a:lnTo>
                    <a:pt x="21" y="236"/>
                  </a:lnTo>
                  <a:lnTo>
                    <a:pt x="21" y="234"/>
                  </a:lnTo>
                  <a:lnTo>
                    <a:pt x="19" y="234"/>
                  </a:lnTo>
                  <a:lnTo>
                    <a:pt x="17" y="234"/>
                  </a:lnTo>
                  <a:lnTo>
                    <a:pt x="15" y="234"/>
                  </a:lnTo>
                  <a:lnTo>
                    <a:pt x="15" y="232"/>
                  </a:lnTo>
                  <a:lnTo>
                    <a:pt x="15" y="230"/>
                  </a:lnTo>
                  <a:lnTo>
                    <a:pt x="13" y="228"/>
                  </a:lnTo>
                  <a:lnTo>
                    <a:pt x="11" y="226"/>
                  </a:lnTo>
                  <a:lnTo>
                    <a:pt x="11" y="224"/>
                  </a:lnTo>
                  <a:lnTo>
                    <a:pt x="8" y="224"/>
                  </a:lnTo>
                  <a:lnTo>
                    <a:pt x="6" y="222"/>
                  </a:lnTo>
                  <a:lnTo>
                    <a:pt x="4" y="220"/>
                  </a:lnTo>
                  <a:lnTo>
                    <a:pt x="2" y="220"/>
                  </a:lnTo>
                  <a:lnTo>
                    <a:pt x="2" y="218"/>
                  </a:lnTo>
                  <a:lnTo>
                    <a:pt x="0" y="218"/>
                  </a:lnTo>
                  <a:lnTo>
                    <a:pt x="2" y="216"/>
                  </a:lnTo>
                  <a:lnTo>
                    <a:pt x="4" y="214"/>
                  </a:lnTo>
                  <a:lnTo>
                    <a:pt x="6" y="214"/>
                  </a:lnTo>
                  <a:lnTo>
                    <a:pt x="4" y="212"/>
                  </a:lnTo>
                  <a:lnTo>
                    <a:pt x="6" y="212"/>
                  </a:lnTo>
                  <a:lnTo>
                    <a:pt x="8" y="210"/>
                  </a:lnTo>
                  <a:lnTo>
                    <a:pt x="8" y="208"/>
                  </a:lnTo>
                  <a:lnTo>
                    <a:pt x="8" y="206"/>
                  </a:lnTo>
                  <a:lnTo>
                    <a:pt x="11" y="206"/>
                  </a:lnTo>
                  <a:lnTo>
                    <a:pt x="11" y="204"/>
                  </a:lnTo>
                  <a:lnTo>
                    <a:pt x="13" y="204"/>
                  </a:lnTo>
                  <a:lnTo>
                    <a:pt x="11" y="202"/>
                  </a:lnTo>
                  <a:lnTo>
                    <a:pt x="13" y="200"/>
                  </a:lnTo>
                  <a:lnTo>
                    <a:pt x="11" y="200"/>
                  </a:lnTo>
                  <a:lnTo>
                    <a:pt x="13" y="198"/>
                  </a:lnTo>
                  <a:lnTo>
                    <a:pt x="11" y="196"/>
                  </a:lnTo>
                  <a:lnTo>
                    <a:pt x="11" y="194"/>
                  </a:lnTo>
                  <a:lnTo>
                    <a:pt x="11" y="192"/>
                  </a:lnTo>
                  <a:lnTo>
                    <a:pt x="13" y="192"/>
                  </a:lnTo>
                  <a:lnTo>
                    <a:pt x="13" y="190"/>
                  </a:lnTo>
                  <a:lnTo>
                    <a:pt x="15" y="188"/>
                  </a:lnTo>
                  <a:lnTo>
                    <a:pt x="17" y="188"/>
                  </a:lnTo>
                  <a:lnTo>
                    <a:pt x="17" y="186"/>
                  </a:lnTo>
                  <a:lnTo>
                    <a:pt x="17" y="184"/>
                  </a:lnTo>
                  <a:lnTo>
                    <a:pt x="19" y="184"/>
                  </a:lnTo>
                  <a:lnTo>
                    <a:pt x="19" y="182"/>
                  </a:lnTo>
                  <a:lnTo>
                    <a:pt x="21" y="180"/>
                  </a:lnTo>
                  <a:lnTo>
                    <a:pt x="21" y="178"/>
                  </a:lnTo>
                  <a:lnTo>
                    <a:pt x="21" y="176"/>
                  </a:lnTo>
                  <a:lnTo>
                    <a:pt x="24" y="174"/>
                  </a:lnTo>
                  <a:lnTo>
                    <a:pt x="24" y="172"/>
                  </a:lnTo>
                  <a:lnTo>
                    <a:pt x="26" y="170"/>
                  </a:lnTo>
                  <a:lnTo>
                    <a:pt x="26" y="168"/>
                  </a:lnTo>
                  <a:lnTo>
                    <a:pt x="28" y="168"/>
                  </a:lnTo>
                  <a:lnTo>
                    <a:pt x="28" y="166"/>
                  </a:lnTo>
                  <a:lnTo>
                    <a:pt x="28" y="164"/>
                  </a:lnTo>
                  <a:lnTo>
                    <a:pt x="30" y="162"/>
                  </a:lnTo>
                  <a:lnTo>
                    <a:pt x="30" y="160"/>
                  </a:lnTo>
                  <a:lnTo>
                    <a:pt x="30" y="158"/>
                  </a:lnTo>
                  <a:lnTo>
                    <a:pt x="30" y="156"/>
                  </a:lnTo>
                  <a:lnTo>
                    <a:pt x="32" y="154"/>
                  </a:lnTo>
                  <a:lnTo>
                    <a:pt x="32" y="152"/>
                  </a:lnTo>
                  <a:lnTo>
                    <a:pt x="30" y="150"/>
                  </a:lnTo>
                  <a:lnTo>
                    <a:pt x="30" y="148"/>
                  </a:lnTo>
                  <a:lnTo>
                    <a:pt x="28" y="148"/>
                  </a:lnTo>
                  <a:lnTo>
                    <a:pt x="28" y="146"/>
                  </a:lnTo>
                  <a:lnTo>
                    <a:pt x="26" y="146"/>
                  </a:lnTo>
                  <a:lnTo>
                    <a:pt x="26" y="144"/>
                  </a:lnTo>
                  <a:lnTo>
                    <a:pt x="24" y="144"/>
                  </a:lnTo>
                  <a:lnTo>
                    <a:pt x="21" y="142"/>
                  </a:lnTo>
                  <a:lnTo>
                    <a:pt x="19" y="140"/>
                  </a:lnTo>
                  <a:lnTo>
                    <a:pt x="21" y="140"/>
                  </a:lnTo>
                  <a:lnTo>
                    <a:pt x="21" y="138"/>
                  </a:lnTo>
                  <a:lnTo>
                    <a:pt x="19" y="138"/>
                  </a:lnTo>
                  <a:lnTo>
                    <a:pt x="19" y="136"/>
                  </a:lnTo>
                  <a:lnTo>
                    <a:pt x="17" y="136"/>
                  </a:lnTo>
                  <a:lnTo>
                    <a:pt x="17" y="134"/>
                  </a:lnTo>
                  <a:lnTo>
                    <a:pt x="17" y="132"/>
                  </a:lnTo>
                  <a:lnTo>
                    <a:pt x="19" y="132"/>
                  </a:lnTo>
                  <a:lnTo>
                    <a:pt x="19" y="130"/>
                  </a:lnTo>
                  <a:lnTo>
                    <a:pt x="19" y="128"/>
                  </a:lnTo>
                  <a:lnTo>
                    <a:pt x="19" y="126"/>
                  </a:lnTo>
                  <a:lnTo>
                    <a:pt x="21" y="126"/>
                  </a:lnTo>
                  <a:lnTo>
                    <a:pt x="21" y="124"/>
                  </a:lnTo>
                  <a:lnTo>
                    <a:pt x="24" y="124"/>
                  </a:lnTo>
                  <a:lnTo>
                    <a:pt x="24" y="122"/>
                  </a:lnTo>
                  <a:lnTo>
                    <a:pt x="24" y="120"/>
                  </a:lnTo>
                  <a:lnTo>
                    <a:pt x="26" y="120"/>
                  </a:lnTo>
                  <a:lnTo>
                    <a:pt x="26" y="118"/>
                  </a:lnTo>
                  <a:lnTo>
                    <a:pt x="26" y="120"/>
                  </a:lnTo>
                  <a:lnTo>
                    <a:pt x="28" y="120"/>
                  </a:lnTo>
                  <a:lnTo>
                    <a:pt x="28" y="122"/>
                  </a:lnTo>
                  <a:lnTo>
                    <a:pt x="30" y="124"/>
                  </a:lnTo>
                  <a:lnTo>
                    <a:pt x="32" y="126"/>
                  </a:lnTo>
                  <a:lnTo>
                    <a:pt x="34" y="126"/>
                  </a:lnTo>
                  <a:lnTo>
                    <a:pt x="36" y="126"/>
                  </a:lnTo>
                  <a:lnTo>
                    <a:pt x="36" y="128"/>
                  </a:lnTo>
                  <a:lnTo>
                    <a:pt x="36" y="130"/>
                  </a:lnTo>
                  <a:lnTo>
                    <a:pt x="34" y="130"/>
                  </a:lnTo>
                  <a:lnTo>
                    <a:pt x="34" y="132"/>
                  </a:lnTo>
                  <a:lnTo>
                    <a:pt x="32" y="132"/>
                  </a:lnTo>
                  <a:lnTo>
                    <a:pt x="34" y="134"/>
                  </a:lnTo>
                  <a:lnTo>
                    <a:pt x="32" y="134"/>
                  </a:lnTo>
                  <a:lnTo>
                    <a:pt x="34" y="134"/>
                  </a:lnTo>
                  <a:lnTo>
                    <a:pt x="34" y="136"/>
                  </a:lnTo>
                  <a:lnTo>
                    <a:pt x="34" y="138"/>
                  </a:lnTo>
                  <a:lnTo>
                    <a:pt x="34" y="140"/>
                  </a:lnTo>
                  <a:lnTo>
                    <a:pt x="36" y="142"/>
                  </a:lnTo>
                  <a:lnTo>
                    <a:pt x="34" y="142"/>
                  </a:lnTo>
                  <a:lnTo>
                    <a:pt x="36" y="144"/>
                  </a:lnTo>
                  <a:lnTo>
                    <a:pt x="36" y="146"/>
                  </a:lnTo>
                  <a:lnTo>
                    <a:pt x="39" y="148"/>
                  </a:lnTo>
                  <a:lnTo>
                    <a:pt x="39" y="150"/>
                  </a:lnTo>
                  <a:lnTo>
                    <a:pt x="41" y="150"/>
                  </a:lnTo>
                  <a:lnTo>
                    <a:pt x="41" y="152"/>
                  </a:lnTo>
                  <a:lnTo>
                    <a:pt x="43" y="154"/>
                  </a:lnTo>
                  <a:lnTo>
                    <a:pt x="43" y="156"/>
                  </a:lnTo>
                  <a:lnTo>
                    <a:pt x="45" y="156"/>
                  </a:lnTo>
                  <a:lnTo>
                    <a:pt x="45" y="158"/>
                  </a:lnTo>
                  <a:lnTo>
                    <a:pt x="47" y="160"/>
                  </a:lnTo>
                  <a:lnTo>
                    <a:pt x="49" y="160"/>
                  </a:lnTo>
                  <a:lnTo>
                    <a:pt x="49" y="162"/>
                  </a:lnTo>
                  <a:lnTo>
                    <a:pt x="51" y="164"/>
                  </a:lnTo>
                  <a:lnTo>
                    <a:pt x="54" y="164"/>
                  </a:lnTo>
                  <a:lnTo>
                    <a:pt x="54" y="166"/>
                  </a:lnTo>
                  <a:lnTo>
                    <a:pt x="56" y="168"/>
                  </a:lnTo>
                  <a:lnTo>
                    <a:pt x="58" y="168"/>
                  </a:lnTo>
                  <a:lnTo>
                    <a:pt x="60" y="170"/>
                  </a:lnTo>
                  <a:lnTo>
                    <a:pt x="62" y="172"/>
                  </a:lnTo>
                  <a:lnTo>
                    <a:pt x="64" y="172"/>
                  </a:lnTo>
                  <a:lnTo>
                    <a:pt x="66" y="172"/>
                  </a:lnTo>
                  <a:lnTo>
                    <a:pt x="69" y="172"/>
                  </a:lnTo>
                  <a:lnTo>
                    <a:pt x="71" y="172"/>
                  </a:lnTo>
                  <a:lnTo>
                    <a:pt x="73" y="174"/>
                  </a:lnTo>
                  <a:lnTo>
                    <a:pt x="75" y="174"/>
                  </a:lnTo>
                  <a:lnTo>
                    <a:pt x="77" y="174"/>
                  </a:lnTo>
                  <a:lnTo>
                    <a:pt x="79" y="174"/>
                  </a:lnTo>
                  <a:lnTo>
                    <a:pt x="82" y="174"/>
                  </a:lnTo>
                  <a:lnTo>
                    <a:pt x="84" y="174"/>
                  </a:lnTo>
                  <a:lnTo>
                    <a:pt x="86" y="174"/>
                  </a:lnTo>
                  <a:lnTo>
                    <a:pt x="88" y="174"/>
                  </a:lnTo>
                  <a:lnTo>
                    <a:pt x="90" y="174"/>
                  </a:lnTo>
                  <a:lnTo>
                    <a:pt x="92" y="174"/>
                  </a:lnTo>
                  <a:lnTo>
                    <a:pt x="94" y="174"/>
                  </a:lnTo>
                  <a:lnTo>
                    <a:pt x="97" y="174"/>
                  </a:lnTo>
                  <a:lnTo>
                    <a:pt x="99" y="176"/>
                  </a:lnTo>
                  <a:lnTo>
                    <a:pt x="101" y="176"/>
                  </a:lnTo>
                  <a:lnTo>
                    <a:pt x="103" y="178"/>
                  </a:lnTo>
                  <a:lnTo>
                    <a:pt x="105" y="180"/>
                  </a:lnTo>
                  <a:lnTo>
                    <a:pt x="107" y="182"/>
                  </a:lnTo>
                  <a:lnTo>
                    <a:pt x="109" y="182"/>
                  </a:lnTo>
                  <a:lnTo>
                    <a:pt x="112" y="182"/>
                  </a:lnTo>
                  <a:lnTo>
                    <a:pt x="114" y="182"/>
                  </a:lnTo>
                  <a:lnTo>
                    <a:pt x="116" y="182"/>
                  </a:lnTo>
                  <a:lnTo>
                    <a:pt x="118" y="182"/>
                  </a:lnTo>
                  <a:lnTo>
                    <a:pt x="120" y="182"/>
                  </a:lnTo>
                  <a:lnTo>
                    <a:pt x="122" y="182"/>
                  </a:lnTo>
                  <a:lnTo>
                    <a:pt x="124" y="182"/>
                  </a:lnTo>
                  <a:lnTo>
                    <a:pt x="127" y="182"/>
                  </a:lnTo>
                  <a:lnTo>
                    <a:pt x="129" y="180"/>
                  </a:lnTo>
                  <a:lnTo>
                    <a:pt x="131" y="180"/>
                  </a:lnTo>
                  <a:lnTo>
                    <a:pt x="133" y="180"/>
                  </a:lnTo>
                  <a:lnTo>
                    <a:pt x="135" y="180"/>
                  </a:lnTo>
                  <a:lnTo>
                    <a:pt x="137" y="180"/>
                  </a:lnTo>
                  <a:lnTo>
                    <a:pt x="140" y="180"/>
                  </a:lnTo>
                  <a:lnTo>
                    <a:pt x="142" y="178"/>
                  </a:lnTo>
                  <a:lnTo>
                    <a:pt x="144" y="178"/>
                  </a:lnTo>
                  <a:lnTo>
                    <a:pt x="146" y="178"/>
                  </a:lnTo>
                  <a:lnTo>
                    <a:pt x="146" y="176"/>
                  </a:lnTo>
                  <a:lnTo>
                    <a:pt x="148" y="176"/>
                  </a:lnTo>
                  <a:lnTo>
                    <a:pt x="150" y="176"/>
                  </a:lnTo>
                  <a:lnTo>
                    <a:pt x="152" y="174"/>
                  </a:lnTo>
                  <a:lnTo>
                    <a:pt x="155" y="174"/>
                  </a:lnTo>
                  <a:lnTo>
                    <a:pt x="157" y="172"/>
                  </a:lnTo>
                  <a:lnTo>
                    <a:pt x="159" y="170"/>
                  </a:lnTo>
                  <a:lnTo>
                    <a:pt x="161" y="170"/>
                  </a:lnTo>
                  <a:lnTo>
                    <a:pt x="161" y="168"/>
                  </a:lnTo>
                  <a:lnTo>
                    <a:pt x="163" y="168"/>
                  </a:lnTo>
                  <a:lnTo>
                    <a:pt x="165" y="166"/>
                  </a:lnTo>
                  <a:lnTo>
                    <a:pt x="167" y="164"/>
                  </a:lnTo>
                  <a:lnTo>
                    <a:pt x="167" y="162"/>
                  </a:lnTo>
                  <a:lnTo>
                    <a:pt x="167" y="160"/>
                  </a:lnTo>
                  <a:lnTo>
                    <a:pt x="170" y="158"/>
                  </a:lnTo>
                  <a:lnTo>
                    <a:pt x="170" y="156"/>
                  </a:lnTo>
                  <a:lnTo>
                    <a:pt x="172" y="156"/>
                  </a:lnTo>
                  <a:lnTo>
                    <a:pt x="174" y="154"/>
                  </a:lnTo>
                  <a:lnTo>
                    <a:pt x="176" y="152"/>
                  </a:lnTo>
                  <a:lnTo>
                    <a:pt x="178" y="152"/>
                  </a:lnTo>
                  <a:lnTo>
                    <a:pt x="180" y="152"/>
                  </a:lnTo>
                  <a:lnTo>
                    <a:pt x="180" y="150"/>
                  </a:lnTo>
                  <a:lnTo>
                    <a:pt x="182" y="150"/>
                  </a:lnTo>
                  <a:lnTo>
                    <a:pt x="185" y="148"/>
                  </a:lnTo>
                  <a:lnTo>
                    <a:pt x="187" y="148"/>
                  </a:lnTo>
                  <a:lnTo>
                    <a:pt x="189" y="146"/>
                  </a:lnTo>
                  <a:lnTo>
                    <a:pt x="191" y="144"/>
                  </a:lnTo>
                  <a:lnTo>
                    <a:pt x="193" y="144"/>
                  </a:lnTo>
                  <a:lnTo>
                    <a:pt x="195" y="144"/>
                  </a:lnTo>
                  <a:lnTo>
                    <a:pt x="195" y="142"/>
                  </a:lnTo>
                  <a:lnTo>
                    <a:pt x="197" y="142"/>
                  </a:lnTo>
                  <a:lnTo>
                    <a:pt x="200" y="144"/>
                  </a:lnTo>
                  <a:lnTo>
                    <a:pt x="202" y="144"/>
                  </a:lnTo>
                  <a:lnTo>
                    <a:pt x="204" y="142"/>
                  </a:lnTo>
                  <a:lnTo>
                    <a:pt x="206" y="142"/>
                  </a:lnTo>
                  <a:lnTo>
                    <a:pt x="208" y="142"/>
                  </a:lnTo>
                  <a:lnTo>
                    <a:pt x="210" y="142"/>
                  </a:lnTo>
                  <a:lnTo>
                    <a:pt x="213" y="142"/>
                  </a:lnTo>
                  <a:lnTo>
                    <a:pt x="215" y="142"/>
                  </a:lnTo>
                  <a:lnTo>
                    <a:pt x="217" y="142"/>
                  </a:lnTo>
                  <a:lnTo>
                    <a:pt x="219" y="142"/>
                  </a:lnTo>
                  <a:lnTo>
                    <a:pt x="221" y="140"/>
                  </a:lnTo>
                  <a:lnTo>
                    <a:pt x="223" y="140"/>
                  </a:lnTo>
                  <a:lnTo>
                    <a:pt x="225" y="138"/>
                  </a:lnTo>
                  <a:lnTo>
                    <a:pt x="228" y="136"/>
                  </a:lnTo>
                  <a:lnTo>
                    <a:pt x="230" y="134"/>
                  </a:lnTo>
                  <a:lnTo>
                    <a:pt x="232" y="132"/>
                  </a:lnTo>
                  <a:lnTo>
                    <a:pt x="234" y="130"/>
                  </a:lnTo>
                  <a:lnTo>
                    <a:pt x="236" y="128"/>
                  </a:lnTo>
                  <a:lnTo>
                    <a:pt x="236" y="126"/>
                  </a:lnTo>
                  <a:lnTo>
                    <a:pt x="238" y="126"/>
                  </a:lnTo>
                  <a:lnTo>
                    <a:pt x="240" y="124"/>
                  </a:lnTo>
                  <a:lnTo>
                    <a:pt x="240" y="122"/>
                  </a:lnTo>
                  <a:lnTo>
                    <a:pt x="243" y="120"/>
                  </a:lnTo>
                  <a:lnTo>
                    <a:pt x="245" y="118"/>
                  </a:lnTo>
                  <a:lnTo>
                    <a:pt x="245" y="116"/>
                  </a:lnTo>
                  <a:lnTo>
                    <a:pt x="247" y="116"/>
                  </a:lnTo>
                  <a:lnTo>
                    <a:pt x="249" y="114"/>
                  </a:lnTo>
                  <a:lnTo>
                    <a:pt x="249" y="112"/>
                  </a:lnTo>
                  <a:lnTo>
                    <a:pt x="251" y="110"/>
                  </a:lnTo>
                  <a:lnTo>
                    <a:pt x="251" y="108"/>
                  </a:lnTo>
                  <a:lnTo>
                    <a:pt x="251" y="106"/>
                  </a:lnTo>
                  <a:lnTo>
                    <a:pt x="251" y="104"/>
                  </a:lnTo>
                  <a:lnTo>
                    <a:pt x="251" y="102"/>
                  </a:lnTo>
                  <a:lnTo>
                    <a:pt x="249" y="102"/>
                  </a:lnTo>
                  <a:lnTo>
                    <a:pt x="251" y="102"/>
                  </a:lnTo>
                  <a:lnTo>
                    <a:pt x="253" y="100"/>
                  </a:lnTo>
                  <a:lnTo>
                    <a:pt x="253" y="102"/>
                  </a:lnTo>
                  <a:lnTo>
                    <a:pt x="255" y="102"/>
                  </a:lnTo>
                  <a:lnTo>
                    <a:pt x="255" y="100"/>
                  </a:lnTo>
                  <a:lnTo>
                    <a:pt x="253" y="98"/>
                  </a:lnTo>
                  <a:lnTo>
                    <a:pt x="253" y="96"/>
                  </a:lnTo>
                  <a:lnTo>
                    <a:pt x="255" y="96"/>
                  </a:lnTo>
                  <a:lnTo>
                    <a:pt x="258" y="98"/>
                  </a:lnTo>
                  <a:lnTo>
                    <a:pt x="258" y="96"/>
                  </a:lnTo>
                  <a:lnTo>
                    <a:pt x="260" y="96"/>
                  </a:lnTo>
                  <a:lnTo>
                    <a:pt x="260" y="94"/>
                  </a:lnTo>
                  <a:lnTo>
                    <a:pt x="262" y="94"/>
                  </a:lnTo>
                  <a:lnTo>
                    <a:pt x="264" y="94"/>
                  </a:lnTo>
                  <a:lnTo>
                    <a:pt x="266" y="94"/>
                  </a:lnTo>
                  <a:lnTo>
                    <a:pt x="266" y="92"/>
                  </a:lnTo>
                  <a:lnTo>
                    <a:pt x="268" y="92"/>
                  </a:lnTo>
                  <a:lnTo>
                    <a:pt x="268" y="90"/>
                  </a:lnTo>
                  <a:lnTo>
                    <a:pt x="271" y="90"/>
                  </a:lnTo>
                  <a:lnTo>
                    <a:pt x="271" y="88"/>
                  </a:lnTo>
                  <a:lnTo>
                    <a:pt x="273" y="88"/>
                  </a:lnTo>
                  <a:lnTo>
                    <a:pt x="273" y="86"/>
                  </a:lnTo>
                  <a:lnTo>
                    <a:pt x="275" y="86"/>
                  </a:lnTo>
                  <a:lnTo>
                    <a:pt x="275" y="84"/>
                  </a:lnTo>
                  <a:lnTo>
                    <a:pt x="277" y="84"/>
                  </a:lnTo>
                  <a:lnTo>
                    <a:pt x="277" y="82"/>
                  </a:lnTo>
                  <a:lnTo>
                    <a:pt x="279" y="80"/>
                  </a:lnTo>
                  <a:lnTo>
                    <a:pt x="281" y="78"/>
                  </a:lnTo>
                  <a:lnTo>
                    <a:pt x="281" y="76"/>
                  </a:lnTo>
                  <a:lnTo>
                    <a:pt x="283" y="76"/>
                  </a:lnTo>
                  <a:lnTo>
                    <a:pt x="286" y="74"/>
                  </a:lnTo>
                  <a:lnTo>
                    <a:pt x="286" y="72"/>
                  </a:lnTo>
                  <a:lnTo>
                    <a:pt x="288" y="72"/>
                  </a:lnTo>
                  <a:lnTo>
                    <a:pt x="286" y="72"/>
                  </a:lnTo>
                  <a:lnTo>
                    <a:pt x="288" y="70"/>
                  </a:lnTo>
                  <a:lnTo>
                    <a:pt x="290" y="68"/>
                  </a:lnTo>
                  <a:lnTo>
                    <a:pt x="290" y="66"/>
                  </a:lnTo>
                  <a:lnTo>
                    <a:pt x="292" y="64"/>
                  </a:lnTo>
                  <a:lnTo>
                    <a:pt x="294" y="64"/>
                  </a:lnTo>
                  <a:lnTo>
                    <a:pt x="292" y="64"/>
                  </a:lnTo>
                  <a:lnTo>
                    <a:pt x="294" y="62"/>
                  </a:lnTo>
                  <a:lnTo>
                    <a:pt x="294" y="60"/>
                  </a:lnTo>
                  <a:lnTo>
                    <a:pt x="296" y="58"/>
                  </a:lnTo>
                  <a:lnTo>
                    <a:pt x="296" y="56"/>
                  </a:lnTo>
                  <a:lnTo>
                    <a:pt x="298" y="56"/>
                  </a:lnTo>
                  <a:lnTo>
                    <a:pt x="301" y="56"/>
                  </a:lnTo>
                  <a:lnTo>
                    <a:pt x="303" y="56"/>
                  </a:lnTo>
                  <a:lnTo>
                    <a:pt x="303" y="54"/>
                  </a:lnTo>
                  <a:lnTo>
                    <a:pt x="305" y="54"/>
                  </a:lnTo>
                  <a:lnTo>
                    <a:pt x="305" y="52"/>
                  </a:lnTo>
                  <a:lnTo>
                    <a:pt x="307" y="52"/>
                  </a:lnTo>
                  <a:lnTo>
                    <a:pt x="309" y="52"/>
                  </a:lnTo>
                  <a:lnTo>
                    <a:pt x="311" y="52"/>
                  </a:lnTo>
                  <a:lnTo>
                    <a:pt x="311" y="54"/>
                  </a:lnTo>
                  <a:lnTo>
                    <a:pt x="313" y="54"/>
                  </a:lnTo>
                  <a:lnTo>
                    <a:pt x="313" y="56"/>
                  </a:lnTo>
                  <a:lnTo>
                    <a:pt x="316" y="56"/>
                  </a:lnTo>
                  <a:lnTo>
                    <a:pt x="318" y="54"/>
                  </a:lnTo>
                  <a:lnTo>
                    <a:pt x="320" y="56"/>
                  </a:lnTo>
                  <a:lnTo>
                    <a:pt x="322" y="54"/>
                  </a:lnTo>
                  <a:lnTo>
                    <a:pt x="324" y="54"/>
                  </a:lnTo>
                  <a:lnTo>
                    <a:pt x="326" y="52"/>
                  </a:lnTo>
                  <a:lnTo>
                    <a:pt x="328" y="52"/>
                  </a:lnTo>
                  <a:lnTo>
                    <a:pt x="331" y="52"/>
                  </a:lnTo>
                  <a:lnTo>
                    <a:pt x="331" y="50"/>
                  </a:lnTo>
                  <a:lnTo>
                    <a:pt x="333" y="50"/>
                  </a:lnTo>
                  <a:lnTo>
                    <a:pt x="335" y="48"/>
                  </a:lnTo>
                  <a:lnTo>
                    <a:pt x="335" y="46"/>
                  </a:lnTo>
                  <a:lnTo>
                    <a:pt x="333" y="46"/>
                  </a:lnTo>
                  <a:lnTo>
                    <a:pt x="333" y="44"/>
                  </a:lnTo>
                  <a:lnTo>
                    <a:pt x="335" y="44"/>
                  </a:lnTo>
                  <a:lnTo>
                    <a:pt x="337" y="44"/>
                  </a:lnTo>
                  <a:lnTo>
                    <a:pt x="339" y="44"/>
                  </a:lnTo>
                  <a:lnTo>
                    <a:pt x="341" y="44"/>
                  </a:lnTo>
                  <a:lnTo>
                    <a:pt x="344" y="44"/>
                  </a:lnTo>
                  <a:lnTo>
                    <a:pt x="346" y="44"/>
                  </a:lnTo>
                  <a:lnTo>
                    <a:pt x="346" y="42"/>
                  </a:lnTo>
                  <a:lnTo>
                    <a:pt x="348" y="42"/>
                  </a:lnTo>
                  <a:lnTo>
                    <a:pt x="348" y="40"/>
                  </a:lnTo>
                  <a:lnTo>
                    <a:pt x="350" y="38"/>
                  </a:lnTo>
                  <a:lnTo>
                    <a:pt x="350" y="36"/>
                  </a:lnTo>
                  <a:lnTo>
                    <a:pt x="350" y="34"/>
                  </a:lnTo>
                  <a:lnTo>
                    <a:pt x="348" y="32"/>
                  </a:lnTo>
                  <a:lnTo>
                    <a:pt x="346" y="32"/>
                  </a:lnTo>
                  <a:lnTo>
                    <a:pt x="348" y="30"/>
                  </a:lnTo>
                  <a:lnTo>
                    <a:pt x="346" y="28"/>
                  </a:lnTo>
                  <a:lnTo>
                    <a:pt x="346" y="26"/>
                  </a:lnTo>
                  <a:lnTo>
                    <a:pt x="346" y="24"/>
                  </a:lnTo>
                  <a:lnTo>
                    <a:pt x="348" y="24"/>
                  </a:lnTo>
                  <a:lnTo>
                    <a:pt x="348" y="22"/>
                  </a:lnTo>
                  <a:lnTo>
                    <a:pt x="348" y="20"/>
                  </a:lnTo>
                  <a:lnTo>
                    <a:pt x="348" y="18"/>
                  </a:lnTo>
                  <a:lnTo>
                    <a:pt x="350" y="18"/>
                  </a:lnTo>
                  <a:lnTo>
                    <a:pt x="348" y="16"/>
                  </a:lnTo>
                  <a:lnTo>
                    <a:pt x="350" y="14"/>
                  </a:lnTo>
                  <a:lnTo>
                    <a:pt x="350" y="12"/>
                  </a:lnTo>
                  <a:lnTo>
                    <a:pt x="348" y="12"/>
                  </a:lnTo>
                  <a:lnTo>
                    <a:pt x="346" y="10"/>
                  </a:lnTo>
                  <a:lnTo>
                    <a:pt x="346" y="12"/>
                  </a:lnTo>
                  <a:lnTo>
                    <a:pt x="344" y="12"/>
                  </a:lnTo>
                  <a:lnTo>
                    <a:pt x="341" y="12"/>
                  </a:lnTo>
                  <a:lnTo>
                    <a:pt x="341" y="10"/>
                  </a:lnTo>
                  <a:lnTo>
                    <a:pt x="339" y="10"/>
                  </a:lnTo>
                  <a:lnTo>
                    <a:pt x="339" y="8"/>
                  </a:lnTo>
                  <a:lnTo>
                    <a:pt x="341" y="8"/>
                  </a:lnTo>
                  <a:lnTo>
                    <a:pt x="341" y="6"/>
                  </a:lnTo>
                  <a:lnTo>
                    <a:pt x="344" y="8"/>
                  </a:lnTo>
                  <a:lnTo>
                    <a:pt x="344" y="6"/>
                  </a:lnTo>
                  <a:lnTo>
                    <a:pt x="346" y="8"/>
                  </a:lnTo>
                  <a:lnTo>
                    <a:pt x="348" y="8"/>
                  </a:lnTo>
                  <a:lnTo>
                    <a:pt x="346" y="10"/>
                  </a:lnTo>
                  <a:lnTo>
                    <a:pt x="348" y="10"/>
                  </a:lnTo>
                  <a:lnTo>
                    <a:pt x="350" y="10"/>
                  </a:lnTo>
                  <a:lnTo>
                    <a:pt x="350" y="8"/>
                  </a:lnTo>
                  <a:lnTo>
                    <a:pt x="352" y="8"/>
                  </a:lnTo>
                  <a:lnTo>
                    <a:pt x="352" y="6"/>
                  </a:lnTo>
                  <a:lnTo>
                    <a:pt x="354" y="6"/>
                  </a:lnTo>
                  <a:lnTo>
                    <a:pt x="356" y="6"/>
                  </a:lnTo>
                  <a:lnTo>
                    <a:pt x="359" y="6"/>
                  </a:lnTo>
                  <a:lnTo>
                    <a:pt x="359" y="8"/>
                  </a:lnTo>
                  <a:lnTo>
                    <a:pt x="359" y="10"/>
                  </a:lnTo>
                  <a:lnTo>
                    <a:pt x="359" y="8"/>
                  </a:lnTo>
                  <a:lnTo>
                    <a:pt x="361" y="8"/>
                  </a:lnTo>
                  <a:lnTo>
                    <a:pt x="361" y="6"/>
                  </a:lnTo>
                  <a:lnTo>
                    <a:pt x="363" y="4"/>
                  </a:lnTo>
                  <a:lnTo>
                    <a:pt x="365" y="6"/>
                  </a:lnTo>
                  <a:lnTo>
                    <a:pt x="365" y="4"/>
                  </a:lnTo>
                  <a:lnTo>
                    <a:pt x="367" y="2"/>
                  </a:lnTo>
                  <a:lnTo>
                    <a:pt x="369" y="0"/>
                  </a:lnTo>
                  <a:lnTo>
                    <a:pt x="371" y="2"/>
                  </a:lnTo>
                  <a:lnTo>
                    <a:pt x="371" y="4"/>
                  </a:lnTo>
                  <a:lnTo>
                    <a:pt x="374" y="6"/>
                  </a:lnTo>
                  <a:lnTo>
                    <a:pt x="376" y="6"/>
                  </a:lnTo>
                  <a:lnTo>
                    <a:pt x="376" y="8"/>
                  </a:lnTo>
                  <a:lnTo>
                    <a:pt x="378" y="8"/>
                  </a:lnTo>
                  <a:lnTo>
                    <a:pt x="380" y="8"/>
                  </a:lnTo>
                  <a:lnTo>
                    <a:pt x="382" y="10"/>
                  </a:lnTo>
                  <a:lnTo>
                    <a:pt x="382" y="8"/>
                  </a:lnTo>
                  <a:lnTo>
                    <a:pt x="384" y="10"/>
                  </a:lnTo>
                  <a:lnTo>
                    <a:pt x="384" y="12"/>
                  </a:lnTo>
                  <a:lnTo>
                    <a:pt x="386" y="12"/>
                  </a:lnTo>
                  <a:lnTo>
                    <a:pt x="386" y="14"/>
                  </a:lnTo>
                  <a:lnTo>
                    <a:pt x="386" y="16"/>
                  </a:lnTo>
                  <a:lnTo>
                    <a:pt x="386" y="18"/>
                  </a:lnTo>
                  <a:lnTo>
                    <a:pt x="386" y="20"/>
                  </a:lnTo>
                  <a:lnTo>
                    <a:pt x="386" y="22"/>
                  </a:lnTo>
                  <a:lnTo>
                    <a:pt x="384" y="24"/>
                  </a:lnTo>
                  <a:lnTo>
                    <a:pt x="382" y="26"/>
                  </a:lnTo>
                  <a:lnTo>
                    <a:pt x="384" y="26"/>
                  </a:lnTo>
                  <a:lnTo>
                    <a:pt x="386" y="28"/>
                  </a:lnTo>
                  <a:lnTo>
                    <a:pt x="386" y="26"/>
                  </a:lnTo>
                  <a:lnTo>
                    <a:pt x="386" y="24"/>
                  </a:lnTo>
                  <a:lnTo>
                    <a:pt x="389" y="22"/>
                  </a:lnTo>
                  <a:lnTo>
                    <a:pt x="389" y="20"/>
                  </a:lnTo>
                  <a:lnTo>
                    <a:pt x="391" y="20"/>
                  </a:lnTo>
                  <a:lnTo>
                    <a:pt x="389" y="18"/>
                  </a:lnTo>
                  <a:lnTo>
                    <a:pt x="391" y="18"/>
                  </a:lnTo>
                  <a:lnTo>
                    <a:pt x="391" y="20"/>
                  </a:lnTo>
                  <a:lnTo>
                    <a:pt x="393" y="20"/>
                  </a:lnTo>
                  <a:lnTo>
                    <a:pt x="393" y="22"/>
                  </a:lnTo>
                  <a:lnTo>
                    <a:pt x="393" y="24"/>
                  </a:lnTo>
                  <a:lnTo>
                    <a:pt x="391" y="26"/>
                  </a:lnTo>
                  <a:lnTo>
                    <a:pt x="391" y="28"/>
                  </a:lnTo>
                  <a:lnTo>
                    <a:pt x="393" y="28"/>
                  </a:lnTo>
                  <a:lnTo>
                    <a:pt x="395" y="28"/>
                  </a:lnTo>
                  <a:lnTo>
                    <a:pt x="397" y="28"/>
                  </a:lnTo>
                  <a:lnTo>
                    <a:pt x="399" y="28"/>
                  </a:lnTo>
                  <a:lnTo>
                    <a:pt x="399" y="26"/>
                  </a:lnTo>
                  <a:lnTo>
                    <a:pt x="399" y="24"/>
                  </a:lnTo>
                  <a:lnTo>
                    <a:pt x="402" y="24"/>
                  </a:lnTo>
                  <a:lnTo>
                    <a:pt x="402" y="26"/>
                  </a:lnTo>
                  <a:lnTo>
                    <a:pt x="399" y="28"/>
                  </a:lnTo>
                  <a:lnTo>
                    <a:pt x="402" y="28"/>
                  </a:lnTo>
                  <a:lnTo>
                    <a:pt x="404" y="30"/>
                  </a:lnTo>
                  <a:lnTo>
                    <a:pt x="406" y="30"/>
                  </a:lnTo>
                  <a:lnTo>
                    <a:pt x="408" y="30"/>
                  </a:lnTo>
                  <a:lnTo>
                    <a:pt x="408" y="28"/>
                  </a:lnTo>
                  <a:lnTo>
                    <a:pt x="406" y="28"/>
                  </a:lnTo>
                  <a:lnTo>
                    <a:pt x="404" y="28"/>
                  </a:lnTo>
                  <a:lnTo>
                    <a:pt x="406" y="26"/>
                  </a:lnTo>
                  <a:lnTo>
                    <a:pt x="406" y="24"/>
                  </a:lnTo>
                  <a:lnTo>
                    <a:pt x="408" y="22"/>
                  </a:lnTo>
                  <a:lnTo>
                    <a:pt x="410" y="22"/>
                  </a:lnTo>
                  <a:lnTo>
                    <a:pt x="412" y="24"/>
                  </a:lnTo>
                  <a:lnTo>
                    <a:pt x="414" y="22"/>
                  </a:lnTo>
                  <a:lnTo>
                    <a:pt x="417" y="24"/>
                  </a:lnTo>
                  <a:lnTo>
                    <a:pt x="417" y="26"/>
                  </a:lnTo>
                  <a:lnTo>
                    <a:pt x="417" y="28"/>
                  </a:lnTo>
                  <a:lnTo>
                    <a:pt x="417" y="30"/>
                  </a:lnTo>
                  <a:lnTo>
                    <a:pt x="417" y="32"/>
                  </a:lnTo>
                  <a:lnTo>
                    <a:pt x="419" y="32"/>
                  </a:lnTo>
                  <a:lnTo>
                    <a:pt x="421" y="30"/>
                  </a:lnTo>
                  <a:lnTo>
                    <a:pt x="423" y="32"/>
                  </a:lnTo>
                  <a:lnTo>
                    <a:pt x="423" y="34"/>
                  </a:lnTo>
                  <a:lnTo>
                    <a:pt x="425" y="32"/>
                  </a:lnTo>
                  <a:lnTo>
                    <a:pt x="427" y="34"/>
                  </a:lnTo>
                  <a:lnTo>
                    <a:pt x="429" y="36"/>
                  </a:lnTo>
                  <a:lnTo>
                    <a:pt x="429" y="34"/>
                  </a:lnTo>
                  <a:lnTo>
                    <a:pt x="432" y="34"/>
                  </a:lnTo>
                  <a:lnTo>
                    <a:pt x="434" y="34"/>
                  </a:lnTo>
                  <a:lnTo>
                    <a:pt x="436" y="34"/>
                  </a:lnTo>
                  <a:lnTo>
                    <a:pt x="436" y="36"/>
                  </a:lnTo>
                  <a:lnTo>
                    <a:pt x="436" y="38"/>
                  </a:lnTo>
                  <a:lnTo>
                    <a:pt x="434" y="40"/>
                  </a:lnTo>
                  <a:lnTo>
                    <a:pt x="432" y="40"/>
                  </a:lnTo>
                  <a:lnTo>
                    <a:pt x="432" y="42"/>
                  </a:lnTo>
                  <a:lnTo>
                    <a:pt x="429" y="42"/>
                  </a:lnTo>
                  <a:lnTo>
                    <a:pt x="429" y="44"/>
                  </a:lnTo>
                  <a:lnTo>
                    <a:pt x="432" y="44"/>
                  </a:lnTo>
                  <a:lnTo>
                    <a:pt x="434" y="44"/>
                  </a:lnTo>
                  <a:lnTo>
                    <a:pt x="436" y="44"/>
                  </a:lnTo>
                  <a:lnTo>
                    <a:pt x="438" y="44"/>
                  </a:lnTo>
                  <a:lnTo>
                    <a:pt x="438" y="46"/>
                  </a:lnTo>
                  <a:lnTo>
                    <a:pt x="438" y="48"/>
                  </a:lnTo>
                  <a:lnTo>
                    <a:pt x="440" y="50"/>
                  </a:lnTo>
                  <a:lnTo>
                    <a:pt x="440" y="52"/>
                  </a:lnTo>
                  <a:lnTo>
                    <a:pt x="442" y="52"/>
                  </a:lnTo>
                  <a:lnTo>
                    <a:pt x="442" y="54"/>
                  </a:lnTo>
                  <a:lnTo>
                    <a:pt x="440" y="56"/>
                  </a:lnTo>
                  <a:lnTo>
                    <a:pt x="442" y="58"/>
                  </a:lnTo>
                  <a:lnTo>
                    <a:pt x="440" y="60"/>
                  </a:lnTo>
                  <a:lnTo>
                    <a:pt x="440" y="62"/>
                  </a:lnTo>
                  <a:lnTo>
                    <a:pt x="442" y="62"/>
                  </a:lnTo>
                  <a:lnTo>
                    <a:pt x="440" y="64"/>
                  </a:lnTo>
                  <a:lnTo>
                    <a:pt x="442" y="66"/>
                  </a:lnTo>
                  <a:lnTo>
                    <a:pt x="444" y="66"/>
                  </a:lnTo>
                  <a:lnTo>
                    <a:pt x="444" y="64"/>
                  </a:lnTo>
                  <a:lnTo>
                    <a:pt x="444" y="62"/>
                  </a:lnTo>
                  <a:lnTo>
                    <a:pt x="447" y="62"/>
                  </a:lnTo>
                  <a:lnTo>
                    <a:pt x="447" y="60"/>
                  </a:lnTo>
                  <a:lnTo>
                    <a:pt x="449" y="58"/>
                  </a:lnTo>
                  <a:lnTo>
                    <a:pt x="449" y="56"/>
                  </a:lnTo>
                  <a:lnTo>
                    <a:pt x="451" y="56"/>
                  </a:lnTo>
                  <a:lnTo>
                    <a:pt x="451" y="54"/>
                  </a:lnTo>
                  <a:lnTo>
                    <a:pt x="453" y="52"/>
                  </a:lnTo>
                  <a:lnTo>
                    <a:pt x="451" y="52"/>
                  </a:lnTo>
                  <a:lnTo>
                    <a:pt x="449" y="52"/>
                  </a:lnTo>
                  <a:lnTo>
                    <a:pt x="449" y="50"/>
                  </a:lnTo>
                  <a:lnTo>
                    <a:pt x="451" y="48"/>
                  </a:lnTo>
                  <a:lnTo>
                    <a:pt x="451" y="50"/>
                  </a:lnTo>
                  <a:lnTo>
                    <a:pt x="453" y="48"/>
                  </a:lnTo>
                  <a:lnTo>
                    <a:pt x="455" y="50"/>
                  </a:lnTo>
                  <a:lnTo>
                    <a:pt x="455" y="48"/>
                  </a:lnTo>
                  <a:lnTo>
                    <a:pt x="457" y="48"/>
                  </a:lnTo>
                  <a:lnTo>
                    <a:pt x="459" y="50"/>
                  </a:lnTo>
                  <a:lnTo>
                    <a:pt x="459" y="48"/>
                  </a:lnTo>
                  <a:lnTo>
                    <a:pt x="462" y="48"/>
                  </a:lnTo>
                  <a:lnTo>
                    <a:pt x="464" y="48"/>
                  </a:lnTo>
                  <a:lnTo>
                    <a:pt x="464" y="50"/>
                  </a:lnTo>
                  <a:lnTo>
                    <a:pt x="466" y="50"/>
                  </a:lnTo>
                  <a:lnTo>
                    <a:pt x="466" y="48"/>
                  </a:lnTo>
                  <a:lnTo>
                    <a:pt x="468" y="48"/>
                  </a:lnTo>
                  <a:lnTo>
                    <a:pt x="466" y="46"/>
                  </a:lnTo>
                  <a:lnTo>
                    <a:pt x="466" y="44"/>
                  </a:lnTo>
                  <a:lnTo>
                    <a:pt x="468" y="42"/>
                  </a:lnTo>
                  <a:lnTo>
                    <a:pt x="470" y="44"/>
                  </a:lnTo>
                  <a:lnTo>
                    <a:pt x="470" y="46"/>
                  </a:lnTo>
                  <a:lnTo>
                    <a:pt x="470" y="48"/>
                  </a:lnTo>
                  <a:lnTo>
                    <a:pt x="472" y="48"/>
                  </a:lnTo>
                  <a:lnTo>
                    <a:pt x="475" y="50"/>
                  </a:lnTo>
                  <a:lnTo>
                    <a:pt x="472" y="50"/>
                  </a:lnTo>
                  <a:lnTo>
                    <a:pt x="470" y="50"/>
                  </a:lnTo>
                  <a:lnTo>
                    <a:pt x="472" y="52"/>
                  </a:lnTo>
                  <a:lnTo>
                    <a:pt x="470" y="52"/>
                  </a:lnTo>
                  <a:lnTo>
                    <a:pt x="472" y="52"/>
                  </a:lnTo>
                  <a:lnTo>
                    <a:pt x="475" y="52"/>
                  </a:lnTo>
                  <a:lnTo>
                    <a:pt x="477" y="52"/>
                  </a:lnTo>
                  <a:lnTo>
                    <a:pt x="477" y="54"/>
                  </a:lnTo>
                  <a:lnTo>
                    <a:pt x="475" y="54"/>
                  </a:lnTo>
                  <a:lnTo>
                    <a:pt x="475" y="56"/>
                  </a:lnTo>
                  <a:lnTo>
                    <a:pt x="475" y="58"/>
                  </a:lnTo>
                  <a:lnTo>
                    <a:pt x="475" y="60"/>
                  </a:lnTo>
                  <a:lnTo>
                    <a:pt x="477" y="60"/>
                  </a:lnTo>
                  <a:lnTo>
                    <a:pt x="479" y="58"/>
                  </a:lnTo>
                  <a:lnTo>
                    <a:pt x="481" y="58"/>
                  </a:lnTo>
                  <a:lnTo>
                    <a:pt x="483" y="58"/>
                  </a:lnTo>
                  <a:lnTo>
                    <a:pt x="483" y="60"/>
                  </a:lnTo>
                  <a:lnTo>
                    <a:pt x="483" y="62"/>
                  </a:lnTo>
                  <a:lnTo>
                    <a:pt x="485" y="62"/>
                  </a:lnTo>
                  <a:lnTo>
                    <a:pt x="483" y="64"/>
                  </a:lnTo>
                  <a:lnTo>
                    <a:pt x="483" y="66"/>
                  </a:lnTo>
                  <a:lnTo>
                    <a:pt x="485" y="66"/>
                  </a:lnTo>
                  <a:lnTo>
                    <a:pt x="483" y="68"/>
                  </a:lnTo>
                  <a:lnTo>
                    <a:pt x="483" y="70"/>
                  </a:lnTo>
                  <a:lnTo>
                    <a:pt x="483" y="72"/>
                  </a:lnTo>
                  <a:lnTo>
                    <a:pt x="481" y="74"/>
                  </a:lnTo>
                  <a:lnTo>
                    <a:pt x="479" y="74"/>
                  </a:lnTo>
                  <a:lnTo>
                    <a:pt x="477" y="74"/>
                  </a:lnTo>
                  <a:lnTo>
                    <a:pt x="475" y="74"/>
                  </a:lnTo>
                  <a:lnTo>
                    <a:pt x="477" y="72"/>
                  </a:lnTo>
                  <a:lnTo>
                    <a:pt x="477" y="70"/>
                  </a:lnTo>
                  <a:lnTo>
                    <a:pt x="475" y="70"/>
                  </a:lnTo>
                  <a:lnTo>
                    <a:pt x="475" y="72"/>
                  </a:lnTo>
                  <a:lnTo>
                    <a:pt x="472" y="74"/>
                  </a:lnTo>
                  <a:lnTo>
                    <a:pt x="472" y="76"/>
                  </a:lnTo>
                  <a:lnTo>
                    <a:pt x="470" y="78"/>
                  </a:lnTo>
                  <a:lnTo>
                    <a:pt x="472" y="80"/>
                  </a:lnTo>
                  <a:lnTo>
                    <a:pt x="475" y="80"/>
                  </a:lnTo>
                  <a:lnTo>
                    <a:pt x="475" y="82"/>
                  </a:lnTo>
                  <a:lnTo>
                    <a:pt x="472" y="82"/>
                  </a:lnTo>
                  <a:lnTo>
                    <a:pt x="472" y="84"/>
                  </a:lnTo>
                  <a:lnTo>
                    <a:pt x="470" y="84"/>
                  </a:lnTo>
                  <a:lnTo>
                    <a:pt x="470" y="86"/>
                  </a:lnTo>
                  <a:lnTo>
                    <a:pt x="470" y="88"/>
                  </a:lnTo>
                  <a:lnTo>
                    <a:pt x="470" y="90"/>
                  </a:lnTo>
                  <a:lnTo>
                    <a:pt x="468" y="92"/>
                  </a:lnTo>
                  <a:lnTo>
                    <a:pt x="470" y="94"/>
                  </a:lnTo>
                  <a:lnTo>
                    <a:pt x="468" y="96"/>
                  </a:lnTo>
                  <a:lnTo>
                    <a:pt x="466" y="98"/>
                  </a:lnTo>
                  <a:lnTo>
                    <a:pt x="468" y="100"/>
                  </a:lnTo>
                  <a:lnTo>
                    <a:pt x="466" y="100"/>
                  </a:lnTo>
                  <a:lnTo>
                    <a:pt x="464" y="102"/>
                  </a:lnTo>
                  <a:lnTo>
                    <a:pt x="464" y="104"/>
                  </a:lnTo>
                  <a:lnTo>
                    <a:pt x="466" y="104"/>
                  </a:lnTo>
                  <a:lnTo>
                    <a:pt x="468" y="104"/>
                  </a:lnTo>
                  <a:lnTo>
                    <a:pt x="470" y="102"/>
                  </a:lnTo>
                  <a:lnTo>
                    <a:pt x="470" y="100"/>
                  </a:lnTo>
                  <a:lnTo>
                    <a:pt x="470" y="98"/>
                  </a:lnTo>
                  <a:lnTo>
                    <a:pt x="470" y="96"/>
                  </a:lnTo>
                  <a:lnTo>
                    <a:pt x="472" y="96"/>
                  </a:lnTo>
                  <a:lnTo>
                    <a:pt x="475" y="96"/>
                  </a:lnTo>
                  <a:lnTo>
                    <a:pt x="477" y="96"/>
                  </a:lnTo>
                  <a:lnTo>
                    <a:pt x="477" y="94"/>
                  </a:lnTo>
                  <a:lnTo>
                    <a:pt x="479" y="94"/>
                  </a:lnTo>
                  <a:lnTo>
                    <a:pt x="481" y="92"/>
                  </a:lnTo>
                  <a:lnTo>
                    <a:pt x="483" y="92"/>
                  </a:lnTo>
                  <a:lnTo>
                    <a:pt x="483" y="94"/>
                  </a:lnTo>
                  <a:lnTo>
                    <a:pt x="481" y="94"/>
                  </a:lnTo>
                  <a:lnTo>
                    <a:pt x="481" y="96"/>
                  </a:lnTo>
                  <a:lnTo>
                    <a:pt x="483" y="96"/>
                  </a:lnTo>
                  <a:lnTo>
                    <a:pt x="481" y="98"/>
                  </a:lnTo>
                  <a:lnTo>
                    <a:pt x="481" y="100"/>
                  </a:lnTo>
                  <a:lnTo>
                    <a:pt x="481" y="102"/>
                  </a:lnTo>
                  <a:lnTo>
                    <a:pt x="479" y="104"/>
                  </a:lnTo>
                  <a:lnTo>
                    <a:pt x="479" y="106"/>
                  </a:lnTo>
                  <a:lnTo>
                    <a:pt x="481" y="106"/>
                  </a:lnTo>
                  <a:lnTo>
                    <a:pt x="483" y="106"/>
                  </a:lnTo>
                  <a:lnTo>
                    <a:pt x="483" y="104"/>
                  </a:lnTo>
                  <a:lnTo>
                    <a:pt x="485" y="104"/>
                  </a:lnTo>
                  <a:lnTo>
                    <a:pt x="485" y="106"/>
                  </a:lnTo>
                  <a:lnTo>
                    <a:pt x="485" y="104"/>
                  </a:lnTo>
                  <a:lnTo>
                    <a:pt x="487" y="106"/>
                  </a:lnTo>
                  <a:lnTo>
                    <a:pt x="487" y="104"/>
                  </a:lnTo>
                  <a:lnTo>
                    <a:pt x="487" y="102"/>
                  </a:lnTo>
                  <a:lnTo>
                    <a:pt x="490" y="102"/>
                  </a:lnTo>
                  <a:lnTo>
                    <a:pt x="492" y="102"/>
                  </a:lnTo>
                  <a:lnTo>
                    <a:pt x="492" y="100"/>
                  </a:lnTo>
                  <a:lnTo>
                    <a:pt x="494" y="100"/>
                  </a:lnTo>
                  <a:lnTo>
                    <a:pt x="494" y="98"/>
                  </a:lnTo>
                  <a:lnTo>
                    <a:pt x="494" y="100"/>
                  </a:lnTo>
                  <a:lnTo>
                    <a:pt x="496" y="98"/>
                  </a:lnTo>
                  <a:lnTo>
                    <a:pt x="496" y="100"/>
                  </a:lnTo>
                  <a:lnTo>
                    <a:pt x="498" y="100"/>
                  </a:lnTo>
                  <a:lnTo>
                    <a:pt x="498" y="102"/>
                  </a:lnTo>
                  <a:lnTo>
                    <a:pt x="500" y="102"/>
                  </a:lnTo>
                  <a:lnTo>
                    <a:pt x="500" y="104"/>
                  </a:lnTo>
                  <a:lnTo>
                    <a:pt x="502" y="104"/>
                  </a:lnTo>
                  <a:lnTo>
                    <a:pt x="502" y="106"/>
                  </a:lnTo>
                  <a:lnTo>
                    <a:pt x="505" y="106"/>
                  </a:lnTo>
                  <a:lnTo>
                    <a:pt x="507" y="106"/>
                  </a:lnTo>
                  <a:lnTo>
                    <a:pt x="509" y="106"/>
                  </a:lnTo>
                  <a:lnTo>
                    <a:pt x="511" y="106"/>
                  </a:lnTo>
                  <a:lnTo>
                    <a:pt x="513" y="106"/>
                  </a:lnTo>
                  <a:lnTo>
                    <a:pt x="515" y="106"/>
                  </a:lnTo>
                  <a:lnTo>
                    <a:pt x="515" y="108"/>
                  </a:lnTo>
                  <a:lnTo>
                    <a:pt x="517" y="108"/>
                  </a:lnTo>
                  <a:lnTo>
                    <a:pt x="515" y="110"/>
                  </a:lnTo>
                  <a:lnTo>
                    <a:pt x="513" y="112"/>
                  </a:lnTo>
                  <a:lnTo>
                    <a:pt x="513" y="114"/>
                  </a:lnTo>
                  <a:lnTo>
                    <a:pt x="511" y="114"/>
                  </a:lnTo>
                  <a:lnTo>
                    <a:pt x="511" y="112"/>
                  </a:lnTo>
                  <a:lnTo>
                    <a:pt x="509" y="112"/>
                  </a:lnTo>
                  <a:lnTo>
                    <a:pt x="507" y="112"/>
                  </a:lnTo>
                  <a:lnTo>
                    <a:pt x="505" y="112"/>
                  </a:lnTo>
                  <a:lnTo>
                    <a:pt x="505" y="110"/>
                  </a:lnTo>
                  <a:lnTo>
                    <a:pt x="502" y="110"/>
                  </a:lnTo>
                  <a:lnTo>
                    <a:pt x="502" y="108"/>
                  </a:lnTo>
                  <a:lnTo>
                    <a:pt x="502" y="106"/>
                  </a:lnTo>
                  <a:lnTo>
                    <a:pt x="500" y="106"/>
                  </a:lnTo>
                  <a:lnTo>
                    <a:pt x="498" y="106"/>
                  </a:lnTo>
                  <a:lnTo>
                    <a:pt x="498" y="108"/>
                  </a:lnTo>
                  <a:lnTo>
                    <a:pt x="496" y="108"/>
                  </a:lnTo>
                  <a:lnTo>
                    <a:pt x="494" y="110"/>
                  </a:lnTo>
                  <a:lnTo>
                    <a:pt x="494" y="112"/>
                  </a:lnTo>
                  <a:lnTo>
                    <a:pt x="492" y="112"/>
                  </a:lnTo>
                  <a:lnTo>
                    <a:pt x="490" y="114"/>
                  </a:lnTo>
                  <a:lnTo>
                    <a:pt x="490" y="116"/>
                  </a:lnTo>
                  <a:lnTo>
                    <a:pt x="490" y="118"/>
                  </a:lnTo>
                  <a:lnTo>
                    <a:pt x="492" y="118"/>
                  </a:lnTo>
                  <a:lnTo>
                    <a:pt x="492" y="120"/>
                  </a:lnTo>
                  <a:lnTo>
                    <a:pt x="494" y="120"/>
                  </a:lnTo>
                  <a:lnTo>
                    <a:pt x="492" y="122"/>
                  </a:lnTo>
                  <a:lnTo>
                    <a:pt x="492" y="124"/>
                  </a:lnTo>
                  <a:lnTo>
                    <a:pt x="490" y="124"/>
                  </a:lnTo>
                  <a:lnTo>
                    <a:pt x="487" y="124"/>
                  </a:lnTo>
                  <a:lnTo>
                    <a:pt x="490" y="126"/>
                  </a:lnTo>
                  <a:lnTo>
                    <a:pt x="487" y="126"/>
                  </a:lnTo>
                  <a:lnTo>
                    <a:pt x="487" y="128"/>
                  </a:lnTo>
                  <a:lnTo>
                    <a:pt x="487" y="130"/>
                  </a:lnTo>
                  <a:lnTo>
                    <a:pt x="485" y="130"/>
                  </a:lnTo>
                  <a:lnTo>
                    <a:pt x="485" y="132"/>
                  </a:lnTo>
                  <a:lnTo>
                    <a:pt x="485" y="134"/>
                  </a:lnTo>
                  <a:lnTo>
                    <a:pt x="487" y="136"/>
                  </a:lnTo>
                  <a:lnTo>
                    <a:pt x="485" y="138"/>
                  </a:lnTo>
                  <a:lnTo>
                    <a:pt x="483" y="138"/>
                  </a:lnTo>
                  <a:lnTo>
                    <a:pt x="481" y="138"/>
                  </a:lnTo>
                  <a:lnTo>
                    <a:pt x="481" y="136"/>
                  </a:lnTo>
                  <a:lnTo>
                    <a:pt x="479" y="138"/>
                  </a:lnTo>
                  <a:lnTo>
                    <a:pt x="477" y="138"/>
                  </a:lnTo>
                  <a:lnTo>
                    <a:pt x="475" y="138"/>
                  </a:lnTo>
                  <a:lnTo>
                    <a:pt x="475" y="136"/>
                  </a:lnTo>
                  <a:lnTo>
                    <a:pt x="472" y="134"/>
                  </a:lnTo>
                  <a:lnTo>
                    <a:pt x="470" y="134"/>
                  </a:lnTo>
                  <a:lnTo>
                    <a:pt x="470" y="136"/>
                  </a:lnTo>
                  <a:lnTo>
                    <a:pt x="470" y="134"/>
                  </a:lnTo>
                  <a:lnTo>
                    <a:pt x="468" y="134"/>
                  </a:lnTo>
                  <a:lnTo>
                    <a:pt x="468" y="136"/>
                  </a:lnTo>
                  <a:lnTo>
                    <a:pt x="466" y="136"/>
                  </a:lnTo>
                  <a:lnTo>
                    <a:pt x="466" y="138"/>
                  </a:lnTo>
                  <a:lnTo>
                    <a:pt x="464" y="136"/>
                  </a:lnTo>
                  <a:lnTo>
                    <a:pt x="462" y="138"/>
                  </a:lnTo>
                  <a:lnTo>
                    <a:pt x="464" y="138"/>
                  </a:lnTo>
                  <a:lnTo>
                    <a:pt x="466" y="138"/>
                  </a:lnTo>
                  <a:lnTo>
                    <a:pt x="468" y="140"/>
                  </a:lnTo>
                  <a:lnTo>
                    <a:pt x="466" y="140"/>
                  </a:lnTo>
                  <a:lnTo>
                    <a:pt x="464" y="140"/>
                  </a:lnTo>
                  <a:lnTo>
                    <a:pt x="462" y="140"/>
                  </a:lnTo>
                  <a:lnTo>
                    <a:pt x="459" y="142"/>
                  </a:lnTo>
                  <a:lnTo>
                    <a:pt x="462" y="142"/>
                  </a:lnTo>
                  <a:lnTo>
                    <a:pt x="464" y="142"/>
                  </a:lnTo>
                  <a:lnTo>
                    <a:pt x="462" y="144"/>
                  </a:lnTo>
                  <a:lnTo>
                    <a:pt x="464" y="142"/>
                  </a:lnTo>
                  <a:lnTo>
                    <a:pt x="464" y="144"/>
                  </a:lnTo>
                  <a:lnTo>
                    <a:pt x="466" y="144"/>
                  </a:lnTo>
                  <a:lnTo>
                    <a:pt x="468" y="144"/>
                  </a:lnTo>
                  <a:lnTo>
                    <a:pt x="468" y="142"/>
                  </a:lnTo>
                  <a:lnTo>
                    <a:pt x="470" y="142"/>
                  </a:lnTo>
                  <a:lnTo>
                    <a:pt x="472" y="144"/>
                  </a:lnTo>
                  <a:lnTo>
                    <a:pt x="475" y="142"/>
                  </a:lnTo>
                  <a:lnTo>
                    <a:pt x="477" y="140"/>
                  </a:lnTo>
                  <a:lnTo>
                    <a:pt x="479" y="140"/>
                  </a:lnTo>
                  <a:lnTo>
                    <a:pt x="481" y="142"/>
                  </a:lnTo>
                  <a:lnTo>
                    <a:pt x="483" y="140"/>
                  </a:lnTo>
                  <a:lnTo>
                    <a:pt x="483" y="142"/>
                  </a:lnTo>
                  <a:lnTo>
                    <a:pt x="485" y="144"/>
                  </a:lnTo>
                  <a:lnTo>
                    <a:pt x="487" y="144"/>
                  </a:lnTo>
                  <a:lnTo>
                    <a:pt x="487" y="142"/>
                  </a:lnTo>
                  <a:lnTo>
                    <a:pt x="487" y="144"/>
                  </a:lnTo>
                  <a:lnTo>
                    <a:pt x="485" y="144"/>
                  </a:lnTo>
                  <a:lnTo>
                    <a:pt x="485" y="146"/>
                  </a:lnTo>
                  <a:lnTo>
                    <a:pt x="487" y="148"/>
                  </a:lnTo>
                  <a:lnTo>
                    <a:pt x="490" y="148"/>
                  </a:lnTo>
                  <a:lnTo>
                    <a:pt x="492" y="148"/>
                  </a:lnTo>
                  <a:lnTo>
                    <a:pt x="494" y="148"/>
                  </a:lnTo>
                  <a:lnTo>
                    <a:pt x="494" y="146"/>
                  </a:lnTo>
                  <a:lnTo>
                    <a:pt x="496" y="146"/>
                  </a:lnTo>
                  <a:lnTo>
                    <a:pt x="498" y="144"/>
                  </a:lnTo>
                  <a:lnTo>
                    <a:pt x="498" y="142"/>
                  </a:lnTo>
                  <a:lnTo>
                    <a:pt x="500" y="140"/>
                  </a:lnTo>
                  <a:lnTo>
                    <a:pt x="500" y="142"/>
                  </a:lnTo>
                  <a:lnTo>
                    <a:pt x="500" y="140"/>
                  </a:lnTo>
                  <a:lnTo>
                    <a:pt x="502" y="140"/>
                  </a:lnTo>
                  <a:lnTo>
                    <a:pt x="505" y="140"/>
                  </a:lnTo>
                  <a:lnTo>
                    <a:pt x="507" y="142"/>
                  </a:lnTo>
                  <a:lnTo>
                    <a:pt x="507" y="140"/>
                  </a:lnTo>
                  <a:lnTo>
                    <a:pt x="509" y="140"/>
                  </a:lnTo>
                  <a:lnTo>
                    <a:pt x="511" y="140"/>
                  </a:lnTo>
                  <a:lnTo>
                    <a:pt x="509" y="142"/>
                  </a:lnTo>
                  <a:lnTo>
                    <a:pt x="509" y="144"/>
                  </a:lnTo>
                  <a:lnTo>
                    <a:pt x="507" y="144"/>
                  </a:lnTo>
                  <a:lnTo>
                    <a:pt x="507" y="146"/>
                  </a:lnTo>
                  <a:lnTo>
                    <a:pt x="507" y="148"/>
                  </a:lnTo>
                  <a:lnTo>
                    <a:pt x="505" y="148"/>
                  </a:lnTo>
                  <a:lnTo>
                    <a:pt x="505" y="150"/>
                  </a:lnTo>
                  <a:lnTo>
                    <a:pt x="502" y="150"/>
                  </a:lnTo>
                  <a:lnTo>
                    <a:pt x="500" y="152"/>
                  </a:lnTo>
                  <a:lnTo>
                    <a:pt x="500" y="154"/>
                  </a:lnTo>
                  <a:lnTo>
                    <a:pt x="502" y="152"/>
                  </a:lnTo>
                  <a:lnTo>
                    <a:pt x="505" y="154"/>
                  </a:lnTo>
                  <a:lnTo>
                    <a:pt x="505" y="156"/>
                  </a:lnTo>
                  <a:lnTo>
                    <a:pt x="507" y="156"/>
                  </a:lnTo>
                  <a:lnTo>
                    <a:pt x="509" y="158"/>
                  </a:lnTo>
                  <a:lnTo>
                    <a:pt x="509" y="160"/>
                  </a:lnTo>
                  <a:lnTo>
                    <a:pt x="511" y="160"/>
                  </a:lnTo>
                  <a:lnTo>
                    <a:pt x="511" y="158"/>
                  </a:lnTo>
                  <a:lnTo>
                    <a:pt x="511" y="156"/>
                  </a:lnTo>
                  <a:lnTo>
                    <a:pt x="513" y="156"/>
                  </a:lnTo>
                  <a:lnTo>
                    <a:pt x="513" y="158"/>
                  </a:lnTo>
                  <a:lnTo>
                    <a:pt x="515" y="158"/>
                  </a:lnTo>
                  <a:lnTo>
                    <a:pt x="515" y="160"/>
                  </a:lnTo>
                  <a:lnTo>
                    <a:pt x="513" y="160"/>
                  </a:lnTo>
                  <a:lnTo>
                    <a:pt x="513" y="162"/>
                  </a:lnTo>
                  <a:lnTo>
                    <a:pt x="513" y="164"/>
                  </a:lnTo>
                  <a:lnTo>
                    <a:pt x="515" y="166"/>
                  </a:lnTo>
                  <a:lnTo>
                    <a:pt x="517" y="168"/>
                  </a:lnTo>
                  <a:lnTo>
                    <a:pt x="520" y="166"/>
                  </a:lnTo>
                  <a:lnTo>
                    <a:pt x="522" y="164"/>
                  </a:lnTo>
                  <a:lnTo>
                    <a:pt x="524" y="166"/>
                  </a:lnTo>
                  <a:lnTo>
                    <a:pt x="526" y="168"/>
                  </a:lnTo>
                  <a:lnTo>
                    <a:pt x="526" y="170"/>
                  </a:lnTo>
                  <a:lnTo>
                    <a:pt x="528" y="170"/>
                  </a:lnTo>
                  <a:lnTo>
                    <a:pt x="530" y="170"/>
                  </a:lnTo>
                  <a:lnTo>
                    <a:pt x="530" y="172"/>
                  </a:lnTo>
                  <a:lnTo>
                    <a:pt x="533" y="172"/>
                  </a:lnTo>
                  <a:lnTo>
                    <a:pt x="535" y="172"/>
                  </a:lnTo>
                  <a:lnTo>
                    <a:pt x="537" y="174"/>
                  </a:lnTo>
                  <a:lnTo>
                    <a:pt x="537" y="172"/>
                  </a:lnTo>
                  <a:lnTo>
                    <a:pt x="539" y="172"/>
                  </a:lnTo>
                  <a:lnTo>
                    <a:pt x="537" y="174"/>
                  </a:lnTo>
                  <a:lnTo>
                    <a:pt x="535" y="176"/>
                  </a:lnTo>
                  <a:lnTo>
                    <a:pt x="533" y="176"/>
                  </a:lnTo>
                  <a:lnTo>
                    <a:pt x="530" y="176"/>
                  </a:lnTo>
                  <a:lnTo>
                    <a:pt x="528" y="176"/>
                  </a:lnTo>
                  <a:lnTo>
                    <a:pt x="528" y="174"/>
                  </a:lnTo>
                  <a:lnTo>
                    <a:pt x="526" y="174"/>
                  </a:lnTo>
                  <a:lnTo>
                    <a:pt x="524" y="176"/>
                  </a:lnTo>
                  <a:lnTo>
                    <a:pt x="526" y="176"/>
                  </a:lnTo>
                  <a:lnTo>
                    <a:pt x="524" y="178"/>
                  </a:lnTo>
                  <a:lnTo>
                    <a:pt x="522" y="180"/>
                  </a:lnTo>
                  <a:lnTo>
                    <a:pt x="524" y="182"/>
                  </a:lnTo>
                  <a:lnTo>
                    <a:pt x="526" y="182"/>
                  </a:lnTo>
                  <a:lnTo>
                    <a:pt x="526" y="184"/>
                  </a:lnTo>
                  <a:lnTo>
                    <a:pt x="526" y="186"/>
                  </a:lnTo>
                  <a:lnTo>
                    <a:pt x="524" y="188"/>
                  </a:lnTo>
                  <a:lnTo>
                    <a:pt x="524" y="186"/>
                  </a:lnTo>
                  <a:lnTo>
                    <a:pt x="522" y="186"/>
                  </a:lnTo>
                  <a:lnTo>
                    <a:pt x="520" y="188"/>
                  </a:lnTo>
                  <a:lnTo>
                    <a:pt x="520" y="190"/>
                  </a:lnTo>
                  <a:lnTo>
                    <a:pt x="520" y="192"/>
                  </a:lnTo>
                  <a:lnTo>
                    <a:pt x="520" y="194"/>
                  </a:lnTo>
                  <a:lnTo>
                    <a:pt x="520" y="196"/>
                  </a:lnTo>
                  <a:lnTo>
                    <a:pt x="522" y="198"/>
                  </a:lnTo>
                  <a:lnTo>
                    <a:pt x="522" y="200"/>
                  </a:lnTo>
                  <a:lnTo>
                    <a:pt x="524" y="202"/>
                  </a:lnTo>
                  <a:lnTo>
                    <a:pt x="524" y="204"/>
                  </a:lnTo>
                  <a:lnTo>
                    <a:pt x="526" y="204"/>
                  </a:lnTo>
                  <a:lnTo>
                    <a:pt x="528" y="206"/>
                  </a:lnTo>
                  <a:lnTo>
                    <a:pt x="530" y="208"/>
                  </a:lnTo>
                  <a:lnTo>
                    <a:pt x="533" y="208"/>
                  </a:lnTo>
                  <a:lnTo>
                    <a:pt x="535" y="210"/>
                  </a:lnTo>
                  <a:lnTo>
                    <a:pt x="535" y="212"/>
                  </a:lnTo>
                  <a:lnTo>
                    <a:pt x="535" y="214"/>
                  </a:lnTo>
                  <a:lnTo>
                    <a:pt x="533" y="216"/>
                  </a:lnTo>
                  <a:lnTo>
                    <a:pt x="535" y="216"/>
                  </a:lnTo>
                  <a:lnTo>
                    <a:pt x="535" y="218"/>
                  </a:lnTo>
                  <a:lnTo>
                    <a:pt x="537" y="220"/>
                  </a:lnTo>
                  <a:lnTo>
                    <a:pt x="535" y="220"/>
                  </a:lnTo>
                  <a:lnTo>
                    <a:pt x="535" y="222"/>
                  </a:lnTo>
                  <a:lnTo>
                    <a:pt x="535" y="224"/>
                  </a:lnTo>
                  <a:lnTo>
                    <a:pt x="535" y="226"/>
                  </a:lnTo>
                  <a:lnTo>
                    <a:pt x="535" y="228"/>
                  </a:lnTo>
                  <a:lnTo>
                    <a:pt x="537" y="230"/>
                  </a:lnTo>
                  <a:lnTo>
                    <a:pt x="539" y="232"/>
                  </a:lnTo>
                  <a:lnTo>
                    <a:pt x="541" y="234"/>
                  </a:lnTo>
                  <a:lnTo>
                    <a:pt x="543" y="232"/>
                  </a:lnTo>
                  <a:lnTo>
                    <a:pt x="543" y="234"/>
                  </a:lnTo>
                  <a:lnTo>
                    <a:pt x="545" y="236"/>
                  </a:lnTo>
                  <a:lnTo>
                    <a:pt x="545" y="238"/>
                  </a:lnTo>
                  <a:lnTo>
                    <a:pt x="548" y="240"/>
                  </a:lnTo>
                  <a:lnTo>
                    <a:pt x="548" y="242"/>
                  </a:lnTo>
                  <a:lnTo>
                    <a:pt x="548" y="244"/>
                  </a:lnTo>
                  <a:lnTo>
                    <a:pt x="545" y="246"/>
                  </a:lnTo>
                  <a:lnTo>
                    <a:pt x="545" y="248"/>
                  </a:lnTo>
                  <a:lnTo>
                    <a:pt x="548" y="250"/>
                  </a:lnTo>
                  <a:lnTo>
                    <a:pt x="545" y="250"/>
                  </a:lnTo>
                  <a:lnTo>
                    <a:pt x="545" y="252"/>
                  </a:lnTo>
                  <a:lnTo>
                    <a:pt x="543" y="254"/>
                  </a:lnTo>
                  <a:lnTo>
                    <a:pt x="543" y="256"/>
                  </a:lnTo>
                  <a:lnTo>
                    <a:pt x="543" y="257"/>
                  </a:lnTo>
                  <a:lnTo>
                    <a:pt x="543" y="259"/>
                  </a:lnTo>
                  <a:lnTo>
                    <a:pt x="545" y="261"/>
                  </a:lnTo>
                  <a:lnTo>
                    <a:pt x="545" y="263"/>
                  </a:lnTo>
                  <a:lnTo>
                    <a:pt x="548" y="263"/>
                  </a:lnTo>
                  <a:lnTo>
                    <a:pt x="548" y="265"/>
                  </a:lnTo>
                  <a:lnTo>
                    <a:pt x="548" y="267"/>
                  </a:lnTo>
                  <a:lnTo>
                    <a:pt x="548" y="269"/>
                  </a:lnTo>
                  <a:lnTo>
                    <a:pt x="548" y="271"/>
                  </a:lnTo>
                  <a:lnTo>
                    <a:pt x="550" y="273"/>
                  </a:lnTo>
                  <a:lnTo>
                    <a:pt x="550" y="275"/>
                  </a:lnTo>
                  <a:lnTo>
                    <a:pt x="552" y="277"/>
                  </a:lnTo>
                  <a:lnTo>
                    <a:pt x="554" y="279"/>
                  </a:lnTo>
                  <a:lnTo>
                    <a:pt x="556" y="279"/>
                  </a:lnTo>
                  <a:lnTo>
                    <a:pt x="558" y="279"/>
                  </a:lnTo>
                  <a:lnTo>
                    <a:pt x="558" y="281"/>
                  </a:lnTo>
                  <a:lnTo>
                    <a:pt x="560" y="283"/>
                  </a:lnTo>
                  <a:lnTo>
                    <a:pt x="560" y="285"/>
                  </a:lnTo>
                  <a:lnTo>
                    <a:pt x="563" y="287"/>
                  </a:lnTo>
                  <a:lnTo>
                    <a:pt x="563" y="289"/>
                  </a:lnTo>
                  <a:lnTo>
                    <a:pt x="563" y="291"/>
                  </a:lnTo>
                  <a:lnTo>
                    <a:pt x="560" y="291"/>
                  </a:lnTo>
                  <a:lnTo>
                    <a:pt x="563" y="293"/>
                  </a:lnTo>
                  <a:lnTo>
                    <a:pt x="563" y="295"/>
                  </a:lnTo>
                  <a:lnTo>
                    <a:pt x="565" y="295"/>
                  </a:lnTo>
                  <a:lnTo>
                    <a:pt x="567" y="297"/>
                  </a:lnTo>
                  <a:lnTo>
                    <a:pt x="569" y="297"/>
                  </a:lnTo>
                  <a:lnTo>
                    <a:pt x="571" y="299"/>
                  </a:lnTo>
                  <a:lnTo>
                    <a:pt x="573" y="299"/>
                  </a:lnTo>
                  <a:lnTo>
                    <a:pt x="573" y="301"/>
                  </a:lnTo>
                  <a:lnTo>
                    <a:pt x="573" y="303"/>
                  </a:lnTo>
                  <a:lnTo>
                    <a:pt x="573" y="305"/>
                  </a:lnTo>
                  <a:lnTo>
                    <a:pt x="573" y="307"/>
                  </a:lnTo>
                  <a:lnTo>
                    <a:pt x="573" y="309"/>
                  </a:lnTo>
                  <a:lnTo>
                    <a:pt x="571" y="311"/>
                  </a:lnTo>
                  <a:lnTo>
                    <a:pt x="571" y="313"/>
                  </a:lnTo>
                  <a:lnTo>
                    <a:pt x="571" y="315"/>
                  </a:lnTo>
                  <a:lnTo>
                    <a:pt x="571" y="317"/>
                  </a:lnTo>
                  <a:lnTo>
                    <a:pt x="569" y="319"/>
                  </a:lnTo>
                  <a:lnTo>
                    <a:pt x="569" y="321"/>
                  </a:lnTo>
                  <a:lnTo>
                    <a:pt x="567" y="323"/>
                  </a:lnTo>
                  <a:lnTo>
                    <a:pt x="567" y="325"/>
                  </a:lnTo>
                  <a:lnTo>
                    <a:pt x="567" y="327"/>
                  </a:lnTo>
                  <a:lnTo>
                    <a:pt x="565" y="329"/>
                  </a:lnTo>
                  <a:lnTo>
                    <a:pt x="565" y="331"/>
                  </a:lnTo>
                  <a:lnTo>
                    <a:pt x="563" y="333"/>
                  </a:lnTo>
                  <a:lnTo>
                    <a:pt x="563" y="335"/>
                  </a:lnTo>
                  <a:lnTo>
                    <a:pt x="563" y="337"/>
                  </a:lnTo>
                  <a:lnTo>
                    <a:pt x="560" y="337"/>
                  </a:lnTo>
                  <a:lnTo>
                    <a:pt x="558" y="337"/>
                  </a:lnTo>
                  <a:lnTo>
                    <a:pt x="558" y="339"/>
                  </a:lnTo>
                  <a:lnTo>
                    <a:pt x="558" y="341"/>
                  </a:lnTo>
                  <a:lnTo>
                    <a:pt x="556" y="341"/>
                  </a:lnTo>
                  <a:lnTo>
                    <a:pt x="556" y="343"/>
                  </a:lnTo>
                  <a:lnTo>
                    <a:pt x="556" y="345"/>
                  </a:lnTo>
                  <a:lnTo>
                    <a:pt x="556" y="347"/>
                  </a:lnTo>
                  <a:lnTo>
                    <a:pt x="556" y="349"/>
                  </a:lnTo>
                  <a:lnTo>
                    <a:pt x="556" y="351"/>
                  </a:lnTo>
                  <a:lnTo>
                    <a:pt x="554" y="353"/>
                  </a:lnTo>
                  <a:lnTo>
                    <a:pt x="554" y="355"/>
                  </a:lnTo>
                  <a:lnTo>
                    <a:pt x="554" y="357"/>
                  </a:lnTo>
                  <a:lnTo>
                    <a:pt x="552" y="357"/>
                  </a:lnTo>
                  <a:lnTo>
                    <a:pt x="552" y="359"/>
                  </a:lnTo>
                  <a:lnTo>
                    <a:pt x="550" y="361"/>
                  </a:lnTo>
                  <a:lnTo>
                    <a:pt x="548" y="361"/>
                  </a:lnTo>
                  <a:lnTo>
                    <a:pt x="545" y="361"/>
                  </a:lnTo>
                  <a:lnTo>
                    <a:pt x="543" y="363"/>
                  </a:lnTo>
                  <a:lnTo>
                    <a:pt x="541" y="365"/>
                  </a:lnTo>
                  <a:lnTo>
                    <a:pt x="539" y="367"/>
                  </a:lnTo>
                  <a:lnTo>
                    <a:pt x="537" y="367"/>
                  </a:lnTo>
                  <a:lnTo>
                    <a:pt x="537" y="369"/>
                  </a:lnTo>
                  <a:lnTo>
                    <a:pt x="535" y="371"/>
                  </a:lnTo>
                  <a:lnTo>
                    <a:pt x="533" y="371"/>
                  </a:lnTo>
                  <a:lnTo>
                    <a:pt x="533" y="373"/>
                  </a:lnTo>
                  <a:lnTo>
                    <a:pt x="530" y="375"/>
                  </a:lnTo>
                  <a:lnTo>
                    <a:pt x="528" y="375"/>
                  </a:lnTo>
                  <a:lnTo>
                    <a:pt x="528" y="377"/>
                  </a:lnTo>
                  <a:lnTo>
                    <a:pt x="526" y="379"/>
                  </a:lnTo>
                  <a:lnTo>
                    <a:pt x="526" y="381"/>
                  </a:lnTo>
                  <a:lnTo>
                    <a:pt x="524" y="381"/>
                  </a:lnTo>
                  <a:lnTo>
                    <a:pt x="524" y="383"/>
                  </a:lnTo>
                  <a:lnTo>
                    <a:pt x="524" y="385"/>
                  </a:lnTo>
                  <a:lnTo>
                    <a:pt x="522" y="385"/>
                  </a:lnTo>
                  <a:lnTo>
                    <a:pt x="520" y="387"/>
                  </a:lnTo>
                  <a:lnTo>
                    <a:pt x="520" y="389"/>
                  </a:lnTo>
                  <a:lnTo>
                    <a:pt x="517" y="391"/>
                  </a:lnTo>
                  <a:lnTo>
                    <a:pt x="517" y="393"/>
                  </a:lnTo>
                  <a:lnTo>
                    <a:pt x="515" y="395"/>
                  </a:lnTo>
                  <a:lnTo>
                    <a:pt x="513" y="397"/>
                  </a:lnTo>
                  <a:lnTo>
                    <a:pt x="513" y="399"/>
                  </a:lnTo>
                  <a:lnTo>
                    <a:pt x="511" y="401"/>
                  </a:lnTo>
                  <a:lnTo>
                    <a:pt x="511" y="403"/>
                  </a:lnTo>
                  <a:lnTo>
                    <a:pt x="509" y="403"/>
                  </a:lnTo>
                  <a:lnTo>
                    <a:pt x="509" y="405"/>
                  </a:lnTo>
                  <a:lnTo>
                    <a:pt x="507" y="407"/>
                  </a:lnTo>
                  <a:lnTo>
                    <a:pt x="507" y="409"/>
                  </a:lnTo>
                  <a:lnTo>
                    <a:pt x="507" y="411"/>
                  </a:lnTo>
                  <a:lnTo>
                    <a:pt x="507" y="413"/>
                  </a:lnTo>
                  <a:lnTo>
                    <a:pt x="507" y="415"/>
                  </a:lnTo>
                  <a:lnTo>
                    <a:pt x="505" y="417"/>
                  </a:lnTo>
                  <a:lnTo>
                    <a:pt x="505" y="419"/>
                  </a:lnTo>
                  <a:lnTo>
                    <a:pt x="505" y="421"/>
                  </a:lnTo>
                  <a:lnTo>
                    <a:pt x="507" y="423"/>
                  </a:lnTo>
                  <a:lnTo>
                    <a:pt x="507" y="425"/>
                  </a:lnTo>
                  <a:lnTo>
                    <a:pt x="507" y="427"/>
                  </a:lnTo>
                  <a:lnTo>
                    <a:pt x="507" y="429"/>
                  </a:lnTo>
                  <a:lnTo>
                    <a:pt x="507" y="431"/>
                  </a:lnTo>
                  <a:lnTo>
                    <a:pt x="507" y="433"/>
                  </a:lnTo>
                  <a:lnTo>
                    <a:pt x="507" y="435"/>
                  </a:lnTo>
                  <a:lnTo>
                    <a:pt x="507" y="437"/>
                  </a:lnTo>
                  <a:lnTo>
                    <a:pt x="507" y="439"/>
                  </a:lnTo>
                  <a:lnTo>
                    <a:pt x="507" y="441"/>
                  </a:lnTo>
                  <a:lnTo>
                    <a:pt x="509" y="441"/>
                  </a:lnTo>
                  <a:lnTo>
                    <a:pt x="509" y="443"/>
                  </a:lnTo>
                  <a:lnTo>
                    <a:pt x="509" y="445"/>
                  </a:lnTo>
                  <a:lnTo>
                    <a:pt x="511" y="447"/>
                  </a:lnTo>
                  <a:lnTo>
                    <a:pt x="513" y="449"/>
                  </a:lnTo>
                  <a:lnTo>
                    <a:pt x="513" y="451"/>
                  </a:lnTo>
                  <a:lnTo>
                    <a:pt x="513" y="453"/>
                  </a:lnTo>
                  <a:lnTo>
                    <a:pt x="515" y="453"/>
                  </a:lnTo>
                  <a:lnTo>
                    <a:pt x="515" y="455"/>
                  </a:lnTo>
                  <a:lnTo>
                    <a:pt x="515" y="457"/>
                  </a:lnTo>
                  <a:lnTo>
                    <a:pt x="515" y="459"/>
                  </a:lnTo>
                  <a:lnTo>
                    <a:pt x="517" y="461"/>
                  </a:lnTo>
                  <a:lnTo>
                    <a:pt x="520" y="463"/>
                  </a:lnTo>
                  <a:lnTo>
                    <a:pt x="520" y="465"/>
                  </a:lnTo>
                  <a:lnTo>
                    <a:pt x="522" y="465"/>
                  </a:lnTo>
                  <a:lnTo>
                    <a:pt x="522" y="467"/>
                  </a:lnTo>
                  <a:lnTo>
                    <a:pt x="524" y="469"/>
                  </a:lnTo>
                  <a:lnTo>
                    <a:pt x="526" y="471"/>
                  </a:lnTo>
                  <a:lnTo>
                    <a:pt x="526" y="473"/>
                  </a:lnTo>
                  <a:lnTo>
                    <a:pt x="528" y="475"/>
                  </a:lnTo>
                  <a:lnTo>
                    <a:pt x="530" y="475"/>
                  </a:lnTo>
                  <a:lnTo>
                    <a:pt x="530" y="477"/>
                  </a:lnTo>
                  <a:lnTo>
                    <a:pt x="533" y="477"/>
                  </a:lnTo>
                  <a:lnTo>
                    <a:pt x="535" y="477"/>
                  </a:lnTo>
                  <a:lnTo>
                    <a:pt x="537" y="479"/>
                  </a:lnTo>
                  <a:lnTo>
                    <a:pt x="537" y="481"/>
                  </a:lnTo>
                  <a:lnTo>
                    <a:pt x="539" y="481"/>
                  </a:lnTo>
                  <a:lnTo>
                    <a:pt x="541" y="481"/>
                  </a:lnTo>
                  <a:lnTo>
                    <a:pt x="543" y="483"/>
                  </a:lnTo>
                  <a:lnTo>
                    <a:pt x="543" y="485"/>
                  </a:lnTo>
                  <a:lnTo>
                    <a:pt x="543" y="487"/>
                  </a:lnTo>
                  <a:lnTo>
                    <a:pt x="543" y="489"/>
                  </a:lnTo>
                  <a:lnTo>
                    <a:pt x="541" y="491"/>
                  </a:lnTo>
                  <a:lnTo>
                    <a:pt x="541" y="493"/>
                  </a:lnTo>
                  <a:lnTo>
                    <a:pt x="541" y="495"/>
                  </a:lnTo>
                  <a:lnTo>
                    <a:pt x="539" y="497"/>
                  </a:lnTo>
                  <a:lnTo>
                    <a:pt x="539" y="499"/>
                  </a:lnTo>
                  <a:lnTo>
                    <a:pt x="539" y="501"/>
                  </a:lnTo>
                  <a:lnTo>
                    <a:pt x="537" y="501"/>
                  </a:lnTo>
                  <a:lnTo>
                    <a:pt x="537" y="503"/>
                  </a:lnTo>
                  <a:lnTo>
                    <a:pt x="535" y="503"/>
                  </a:lnTo>
                  <a:lnTo>
                    <a:pt x="535" y="505"/>
                  </a:lnTo>
                  <a:lnTo>
                    <a:pt x="535" y="507"/>
                  </a:lnTo>
                  <a:lnTo>
                    <a:pt x="535" y="509"/>
                  </a:lnTo>
                  <a:lnTo>
                    <a:pt x="533" y="509"/>
                  </a:lnTo>
                  <a:lnTo>
                    <a:pt x="533" y="511"/>
                  </a:lnTo>
                  <a:lnTo>
                    <a:pt x="533" y="513"/>
                  </a:lnTo>
                  <a:lnTo>
                    <a:pt x="533" y="515"/>
                  </a:lnTo>
                  <a:lnTo>
                    <a:pt x="533" y="517"/>
                  </a:lnTo>
                  <a:lnTo>
                    <a:pt x="533" y="519"/>
                  </a:lnTo>
                  <a:lnTo>
                    <a:pt x="530" y="521"/>
                  </a:lnTo>
                  <a:lnTo>
                    <a:pt x="530" y="523"/>
                  </a:lnTo>
                  <a:lnTo>
                    <a:pt x="528" y="525"/>
                  </a:lnTo>
                  <a:lnTo>
                    <a:pt x="528" y="527"/>
                  </a:lnTo>
                  <a:lnTo>
                    <a:pt x="528" y="529"/>
                  </a:lnTo>
                  <a:lnTo>
                    <a:pt x="528" y="531"/>
                  </a:lnTo>
                  <a:lnTo>
                    <a:pt x="528" y="533"/>
                  </a:lnTo>
                  <a:lnTo>
                    <a:pt x="528" y="535"/>
                  </a:lnTo>
                  <a:lnTo>
                    <a:pt x="528" y="537"/>
                  </a:lnTo>
                  <a:lnTo>
                    <a:pt x="528" y="539"/>
                  </a:lnTo>
                  <a:lnTo>
                    <a:pt x="528" y="541"/>
                  </a:lnTo>
                  <a:lnTo>
                    <a:pt x="528" y="543"/>
                  </a:lnTo>
                  <a:lnTo>
                    <a:pt x="530" y="545"/>
                  </a:lnTo>
                  <a:lnTo>
                    <a:pt x="533" y="545"/>
                  </a:lnTo>
                  <a:lnTo>
                    <a:pt x="535" y="545"/>
                  </a:lnTo>
                  <a:lnTo>
                    <a:pt x="537" y="545"/>
                  </a:lnTo>
                  <a:lnTo>
                    <a:pt x="537" y="547"/>
                  </a:lnTo>
                  <a:lnTo>
                    <a:pt x="539" y="549"/>
                  </a:lnTo>
                  <a:lnTo>
                    <a:pt x="537" y="551"/>
                  </a:lnTo>
                  <a:lnTo>
                    <a:pt x="535" y="551"/>
                  </a:lnTo>
                  <a:lnTo>
                    <a:pt x="535" y="553"/>
                  </a:lnTo>
                  <a:lnTo>
                    <a:pt x="533" y="553"/>
                  </a:lnTo>
                  <a:lnTo>
                    <a:pt x="530" y="553"/>
                  </a:lnTo>
                  <a:lnTo>
                    <a:pt x="528" y="555"/>
                  </a:lnTo>
                  <a:lnTo>
                    <a:pt x="528" y="557"/>
                  </a:lnTo>
                  <a:lnTo>
                    <a:pt x="526" y="557"/>
                  </a:lnTo>
                  <a:lnTo>
                    <a:pt x="526" y="559"/>
                  </a:lnTo>
                  <a:lnTo>
                    <a:pt x="526" y="561"/>
                  </a:lnTo>
                  <a:lnTo>
                    <a:pt x="526" y="563"/>
                  </a:lnTo>
                  <a:lnTo>
                    <a:pt x="526" y="565"/>
                  </a:lnTo>
                  <a:lnTo>
                    <a:pt x="526" y="567"/>
                  </a:lnTo>
                  <a:lnTo>
                    <a:pt x="526" y="569"/>
                  </a:lnTo>
                  <a:lnTo>
                    <a:pt x="528" y="571"/>
                  </a:lnTo>
                  <a:lnTo>
                    <a:pt x="526" y="571"/>
                  </a:lnTo>
                  <a:lnTo>
                    <a:pt x="526" y="573"/>
                  </a:lnTo>
                  <a:lnTo>
                    <a:pt x="528" y="575"/>
                  </a:lnTo>
                  <a:lnTo>
                    <a:pt x="530" y="577"/>
                  </a:lnTo>
                  <a:lnTo>
                    <a:pt x="530" y="579"/>
                  </a:lnTo>
                  <a:lnTo>
                    <a:pt x="533" y="581"/>
                  </a:lnTo>
                  <a:lnTo>
                    <a:pt x="530" y="583"/>
                  </a:lnTo>
                  <a:lnTo>
                    <a:pt x="528" y="585"/>
                  </a:lnTo>
                  <a:lnTo>
                    <a:pt x="528" y="587"/>
                  </a:lnTo>
                  <a:lnTo>
                    <a:pt x="526" y="587"/>
                  </a:lnTo>
                  <a:lnTo>
                    <a:pt x="526" y="589"/>
                  </a:lnTo>
                  <a:lnTo>
                    <a:pt x="526" y="591"/>
                  </a:lnTo>
                  <a:lnTo>
                    <a:pt x="526" y="593"/>
                  </a:lnTo>
                  <a:lnTo>
                    <a:pt x="524" y="593"/>
                  </a:lnTo>
                  <a:lnTo>
                    <a:pt x="524" y="595"/>
                  </a:lnTo>
                  <a:lnTo>
                    <a:pt x="524" y="597"/>
                  </a:lnTo>
                  <a:lnTo>
                    <a:pt x="524" y="599"/>
                  </a:lnTo>
                  <a:lnTo>
                    <a:pt x="524" y="601"/>
                  </a:lnTo>
                  <a:lnTo>
                    <a:pt x="524" y="603"/>
                  </a:lnTo>
                  <a:lnTo>
                    <a:pt x="524" y="605"/>
                  </a:lnTo>
                  <a:lnTo>
                    <a:pt x="524" y="607"/>
                  </a:lnTo>
                  <a:lnTo>
                    <a:pt x="522" y="609"/>
                  </a:lnTo>
                  <a:lnTo>
                    <a:pt x="522" y="611"/>
                  </a:lnTo>
                  <a:lnTo>
                    <a:pt x="522" y="613"/>
                  </a:lnTo>
                  <a:lnTo>
                    <a:pt x="522" y="615"/>
                  </a:lnTo>
                  <a:lnTo>
                    <a:pt x="524" y="616"/>
                  </a:lnTo>
                  <a:lnTo>
                    <a:pt x="524" y="618"/>
                  </a:lnTo>
                  <a:lnTo>
                    <a:pt x="524" y="620"/>
                  </a:lnTo>
                  <a:lnTo>
                    <a:pt x="524" y="622"/>
                  </a:lnTo>
                  <a:lnTo>
                    <a:pt x="524" y="624"/>
                  </a:lnTo>
                  <a:lnTo>
                    <a:pt x="524" y="626"/>
                  </a:lnTo>
                  <a:lnTo>
                    <a:pt x="524" y="628"/>
                  </a:lnTo>
                  <a:lnTo>
                    <a:pt x="524" y="630"/>
                  </a:lnTo>
                  <a:lnTo>
                    <a:pt x="524" y="632"/>
                  </a:lnTo>
                  <a:lnTo>
                    <a:pt x="524" y="634"/>
                  </a:lnTo>
                  <a:lnTo>
                    <a:pt x="526" y="636"/>
                  </a:lnTo>
                  <a:lnTo>
                    <a:pt x="526" y="638"/>
                  </a:lnTo>
                  <a:lnTo>
                    <a:pt x="524" y="640"/>
                  </a:lnTo>
                  <a:lnTo>
                    <a:pt x="524" y="642"/>
                  </a:lnTo>
                  <a:lnTo>
                    <a:pt x="522" y="642"/>
                  </a:lnTo>
                  <a:lnTo>
                    <a:pt x="520" y="644"/>
                  </a:lnTo>
                  <a:lnTo>
                    <a:pt x="520" y="646"/>
                  </a:lnTo>
                  <a:lnTo>
                    <a:pt x="520" y="648"/>
                  </a:lnTo>
                  <a:lnTo>
                    <a:pt x="522" y="650"/>
                  </a:lnTo>
                  <a:lnTo>
                    <a:pt x="520" y="652"/>
                  </a:lnTo>
                  <a:lnTo>
                    <a:pt x="520" y="654"/>
                  </a:lnTo>
                  <a:lnTo>
                    <a:pt x="520" y="656"/>
                  </a:lnTo>
                  <a:lnTo>
                    <a:pt x="517" y="656"/>
                  </a:lnTo>
                  <a:lnTo>
                    <a:pt x="517" y="658"/>
                  </a:lnTo>
                  <a:lnTo>
                    <a:pt x="515" y="660"/>
                  </a:lnTo>
                  <a:lnTo>
                    <a:pt x="515" y="662"/>
                  </a:lnTo>
                  <a:lnTo>
                    <a:pt x="515" y="664"/>
                  </a:lnTo>
                  <a:lnTo>
                    <a:pt x="515" y="666"/>
                  </a:lnTo>
                  <a:lnTo>
                    <a:pt x="517" y="668"/>
                  </a:lnTo>
                  <a:lnTo>
                    <a:pt x="517" y="670"/>
                  </a:lnTo>
                  <a:lnTo>
                    <a:pt x="517" y="672"/>
                  </a:lnTo>
                  <a:lnTo>
                    <a:pt x="517" y="674"/>
                  </a:lnTo>
                  <a:lnTo>
                    <a:pt x="517" y="676"/>
                  </a:lnTo>
                  <a:lnTo>
                    <a:pt x="517" y="678"/>
                  </a:lnTo>
                  <a:lnTo>
                    <a:pt x="517" y="680"/>
                  </a:lnTo>
                  <a:lnTo>
                    <a:pt x="520" y="682"/>
                  </a:lnTo>
                  <a:lnTo>
                    <a:pt x="520" y="684"/>
                  </a:lnTo>
                  <a:lnTo>
                    <a:pt x="520" y="686"/>
                  </a:lnTo>
                  <a:lnTo>
                    <a:pt x="520" y="688"/>
                  </a:lnTo>
                  <a:lnTo>
                    <a:pt x="520" y="690"/>
                  </a:lnTo>
                  <a:lnTo>
                    <a:pt x="520" y="692"/>
                  </a:lnTo>
                  <a:lnTo>
                    <a:pt x="517" y="694"/>
                  </a:lnTo>
                  <a:lnTo>
                    <a:pt x="517" y="696"/>
                  </a:lnTo>
                  <a:lnTo>
                    <a:pt x="517" y="698"/>
                  </a:lnTo>
                  <a:lnTo>
                    <a:pt x="517" y="700"/>
                  </a:lnTo>
                  <a:lnTo>
                    <a:pt x="517" y="702"/>
                  </a:lnTo>
                  <a:lnTo>
                    <a:pt x="517" y="704"/>
                  </a:lnTo>
                  <a:lnTo>
                    <a:pt x="515" y="706"/>
                  </a:lnTo>
                  <a:lnTo>
                    <a:pt x="513" y="708"/>
                  </a:lnTo>
                  <a:lnTo>
                    <a:pt x="513" y="710"/>
                  </a:lnTo>
                  <a:lnTo>
                    <a:pt x="513" y="712"/>
                  </a:lnTo>
                  <a:lnTo>
                    <a:pt x="511" y="714"/>
                  </a:lnTo>
                  <a:lnTo>
                    <a:pt x="511" y="716"/>
                  </a:lnTo>
                  <a:lnTo>
                    <a:pt x="511" y="718"/>
                  </a:lnTo>
                  <a:lnTo>
                    <a:pt x="511" y="720"/>
                  </a:lnTo>
                  <a:lnTo>
                    <a:pt x="511" y="722"/>
                  </a:lnTo>
                  <a:lnTo>
                    <a:pt x="511" y="724"/>
                  </a:lnTo>
                  <a:lnTo>
                    <a:pt x="511" y="726"/>
                  </a:lnTo>
                  <a:lnTo>
                    <a:pt x="511" y="728"/>
                  </a:lnTo>
                  <a:lnTo>
                    <a:pt x="513" y="728"/>
                  </a:lnTo>
                  <a:lnTo>
                    <a:pt x="515" y="728"/>
                  </a:lnTo>
                  <a:lnTo>
                    <a:pt x="515" y="730"/>
                  </a:lnTo>
                  <a:lnTo>
                    <a:pt x="513" y="732"/>
                  </a:lnTo>
                  <a:lnTo>
                    <a:pt x="515" y="734"/>
                  </a:lnTo>
                  <a:lnTo>
                    <a:pt x="515" y="736"/>
                  </a:lnTo>
                  <a:lnTo>
                    <a:pt x="515" y="738"/>
                  </a:lnTo>
                  <a:lnTo>
                    <a:pt x="515" y="740"/>
                  </a:lnTo>
                  <a:lnTo>
                    <a:pt x="515" y="742"/>
                  </a:lnTo>
                  <a:lnTo>
                    <a:pt x="513" y="744"/>
                  </a:lnTo>
                  <a:lnTo>
                    <a:pt x="513" y="746"/>
                  </a:lnTo>
                  <a:lnTo>
                    <a:pt x="515" y="748"/>
                  </a:lnTo>
                  <a:lnTo>
                    <a:pt x="513" y="750"/>
                  </a:lnTo>
                  <a:lnTo>
                    <a:pt x="511" y="752"/>
                  </a:lnTo>
                  <a:lnTo>
                    <a:pt x="509" y="754"/>
                  </a:lnTo>
                  <a:lnTo>
                    <a:pt x="509" y="756"/>
                  </a:lnTo>
                  <a:lnTo>
                    <a:pt x="509" y="758"/>
                  </a:lnTo>
                  <a:lnTo>
                    <a:pt x="507" y="760"/>
                  </a:lnTo>
                  <a:lnTo>
                    <a:pt x="507" y="762"/>
                  </a:lnTo>
                  <a:lnTo>
                    <a:pt x="507" y="764"/>
                  </a:lnTo>
                  <a:lnTo>
                    <a:pt x="505" y="766"/>
                  </a:lnTo>
                  <a:lnTo>
                    <a:pt x="505" y="768"/>
                  </a:lnTo>
                  <a:lnTo>
                    <a:pt x="502" y="770"/>
                  </a:lnTo>
                  <a:lnTo>
                    <a:pt x="502" y="772"/>
                  </a:lnTo>
                  <a:lnTo>
                    <a:pt x="502" y="774"/>
                  </a:lnTo>
                  <a:lnTo>
                    <a:pt x="502" y="776"/>
                  </a:lnTo>
                  <a:lnTo>
                    <a:pt x="500" y="778"/>
                  </a:lnTo>
                  <a:lnTo>
                    <a:pt x="500" y="780"/>
                  </a:lnTo>
                  <a:lnTo>
                    <a:pt x="500" y="782"/>
                  </a:lnTo>
                  <a:lnTo>
                    <a:pt x="500" y="784"/>
                  </a:lnTo>
                  <a:lnTo>
                    <a:pt x="500" y="786"/>
                  </a:lnTo>
                  <a:lnTo>
                    <a:pt x="500" y="788"/>
                  </a:lnTo>
                  <a:lnTo>
                    <a:pt x="500" y="790"/>
                  </a:lnTo>
                  <a:lnTo>
                    <a:pt x="498" y="792"/>
                  </a:lnTo>
                  <a:lnTo>
                    <a:pt x="500" y="794"/>
                  </a:lnTo>
                  <a:lnTo>
                    <a:pt x="500" y="796"/>
                  </a:lnTo>
                  <a:lnTo>
                    <a:pt x="500" y="798"/>
                  </a:lnTo>
                  <a:lnTo>
                    <a:pt x="502" y="800"/>
                  </a:lnTo>
                  <a:lnTo>
                    <a:pt x="502" y="802"/>
                  </a:lnTo>
                  <a:lnTo>
                    <a:pt x="505" y="802"/>
                  </a:lnTo>
                  <a:lnTo>
                    <a:pt x="505" y="804"/>
                  </a:lnTo>
                  <a:lnTo>
                    <a:pt x="507" y="804"/>
                  </a:lnTo>
                  <a:lnTo>
                    <a:pt x="509" y="806"/>
                  </a:lnTo>
                  <a:lnTo>
                    <a:pt x="511" y="806"/>
                  </a:lnTo>
                  <a:lnTo>
                    <a:pt x="511" y="808"/>
                  </a:lnTo>
                  <a:lnTo>
                    <a:pt x="511" y="810"/>
                  </a:lnTo>
                  <a:lnTo>
                    <a:pt x="509" y="810"/>
                  </a:lnTo>
                  <a:lnTo>
                    <a:pt x="507" y="810"/>
                  </a:lnTo>
                  <a:lnTo>
                    <a:pt x="505" y="810"/>
                  </a:lnTo>
                  <a:lnTo>
                    <a:pt x="502" y="810"/>
                  </a:lnTo>
                  <a:lnTo>
                    <a:pt x="502" y="812"/>
                  </a:lnTo>
                  <a:lnTo>
                    <a:pt x="500" y="812"/>
                  </a:lnTo>
                  <a:lnTo>
                    <a:pt x="498" y="814"/>
                  </a:lnTo>
                  <a:lnTo>
                    <a:pt x="498" y="816"/>
                  </a:lnTo>
                  <a:lnTo>
                    <a:pt x="496" y="818"/>
                  </a:lnTo>
                  <a:lnTo>
                    <a:pt x="496" y="820"/>
                  </a:lnTo>
                  <a:lnTo>
                    <a:pt x="494" y="822"/>
                  </a:lnTo>
                  <a:lnTo>
                    <a:pt x="494" y="824"/>
                  </a:lnTo>
                  <a:lnTo>
                    <a:pt x="494" y="826"/>
                  </a:lnTo>
                  <a:lnTo>
                    <a:pt x="492" y="828"/>
                  </a:lnTo>
                  <a:lnTo>
                    <a:pt x="492" y="830"/>
                  </a:lnTo>
                  <a:lnTo>
                    <a:pt x="490" y="830"/>
                  </a:lnTo>
                  <a:lnTo>
                    <a:pt x="490" y="832"/>
                  </a:lnTo>
                  <a:lnTo>
                    <a:pt x="490" y="834"/>
                  </a:lnTo>
                  <a:lnTo>
                    <a:pt x="490" y="836"/>
                  </a:lnTo>
                  <a:lnTo>
                    <a:pt x="490" y="838"/>
                  </a:lnTo>
                  <a:lnTo>
                    <a:pt x="490" y="840"/>
                  </a:lnTo>
                  <a:lnTo>
                    <a:pt x="490" y="842"/>
                  </a:lnTo>
                  <a:lnTo>
                    <a:pt x="490" y="844"/>
                  </a:lnTo>
                  <a:lnTo>
                    <a:pt x="490" y="846"/>
                  </a:lnTo>
                  <a:lnTo>
                    <a:pt x="487" y="848"/>
                  </a:lnTo>
                  <a:lnTo>
                    <a:pt x="487" y="850"/>
                  </a:lnTo>
                  <a:lnTo>
                    <a:pt x="487" y="852"/>
                  </a:lnTo>
                  <a:lnTo>
                    <a:pt x="487" y="854"/>
                  </a:lnTo>
                  <a:lnTo>
                    <a:pt x="490" y="854"/>
                  </a:lnTo>
                  <a:lnTo>
                    <a:pt x="492" y="854"/>
                  </a:lnTo>
                  <a:lnTo>
                    <a:pt x="492" y="856"/>
                  </a:lnTo>
                  <a:lnTo>
                    <a:pt x="492" y="858"/>
                  </a:lnTo>
                  <a:lnTo>
                    <a:pt x="494" y="858"/>
                  </a:lnTo>
                  <a:lnTo>
                    <a:pt x="492" y="860"/>
                  </a:lnTo>
                  <a:lnTo>
                    <a:pt x="492" y="862"/>
                  </a:lnTo>
                  <a:lnTo>
                    <a:pt x="490" y="862"/>
                  </a:lnTo>
                  <a:lnTo>
                    <a:pt x="490" y="864"/>
                  </a:lnTo>
                  <a:lnTo>
                    <a:pt x="490" y="866"/>
                  </a:lnTo>
                  <a:lnTo>
                    <a:pt x="490" y="868"/>
                  </a:lnTo>
                  <a:lnTo>
                    <a:pt x="490" y="870"/>
                  </a:lnTo>
                  <a:lnTo>
                    <a:pt x="490" y="872"/>
                  </a:lnTo>
                  <a:lnTo>
                    <a:pt x="487" y="874"/>
                  </a:lnTo>
                  <a:lnTo>
                    <a:pt x="487" y="876"/>
                  </a:lnTo>
                  <a:lnTo>
                    <a:pt x="485" y="876"/>
                  </a:lnTo>
                  <a:lnTo>
                    <a:pt x="485" y="878"/>
                  </a:lnTo>
                  <a:lnTo>
                    <a:pt x="485" y="876"/>
                  </a:lnTo>
                  <a:lnTo>
                    <a:pt x="483" y="876"/>
                  </a:lnTo>
                  <a:lnTo>
                    <a:pt x="483" y="878"/>
                  </a:lnTo>
                  <a:lnTo>
                    <a:pt x="481" y="878"/>
                  </a:lnTo>
                  <a:lnTo>
                    <a:pt x="479" y="878"/>
                  </a:lnTo>
                  <a:lnTo>
                    <a:pt x="477" y="878"/>
                  </a:lnTo>
                  <a:lnTo>
                    <a:pt x="477" y="880"/>
                  </a:lnTo>
                  <a:lnTo>
                    <a:pt x="475" y="882"/>
                  </a:lnTo>
                  <a:lnTo>
                    <a:pt x="475" y="884"/>
                  </a:lnTo>
                  <a:lnTo>
                    <a:pt x="472" y="884"/>
                  </a:lnTo>
                  <a:lnTo>
                    <a:pt x="472" y="886"/>
                  </a:lnTo>
                  <a:lnTo>
                    <a:pt x="475" y="888"/>
                  </a:lnTo>
                  <a:lnTo>
                    <a:pt x="472" y="888"/>
                  </a:lnTo>
                  <a:lnTo>
                    <a:pt x="472" y="890"/>
                  </a:lnTo>
                  <a:lnTo>
                    <a:pt x="475" y="894"/>
                  </a:lnTo>
                  <a:lnTo>
                    <a:pt x="472" y="892"/>
                  </a:lnTo>
                  <a:lnTo>
                    <a:pt x="470" y="890"/>
                  </a:lnTo>
                  <a:lnTo>
                    <a:pt x="470" y="888"/>
                  </a:lnTo>
                  <a:lnTo>
                    <a:pt x="468" y="888"/>
                  </a:lnTo>
                  <a:lnTo>
                    <a:pt x="466" y="888"/>
                  </a:lnTo>
                  <a:lnTo>
                    <a:pt x="468" y="886"/>
                  </a:lnTo>
                  <a:lnTo>
                    <a:pt x="468" y="884"/>
                  </a:lnTo>
                  <a:lnTo>
                    <a:pt x="470" y="882"/>
                  </a:lnTo>
                  <a:lnTo>
                    <a:pt x="468" y="880"/>
                  </a:lnTo>
                  <a:lnTo>
                    <a:pt x="468" y="878"/>
                  </a:lnTo>
                  <a:lnTo>
                    <a:pt x="466" y="878"/>
                  </a:lnTo>
                  <a:lnTo>
                    <a:pt x="464" y="878"/>
                  </a:lnTo>
                  <a:lnTo>
                    <a:pt x="462" y="876"/>
                  </a:lnTo>
                  <a:lnTo>
                    <a:pt x="459" y="876"/>
                  </a:lnTo>
                  <a:lnTo>
                    <a:pt x="459" y="878"/>
                  </a:lnTo>
                  <a:lnTo>
                    <a:pt x="457" y="878"/>
                  </a:lnTo>
                  <a:lnTo>
                    <a:pt x="455" y="878"/>
                  </a:lnTo>
                  <a:lnTo>
                    <a:pt x="455" y="880"/>
                  </a:lnTo>
                  <a:lnTo>
                    <a:pt x="453" y="880"/>
                  </a:lnTo>
                  <a:lnTo>
                    <a:pt x="451" y="878"/>
                  </a:lnTo>
                  <a:lnTo>
                    <a:pt x="449" y="878"/>
                  </a:lnTo>
                  <a:lnTo>
                    <a:pt x="449" y="880"/>
                  </a:lnTo>
                  <a:lnTo>
                    <a:pt x="447" y="880"/>
                  </a:lnTo>
                  <a:lnTo>
                    <a:pt x="444" y="880"/>
                  </a:lnTo>
                  <a:lnTo>
                    <a:pt x="444" y="882"/>
                  </a:lnTo>
                  <a:lnTo>
                    <a:pt x="444" y="880"/>
                  </a:lnTo>
                  <a:lnTo>
                    <a:pt x="442" y="878"/>
                  </a:lnTo>
                  <a:lnTo>
                    <a:pt x="440" y="876"/>
                  </a:lnTo>
                  <a:lnTo>
                    <a:pt x="440" y="878"/>
                  </a:lnTo>
                  <a:lnTo>
                    <a:pt x="438" y="876"/>
                  </a:lnTo>
                  <a:lnTo>
                    <a:pt x="436" y="876"/>
                  </a:lnTo>
                  <a:lnTo>
                    <a:pt x="436" y="874"/>
                  </a:lnTo>
                  <a:lnTo>
                    <a:pt x="434" y="874"/>
                  </a:lnTo>
                  <a:lnTo>
                    <a:pt x="432" y="872"/>
                  </a:lnTo>
                  <a:lnTo>
                    <a:pt x="432" y="874"/>
                  </a:lnTo>
                  <a:lnTo>
                    <a:pt x="429" y="874"/>
                  </a:lnTo>
                  <a:lnTo>
                    <a:pt x="429" y="872"/>
                  </a:lnTo>
                  <a:lnTo>
                    <a:pt x="429" y="870"/>
                  </a:lnTo>
                  <a:lnTo>
                    <a:pt x="429" y="868"/>
                  </a:lnTo>
                  <a:lnTo>
                    <a:pt x="427" y="868"/>
                  </a:lnTo>
                  <a:lnTo>
                    <a:pt x="425" y="866"/>
                  </a:lnTo>
                  <a:close/>
                </a:path>
              </a:pathLst>
            </a:custGeom>
            <a:solidFill>
              <a:srgbClr val="C3C3C2"/>
            </a:solidFill>
            <a:ln w="9525">
              <a:solidFill>
                <a:srgbClr val="4D4D4D"/>
              </a:solidFill>
              <a:round/>
              <a:headEnd/>
              <a:tailEnd/>
            </a:ln>
          </p:spPr>
          <p:txBody>
            <a:bodyPr/>
            <a:lstStyle/>
            <a:p>
              <a:endParaRPr lang="it-IT" sz="1300">
                <a:solidFill>
                  <a:srgbClr val="000000"/>
                </a:solidFill>
              </a:endParaRPr>
            </a:p>
          </p:txBody>
        </p:sp>
        <p:sp>
          <p:nvSpPr>
            <p:cNvPr id="18443" name="Freeform 13"/>
            <p:cNvSpPr>
              <a:spLocks/>
            </p:cNvSpPr>
            <p:nvPr/>
          </p:nvSpPr>
          <p:spPr bwMode="auto">
            <a:xfrm>
              <a:off x="5005386" y="6102343"/>
              <a:ext cx="1643062" cy="1130299"/>
            </a:xfrm>
            <a:custGeom>
              <a:avLst/>
              <a:gdLst>
                <a:gd name="T0" fmla="*/ 2147483647 w 1123"/>
                <a:gd name="T1" fmla="*/ 2147483647 h 694"/>
                <a:gd name="T2" fmla="*/ 2147483647 w 1123"/>
                <a:gd name="T3" fmla="*/ 2147483647 h 694"/>
                <a:gd name="T4" fmla="*/ 2147483647 w 1123"/>
                <a:gd name="T5" fmla="*/ 2147483647 h 694"/>
                <a:gd name="T6" fmla="*/ 2147483647 w 1123"/>
                <a:gd name="T7" fmla="*/ 2147483647 h 694"/>
                <a:gd name="T8" fmla="*/ 2147483647 w 1123"/>
                <a:gd name="T9" fmla="*/ 2147483647 h 694"/>
                <a:gd name="T10" fmla="*/ 2147483647 w 1123"/>
                <a:gd name="T11" fmla="*/ 2147483647 h 694"/>
                <a:gd name="T12" fmla="*/ 2147483647 w 1123"/>
                <a:gd name="T13" fmla="*/ 2147483647 h 694"/>
                <a:gd name="T14" fmla="*/ 2147483647 w 1123"/>
                <a:gd name="T15" fmla="*/ 2147483647 h 694"/>
                <a:gd name="T16" fmla="*/ 2147483647 w 1123"/>
                <a:gd name="T17" fmla="*/ 2147483647 h 694"/>
                <a:gd name="T18" fmla="*/ 2147483647 w 1123"/>
                <a:gd name="T19" fmla="*/ 2147483647 h 694"/>
                <a:gd name="T20" fmla="*/ 2147483647 w 1123"/>
                <a:gd name="T21" fmla="*/ 2147483647 h 694"/>
                <a:gd name="T22" fmla="*/ 2147483647 w 1123"/>
                <a:gd name="T23" fmla="*/ 2147483647 h 694"/>
                <a:gd name="T24" fmla="*/ 2147483647 w 1123"/>
                <a:gd name="T25" fmla="*/ 2147483647 h 694"/>
                <a:gd name="T26" fmla="*/ 2147483647 w 1123"/>
                <a:gd name="T27" fmla="*/ 2147483647 h 694"/>
                <a:gd name="T28" fmla="*/ 2147483647 w 1123"/>
                <a:gd name="T29" fmla="*/ 2147483647 h 694"/>
                <a:gd name="T30" fmla="*/ 2147483647 w 1123"/>
                <a:gd name="T31" fmla="*/ 2147483647 h 694"/>
                <a:gd name="T32" fmla="*/ 2147483647 w 1123"/>
                <a:gd name="T33" fmla="*/ 2147483647 h 694"/>
                <a:gd name="T34" fmla="*/ 2147483647 w 1123"/>
                <a:gd name="T35" fmla="*/ 2147483647 h 694"/>
                <a:gd name="T36" fmla="*/ 2147483647 w 1123"/>
                <a:gd name="T37" fmla="*/ 2147483647 h 694"/>
                <a:gd name="T38" fmla="*/ 2147483647 w 1123"/>
                <a:gd name="T39" fmla="*/ 2147483647 h 694"/>
                <a:gd name="T40" fmla="*/ 2147483647 w 1123"/>
                <a:gd name="T41" fmla="*/ 2147483647 h 694"/>
                <a:gd name="T42" fmla="*/ 2147483647 w 1123"/>
                <a:gd name="T43" fmla="*/ 2147483647 h 694"/>
                <a:gd name="T44" fmla="*/ 2147483647 w 1123"/>
                <a:gd name="T45" fmla="*/ 2147483647 h 694"/>
                <a:gd name="T46" fmla="*/ 2147483647 w 1123"/>
                <a:gd name="T47" fmla="*/ 2147483647 h 694"/>
                <a:gd name="T48" fmla="*/ 2147483647 w 1123"/>
                <a:gd name="T49" fmla="*/ 2147483647 h 694"/>
                <a:gd name="T50" fmla="*/ 2147483647 w 1123"/>
                <a:gd name="T51" fmla="*/ 2147483647 h 694"/>
                <a:gd name="T52" fmla="*/ 2147483647 w 1123"/>
                <a:gd name="T53" fmla="*/ 2147483647 h 694"/>
                <a:gd name="T54" fmla="*/ 2147483647 w 1123"/>
                <a:gd name="T55" fmla="*/ 2147483647 h 694"/>
                <a:gd name="T56" fmla="*/ 2147483647 w 1123"/>
                <a:gd name="T57" fmla="*/ 2147483647 h 694"/>
                <a:gd name="T58" fmla="*/ 2147483647 w 1123"/>
                <a:gd name="T59" fmla="*/ 2147483647 h 694"/>
                <a:gd name="T60" fmla="*/ 2147483647 w 1123"/>
                <a:gd name="T61" fmla="*/ 2147483647 h 694"/>
                <a:gd name="T62" fmla="*/ 2147483647 w 1123"/>
                <a:gd name="T63" fmla="*/ 2147483647 h 694"/>
                <a:gd name="T64" fmla="*/ 2147483647 w 1123"/>
                <a:gd name="T65" fmla="*/ 2147483647 h 694"/>
                <a:gd name="T66" fmla="*/ 2147483647 w 1123"/>
                <a:gd name="T67" fmla="*/ 2147483647 h 694"/>
                <a:gd name="T68" fmla="*/ 2147483647 w 1123"/>
                <a:gd name="T69" fmla="*/ 2147483647 h 694"/>
                <a:gd name="T70" fmla="*/ 2147483647 w 1123"/>
                <a:gd name="T71" fmla="*/ 2147483647 h 694"/>
                <a:gd name="T72" fmla="*/ 2147483647 w 1123"/>
                <a:gd name="T73" fmla="*/ 2147483647 h 694"/>
                <a:gd name="T74" fmla="*/ 2147483647 w 1123"/>
                <a:gd name="T75" fmla="*/ 2147483647 h 694"/>
                <a:gd name="T76" fmla="*/ 2147483647 w 1123"/>
                <a:gd name="T77" fmla="*/ 2147483647 h 694"/>
                <a:gd name="T78" fmla="*/ 2147483647 w 1123"/>
                <a:gd name="T79" fmla="*/ 2147483647 h 694"/>
                <a:gd name="T80" fmla="*/ 2147483647 w 1123"/>
                <a:gd name="T81" fmla="*/ 2147483647 h 694"/>
                <a:gd name="T82" fmla="*/ 2147483647 w 1123"/>
                <a:gd name="T83" fmla="*/ 2147483647 h 694"/>
                <a:gd name="T84" fmla="*/ 2147483647 w 1123"/>
                <a:gd name="T85" fmla="*/ 2147483647 h 694"/>
                <a:gd name="T86" fmla="*/ 2147483647 w 1123"/>
                <a:gd name="T87" fmla="*/ 2147483647 h 694"/>
                <a:gd name="T88" fmla="*/ 2147483647 w 1123"/>
                <a:gd name="T89" fmla="*/ 2147483647 h 694"/>
                <a:gd name="T90" fmla="*/ 2147483647 w 1123"/>
                <a:gd name="T91" fmla="*/ 2147483647 h 694"/>
                <a:gd name="T92" fmla="*/ 2147483647 w 1123"/>
                <a:gd name="T93" fmla="*/ 2147483647 h 694"/>
                <a:gd name="T94" fmla="*/ 2147483647 w 1123"/>
                <a:gd name="T95" fmla="*/ 2147483647 h 694"/>
                <a:gd name="T96" fmla="*/ 2147483647 w 1123"/>
                <a:gd name="T97" fmla="*/ 2147483647 h 694"/>
                <a:gd name="T98" fmla="*/ 2147483647 w 1123"/>
                <a:gd name="T99" fmla="*/ 2147483647 h 694"/>
                <a:gd name="T100" fmla="*/ 2147483647 w 1123"/>
                <a:gd name="T101" fmla="*/ 2147483647 h 694"/>
                <a:gd name="T102" fmla="*/ 2147483647 w 1123"/>
                <a:gd name="T103" fmla="*/ 2147483647 h 694"/>
                <a:gd name="T104" fmla="*/ 2147483647 w 1123"/>
                <a:gd name="T105" fmla="*/ 2147483647 h 694"/>
                <a:gd name="T106" fmla="*/ 2147483647 w 1123"/>
                <a:gd name="T107" fmla="*/ 2147483647 h 694"/>
                <a:gd name="T108" fmla="*/ 2147483647 w 1123"/>
                <a:gd name="T109" fmla="*/ 2147483647 h 694"/>
                <a:gd name="T110" fmla="*/ 2147483647 w 1123"/>
                <a:gd name="T111" fmla="*/ 2147483647 h 694"/>
                <a:gd name="T112" fmla="*/ 2147483647 w 1123"/>
                <a:gd name="T113" fmla="*/ 2147483647 h 694"/>
                <a:gd name="T114" fmla="*/ 2147483647 w 1123"/>
                <a:gd name="T115" fmla="*/ 2147483647 h 694"/>
                <a:gd name="T116" fmla="*/ 2147483647 w 1123"/>
                <a:gd name="T117" fmla="*/ 2147483647 h 694"/>
                <a:gd name="T118" fmla="*/ 2147483647 w 1123"/>
                <a:gd name="T119" fmla="*/ 2147483647 h 694"/>
                <a:gd name="T120" fmla="*/ 2147483647 w 1123"/>
                <a:gd name="T121" fmla="*/ 2147483647 h 694"/>
                <a:gd name="T122" fmla="*/ 2147483647 w 1123"/>
                <a:gd name="T123" fmla="*/ 2147483647 h 694"/>
                <a:gd name="T124" fmla="*/ 2147483647 w 1123"/>
                <a:gd name="T125" fmla="*/ 2147483647 h 6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3"/>
                <a:gd name="T190" fmla="*/ 0 h 694"/>
                <a:gd name="T191" fmla="*/ 1123 w 1123"/>
                <a:gd name="T192" fmla="*/ 694 h 6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3" h="694">
                  <a:moveTo>
                    <a:pt x="1041" y="529"/>
                  </a:moveTo>
                  <a:lnTo>
                    <a:pt x="1041" y="531"/>
                  </a:lnTo>
                  <a:lnTo>
                    <a:pt x="1044" y="531"/>
                  </a:lnTo>
                  <a:lnTo>
                    <a:pt x="1044" y="533"/>
                  </a:lnTo>
                  <a:lnTo>
                    <a:pt x="1046" y="535"/>
                  </a:lnTo>
                  <a:lnTo>
                    <a:pt x="1048" y="535"/>
                  </a:lnTo>
                  <a:lnTo>
                    <a:pt x="1048" y="537"/>
                  </a:lnTo>
                  <a:lnTo>
                    <a:pt x="1050" y="539"/>
                  </a:lnTo>
                  <a:lnTo>
                    <a:pt x="1050" y="541"/>
                  </a:lnTo>
                  <a:lnTo>
                    <a:pt x="1048" y="541"/>
                  </a:lnTo>
                  <a:lnTo>
                    <a:pt x="1046" y="541"/>
                  </a:lnTo>
                  <a:lnTo>
                    <a:pt x="1044" y="541"/>
                  </a:lnTo>
                  <a:lnTo>
                    <a:pt x="1041" y="541"/>
                  </a:lnTo>
                  <a:lnTo>
                    <a:pt x="1041" y="539"/>
                  </a:lnTo>
                  <a:lnTo>
                    <a:pt x="1039" y="539"/>
                  </a:lnTo>
                  <a:lnTo>
                    <a:pt x="1037" y="537"/>
                  </a:lnTo>
                  <a:lnTo>
                    <a:pt x="1035" y="537"/>
                  </a:lnTo>
                  <a:lnTo>
                    <a:pt x="1033" y="539"/>
                  </a:lnTo>
                  <a:lnTo>
                    <a:pt x="1031" y="541"/>
                  </a:lnTo>
                  <a:lnTo>
                    <a:pt x="1029" y="541"/>
                  </a:lnTo>
                  <a:lnTo>
                    <a:pt x="1026" y="541"/>
                  </a:lnTo>
                  <a:lnTo>
                    <a:pt x="1024" y="543"/>
                  </a:lnTo>
                  <a:lnTo>
                    <a:pt x="1024" y="545"/>
                  </a:lnTo>
                  <a:lnTo>
                    <a:pt x="1026" y="547"/>
                  </a:lnTo>
                  <a:lnTo>
                    <a:pt x="1024" y="547"/>
                  </a:lnTo>
                  <a:lnTo>
                    <a:pt x="1026" y="548"/>
                  </a:lnTo>
                  <a:lnTo>
                    <a:pt x="1024" y="550"/>
                  </a:lnTo>
                  <a:lnTo>
                    <a:pt x="1022" y="552"/>
                  </a:lnTo>
                  <a:lnTo>
                    <a:pt x="1024" y="552"/>
                  </a:lnTo>
                  <a:lnTo>
                    <a:pt x="1022" y="554"/>
                  </a:lnTo>
                  <a:lnTo>
                    <a:pt x="1020" y="554"/>
                  </a:lnTo>
                  <a:lnTo>
                    <a:pt x="1018" y="554"/>
                  </a:lnTo>
                  <a:lnTo>
                    <a:pt x="1016" y="554"/>
                  </a:lnTo>
                  <a:lnTo>
                    <a:pt x="1014" y="554"/>
                  </a:lnTo>
                  <a:lnTo>
                    <a:pt x="1014" y="556"/>
                  </a:lnTo>
                  <a:lnTo>
                    <a:pt x="1011" y="558"/>
                  </a:lnTo>
                  <a:lnTo>
                    <a:pt x="1009" y="558"/>
                  </a:lnTo>
                  <a:lnTo>
                    <a:pt x="1009" y="560"/>
                  </a:lnTo>
                  <a:lnTo>
                    <a:pt x="1007" y="558"/>
                  </a:lnTo>
                  <a:lnTo>
                    <a:pt x="1005" y="558"/>
                  </a:lnTo>
                  <a:lnTo>
                    <a:pt x="1005" y="560"/>
                  </a:lnTo>
                  <a:lnTo>
                    <a:pt x="1005" y="562"/>
                  </a:lnTo>
                  <a:lnTo>
                    <a:pt x="1005" y="564"/>
                  </a:lnTo>
                  <a:lnTo>
                    <a:pt x="1005" y="562"/>
                  </a:lnTo>
                  <a:lnTo>
                    <a:pt x="1003" y="564"/>
                  </a:lnTo>
                  <a:lnTo>
                    <a:pt x="1001" y="564"/>
                  </a:lnTo>
                  <a:lnTo>
                    <a:pt x="999" y="566"/>
                  </a:lnTo>
                  <a:lnTo>
                    <a:pt x="999" y="568"/>
                  </a:lnTo>
                  <a:lnTo>
                    <a:pt x="996" y="568"/>
                  </a:lnTo>
                  <a:lnTo>
                    <a:pt x="996" y="570"/>
                  </a:lnTo>
                  <a:lnTo>
                    <a:pt x="994" y="570"/>
                  </a:lnTo>
                  <a:lnTo>
                    <a:pt x="994" y="572"/>
                  </a:lnTo>
                  <a:lnTo>
                    <a:pt x="994" y="574"/>
                  </a:lnTo>
                  <a:lnTo>
                    <a:pt x="994" y="576"/>
                  </a:lnTo>
                  <a:lnTo>
                    <a:pt x="992" y="576"/>
                  </a:lnTo>
                  <a:lnTo>
                    <a:pt x="992" y="578"/>
                  </a:lnTo>
                  <a:lnTo>
                    <a:pt x="990" y="578"/>
                  </a:lnTo>
                  <a:lnTo>
                    <a:pt x="988" y="578"/>
                  </a:lnTo>
                  <a:lnTo>
                    <a:pt x="988" y="580"/>
                  </a:lnTo>
                  <a:lnTo>
                    <a:pt x="986" y="582"/>
                  </a:lnTo>
                  <a:lnTo>
                    <a:pt x="986" y="584"/>
                  </a:lnTo>
                  <a:lnTo>
                    <a:pt x="986" y="586"/>
                  </a:lnTo>
                  <a:lnTo>
                    <a:pt x="984" y="588"/>
                  </a:lnTo>
                  <a:lnTo>
                    <a:pt x="984" y="590"/>
                  </a:lnTo>
                  <a:lnTo>
                    <a:pt x="984" y="592"/>
                  </a:lnTo>
                  <a:lnTo>
                    <a:pt x="984" y="594"/>
                  </a:lnTo>
                  <a:lnTo>
                    <a:pt x="981" y="596"/>
                  </a:lnTo>
                  <a:lnTo>
                    <a:pt x="984" y="598"/>
                  </a:lnTo>
                  <a:lnTo>
                    <a:pt x="984" y="600"/>
                  </a:lnTo>
                  <a:lnTo>
                    <a:pt x="981" y="600"/>
                  </a:lnTo>
                  <a:lnTo>
                    <a:pt x="979" y="600"/>
                  </a:lnTo>
                  <a:lnTo>
                    <a:pt x="979" y="602"/>
                  </a:lnTo>
                  <a:lnTo>
                    <a:pt x="977" y="602"/>
                  </a:lnTo>
                  <a:lnTo>
                    <a:pt x="977" y="604"/>
                  </a:lnTo>
                  <a:lnTo>
                    <a:pt x="975" y="606"/>
                  </a:lnTo>
                  <a:lnTo>
                    <a:pt x="975" y="608"/>
                  </a:lnTo>
                  <a:lnTo>
                    <a:pt x="973" y="608"/>
                  </a:lnTo>
                  <a:lnTo>
                    <a:pt x="973" y="610"/>
                  </a:lnTo>
                  <a:lnTo>
                    <a:pt x="973" y="612"/>
                  </a:lnTo>
                  <a:lnTo>
                    <a:pt x="973" y="614"/>
                  </a:lnTo>
                  <a:lnTo>
                    <a:pt x="973" y="616"/>
                  </a:lnTo>
                  <a:lnTo>
                    <a:pt x="973" y="618"/>
                  </a:lnTo>
                  <a:lnTo>
                    <a:pt x="973" y="620"/>
                  </a:lnTo>
                  <a:lnTo>
                    <a:pt x="975" y="622"/>
                  </a:lnTo>
                  <a:lnTo>
                    <a:pt x="973" y="624"/>
                  </a:lnTo>
                  <a:lnTo>
                    <a:pt x="973" y="626"/>
                  </a:lnTo>
                  <a:lnTo>
                    <a:pt x="973" y="628"/>
                  </a:lnTo>
                  <a:lnTo>
                    <a:pt x="971" y="628"/>
                  </a:lnTo>
                  <a:lnTo>
                    <a:pt x="968" y="630"/>
                  </a:lnTo>
                  <a:lnTo>
                    <a:pt x="971" y="630"/>
                  </a:lnTo>
                  <a:lnTo>
                    <a:pt x="971" y="632"/>
                  </a:lnTo>
                  <a:lnTo>
                    <a:pt x="971" y="634"/>
                  </a:lnTo>
                  <a:lnTo>
                    <a:pt x="971" y="636"/>
                  </a:lnTo>
                  <a:lnTo>
                    <a:pt x="971" y="638"/>
                  </a:lnTo>
                  <a:lnTo>
                    <a:pt x="971" y="640"/>
                  </a:lnTo>
                  <a:lnTo>
                    <a:pt x="973" y="642"/>
                  </a:lnTo>
                  <a:lnTo>
                    <a:pt x="973" y="644"/>
                  </a:lnTo>
                  <a:lnTo>
                    <a:pt x="973" y="646"/>
                  </a:lnTo>
                  <a:lnTo>
                    <a:pt x="975" y="648"/>
                  </a:lnTo>
                  <a:lnTo>
                    <a:pt x="975" y="650"/>
                  </a:lnTo>
                  <a:lnTo>
                    <a:pt x="977" y="650"/>
                  </a:lnTo>
                  <a:lnTo>
                    <a:pt x="979" y="652"/>
                  </a:lnTo>
                  <a:lnTo>
                    <a:pt x="979" y="654"/>
                  </a:lnTo>
                  <a:lnTo>
                    <a:pt x="979" y="656"/>
                  </a:lnTo>
                  <a:lnTo>
                    <a:pt x="981" y="656"/>
                  </a:lnTo>
                  <a:lnTo>
                    <a:pt x="981" y="658"/>
                  </a:lnTo>
                  <a:lnTo>
                    <a:pt x="981" y="660"/>
                  </a:lnTo>
                  <a:lnTo>
                    <a:pt x="981" y="662"/>
                  </a:lnTo>
                  <a:lnTo>
                    <a:pt x="981" y="664"/>
                  </a:lnTo>
                  <a:lnTo>
                    <a:pt x="981" y="666"/>
                  </a:lnTo>
                  <a:lnTo>
                    <a:pt x="981" y="668"/>
                  </a:lnTo>
                  <a:lnTo>
                    <a:pt x="984" y="668"/>
                  </a:lnTo>
                  <a:lnTo>
                    <a:pt x="984" y="670"/>
                  </a:lnTo>
                  <a:lnTo>
                    <a:pt x="986" y="672"/>
                  </a:lnTo>
                  <a:lnTo>
                    <a:pt x="988" y="674"/>
                  </a:lnTo>
                  <a:lnTo>
                    <a:pt x="988" y="676"/>
                  </a:lnTo>
                  <a:lnTo>
                    <a:pt x="988" y="678"/>
                  </a:lnTo>
                  <a:lnTo>
                    <a:pt x="988" y="680"/>
                  </a:lnTo>
                  <a:lnTo>
                    <a:pt x="988" y="682"/>
                  </a:lnTo>
                  <a:lnTo>
                    <a:pt x="986" y="684"/>
                  </a:lnTo>
                  <a:lnTo>
                    <a:pt x="986" y="682"/>
                  </a:lnTo>
                  <a:lnTo>
                    <a:pt x="984" y="680"/>
                  </a:lnTo>
                  <a:lnTo>
                    <a:pt x="981" y="680"/>
                  </a:lnTo>
                  <a:lnTo>
                    <a:pt x="979" y="680"/>
                  </a:lnTo>
                  <a:lnTo>
                    <a:pt x="979" y="682"/>
                  </a:lnTo>
                  <a:lnTo>
                    <a:pt x="979" y="684"/>
                  </a:lnTo>
                  <a:lnTo>
                    <a:pt x="977" y="686"/>
                  </a:lnTo>
                  <a:lnTo>
                    <a:pt x="975" y="686"/>
                  </a:lnTo>
                  <a:lnTo>
                    <a:pt x="973" y="688"/>
                  </a:lnTo>
                  <a:lnTo>
                    <a:pt x="973" y="690"/>
                  </a:lnTo>
                  <a:lnTo>
                    <a:pt x="971" y="690"/>
                  </a:lnTo>
                  <a:lnTo>
                    <a:pt x="968" y="692"/>
                  </a:lnTo>
                  <a:lnTo>
                    <a:pt x="968" y="694"/>
                  </a:lnTo>
                  <a:lnTo>
                    <a:pt x="968" y="692"/>
                  </a:lnTo>
                  <a:lnTo>
                    <a:pt x="966" y="692"/>
                  </a:lnTo>
                  <a:lnTo>
                    <a:pt x="966" y="690"/>
                  </a:lnTo>
                  <a:lnTo>
                    <a:pt x="964" y="688"/>
                  </a:lnTo>
                  <a:lnTo>
                    <a:pt x="962" y="686"/>
                  </a:lnTo>
                  <a:lnTo>
                    <a:pt x="960" y="688"/>
                  </a:lnTo>
                  <a:lnTo>
                    <a:pt x="960" y="686"/>
                  </a:lnTo>
                  <a:lnTo>
                    <a:pt x="958" y="684"/>
                  </a:lnTo>
                  <a:lnTo>
                    <a:pt x="958" y="682"/>
                  </a:lnTo>
                  <a:lnTo>
                    <a:pt x="958" y="680"/>
                  </a:lnTo>
                  <a:lnTo>
                    <a:pt x="956" y="678"/>
                  </a:lnTo>
                  <a:lnTo>
                    <a:pt x="953" y="676"/>
                  </a:lnTo>
                  <a:lnTo>
                    <a:pt x="951" y="676"/>
                  </a:lnTo>
                  <a:lnTo>
                    <a:pt x="951" y="674"/>
                  </a:lnTo>
                  <a:lnTo>
                    <a:pt x="949" y="674"/>
                  </a:lnTo>
                  <a:lnTo>
                    <a:pt x="947" y="672"/>
                  </a:lnTo>
                  <a:lnTo>
                    <a:pt x="945" y="672"/>
                  </a:lnTo>
                  <a:lnTo>
                    <a:pt x="943" y="672"/>
                  </a:lnTo>
                  <a:lnTo>
                    <a:pt x="943" y="670"/>
                  </a:lnTo>
                  <a:lnTo>
                    <a:pt x="941" y="670"/>
                  </a:lnTo>
                  <a:lnTo>
                    <a:pt x="938" y="672"/>
                  </a:lnTo>
                  <a:lnTo>
                    <a:pt x="936" y="672"/>
                  </a:lnTo>
                  <a:lnTo>
                    <a:pt x="934" y="674"/>
                  </a:lnTo>
                  <a:lnTo>
                    <a:pt x="932" y="674"/>
                  </a:lnTo>
                  <a:lnTo>
                    <a:pt x="930" y="676"/>
                  </a:lnTo>
                  <a:lnTo>
                    <a:pt x="928" y="676"/>
                  </a:lnTo>
                  <a:lnTo>
                    <a:pt x="926" y="676"/>
                  </a:lnTo>
                  <a:lnTo>
                    <a:pt x="923" y="676"/>
                  </a:lnTo>
                  <a:lnTo>
                    <a:pt x="921" y="674"/>
                  </a:lnTo>
                  <a:lnTo>
                    <a:pt x="919" y="674"/>
                  </a:lnTo>
                  <a:lnTo>
                    <a:pt x="917" y="672"/>
                  </a:lnTo>
                  <a:lnTo>
                    <a:pt x="917" y="670"/>
                  </a:lnTo>
                  <a:lnTo>
                    <a:pt x="915" y="670"/>
                  </a:lnTo>
                  <a:lnTo>
                    <a:pt x="913" y="668"/>
                  </a:lnTo>
                  <a:lnTo>
                    <a:pt x="910" y="668"/>
                  </a:lnTo>
                  <a:lnTo>
                    <a:pt x="910" y="666"/>
                  </a:lnTo>
                  <a:lnTo>
                    <a:pt x="908" y="666"/>
                  </a:lnTo>
                  <a:lnTo>
                    <a:pt x="906" y="664"/>
                  </a:lnTo>
                  <a:lnTo>
                    <a:pt x="904" y="664"/>
                  </a:lnTo>
                  <a:lnTo>
                    <a:pt x="902" y="664"/>
                  </a:lnTo>
                  <a:lnTo>
                    <a:pt x="900" y="662"/>
                  </a:lnTo>
                  <a:lnTo>
                    <a:pt x="898" y="662"/>
                  </a:lnTo>
                  <a:lnTo>
                    <a:pt x="895" y="662"/>
                  </a:lnTo>
                  <a:lnTo>
                    <a:pt x="893" y="662"/>
                  </a:lnTo>
                  <a:lnTo>
                    <a:pt x="891" y="662"/>
                  </a:lnTo>
                  <a:lnTo>
                    <a:pt x="889" y="662"/>
                  </a:lnTo>
                  <a:lnTo>
                    <a:pt x="887" y="662"/>
                  </a:lnTo>
                  <a:lnTo>
                    <a:pt x="885" y="664"/>
                  </a:lnTo>
                  <a:lnTo>
                    <a:pt x="883" y="664"/>
                  </a:lnTo>
                  <a:lnTo>
                    <a:pt x="883" y="666"/>
                  </a:lnTo>
                  <a:lnTo>
                    <a:pt x="880" y="666"/>
                  </a:lnTo>
                  <a:lnTo>
                    <a:pt x="878" y="666"/>
                  </a:lnTo>
                  <a:lnTo>
                    <a:pt x="878" y="668"/>
                  </a:lnTo>
                  <a:lnTo>
                    <a:pt x="876" y="668"/>
                  </a:lnTo>
                  <a:lnTo>
                    <a:pt x="874" y="670"/>
                  </a:lnTo>
                  <a:lnTo>
                    <a:pt x="872" y="670"/>
                  </a:lnTo>
                  <a:lnTo>
                    <a:pt x="870" y="670"/>
                  </a:lnTo>
                  <a:lnTo>
                    <a:pt x="868" y="672"/>
                  </a:lnTo>
                  <a:lnTo>
                    <a:pt x="865" y="674"/>
                  </a:lnTo>
                  <a:lnTo>
                    <a:pt x="863" y="674"/>
                  </a:lnTo>
                  <a:lnTo>
                    <a:pt x="861" y="674"/>
                  </a:lnTo>
                  <a:lnTo>
                    <a:pt x="859" y="676"/>
                  </a:lnTo>
                  <a:lnTo>
                    <a:pt x="861" y="674"/>
                  </a:lnTo>
                  <a:lnTo>
                    <a:pt x="859" y="672"/>
                  </a:lnTo>
                  <a:lnTo>
                    <a:pt x="857" y="672"/>
                  </a:lnTo>
                  <a:lnTo>
                    <a:pt x="855" y="672"/>
                  </a:lnTo>
                  <a:lnTo>
                    <a:pt x="853" y="674"/>
                  </a:lnTo>
                  <a:lnTo>
                    <a:pt x="850" y="672"/>
                  </a:lnTo>
                  <a:lnTo>
                    <a:pt x="848" y="670"/>
                  </a:lnTo>
                  <a:lnTo>
                    <a:pt x="846" y="670"/>
                  </a:lnTo>
                  <a:lnTo>
                    <a:pt x="844" y="670"/>
                  </a:lnTo>
                  <a:lnTo>
                    <a:pt x="842" y="670"/>
                  </a:lnTo>
                  <a:lnTo>
                    <a:pt x="840" y="670"/>
                  </a:lnTo>
                  <a:lnTo>
                    <a:pt x="837" y="670"/>
                  </a:lnTo>
                  <a:lnTo>
                    <a:pt x="835" y="670"/>
                  </a:lnTo>
                  <a:lnTo>
                    <a:pt x="833" y="670"/>
                  </a:lnTo>
                  <a:lnTo>
                    <a:pt x="831" y="672"/>
                  </a:lnTo>
                  <a:lnTo>
                    <a:pt x="831" y="670"/>
                  </a:lnTo>
                  <a:lnTo>
                    <a:pt x="829" y="670"/>
                  </a:lnTo>
                  <a:lnTo>
                    <a:pt x="827" y="670"/>
                  </a:lnTo>
                  <a:lnTo>
                    <a:pt x="825" y="668"/>
                  </a:lnTo>
                  <a:lnTo>
                    <a:pt x="822" y="666"/>
                  </a:lnTo>
                  <a:lnTo>
                    <a:pt x="822" y="664"/>
                  </a:lnTo>
                  <a:lnTo>
                    <a:pt x="820" y="664"/>
                  </a:lnTo>
                  <a:lnTo>
                    <a:pt x="820" y="662"/>
                  </a:lnTo>
                  <a:lnTo>
                    <a:pt x="818" y="660"/>
                  </a:lnTo>
                  <a:lnTo>
                    <a:pt x="816" y="660"/>
                  </a:lnTo>
                  <a:lnTo>
                    <a:pt x="814" y="660"/>
                  </a:lnTo>
                  <a:lnTo>
                    <a:pt x="812" y="658"/>
                  </a:lnTo>
                  <a:lnTo>
                    <a:pt x="810" y="656"/>
                  </a:lnTo>
                  <a:lnTo>
                    <a:pt x="807" y="654"/>
                  </a:lnTo>
                  <a:lnTo>
                    <a:pt x="805" y="652"/>
                  </a:lnTo>
                  <a:lnTo>
                    <a:pt x="803" y="654"/>
                  </a:lnTo>
                  <a:lnTo>
                    <a:pt x="801" y="652"/>
                  </a:lnTo>
                  <a:lnTo>
                    <a:pt x="799" y="652"/>
                  </a:lnTo>
                  <a:lnTo>
                    <a:pt x="797" y="652"/>
                  </a:lnTo>
                  <a:lnTo>
                    <a:pt x="795" y="652"/>
                  </a:lnTo>
                  <a:lnTo>
                    <a:pt x="792" y="650"/>
                  </a:lnTo>
                  <a:lnTo>
                    <a:pt x="790" y="650"/>
                  </a:lnTo>
                  <a:lnTo>
                    <a:pt x="788" y="648"/>
                  </a:lnTo>
                  <a:lnTo>
                    <a:pt x="786" y="648"/>
                  </a:lnTo>
                  <a:lnTo>
                    <a:pt x="784" y="648"/>
                  </a:lnTo>
                  <a:lnTo>
                    <a:pt x="782" y="648"/>
                  </a:lnTo>
                  <a:lnTo>
                    <a:pt x="779" y="648"/>
                  </a:lnTo>
                  <a:lnTo>
                    <a:pt x="777" y="646"/>
                  </a:lnTo>
                  <a:lnTo>
                    <a:pt x="775" y="648"/>
                  </a:lnTo>
                  <a:lnTo>
                    <a:pt x="773" y="648"/>
                  </a:lnTo>
                  <a:lnTo>
                    <a:pt x="771" y="648"/>
                  </a:lnTo>
                  <a:lnTo>
                    <a:pt x="769" y="648"/>
                  </a:lnTo>
                  <a:lnTo>
                    <a:pt x="767" y="648"/>
                  </a:lnTo>
                  <a:lnTo>
                    <a:pt x="764" y="646"/>
                  </a:lnTo>
                  <a:lnTo>
                    <a:pt x="762" y="646"/>
                  </a:lnTo>
                  <a:lnTo>
                    <a:pt x="760" y="646"/>
                  </a:lnTo>
                  <a:lnTo>
                    <a:pt x="758" y="646"/>
                  </a:lnTo>
                  <a:lnTo>
                    <a:pt x="756" y="646"/>
                  </a:lnTo>
                  <a:lnTo>
                    <a:pt x="754" y="646"/>
                  </a:lnTo>
                  <a:lnTo>
                    <a:pt x="754" y="644"/>
                  </a:lnTo>
                  <a:lnTo>
                    <a:pt x="752" y="644"/>
                  </a:lnTo>
                  <a:lnTo>
                    <a:pt x="749" y="642"/>
                  </a:lnTo>
                  <a:lnTo>
                    <a:pt x="749" y="640"/>
                  </a:lnTo>
                  <a:lnTo>
                    <a:pt x="747" y="638"/>
                  </a:lnTo>
                  <a:lnTo>
                    <a:pt x="745" y="638"/>
                  </a:lnTo>
                  <a:lnTo>
                    <a:pt x="745" y="636"/>
                  </a:lnTo>
                  <a:lnTo>
                    <a:pt x="743" y="634"/>
                  </a:lnTo>
                  <a:lnTo>
                    <a:pt x="743" y="636"/>
                  </a:lnTo>
                  <a:lnTo>
                    <a:pt x="741" y="634"/>
                  </a:lnTo>
                  <a:lnTo>
                    <a:pt x="741" y="632"/>
                  </a:lnTo>
                  <a:lnTo>
                    <a:pt x="741" y="630"/>
                  </a:lnTo>
                  <a:lnTo>
                    <a:pt x="741" y="628"/>
                  </a:lnTo>
                  <a:lnTo>
                    <a:pt x="741" y="626"/>
                  </a:lnTo>
                  <a:lnTo>
                    <a:pt x="739" y="624"/>
                  </a:lnTo>
                  <a:lnTo>
                    <a:pt x="739" y="622"/>
                  </a:lnTo>
                  <a:lnTo>
                    <a:pt x="737" y="620"/>
                  </a:lnTo>
                  <a:lnTo>
                    <a:pt x="737" y="618"/>
                  </a:lnTo>
                  <a:lnTo>
                    <a:pt x="737" y="616"/>
                  </a:lnTo>
                  <a:lnTo>
                    <a:pt x="737" y="614"/>
                  </a:lnTo>
                  <a:lnTo>
                    <a:pt x="734" y="612"/>
                  </a:lnTo>
                  <a:lnTo>
                    <a:pt x="732" y="610"/>
                  </a:lnTo>
                  <a:lnTo>
                    <a:pt x="732" y="608"/>
                  </a:lnTo>
                  <a:lnTo>
                    <a:pt x="732" y="606"/>
                  </a:lnTo>
                  <a:lnTo>
                    <a:pt x="730" y="606"/>
                  </a:lnTo>
                  <a:lnTo>
                    <a:pt x="728" y="604"/>
                  </a:lnTo>
                  <a:lnTo>
                    <a:pt x="728" y="602"/>
                  </a:lnTo>
                  <a:lnTo>
                    <a:pt x="726" y="600"/>
                  </a:lnTo>
                  <a:lnTo>
                    <a:pt x="726" y="598"/>
                  </a:lnTo>
                  <a:lnTo>
                    <a:pt x="724" y="596"/>
                  </a:lnTo>
                  <a:lnTo>
                    <a:pt x="722" y="594"/>
                  </a:lnTo>
                  <a:lnTo>
                    <a:pt x="719" y="592"/>
                  </a:lnTo>
                  <a:lnTo>
                    <a:pt x="719" y="590"/>
                  </a:lnTo>
                  <a:lnTo>
                    <a:pt x="717" y="588"/>
                  </a:lnTo>
                  <a:lnTo>
                    <a:pt x="717" y="586"/>
                  </a:lnTo>
                  <a:lnTo>
                    <a:pt x="715" y="586"/>
                  </a:lnTo>
                  <a:lnTo>
                    <a:pt x="715" y="584"/>
                  </a:lnTo>
                  <a:lnTo>
                    <a:pt x="713" y="582"/>
                  </a:lnTo>
                  <a:lnTo>
                    <a:pt x="713" y="580"/>
                  </a:lnTo>
                  <a:lnTo>
                    <a:pt x="711" y="578"/>
                  </a:lnTo>
                  <a:lnTo>
                    <a:pt x="709" y="576"/>
                  </a:lnTo>
                  <a:lnTo>
                    <a:pt x="709" y="574"/>
                  </a:lnTo>
                  <a:lnTo>
                    <a:pt x="706" y="574"/>
                  </a:lnTo>
                  <a:lnTo>
                    <a:pt x="704" y="572"/>
                  </a:lnTo>
                  <a:lnTo>
                    <a:pt x="704" y="570"/>
                  </a:lnTo>
                  <a:lnTo>
                    <a:pt x="702" y="568"/>
                  </a:lnTo>
                  <a:lnTo>
                    <a:pt x="700" y="568"/>
                  </a:lnTo>
                  <a:lnTo>
                    <a:pt x="700" y="566"/>
                  </a:lnTo>
                  <a:lnTo>
                    <a:pt x="698" y="564"/>
                  </a:lnTo>
                  <a:lnTo>
                    <a:pt x="696" y="562"/>
                  </a:lnTo>
                  <a:lnTo>
                    <a:pt x="694" y="560"/>
                  </a:lnTo>
                  <a:lnTo>
                    <a:pt x="691" y="558"/>
                  </a:lnTo>
                  <a:lnTo>
                    <a:pt x="689" y="556"/>
                  </a:lnTo>
                  <a:lnTo>
                    <a:pt x="687" y="554"/>
                  </a:lnTo>
                  <a:lnTo>
                    <a:pt x="685" y="554"/>
                  </a:lnTo>
                  <a:lnTo>
                    <a:pt x="685" y="552"/>
                  </a:lnTo>
                  <a:lnTo>
                    <a:pt x="683" y="550"/>
                  </a:lnTo>
                  <a:lnTo>
                    <a:pt x="681" y="550"/>
                  </a:lnTo>
                  <a:lnTo>
                    <a:pt x="679" y="548"/>
                  </a:lnTo>
                  <a:lnTo>
                    <a:pt x="676" y="547"/>
                  </a:lnTo>
                  <a:lnTo>
                    <a:pt x="674" y="547"/>
                  </a:lnTo>
                  <a:lnTo>
                    <a:pt x="672" y="545"/>
                  </a:lnTo>
                  <a:lnTo>
                    <a:pt x="672" y="543"/>
                  </a:lnTo>
                  <a:lnTo>
                    <a:pt x="670" y="543"/>
                  </a:lnTo>
                  <a:lnTo>
                    <a:pt x="668" y="541"/>
                  </a:lnTo>
                  <a:lnTo>
                    <a:pt x="668" y="543"/>
                  </a:lnTo>
                  <a:lnTo>
                    <a:pt x="666" y="545"/>
                  </a:lnTo>
                  <a:lnTo>
                    <a:pt x="666" y="547"/>
                  </a:lnTo>
                  <a:lnTo>
                    <a:pt x="664" y="548"/>
                  </a:lnTo>
                  <a:lnTo>
                    <a:pt x="664" y="550"/>
                  </a:lnTo>
                  <a:lnTo>
                    <a:pt x="664" y="548"/>
                  </a:lnTo>
                  <a:lnTo>
                    <a:pt x="666" y="547"/>
                  </a:lnTo>
                  <a:lnTo>
                    <a:pt x="666" y="545"/>
                  </a:lnTo>
                  <a:lnTo>
                    <a:pt x="668" y="543"/>
                  </a:lnTo>
                  <a:lnTo>
                    <a:pt x="668" y="541"/>
                  </a:lnTo>
                  <a:lnTo>
                    <a:pt x="666" y="541"/>
                  </a:lnTo>
                  <a:lnTo>
                    <a:pt x="664" y="539"/>
                  </a:lnTo>
                  <a:lnTo>
                    <a:pt x="661" y="539"/>
                  </a:lnTo>
                  <a:lnTo>
                    <a:pt x="659" y="537"/>
                  </a:lnTo>
                  <a:lnTo>
                    <a:pt x="657" y="537"/>
                  </a:lnTo>
                  <a:lnTo>
                    <a:pt x="655" y="537"/>
                  </a:lnTo>
                  <a:lnTo>
                    <a:pt x="653" y="537"/>
                  </a:lnTo>
                  <a:lnTo>
                    <a:pt x="651" y="535"/>
                  </a:lnTo>
                  <a:lnTo>
                    <a:pt x="648" y="535"/>
                  </a:lnTo>
                  <a:lnTo>
                    <a:pt x="648" y="533"/>
                  </a:lnTo>
                  <a:lnTo>
                    <a:pt x="646" y="533"/>
                  </a:lnTo>
                  <a:lnTo>
                    <a:pt x="644" y="531"/>
                  </a:lnTo>
                  <a:lnTo>
                    <a:pt x="642" y="531"/>
                  </a:lnTo>
                  <a:lnTo>
                    <a:pt x="640" y="531"/>
                  </a:lnTo>
                  <a:lnTo>
                    <a:pt x="638" y="529"/>
                  </a:lnTo>
                  <a:lnTo>
                    <a:pt x="636" y="529"/>
                  </a:lnTo>
                  <a:lnTo>
                    <a:pt x="633" y="529"/>
                  </a:lnTo>
                  <a:lnTo>
                    <a:pt x="631" y="527"/>
                  </a:lnTo>
                  <a:lnTo>
                    <a:pt x="629" y="527"/>
                  </a:lnTo>
                  <a:lnTo>
                    <a:pt x="627" y="527"/>
                  </a:lnTo>
                  <a:lnTo>
                    <a:pt x="625" y="525"/>
                  </a:lnTo>
                  <a:lnTo>
                    <a:pt x="623" y="525"/>
                  </a:lnTo>
                  <a:lnTo>
                    <a:pt x="621" y="525"/>
                  </a:lnTo>
                  <a:lnTo>
                    <a:pt x="618" y="525"/>
                  </a:lnTo>
                  <a:lnTo>
                    <a:pt x="616" y="525"/>
                  </a:lnTo>
                  <a:lnTo>
                    <a:pt x="614" y="525"/>
                  </a:lnTo>
                  <a:lnTo>
                    <a:pt x="612" y="525"/>
                  </a:lnTo>
                  <a:lnTo>
                    <a:pt x="610" y="523"/>
                  </a:lnTo>
                  <a:lnTo>
                    <a:pt x="608" y="523"/>
                  </a:lnTo>
                  <a:lnTo>
                    <a:pt x="606" y="523"/>
                  </a:lnTo>
                  <a:lnTo>
                    <a:pt x="603" y="523"/>
                  </a:lnTo>
                  <a:lnTo>
                    <a:pt x="601" y="523"/>
                  </a:lnTo>
                  <a:lnTo>
                    <a:pt x="599" y="521"/>
                  </a:lnTo>
                  <a:lnTo>
                    <a:pt x="597" y="521"/>
                  </a:lnTo>
                  <a:lnTo>
                    <a:pt x="595" y="521"/>
                  </a:lnTo>
                  <a:lnTo>
                    <a:pt x="593" y="521"/>
                  </a:lnTo>
                  <a:lnTo>
                    <a:pt x="591" y="523"/>
                  </a:lnTo>
                  <a:lnTo>
                    <a:pt x="588" y="523"/>
                  </a:lnTo>
                  <a:lnTo>
                    <a:pt x="586" y="523"/>
                  </a:lnTo>
                  <a:lnTo>
                    <a:pt x="584" y="523"/>
                  </a:lnTo>
                  <a:lnTo>
                    <a:pt x="582" y="523"/>
                  </a:lnTo>
                  <a:lnTo>
                    <a:pt x="580" y="523"/>
                  </a:lnTo>
                  <a:lnTo>
                    <a:pt x="578" y="523"/>
                  </a:lnTo>
                  <a:lnTo>
                    <a:pt x="575" y="523"/>
                  </a:lnTo>
                  <a:lnTo>
                    <a:pt x="573" y="523"/>
                  </a:lnTo>
                  <a:lnTo>
                    <a:pt x="571" y="523"/>
                  </a:lnTo>
                  <a:lnTo>
                    <a:pt x="569" y="523"/>
                  </a:lnTo>
                  <a:lnTo>
                    <a:pt x="567" y="523"/>
                  </a:lnTo>
                  <a:lnTo>
                    <a:pt x="565" y="523"/>
                  </a:lnTo>
                  <a:lnTo>
                    <a:pt x="563" y="523"/>
                  </a:lnTo>
                  <a:lnTo>
                    <a:pt x="560" y="525"/>
                  </a:lnTo>
                  <a:lnTo>
                    <a:pt x="558" y="525"/>
                  </a:lnTo>
                  <a:lnTo>
                    <a:pt x="556" y="527"/>
                  </a:lnTo>
                  <a:lnTo>
                    <a:pt x="554" y="529"/>
                  </a:lnTo>
                  <a:lnTo>
                    <a:pt x="552" y="529"/>
                  </a:lnTo>
                  <a:lnTo>
                    <a:pt x="550" y="529"/>
                  </a:lnTo>
                  <a:lnTo>
                    <a:pt x="552" y="531"/>
                  </a:lnTo>
                  <a:lnTo>
                    <a:pt x="550" y="529"/>
                  </a:lnTo>
                  <a:lnTo>
                    <a:pt x="548" y="531"/>
                  </a:lnTo>
                  <a:lnTo>
                    <a:pt x="548" y="529"/>
                  </a:lnTo>
                  <a:lnTo>
                    <a:pt x="545" y="529"/>
                  </a:lnTo>
                  <a:lnTo>
                    <a:pt x="543" y="529"/>
                  </a:lnTo>
                  <a:lnTo>
                    <a:pt x="541" y="529"/>
                  </a:lnTo>
                  <a:lnTo>
                    <a:pt x="539" y="529"/>
                  </a:lnTo>
                  <a:lnTo>
                    <a:pt x="537" y="531"/>
                  </a:lnTo>
                  <a:lnTo>
                    <a:pt x="537" y="529"/>
                  </a:lnTo>
                  <a:lnTo>
                    <a:pt x="535" y="529"/>
                  </a:lnTo>
                  <a:lnTo>
                    <a:pt x="533" y="529"/>
                  </a:lnTo>
                  <a:lnTo>
                    <a:pt x="530" y="529"/>
                  </a:lnTo>
                  <a:lnTo>
                    <a:pt x="528" y="529"/>
                  </a:lnTo>
                  <a:lnTo>
                    <a:pt x="528" y="527"/>
                  </a:lnTo>
                  <a:lnTo>
                    <a:pt x="526" y="527"/>
                  </a:lnTo>
                  <a:lnTo>
                    <a:pt x="524" y="525"/>
                  </a:lnTo>
                  <a:lnTo>
                    <a:pt x="522" y="525"/>
                  </a:lnTo>
                  <a:lnTo>
                    <a:pt x="520" y="523"/>
                  </a:lnTo>
                  <a:lnTo>
                    <a:pt x="520" y="521"/>
                  </a:lnTo>
                  <a:lnTo>
                    <a:pt x="517" y="519"/>
                  </a:lnTo>
                  <a:lnTo>
                    <a:pt x="517" y="517"/>
                  </a:lnTo>
                  <a:lnTo>
                    <a:pt x="515" y="515"/>
                  </a:lnTo>
                  <a:lnTo>
                    <a:pt x="513" y="515"/>
                  </a:lnTo>
                  <a:lnTo>
                    <a:pt x="511" y="513"/>
                  </a:lnTo>
                  <a:lnTo>
                    <a:pt x="509" y="513"/>
                  </a:lnTo>
                  <a:lnTo>
                    <a:pt x="507" y="511"/>
                  </a:lnTo>
                  <a:lnTo>
                    <a:pt x="505" y="511"/>
                  </a:lnTo>
                  <a:lnTo>
                    <a:pt x="502" y="511"/>
                  </a:lnTo>
                  <a:lnTo>
                    <a:pt x="500" y="511"/>
                  </a:lnTo>
                  <a:lnTo>
                    <a:pt x="498" y="511"/>
                  </a:lnTo>
                  <a:lnTo>
                    <a:pt x="496" y="511"/>
                  </a:lnTo>
                  <a:lnTo>
                    <a:pt x="492" y="511"/>
                  </a:lnTo>
                  <a:lnTo>
                    <a:pt x="490" y="513"/>
                  </a:lnTo>
                  <a:lnTo>
                    <a:pt x="487" y="511"/>
                  </a:lnTo>
                  <a:lnTo>
                    <a:pt x="485" y="511"/>
                  </a:lnTo>
                  <a:lnTo>
                    <a:pt x="483" y="511"/>
                  </a:lnTo>
                  <a:lnTo>
                    <a:pt x="481" y="511"/>
                  </a:lnTo>
                  <a:lnTo>
                    <a:pt x="481" y="509"/>
                  </a:lnTo>
                  <a:lnTo>
                    <a:pt x="479" y="509"/>
                  </a:lnTo>
                  <a:lnTo>
                    <a:pt x="477" y="507"/>
                  </a:lnTo>
                  <a:lnTo>
                    <a:pt x="475" y="505"/>
                  </a:lnTo>
                  <a:lnTo>
                    <a:pt x="475" y="503"/>
                  </a:lnTo>
                  <a:lnTo>
                    <a:pt x="472" y="503"/>
                  </a:lnTo>
                  <a:lnTo>
                    <a:pt x="470" y="501"/>
                  </a:lnTo>
                  <a:lnTo>
                    <a:pt x="468" y="503"/>
                  </a:lnTo>
                  <a:lnTo>
                    <a:pt x="466" y="501"/>
                  </a:lnTo>
                  <a:lnTo>
                    <a:pt x="464" y="501"/>
                  </a:lnTo>
                  <a:lnTo>
                    <a:pt x="462" y="499"/>
                  </a:lnTo>
                  <a:lnTo>
                    <a:pt x="459" y="497"/>
                  </a:lnTo>
                  <a:lnTo>
                    <a:pt x="457" y="497"/>
                  </a:lnTo>
                  <a:lnTo>
                    <a:pt x="455" y="495"/>
                  </a:lnTo>
                  <a:lnTo>
                    <a:pt x="453" y="495"/>
                  </a:lnTo>
                  <a:lnTo>
                    <a:pt x="451" y="495"/>
                  </a:lnTo>
                  <a:lnTo>
                    <a:pt x="449" y="495"/>
                  </a:lnTo>
                  <a:lnTo>
                    <a:pt x="449" y="493"/>
                  </a:lnTo>
                  <a:lnTo>
                    <a:pt x="449" y="491"/>
                  </a:lnTo>
                  <a:lnTo>
                    <a:pt x="449" y="489"/>
                  </a:lnTo>
                  <a:lnTo>
                    <a:pt x="447" y="489"/>
                  </a:lnTo>
                  <a:lnTo>
                    <a:pt x="447" y="487"/>
                  </a:lnTo>
                  <a:lnTo>
                    <a:pt x="444" y="485"/>
                  </a:lnTo>
                  <a:lnTo>
                    <a:pt x="444" y="483"/>
                  </a:lnTo>
                  <a:lnTo>
                    <a:pt x="442" y="483"/>
                  </a:lnTo>
                  <a:lnTo>
                    <a:pt x="442" y="481"/>
                  </a:lnTo>
                  <a:lnTo>
                    <a:pt x="440" y="479"/>
                  </a:lnTo>
                  <a:lnTo>
                    <a:pt x="438" y="479"/>
                  </a:lnTo>
                  <a:lnTo>
                    <a:pt x="436" y="477"/>
                  </a:lnTo>
                  <a:lnTo>
                    <a:pt x="434" y="477"/>
                  </a:lnTo>
                  <a:lnTo>
                    <a:pt x="432" y="477"/>
                  </a:lnTo>
                  <a:lnTo>
                    <a:pt x="432" y="475"/>
                  </a:lnTo>
                  <a:lnTo>
                    <a:pt x="429" y="473"/>
                  </a:lnTo>
                  <a:lnTo>
                    <a:pt x="427" y="473"/>
                  </a:lnTo>
                  <a:lnTo>
                    <a:pt x="427" y="471"/>
                  </a:lnTo>
                  <a:lnTo>
                    <a:pt x="425" y="469"/>
                  </a:lnTo>
                  <a:lnTo>
                    <a:pt x="423" y="469"/>
                  </a:lnTo>
                  <a:lnTo>
                    <a:pt x="421" y="467"/>
                  </a:lnTo>
                  <a:lnTo>
                    <a:pt x="419" y="467"/>
                  </a:lnTo>
                  <a:lnTo>
                    <a:pt x="417" y="467"/>
                  </a:lnTo>
                  <a:lnTo>
                    <a:pt x="417" y="465"/>
                  </a:lnTo>
                  <a:lnTo>
                    <a:pt x="414" y="463"/>
                  </a:lnTo>
                  <a:lnTo>
                    <a:pt x="414" y="461"/>
                  </a:lnTo>
                  <a:lnTo>
                    <a:pt x="412" y="461"/>
                  </a:lnTo>
                  <a:lnTo>
                    <a:pt x="410" y="459"/>
                  </a:lnTo>
                  <a:lnTo>
                    <a:pt x="408" y="457"/>
                  </a:lnTo>
                  <a:lnTo>
                    <a:pt x="406" y="457"/>
                  </a:lnTo>
                  <a:lnTo>
                    <a:pt x="404" y="457"/>
                  </a:lnTo>
                  <a:lnTo>
                    <a:pt x="402" y="457"/>
                  </a:lnTo>
                  <a:lnTo>
                    <a:pt x="402" y="459"/>
                  </a:lnTo>
                  <a:lnTo>
                    <a:pt x="399" y="457"/>
                  </a:lnTo>
                  <a:lnTo>
                    <a:pt x="399" y="459"/>
                  </a:lnTo>
                  <a:lnTo>
                    <a:pt x="399" y="457"/>
                  </a:lnTo>
                  <a:lnTo>
                    <a:pt x="397" y="457"/>
                  </a:lnTo>
                  <a:lnTo>
                    <a:pt x="395" y="457"/>
                  </a:lnTo>
                  <a:lnTo>
                    <a:pt x="393" y="455"/>
                  </a:lnTo>
                  <a:lnTo>
                    <a:pt x="391" y="455"/>
                  </a:lnTo>
                  <a:lnTo>
                    <a:pt x="389" y="455"/>
                  </a:lnTo>
                  <a:lnTo>
                    <a:pt x="389" y="457"/>
                  </a:lnTo>
                  <a:lnTo>
                    <a:pt x="386" y="457"/>
                  </a:lnTo>
                  <a:lnTo>
                    <a:pt x="384" y="457"/>
                  </a:lnTo>
                  <a:lnTo>
                    <a:pt x="382" y="459"/>
                  </a:lnTo>
                  <a:lnTo>
                    <a:pt x="380" y="457"/>
                  </a:lnTo>
                  <a:lnTo>
                    <a:pt x="378" y="455"/>
                  </a:lnTo>
                  <a:lnTo>
                    <a:pt x="376" y="455"/>
                  </a:lnTo>
                  <a:lnTo>
                    <a:pt x="376" y="457"/>
                  </a:lnTo>
                  <a:lnTo>
                    <a:pt x="374" y="455"/>
                  </a:lnTo>
                  <a:lnTo>
                    <a:pt x="371" y="457"/>
                  </a:lnTo>
                  <a:lnTo>
                    <a:pt x="371" y="455"/>
                  </a:lnTo>
                  <a:lnTo>
                    <a:pt x="369" y="453"/>
                  </a:lnTo>
                  <a:lnTo>
                    <a:pt x="367" y="453"/>
                  </a:lnTo>
                  <a:lnTo>
                    <a:pt x="365" y="453"/>
                  </a:lnTo>
                  <a:lnTo>
                    <a:pt x="363" y="451"/>
                  </a:lnTo>
                  <a:lnTo>
                    <a:pt x="363" y="449"/>
                  </a:lnTo>
                  <a:lnTo>
                    <a:pt x="361" y="449"/>
                  </a:lnTo>
                  <a:lnTo>
                    <a:pt x="359" y="447"/>
                  </a:lnTo>
                  <a:lnTo>
                    <a:pt x="359" y="445"/>
                  </a:lnTo>
                  <a:lnTo>
                    <a:pt x="356" y="443"/>
                  </a:lnTo>
                  <a:lnTo>
                    <a:pt x="354" y="441"/>
                  </a:lnTo>
                  <a:lnTo>
                    <a:pt x="352" y="441"/>
                  </a:lnTo>
                  <a:lnTo>
                    <a:pt x="350" y="441"/>
                  </a:lnTo>
                  <a:lnTo>
                    <a:pt x="350" y="439"/>
                  </a:lnTo>
                  <a:lnTo>
                    <a:pt x="348" y="439"/>
                  </a:lnTo>
                  <a:lnTo>
                    <a:pt x="348" y="437"/>
                  </a:lnTo>
                  <a:lnTo>
                    <a:pt x="346" y="437"/>
                  </a:lnTo>
                  <a:lnTo>
                    <a:pt x="344" y="435"/>
                  </a:lnTo>
                  <a:lnTo>
                    <a:pt x="341" y="435"/>
                  </a:lnTo>
                  <a:lnTo>
                    <a:pt x="339" y="435"/>
                  </a:lnTo>
                  <a:lnTo>
                    <a:pt x="339" y="433"/>
                  </a:lnTo>
                  <a:lnTo>
                    <a:pt x="337" y="431"/>
                  </a:lnTo>
                  <a:lnTo>
                    <a:pt x="335" y="431"/>
                  </a:lnTo>
                  <a:lnTo>
                    <a:pt x="333" y="431"/>
                  </a:lnTo>
                  <a:lnTo>
                    <a:pt x="331" y="431"/>
                  </a:lnTo>
                  <a:lnTo>
                    <a:pt x="328" y="429"/>
                  </a:lnTo>
                  <a:lnTo>
                    <a:pt x="326" y="429"/>
                  </a:lnTo>
                  <a:lnTo>
                    <a:pt x="324" y="429"/>
                  </a:lnTo>
                  <a:lnTo>
                    <a:pt x="324" y="427"/>
                  </a:lnTo>
                  <a:lnTo>
                    <a:pt x="322" y="425"/>
                  </a:lnTo>
                  <a:lnTo>
                    <a:pt x="320" y="423"/>
                  </a:lnTo>
                  <a:lnTo>
                    <a:pt x="318" y="421"/>
                  </a:lnTo>
                  <a:lnTo>
                    <a:pt x="316" y="419"/>
                  </a:lnTo>
                  <a:lnTo>
                    <a:pt x="313" y="419"/>
                  </a:lnTo>
                  <a:lnTo>
                    <a:pt x="311" y="419"/>
                  </a:lnTo>
                  <a:lnTo>
                    <a:pt x="309" y="419"/>
                  </a:lnTo>
                  <a:lnTo>
                    <a:pt x="307" y="419"/>
                  </a:lnTo>
                  <a:lnTo>
                    <a:pt x="305" y="417"/>
                  </a:lnTo>
                  <a:lnTo>
                    <a:pt x="305" y="415"/>
                  </a:lnTo>
                  <a:lnTo>
                    <a:pt x="305" y="413"/>
                  </a:lnTo>
                  <a:lnTo>
                    <a:pt x="303" y="411"/>
                  </a:lnTo>
                  <a:lnTo>
                    <a:pt x="303" y="409"/>
                  </a:lnTo>
                  <a:lnTo>
                    <a:pt x="301" y="407"/>
                  </a:lnTo>
                  <a:lnTo>
                    <a:pt x="301" y="405"/>
                  </a:lnTo>
                  <a:lnTo>
                    <a:pt x="298" y="405"/>
                  </a:lnTo>
                  <a:lnTo>
                    <a:pt x="296" y="403"/>
                  </a:lnTo>
                  <a:lnTo>
                    <a:pt x="296" y="401"/>
                  </a:lnTo>
                  <a:lnTo>
                    <a:pt x="294" y="401"/>
                  </a:lnTo>
                  <a:lnTo>
                    <a:pt x="292" y="399"/>
                  </a:lnTo>
                  <a:lnTo>
                    <a:pt x="290" y="397"/>
                  </a:lnTo>
                  <a:lnTo>
                    <a:pt x="290" y="395"/>
                  </a:lnTo>
                  <a:lnTo>
                    <a:pt x="288" y="395"/>
                  </a:lnTo>
                  <a:lnTo>
                    <a:pt x="288" y="393"/>
                  </a:lnTo>
                  <a:lnTo>
                    <a:pt x="286" y="391"/>
                  </a:lnTo>
                  <a:lnTo>
                    <a:pt x="283" y="391"/>
                  </a:lnTo>
                  <a:lnTo>
                    <a:pt x="281" y="389"/>
                  </a:lnTo>
                  <a:lnTo>
                    <a:pt x="279" y="389"/>
                  </a:lnTo>
                  <a:lnTo>
                    <a:pt x="277" y="387"/>
                  </a:lnTo>
                  <a:lnTo>
                    <a:pt x="277" y="385"/>
                  </a:lnTo>
                  <a:lnTo>
                    <a:pt x="275" y="385"/>
                  </a:lnTo>
                  <a:lnTo>
                    <a:pt x="275" y="383"/>
                  </a:lnTo>
                  <a:lnTo>
                    <a:pt x="273" y="383"/>
                  </a:lnTo>
                  <a:lnTo>
                    <a:pt x="271" y="381"/>
                  </a:lnTo>
                  <a:lnTo>
                    <a:pt x="271" y="379"/>
                  </a:lnTo>
                  <a:lnTo>
                    <a:pt x="268" y="379"/>
                  </a:lnTo>
                  <a:lnTo>
                    <a:pt x="266" y="377"/>
                  </a:lnTo>
                  <a:lnTo>
                    <a:pt x="264" y="377"/>
                  </a:lnTo>
                  <a:lnTo>
                    <a:pt x="262" y="377"/>
                  </a:lnTo>
                  <a:lnTo>
                    <a:pt x="260" y="377"/>
                  </a:lnTo>
                  <a:lnTo>
                    <a:pt x="258" y="377"/>
                  </a:lnTo>
                  <a:lnTo>
                    <a:pt x="255" y="377"/>
                  </a:lnTo>
                  <a:lnTo>
                    <a:pt x="255" y="379"/>
                  </a:lnTo>
                  <a:lnTo>
                    <a:pt x="253" y="379"/>
                  </a:lnTo>
                  <a:lnTo>
                    <a:pt x="251" y="377"/>
                  </a:lnTo>
                  <a:lnTo>
                    <a:pt x="249" y="377"/>
                  </a:lnTo>
                  <a:lnTo>
                    <a:pt x="247" y="377"/>
                  </a:lnTo>
                  <a:lnTo>
                    <a:pt x="247" y="375"/>
                  </a:lnTo>
                  <a:lnTo>
                    <a:pt x="245" y="375"/>
                  </a:lnTo>
                  <a:lnTo>
                    <a:pt x="243" y="375"/>
                  </a:lnTo>
                  <a:lnTo>
                    <a:pt x="240" y="375"/>
                  </a:lnTo>
                  <a:lnTo>
                    <a:pt x="238" y="375"/>
                  </a:lnTo>
                  <a:lnTo>
                    <a:pt x="236" y="375"/>
                  </a:lnTo>
                  <a:lnTo>
                    <a:pt x="238" y="375"/>
                  </a:lnTo>
                  <a:lnTo>
                    <a:pt x="236" y="375"/>
                  </a:lnTo>
                  <a:lnTo>
                    <a:pt x="234" y="375"/>
                  </a:lnTo>
                  <a:lnTo>
                    <a:pt x="232" y="375"/>
                  </a:lnTo>
                  <a:lnTo>
                    <a:pt x="230" y="375"/>
                  </a:lnTo>
                  <a:lnTo>
                    <a:pt x="228" y="375"/>
                  </a:lnTo>
                  <a:lnTo>
                    <a:pt x="225" y="375"/>
                  </a:lnTo>
                  <a:lnTo>
                    <a:pt x="223" y="377"/>
                  </a:lnTo>
                  <a:lnTo>
                    <a:pt x="223" y="379"/>
                  </a:lnTo>
                  <a:lnTo>
                    <a:pt x="221" y="379"/>
                  </a:lnTo>
                  <a:lnTo>
                    <a:pt x="219" y="377"/>
                  </a:lnTo>
                  <a:lnTo>
                    <a:pt x="217" y="379"/>
                  </a:lnTo>
                  <a:lnTo>
                    <a:pt x="215" y="379"/>
                  </a:lnTo>
                  <a:lnTo>
                    <a:pt x="215" y="377"/>
                  </a:lnTo>
                  <a:lnTo>
                    <a:pt x="213" y="377"/>
                  </a:lnTo>
                  <a:lnTo>
                    <a:pt x="213" y="375"/>
                  </a:lnTo>
                  <a:lnTo>
                    <a:pt x="213" y="373"/>
                  </a:lnTo>
                  <a:lnTo>
                    <a:pt x="213" y="371"/>
                  </a:lnTo>
                  <a:lnTo>
                    <a:pt x="210" y="371"/>
                  </a:lnTo>
                  <a:lnTo>
                    <a:pt x="210" y="369"/>
                  </a:lnTo>
                  <a:lnTo>
                    <a:pt x="208" y="367"/>
                  </a:lnTo>
                  <a:lnTo>
                    <a:pt x="208" y="365"/>
                  </a:lnTo>
                  <a:lnTo>
                    <a:pt x="206" y="365"/>
                  </a:lnTo>
                  <a:lnTo>
                    <a:pt x="206" y="363"/>
                  </a:lnTo>
                  <a:lnTo>
                    <a:pt x="204" y="361"/>
                  </a:lnTo>
                  <a:lnTo>
                    <a:pt x="202" y="361"/>
                  </a:lnTo>
                  <a:lnTo>
                    <a:pt x="202" y="359"/>
                  </a:lnTo>
                  <a:lnTo>
                    <a:pt x="200" y="357"/>
                  </a:lnTo>
                  <a:lnTo>
                    <a:pt x="197" y="357"/>
                  </a:lnTo>
                  <a:lnTo>
                    <a:pt x="197" y="355"/>
                  </a:lnTo>
                  <a:lnTo>
                    <a:pt x="195" y="353"/>
                  </a:lnTo>
                  <a:lnTo>
                    <a:pt x="193" y="351"/>
                  </a:lnTo>
                  <a:lnTo>
                    <a:pt x="191" y="351"/>
                  </a:lnTo>
                  <a:lnTo>
                    <a:pt x="189" y="349"/>
                  </a:lnTo>
                  <a:lnTo>
                    <a:pt x="187" y="349"/>
                  </a:lnTo>
                  <a:lnTo>
                    <a:pt x="185" y="349"/>
                  </a:lnTo>
                  <a:lnTo>
                    <a:pt x="185" y="347"/>
                  </a:lnTo>
                  <a:lnTo>
                    <a:pt x="182" y="347"/>
                  </a:lnTo>
                  <a:lnTo>
                    <a:pt x="180" y="347"/>
                  </a:lnTo>
                  <a:lnTo>
                    <a:pt x="178" y="347"/>
                  </a:lnTo>
                  <a:lnTo>
                    <a:pt x="176" y="347"/>
                  </a:lnTo>
                  <a:lnTo>
                    <a:pt x="174" y="347"/>
                  </a:lnTo>
                  <a:lnTo>
                    <a:pt x="172" y="349"/>
                  </a:lnTo>
                  <a:lnTo>
                    <a:pt x="172" y="347"/>
                  </a:lnTo>
                  <a:lnTo>
                    <a:pt x="170" y="347"/>
                  </a:lnTo>
                  <a:lnTo>
                    <a:pt x="167" y="347"/>
                  </a:lnTo>
                  <a:lnTo>
                    <a:pt x="165" y="347"/>
                  </a:lnTo>
                  <a:lnTo>
                    <a:pt x="163" y="347"/>
                  </a:lnTo>
                  <a:lnTo>
                    <a:pt x="161" y="345"/>
                  </a:lnTo>
                  <a:lnTo>
                    <a:pt x="159" y="345"/>
                  </a:lnTo>
                  <a:lnTo>
                    <a:pt x="157" y="345"/>
                  </a:lnTo>
                  <a:lnTo>
                    <a:pt x="155" y="345"/>
                  </a:lnTo>
                  <a:lnTo>
                    <a:pt x="152" y="347"/>
                  </a:lnTo>
                  <a:lnTo>
                    <a:pt x="150" y="345"/>
                  </a:lnTo>
                  <a:lnTo>
                    <a:pt x="148" y="347"/>
                  </a:lnTo>
                  <a:lnTo>
                    <a:pt x="146" y="345"/>
                  </a:lnTo>
                  <a:lnTo>
                    <a:pt x="144" y="347"/>
                  </a:lnTo>
                  <a:lnTo>
                    <a:pt x="142" y="345"/>
                  </a:lnTo>
                  <a:lnTo>
                    <a:pt x="140" y="347"/>
                  </a:lnTo>
                  <a:lnTo>
                    <a:pt x="137" y="347"/>
                  </a:lnTo>
                  <a:lnTo>
                    <a:pt x="135" y="347"/>
                  </a:lnTo>
                  <a:lnTo>
                    <a:pt x="133" y="347"/>
                  </a:lnTo>
                  <a:lnTo>
                    <a:pt x="131" y="347"/>
                  </a:lnTo>
                  <a:lnTo>
                    <a:pt x="129" y="347"/>
                  </a:lnTo>
                  <a:lnTo>
                    <a:pt x="127" y="347"/>
                  </a:lnTo>
                  <a:lnTo>
                    <a:pt x="124" y="347"/>
                  </a:lnTo>
                  <a:lnTo>
                    <a:pt x="122" y="349"/>
                  </a:lnTo>
                  <a:lnTo>
                    <a:pt x="120" y="349"/>
                  </a:lnTo>
                  <a:lnTo>
                    <a:pt x="118" y="349"/>
                  </a:lnTo>
                  <a:lnTo>
                    <a:pt x="116" y="351"/>
                  </a:lnTo>
                  <a:lnTo>
                    <a:pt x="114" y="351"/>
                  </a:lnTo>
                  <a:lnTo>
                    <a:pt x="112" y="351"/>
                  </a:lnTo>
                  <a:lnTo>
                    <a:pt x="109" y="353"/>
                  </a:lnTo>
                  <a:lnTo>
                    <a:pt x="107" y="353"/>
                  </a:lnTo>
                  <a:lnTo>
                    <a:pt x="105" y="353"/>
                  </a:lnTo>
                  <a:lnTo>
                    <a:pt x="105" y="355"/>
                  </a:lnTo>
                  <a:lnTo>
                    <a:pt x="103" y="355"/>
                  </a:lnTo>
                  <a:lnTo>
                    <a:pt x="99" y="355"/>
                  </a:lnTo>
                  <a:lnTo>
                    <a:pt x="97" y="357"/>
                  </a:lnTo>
                  <a:lnTo>
                    <a:pt x="94" y="357"/>
                  </a:lnTo>
                  <a:lnTo>
                    <a:pt x="92" y="357"/>
                  </a:lnTo>
                  <a:lnTo>
                    <a:pt x="90" y="357"/>
                  </a:lnTo>
                  <a:lnTo>
                    <a:pt x="90" y="355"/>
                  </a:lnTo>
                  <a:lnTo>
                    <a:pt x="88" y="355"/>
                  </a:lnTo>
                  <a:lnTo>
                    <a:pt x="86" y="353"/>
                  </a:lnTo>
                  <a:lnTo>
                    <a:pt x="86" y="351"/>
                  </a:lnTo>
                  <a:lnTo>
                    <a:pt x="84" y="351"/>
                  </a:lnTo>
                  <a:lnTo>
                    <a:pt x="84" y="349"/>
                  </a:lnTo>
                  <a:lnTo>
                    <a:pt x="82" y="349"/>
                  </a:lnTo>
                  <a:lnTo>
                    <a:pt x="82" y="347"/>
                  </a:lnTo>
                  <a:lnTo>
                    <a:pt x="79" y="347"/>
                  </a:lnTo>
                  <a:lnTo>
                    <a:pt x="79" y="345"/>
                  </a:lnTo>
                  <a:lnTo>
                    <a:pt x="77" y="343"/>
                  </a:lnTo>
                  <a:lnTo>
                    <a:pt x="77" y="341"/>
                  </a:lnTo>
                  <a:lnTo>
                    <a:pt x="75" y="341"/>
                  </a:lnTo>
                  <a:lnTo>
                    <a:pt x="75" y="339"/>
                  </a:lnTo>
                  <a:lnTo>
                    <a:pt x="73" y="337"/>
                  </a:lnTo>
                  <a:lnTo>
                    <a:pt x="73" y="335"/>
                  </a:lnTo>
                  <a:lnTo>
                    <a:pt x="71" y="335"/>
                  </a:lnTo>
                  <a:lnTo>
                    <a:pt x="71" y="333"/>
                  </a:lnTo>
                  <a:lnTo>
                    <a:pt x="71" y="331"/>
                  </a:lnTo>
                  <a:lnTo>
                    <a:pt x="71" y="329"/>
                  </a:lnTo>
                  <a:lnTo>
                    <a:pt x="69" y="327"/>
                  </a:lnTo>
                  <a:lnTo>
                    <a:pt x="66" y="325"/>
                  </a:lnTo>
                  <a:lnTo>
                    <a:pt x="64" y="323"/>
                  </a:lnTo>
                  <a:lnTo>
                    <a:pt x="62" y="323"/>
                  </a:lnTo>
                  <a:lnTo>
                    <a:pt x="60" y="321"/>
                  </a:lnTo>
                  <a:lnTo>
                    <a:pt x="58" y="319"/>
                  </a:lnTo>
                  <a:lnTo>
                    <a:pt x="56" y="319"/>
                  </a:lnTo>
                  <a:lnTo>
                    <a:pt x="54" y="317"/>
                  </a:lnTo>
                  <a:lnTo>
                    <a:pt x="51" y="317"/>
                  </a:lnTo>
                  <a:lnTo>
                    <a:pt x="49" y="315"/>
                  </a:lnTo>
                  <a:lnTo>
                    <a:pt x="47" y="317"/>
                  </a:lnTo>
                  <a:lnTo>
                    <a:pt x="45" y="317"/>
                  </a:lnTo>
                  <a:lnTo>
                    <a:pt x="43" y="317"/>
                  </a:lnTo>
                  <a:lnTo>
                    <a:pt x="41" y="319"/>
                  </a:lnTo>
                  <a:lnTo>
                    <a:pt x="39" y="317"/>
                  </a:lnTo>
                  <a:lnTo>
                    <a:pt x="36" y="317"/>
                  </a:lnTo>
                  <a:lnTo>
                    <a:pt x="34" y="317"/>
                  </a:lnTo>
                  <a:lnTo>
                    <a:pt x="34" y="315"/>
                  </a:lnTo>
                  <a:lnTo>
                    <a:pt x="32" y="313"/>
                  </a:lnTo>
                  <a:lnTo>
                    <a:pt x="30" y="311"/>
                  </a:lnTo>
                  <a:lnTo>
                    <a:pt x="28" y="311"/>
                  </a:lnTo>
                  <a:lnTo>
                    <a:pt x="28" y="309"/>
                  </a:lnTo>
                  <a:lnTo>
                    <a:pt x="26" y="309"/>
                  </a:lnTo>
                  <a:lnTo>
                    <a:pt x="26" y="307"/>
                  </a:lnTo>
                  <a:lnTo>
                    <a:pt x="24" y="305"/>
                  </a:lnTo>
                  <a:lnTo>
                    <a:pt x="21" y="303"/>
                  </a:lnTo>
                  <a:lnTo>
                    <a:pt x="19" y="303"/>
                  </a:lnTo>
                  <a:lnTo>
                    <a:pt x="19" y="301"/>
                  </a:lnTo>
                  <a:lnTo>
                    <a:pt x="17" y="299"/>
                  </a:lnTo>
                  <a:lnTo>
                    <a:pt x="19" y="299"/>
                  </a:lnTo>
                  <a:lnTo>
                    <a:pt x="19" y="297"/>
                  </a:lnTo>
                  <a:lnTo>
                    <a:pt x="17" y="295"/>
                  </a:lnTo>
                  <a:lnTo>
                    <a:pt x="15" y="293"/>
                  </a:lnTo>
                  <a:lnTo>
                    <a:pt x="17" y="293"/>
                  </a:lnTo>
                  <a:lnTo>
                    <a:pt x="17" y="291"/>
                  </a:lnTo>
                  <a:lnTo>
                    <a:pt x="17" y="289"/>
                  </a:lnTo>
                  <a:lnTo>
                    <a:pt x="17" y="287"/>
                  </a:lnTo>
                  <a:lnTo>
                    <a:pt x="17" y="285"/>
                  </a:lnTo>
                  <a:lnTo>
                    <a:pt x="17" y="283"/>
                  </a:lnTo>
                  <a:lnTo>
                    <a:pt x="17" y="281"/>
                  </a:lnTo>
                  <a:lnTo>
                    <a:pt x="15" y="281"/>
                  </a:lnTo>
                  <a:lnTo>
                    <a:pt x="15" y="279"/>
                  </a:lnTo>
                  <a:lnTo>
                    <a:pt x="13" y="277"/>
                  </a:lnTo>
                  <a:lnTo>
                    <a:pt x="13" y="275"/>
                  </a:lnTo>
                  <a:lnTo>
                    <a:pt x="13" y="273"/>
                  </a:lnTo>
                  <a:lnTo>
                    <a:pt x="11" y="271"/>
                  </a:lnTo>
                  <a:lnTo>
                    <a:pt x="9" y="269"/>
                  </a:lnTo>
                  <a:lnTo>
                    <a:pt x="9" y="267"/>
                  </a:lnTo>
                  <a:lnTo>
                    <a:pt x="6" y="267"/>
                  </a:lnTo>
                  <a:lnTo>
                    <a:pt x="6" y="265"/>
                  </a:lnTo>
                  <a:lnTo>
                    <a:pt x="4" y="265"/>
                  </a:lnTo>
                  <a:lnTo>
                    <a:pt x="2" y="263"/>
                  </a:lnTo>
                  <a:lnTo>
                    <a:pt x="2" y="265"/>
                  </a:lnTo>
                  <a:lnTo>
                    <a:pt x="4" y="265"/>
                  </a:lnTo>
                  <a:lnTo>
                    <a:pt x="4" y="267"/>
                  </a:lnTo>
                  <a:lnTo>
                    <a:pt x="2" y="265"/>
                  </a:lnTo>
                  <a:lnTo>
                    <a:pt x="2" y="263"/>
                  </a:lnTo>
                  <a:lnTo>
                    <a:pt x="2" y="261"/>
                  </a:lnTo>
                  <a:lnTo>
                    <a:pt x="0" y="261"/>
                  </a:lnTo>
                  <a:lnTo>
                    <a:pt x="0" y="259"/>
                  </a:lnTo>
                  <a:lnTo>
                    <a:pt x="2" y="259"/>
                  </a:lnTo>
                  <a:lnTo>
                    <a:pt x="4" y="257"/>
                  </a:lnTo>
                  <a:lnTo>
                    <a:pt x="4" y="255"/>
                  </a:lnTo>
                  <a:lnTo>
                    <a:pt x="6" y="255"/>
                  </a:lnTo>
                  <a:lnTo>
                    <a:pt x="6" y="253"/>
                  </a:lnTo>
                  <a:lnTo>
                    <a:pt x="6" y="255"/>
                  </a:lnTo>
                  <a:lnTo>
                    <a:pt x="4" y="255"/>
                  </a:lnTo>
                  <a:lnTo>
                    <a:pt x="6" y="257"/>
                  </a:lnTo>
                  <a:lnTo>
                    <a:pt x="9" y="255"/>
                  </a:lnTo>
                  <a:lnTo>
                    <a:pt x="11" y="255"/>
                  </a:lnTo>
                  <a:lnTo>
                    <a:pt x="13" y="255"/>
                  </a:lnTo>
                  <a:lnTo>
                    <a:pt x="13" y="253"/>
                  </a:lnTo>
                  <a:lnTo>
                    <a:pt x="13" y="251"/>
                  </a:lnTo>
                  <a:lnTo>
                    <a:pt x="15" y="249"/>
                  </a:lnTo>
                  <a:lnTo>
                    <a:pt x="15" y="247"/>
                  </a:lnTo>
                  <a:lnTo>
                    <a:pt x="15" y="245"/>
                  </a:lnTo>
                  <a:lnTo>
                    <a:pt x="15" y="243"/>
                  </a:lnTo>
                  <a:lnTo>
                    <a:pt x="13" y="243"/>
                  </a:lnTo>
                  <a:lnTo>
                    <a:pt x="13" y="241"/>
                  </a:lnTo>
                  <a:lnTo>
                    <a:pt x="15" y="241"/>
                  </a:lnTo>
                  <a:lnTo>
                    <a:pt x="15" y="239"/>
                  </a:lnTo>
                  <a:lnTo>
                    <a:pt x="17" y="239"/>
                  </a:lnTo>
                  <a:lnTo>
                    <a:pt x="17" y="237"/>
                  </a:lnTo>
                  <a:lnTo>
                    <a:pt x="17" y="235"/>
                  </a:lnTo>
                  <a:lnTo>
                    <a:pt x="19" y="233"/>
                  </a:lnTo>
                  <a:lnTo>
                    <a:pt x="19" y="231"/>
                  </a:lnTo>
                  <a:lnTo>
                    <a:pt x="19" y="229"/>
                  </a:lnTo>
                  <a:lnTo>
                    <a:pt x="19" y="227"/>
                  </a:lnTo>
                  <a:lnTo>
                    <a:pt x="17" y="227"/>
                  </a:lnTo>
                  <a:lnTo>
                    <a:pt x="17" y="225"/>
                  </a:lnTo>
                  <a:lnTo>
                    <a:pt x="15" y="225"/>
                  </a:lnTo>
                  <a:lnTo>
                    <a:pt x="15" y="223"/>
                  </a:lnTo>
                  <a:lnTo>
                    <a:pt x="13" y="223"/>
                  </a:lnTo>
                  <a:lnTo>
                    <a:pt x="13" y="221"/>
                  </a:lnTo>
                  <a:lnTo>
                    <a:pt x="15" y="219"/>
                  </a:lnTo>
                  <a:lnTo>
                    <a:pt x="13" y="219"/>
                  </a:lnTo>
                  <a:lnTo>
                    <a:pt x="11" y="217"/>
                  </a:lnTo>
                  <a:lnTo>
                    <a:pt x="11" y="215"/>
                  </a:lnTo>
                  <a:lnTo>
                    <a:pt x="13" y="213"/>
                  </a:lnTo>
                  <a:lnTo>
                    <a:pt x="15" y="211"/>
                  </a:lnTo>
                  <a:lnTo>
                    <a:pt x="15" y="209"/>
                  </a:lnTo>
                  <a:lnTo>
                    <a:pt x="15" y="207"/>
                  </a:lnTo>
                  <a:lnTo>
                    <a:pt x="17" y="205"/>
                  </a:lnTo>
                  <a:lnTo>
                    <a:pt x="19" y="203"/>
                  </a:lnTo>
                  <a:lnTo>
                    <a:pt x="19" y="201"/>
                  </a:lnTo>
                  <a:lnTo>
                    <a:pt x="19" y="199"/>
                  </a:lnTo>
                  <a:lnTo>
                    <a:pt x="21" y="197"/>
                  </a:lnTo>
                  <a:lnTo>
                    <a:pt x="24" y="197"/>
                  </a:lnTo>
                  <a:lnTo>
                    <a:pt x="21" y="197"/>
                  </a:lnTo>
                  <a:lnTo>
                    <a:pt x="21" y="195"/>
                  </a:lnTo>
                  <a:lnTo>
                    <a:pt x="24" y="193"/>
                  </a:lnTo>
                  <a:lnTo>
                    <a:pt x="24" y="191"/>
                  </a:lnTo>
                  <a:lnTo>
                    <a:pt x="24" y="189"/>
                  </a:lnTo>
                  <a:lnTo>
                    <a:pt x="21" y="188"/>
                  </a:lnTo>
                  <a:lnTo>
                    <a:pt x="21" y="186"/>
                  </a:lnTo>
                  <a:lnTo>
                    <a:pt x="21" y="184"/>
                  </a:lnTo>
                  <a:lnTo>
                    <a:pt x="24" y="184"/>
                  </a:lnTo>
                  <a:lnTo>
                    <a:pt x="24" y="182"/>
                  </a:lnTo>
                  <a:lnTo>
                    <a:pt x="26" y="180"/>
                  </a:lnTo>
                  <a:lnTo>
                    <a:pt x="26" y="178"/>
                  </a:lnTo>
                  <a:lnTo>
                    <a:pt x="26" y="176"/>
                  </a:lnTo>
                  <a:lnTo>
                    <a:pt x="26" y="174"/>
                  </a:lnTo>
                  <a:lnTo>
                    <a:pt x="28" y="174"/>
                  </a:lnTo>
                  <a:lnTo>
                    <a:pt x="30" y="174"/>
                  </a:lnTo>
                  <a:lnTo>
                    <a:pt x="30" y="172"/>
                  </a:lnTo>
                  <a:lnTo>
                    <a:pt x="28" y="172"/>
                  </a:lnTo>
                  <a:lnTo>
                    <a:pt x="26" y="172"/>
                  </a:lnTo>
                  <a:lnTo>
                    <a:pt x="24" y="172"/>
                  </a:lnTo>
                  <a:lnTo>
                    <a:pt x="21" y="172"/>
                  </a:lnTo>
                  <a:lnTo>
                    <a:pt x="19" y="172"/>
                  </a:lnTo>
                  <a:lnTo>
                    <a:pt x="21" y="172"/>
                  </a:lnTo>
                  <a:lnTo>
                    <a:pt x="21" y="170"/>
                  </a:lnTo>
                  <a:lnTo>
                    <a:pt x="24" y="170"/>
                  </a:lnTo>
                  <a:lnTo>
                    <a:pt x="26" y="172"/>
                  </a:lnTo>
                  <a:lnTo>
                    <a:pt x="28" y="170"/>
                  </a:lnTo>
                  <a:lnTo>
                    <a:pt x="30" y="170"/>
                  </a:lnTo>
                  <a:lnTo>
                    <a:pt x="30" y="168"/>
                  </a:lnTo>
                  <a:lnTo>
                    <a:pt x="32" y="166"/>
                  </a:lnTo>
                  <a:lnTo>
                    <a:pt x="32" y="164"/>
                  </a:lnTo>
                  <a:lnTo>
                    <a:pt x="34" y="164"/>
                  </a:lnTo>
                  <a:lnTo>
                    <a:pt x="36" y="162"/>
                  </a:lnTo>
                  <a:lnTo>
                    <a:pt x="36" y="160"/>
                  </a:lnTo>
                  <a:lnTo>
                    <a:pt x="39" y="160"/>
                  </a:lnTo>
                  <a:lnTo>
                    <a:pt x="39" y="158"/>
                  </a:lnTo>
                  <a:lnTo>
                    <a:pt x="41" y="158"/>
                  </a:lnTo>
                  <a:lnTo>
                    <a:pt x="41" y="156"/>
                  </a:lnTo>
                  <a:lnTo>
                    <a:pt x="41" y="154"/>
                  </a:lnTo>
                  <a:lnTo>
                    <a:pt x="43" y="154"/>
                  </a:lnTo>
                  <a:lnTo>
                    <a:pt x="43" y="152"/>
                  </a:lnTo>
                  <a:lnTo>
                    <a:pt x="45" y="150"/>
                  </a:lnTo>
                  <a:lnTo>
                    <a:pt x="47" y="148"/>
                  </a:lnTo>
                  <a:lnTo>
                    <a:pt x="49" y="148"/>
                  </a:lnTo>
                  <a:lnTo>
                    <a:pt x="51" y="150"/>
                  </a:lnTo>
                  <a:lnTo>
                    <a:pt x="54" y="150"/>
                  </a:lnTo>
                  <a:lnTo>
                    <a:pt x="56" y="148"/>
                  </a:lnTo>
                  <a:lnTo>
                    <a:pt x="56" y="150"/>
                  </a:lnTo>
                  <a:lnTo>
                    <a:pt x="58" y="150"/>
                  </a:lnTo>
                  <a:lnTo>
                    <a:pt x="60" y="150"/>
                  </a:lnTo>
                  <a:lnTo>
                    <a:pt x="62" y="150"/>
                  </a:lnTo>
                  <a:lnTo>
                    <a:pt x="64" y="148"/>
                  </a:lnTo>
                  <a:lnTo>
                    <a:pt x="66" y="148"/>
                  </a:lnTo>
                  <a:lnTo>
                    <a:pt x="69" y="146"/>
                  </a:lnTo>
                  <a:lnTo>
                    <a:pt x="71" y="146"/>
                  </a:lnTo>
                  <a:lnTo>
                    <a:pt x="73" y="144"/>
                  </a:lnTo>
                  <a:lnTo>
                    <a:pt x="73" y="142"/>
                  </a:lnTo>
                  <a:lnTo>
                    <a:pt x="75" y="140"/>
                  </a:lnTo>
                  <a:lnTo>
                    <a:pt x="77" y="140"/>
                  </a:lnTo>
                  <a:lnTo>
                    <a:pt x="77" y="138"/>
                  </a:lnTo>
                  <a:lnTo>
                    <a:pt x="79" y="136"/>
                  </a:lnTo>
                  <a:lnTo>
                    <a:pt x="77" y="136"/>
                  </a:lnTo>
                  <a:lnTo>
                    <a:pt x="77" y="134"/>
                  </a:lnTo>
                  <a:lnTo>
                    <a:pt x="77" y="132"/>
                  </a:lnTo>
                  <a:lnTo>
                    <a:pt x="77" y="130"/>
                  </a:lnTo>
                  <a:lnTo>
                    <a:pt x="79" y="130"/>
                  </a:lnTo>
                  <a:lnTo>
                    <a:pt x="82" y="130"/>
                  </a:lnTo>
                  <a:lnTo>
                    <a:pt x="84" y="130"/>
                  </a:lnTo>
                  <a:lnTo>
                    <a:pt x="86" y="130"/>
                  </a:lnTo>
                  <a:lnTo>
                    <a:pt x="86" y="132"/>
                  </a:lnTo>
                  <a:lnTo>
                    <a:pt x="88" y="132"/>
                  </a:lnTo>
                  <a:lnTo>
                    <a:pt x="90" y="132"/>
                  </a:lnTo>
                  <a:lnTo>
                    <a:pt x="92" y="132"/>
                  </a:lnTo>
                  <a:lnTo>
                    <a:pt x="94" y="132"/>
                  </a:lnTo>
                  <a:lnTo>
                    <a:pt x="94" y="130"/>
                  </a:lnTo>
                  <a:lnTo>
                    <a:pt x="97" y="128"/>
                  </a:lnTo>
                  <a:lnTo>
                    <a:pt x="99" y="128"/>
                  </a:lnTo>
                  <a:lnTo>
                    <a:pt x="99" y="126"/>
                  </a:lnTo>
                  <a:lnTo>
                    <a:pt x="99" y="124"/>
                  </a:lnTo>
                  <a:lnTo>
                    <a:pt x="101" y="124"/>
                  </a:lnTo>
                  <a:lnTo>
                    <a:pt x="101" y="122"/>
                  </a:lnTo>
                  <a:lnTo>
                    <a:pt x="101" y="120"/>
                  </a:lnTo>
                  <a:lnTo>
                    <a:pt x="103" y="120"/>
                  </a:lnTo>
                  <a:lnTo>
                    <a:pt x="103" y="118"/>
                  </a:lnTo>
                  <a:lnTo>
                    <a:pt x="103" y="116"/>
                  </a:lnTo>
                  <a:lnTo>
                    <a:pt x="101" y="114"/>
                  </a:lnTo>
                  <a:lnTo>
                    <a:pt x="101" y="112"/>
                  </a:lnTo>
                  <a:lnTo>
                    <a:pt x="99" y="110"/>
                  </a:lnTo>
                  <a:lnTo>
                    <a:pt x="99" y="108"/>
                  </a:lnTo>
                  <a:lnTo>
                    <a:pt x="97" y="106"/>
                  </a:lnTo>
                  <a:lnTo>
                    <a:pt x="97" y="104"/>
                  </a:lnTo>
                  <a:lnTo>
                    <a:pt x="97" y="102"/>
                  </a:lnTo>
                  <a:lnTo>
                    <a:pt x="97" y="100"/>
                  </a:lnTo>
                  <a:lnTo>
                    <a:pt x="99" y="100"/>
                  </a:lnTo>
                  <a:lnTo>
                    <a:pt x="99" y="98"/>
                  </a:lnTo>
                  <a:lnTo>
                    <a:pt x="101" y="96"/>
                  </a:lnTo>
                  <a:lnTo>
                    <a:pt x="103" y="98"/>
                  </a:lnTo>
                  <a:lnTo>
                    <a:pt x="101" y="100"/>
                  </a:lnTo>
                  <a:lnTo>
                    <a:pt x="101" y="102"/>
                  </a:lnTo>
                  <a:lnTo>
                    <a:pt x="103" y="102"/>
                  </a:lnTo>
                  <a:lnTo>
                    <a:pt x="105" y="102"/>
                  </a:lnTo>
                  <a:lnTo>
                    <a:pt x="107" y="102"/>
                  </a:lnTo>
                  <a:lnTo>
                    <a:pt x="109" y="102"/>
                  </a:lnTo>
                  <a:lnTo>
                    <a:pt x="112" y="102"/>
                  </a:lnTo>
                  <a:lnTo>
                    <a:pt x="114" y="100"/>
                  </a:lnTo>
                  <a:lnTo>
                    <a:pt x="114" y="102"/>
                  </a:lnTo>
                  <a:lnTo>
                    <a:pt x="116" y="104"/>
                  </a:lnTo>
                  <a:lnTo>
                    <a:pt x="114" y="106"/>
                  </a:lnTo>
                  <a:lnTo>
                    <a:pt x="114" y="108"/>
                  </a:lnTo>
                  <a:lnTo>
                    <a:pt x="114" y="110"/>
                  </a:lnTo>
                  <a:lnTo>
                    <a:pt x="114" y="112"/>
                  </a:lnTo>
                  <a:lnTo>
                    <a:pt x="116" y="112"/>
                  </a:lnTo>
                  <a:lnTo>
                    <a:pt x="118" y="112"/>
                  </a:lnTo>
                  <a:lnTo>
                    <a:pt x="118" y="114"/>
                  </a:lnTo>
                  <a:lnTo>
                    <a:pt x="120" y="114"/>
                  </a:lnTo>
                  <a:lnTo>
                    <a:pt x="120" y="116"/>
                  </a:lnTo>
                  <a:lnTo>
                    <a:pt x="122" y="118"/>
                  </a:lnTo>
                  <a:lnTo>
                    <a:pt x="122" y="120"/>
                  </a:lnTo>
                  <a:lnTo>
                    <a:pt x="122" y="122"/>
                  </a:lnTo>
                  <a:lnTo>
                    <a:pt x="122" y="124"/>
                  </a:lnTo>
                  <a:lnTo>
                    <a:pt x="122" y="126"/>
                  </a:lnTo>
                  <a:lnTo>
                    <a:pt x="122" y="128"/>
                  </a:lnTo>
                  <a:lnTo>
                    <a:pt x="124" y="130"/>
                  </a:lnTo>
                  <a:lnTo>
                    <a:pt x="124" y="132"/>
                  </a:lnTo>
                  <a:lnTo>
                    <a:pt x="127" y="134"/>
                  </a:lnTo>
                  <a:lnTo>
                    <a:pt x="129" y="136"/>
                  </a:lnTo>
                  <a:lnTo>
                    <a:pt x="129" y="138"/>
                  </a:lnTo>
                  <a:lnTo>
                    <a:pt x="131" y="140"/>
                  </a:lnTo>
                  <a:lnTo>
                    <a:pt x="131" y="142"/>
                  </a:lnTo>
                  <a:lnTo>
                    <a:pt x="133" y="142"/>
                  </a:lnTo>
                  <a:lnTo>
                    <a:pt x="133" y="144"/>
                  </a:lnTo>
                  <a:lnTo>
                    <a:pt x="135" y="144"/>
                  </a:lnTo>
                  <a:lnTo>
                    <a:pt x="135" y="146"/>
                  </a:lnTo>
                  <a:lnTo>
                    <a:pt x="137" y="146"/>
                  </a:lnTo>
                  <a:lnTo>
                    <a:pt x="140" y="148"/>
                  </a:lnTo>
                  <a:lnTo>
                    <a:pt x="142" y="148"/>
                  </a:lnTo>
                  <a:lnTo>
                    <a:pt x="142" y="150"/>
                  </a:lnTo>
                  <a:lnTo>
                    <a:pt x="144" y="150"/>
                  </a:lnTo>
                  <a:lnTo>
                    <a:pt x="146" y="152"/>
                  </a:lnTo>
                  <a:lnTo>
                    <a:pt x="148" y="154"/>
                  </a:lnTo>
                  <a:lnTo>
                    <a:pt x="150" y="152"/>
                  </a:lnTo>
                  <a:lnTo>
                    <a:pt x="152" y="152"/>
                  </a:lnTo>
                  <a:lnTo>
                    <a:pt x="152" y="154"/>
                  </a:lnTo>
                  <a:lnTo>
                    <a:pt x="152" y="156"/>
                  </a:lnTo>
                  <a:lnTo>
                    <a:pt x="152" y="158"/>
                  </a:lnTo>
                  <a:lnTo>
                    <a:pt x="155" y="160"/>
                  </a:lnTo>
                  <a:lnTo>
                    <a:pt x="157" y="162"/>
                  </a:lnTo>
                  <a:lnTo>
                    <a:pt x="159" y="162"/>
                  </a:lnTo>
                  <a:lnTo>
                    <a:pt x="161" y="164"/>
                  </a:lnTo>
                  <a:lnTo>
                    <a:pt x="163" y="162"/>
                  </a:lnTo>
                  <a:lnTo>
                    <a:pt x="165" y="162"/>
                  </a:lnTo>
                  <a:lnTo>
                    <a:pt x="167" y="162"/>
                  </a:lnTo>
                  <a:lnTo>
                    <a:pt x="170" y="162"/>
                  </a:lnTo>
                  <a:lnTo>
                    <a:pt x="172" y="162"/>
                  </a:lnTo>
                  <a:lnTo>
                    <a:pt x="174" y="162"/>
                  </a:lnTo>
                  <a:lnTo>
                    <a:pt x="176" y="160"/>
                  </a:lnTo>
                  <a:lnTo>
                    <a:pt x="178" y="160"/>
                  </a:lnTo>
                  <a:lnTo>
                    <a:pt x="180" y="160"/>
                  </a:lnTo>
                  <a:lnTo>
                    <a:pt x="182" y="158"/>
                  </a:lnTo>
                  <a:lnTo>
                    <a:pt x="185" y="158"/>
                  </a:lnTo>
                  <a:lnTo>
                    <a:pt x="187" y="156"/>
                  </a:lnTo>
                  <a:lnTo>
                    <a:pt x="189" y="156"/>
                  </a:lnTo>
                  <a:lnTo>
                    <a:pt x="191" y="156"/>
                  </a:lnTo>
                  <a:lnTo>
                    <a:pt x="193" y="154"/>
                  </a:lnTo>
                  <a:lnTo>
                    <a:pt x="195" y="152"/>
                  </a:lnTo>
                  <a:lnTo>
                    <a:pt x="197" y="152"/>
                  </a:lnTo>
                  <a:lnTo>
                    <a:pt x="197" y="150"/>
                  </a:lnTo>
                  <a:lnTo>
                    <a:pt x="200" y="150"/>
                  </a:lnTo>
                  <a:lnTo>
                    <a:pt x="202" y="148"/>
                  </a:lnTo>
                  <a:lnTo>
                    <a:pt x="204" y="148"/>
                  </a:lnTo>
                  <a:lnTo>
                    <a:pt x="206" y="146"/>
                  </a:lnTo>
                  <a:lnTo>
                    <a:pt x="208" y="144"/>
                  </a:lnTo>
                  <a:lnTo>
                    <a:pt x="210" y="144"/>
                  </a:lnTo>
                  <a:lnTo>
                    <a:pt x="210" y="142"/>
                  </a:lnTo>
                  <a:lnTo>
                    <a:pt x="213" y="142"/>
                  </a:lnTo>
                  <a:lnTo>
                    <a:pt x="215" y="140"/>
                  </a:lnTo>
                  <a:lnTo>
                    <a:pt x="217" y="140"/>
                  </a:lnTo>
                  <a:lnTo>
                    <a:pt x="219" y="140"/>
                  </a:lnTo>
                  <a:lnTo>
                    <a:pt x="219" y="138"/>
                  </a:lnTo>
                  <a:lnTo>
                    <a:pt x="221" y="138"/>
                  </a:lnTo>
                  <a:lnTo>
                    <a:pt x="223" y="136"/>
                  </a:lnTo>
                  <a:lnTo>
                    <a:pt x="223" y="134"/>
                  </a:lnTo>
                  <a:lnTo>
                    <a:pt x="223" y="132"/>
                  </a:lnTo>
                  <a:lnTo>
                    <a:pt x="223" y="130"/>
                  </a:lnTo>
                  <a:lnTo>
                    <a:pt x="221" y="128"/>
                  </a:lnTo>
                  <a:lnTo>
                    <a:pt x="221" y="126"/>
                  </a:lnTo>
                  <a:lnTo>
                    <a:pt x="221" y="124"/>
                  </a:lnTo>
                  <a:lnTo>
                    <a:pt x="221" y="122"/>
                  </a:lnTo>
                  <a:lnTo>
                    <a:pt x="219" y="120"/>
                  </a:lnTo>
                  <a:lnTo>
                    <a:pt x="219" y="118"/>
                  </a:lnTo>
                  <a:lnTo>
                    <a:pt x="217" y="118"/>
                  </a:lnTo>
                  <a:lnTo>
                    <a:pt x="215" y="116"/>
                  </a:lnTo>
                  <a:lnTo>
                    <a:pt x="215" y="114"/>
                  </a:lnTo>
                  <a:lnTo>
                    <a:pt x="217" y="114"/>
                  </a:lnTo>
                  <a:lnTo>
                    <a:pt x="219" y="112"/>
                  </a:lnTo>
                  <a:lnTo>
                    <a:pt x="221" y="112"/>
                  </a:lnTo>
                  <a:lnTo>
                    <a:pt x="221" y="110"/>
                  </a:lnTo>
                  <a:lnTo>
                    <a:pt x="221" y="108"/>
                  </a:lnTo>
                  <a:lnTo>
                    <a:pt x="223" y="106"/>
                  </a:lnTo>
                  <a:lnTo>
                    <a:pt x="225" y="104"/>
                  </a:lnTo>
                  <a:lnTo>
                    <a:pt x="225" y="102"/>
                  </a:lnTo>
                  <a:lnTo>
                    <a:pt x="223" y="102"/>
                  </a:lnTo>
                  <a:lnTo>
                    <a:pt x="223" y="100"/>
                  </a:lnTo>
                  <a:lnTo>
                    <a:pt x="225" y="98"/>
                  </a:lnTo>
                  <a:lnTo>
                    <a:pt x="225" y="96"/>
                  </a:lnTo>
                  <a:lnTo>
                    <a:pt x="228" y="94"/>
                  </a:lnTo>
                  <a:lnTo>
                    <a:pt x="230" y="94"/>
                  </a:lnTo>
                  <a:lnTo>
                    <a:pt x="232" y="92"/>
                  </a:lnTo>
                  <a:lnTo>
                    <a:pt x="234" y="92"/>
                  </a:lnTo>
                  <a:lnTo>
                    <a:pt x="236" y="90"/>
                  </a:lnTo>
                  <a:lnTo>
                    <a:pt x="238" y="90"/>
                  </a:lnTo>
                  <a:lnTo>
                    <a:pt x="240" y="92"/>
                  </a:lnTo>
                  <a:lnTo>
                    <a:pt x="243" y="92"/>
                  </a:lnTo>
                  <a:lnTo>
                    <a:pt x="243" y="94"/>
                  </a:lnTo>
                  <a:lnTo>
                    <a:pt x="245" y="94"/>
                  </a:lnTo>
                  <a:lnTo>
                    <a:pt x="247" y="92"/>
                  </a:lnTo>
                  <a:lnTo>
                    <a:pt x="249" y="92"/>
                  </a:lnTo>
                  <a:lnTo>
                    <a:pt x="251" y="94"/>
                  </a:lnTo>
                  <a:lnTo>
                    <a:pt x="251" y="96"/>
                  </a:lnTo>
                  <a:lnTo>
                    <a:pt x="251" y="98"/>
                  </a:lnTo>
                  <a:lnTo>
                    <a:pt x="253" y="98"/>
                  </a:lnTo>
                  <a:lnTo>
                    <a:pt x="255" y="100"/>
                  </a:lnTo>
                  <a:lnTo>
                    <a:pt x="258" y="100"/>
                  </a:lnTo>
                  <a:lnTo>
                    <a:pt x="260" y="100"/>
                  </a:lnTo>
                  <a:lnTo>
                    <a:pt x="262" y="100"/>
                  </a:lnTo>
                  <a:lnTo>
                    <a:pt x="264" y="98"/>
                  </a:lnTo>
                  <a:lnTo>
                    <a:pt x="266" y="98"/>
                  </a:lnTo>
                  <a:lnTo>
                    <a:pt x="268" y="98"/>
                  </a:lnTo>
                  <a:lnTo>
                    <a:pt x="268" y="96"/>
                  </a:lnTo>
                  <a:lnTo>
                    <a:pt x="271" y="96"/>
                  </a:lnTo>
                  <a:lnTo>
                    <a:pt x="273" y="96"/>
                  </a:lnTo>
                  <a:lnTo>
                    <a:pt x="275" y="94"/>
                  </a:lnTo>
                  <a:lnTo>
                    <a:pt x="277" y="94"/>
                  </a:lnTo>
                  <a:lnTo>
                    <a:pt x="277" y="92"/>
                  </a:lnTo>
                  <a:lnTo>
                    <a:pt x="279" y="90"/>
                  </a:lnTo>
                  <a:lnTo>
                    <a:pt x="279" y="88"/>
                  </a:lnTo>
                  <a:lnTo>
                    <a:pt x="279" y="86"/>
                  </a:lnTo>
                  <a:lnTo>
                    <a:pt x="279" y="84"/>
                  </a:lnTo>
                  <a:lnTo>
                    <a:pt x="281" y="84"/>
                  </a:lnTo>
                  <a:lnTo>
                    <a:pt x="281" y="86"/>
                  </a:lnTo>
                  <a:lnTo>
                    <a:pt x="283" y="86"/>
                  </a:lnTo>
                  <a:lnTo>
                    <a:pt x="286" y="86"/>
                  </a:lnTo>
                  <a:lnTo>
                    <a:pt x="288" y="84"/>
                  </a:lnTo>
                  <a:lnTo>
                    <a:pt x="290" y="84"/>
                  </a:lnTo>
                  <a:lnTo>
                    <a:pt x="290" y="86"/>
                  </a:lnTo>
                  <a:lnTo>
                    <a:pt x="292" y="86"/>
                  </a:lnTo>
                  <a:lnTo>
                    <a:pt x="292" y="84"/>
                  </a:lnTo>
                  <a:lnTo>
                    <a:pt x="294" y="82"/>
                  </a:lnTo>
                  <a:lnTo>
                    <a:pt x="294" y="80"/>
                  </a:lnTo>
                  <a:lnTo>
                    <a:pt x="296" y="80"/>
                  </a:lnTo>
                  <a:lnTo>
                    <a:pt x="298" y="78"/>
                  </a:lnTo>
                  <a:lnTo>
                    <a:pt x="301" y="76"/>
                  </a:lnTo>
                  <a:lnTo>
                    <a:pt x="303" y="76"/>
                  </a:lnTo>
                  <a:lnTo>
                    <a:pt x="305" y="74"/>
                  </a:lnTo>
                  <a:lnTo>
                    <a:pt x="307" y="76"/>
                  </a:lnTo>
                  <a:lnTo>
                    <a:pt x="307" y="78"/>
                  </a:lnTo>
                  <a:lnTo>
                    <a:pt x="309" y="80"/>
                  </a:lnTo>
                  <a:lnTo>
                    <a:pt x="309" y="82"/>
                  </a:lnTo>
                  <a:lnTo>
                    <a:pt x="309" y="84"/>
                  </a:lnTo>
                  <a:lnTo>
                    <a:pt x="311" y="86"/>
                  </a:lnTo>
                  <a:lnTo>
                    <a:pt x="313" y="86"/>
                  </a:lnTo>
                  <a:lnTo>
                    <a:pt x="316" y="86"/>
                  </a:lnTo>
                  <a:lnTo>
                    <a:pt x="316" y="88"/>
                  </a:lnTo>
                  <a:lnTo>
                    <a:pt x="318" y="88"/>
                  </a:lnTo>
                  <a:lnTo>
                    <a:pt x="320" y="88"/>
                  </a:lnTo>
                  <a:lnTo>
                    <a:pt x="322" y="90"/>
                  </a:lnTo>
                  <a:lnTo>
                    <a:pt x="324" y="92"/>
                  </a:lnTo>
                  <a:lnTo>
                    <a:pt x="324" y="94"/>
                  </a:lnTo>
                  <a:lnTo>
                    <a:pt x="324" y="96"/>
                  </a:lnTo>
                  <a:lnTo>
                    <a:pt x="324" y="98"/>
                  </a:lnTo>
                  <a:lnTo>
                    <a:pt x="326" y="98"/>
                  </a:lnTo>
                  <a:lnTo>
                    <a:pt x="326" y="100"/>
                  </a:lnTo>
                  <a:lnTo>
                    <a:pt x="326" y="102"/>
                  </a:lnTo>
                  <a:lnTo>
                    <a:pt x="326" y="104"/>
                  </a:lnTo>
                  <a:lnTo>
                    <a:pt x="326" y="106"/>
                  </a:lnTo>
                  <a:lnTo>
                    <a:pt x="326" y="108"/>
                  </a:lnTo>
                  <a:lnTo>
                    <a:pt x="326" y="110"/>
                  </a:lnTo>
                  <a:lnTo>
                    <a:pt x="326" y="112"/>
                  </a:lnTo>
                  <a:lnTo>
                    <a:pt x="328" y="114"/>
                  </a:lnTo>
                  <a:lnTo>
                    <a:pt x="326" y="112"/>
                  </a:lnTo>
                  <a:lnTo>
                    <a:pt x="326" y="110"/>
                  </a:lnTo>
                  <a:lnTo>
                    <a:pt x="324" y="110"/>
                  </a:lnTo>
                  <a:lnTo>
                    <a:pt x="324" y="112"/>
                  </a:lnTo>
                  <a:lnTo>
                    <a:pt x="324" y="114"/>
                  </a:lnTo>
                  <a:lnTo>
                    <a:pt x="326" y="114"/>
                  </a:lnTo>
                  <a:lnTo>
                    <a:pt x="324" y="114"/>
                  </a:lnTo>
                  <a:lnTo>
                    <a:pt x="326" y="116"/>
                  </a:lnTo>
                  <a:lnTo>
                    <a:pt x="324" y="116"/>
                  </a:lnTo>
                  <a:lnTo>
                    <a:pt x="326" y="116"/>
                  </a:lnTo>
                  <a:lnTo>
                    <a:pt x="326" y="114"/>
                  </a:lnTo>
                  <a:lnTo>
                    <a:pt x="326" y="116"/>
                  </a:lnTo>
                  <a:lnTo>
                    <a:pt x="328" y="116"/>
                  </a:lnTo>
                  <a:lnTo>
                    <a:pt x="328" y="118"/>
                  </a:lnTo>
                  <a:lnTo>
                    <a:pt x="331" y="120"/>
                  </a:lnTo>
                  <a:lnTo>
                    <a:pt x="331" y="122"/>
                  </a:lnTo>
                  <a:lnTo>
                    <a:pt x="333" y="122"/>
                  </a:lnTo>
                  <a:lnTo>
                    <a:pt x="335" y="122"/>
                  </a:lnTo>
                  <a:lnTo>
                    <a:pt x="337" y="124"/>
                  </a:lnTo>
                  <a:lnTo>
                    <a:pt x="339" y="124"/>
                  </a:lnTo>
                  <a:lnTo>
                    <a:pt x="341" y="126"/>
                  </a:lnTo>
                  <a:lnTo>
                    <a:pt x="344" y="126"/>
                  </a:lnTo>
                  <a:lnTo>
                    <a:pt x="346" y="126"/>
                  </a:lnTo>
                  <a:lnTo>
                    <a:pt x="348" y="126"/>
                  </a:lnTo>
                  <a:lnTo>
                    <a:pt x="350" y="126"/>
                  </a:lnTo>
                  <a:lnTo>
                    <a:pt x="352" y="126"/>
                  </a:lnTo>
                  <a:lnTo>
                    <a:pt x="354" y="126"/>
                  </a:lnTo>
                  <a:lnTo>
                    <a:pt x="356" y="126"/>
                  </a:lnTo>
                  <a:lnTo>
                    <a:pt x="359" y="124"/>
                  </a:lnTo>
                  <a:lnTo>
                    <a:pt x="361" y="124"/>
                  </a:lnTo>
                  <a:lnTo>
                    <a:pt x="363" y="124"/>
                  </a:lnTo>
                  <a:lnTo>
                    <a:pt x="365" y="124"/>
                  </a:lnTo>
                  <a:lnTo>
                    <a:pt x="367" y="122"/>
                  </a:lnTo>
                  <a:lnTo>
                    <a:pt x="369" y="122"/>
                  </a:lnTo>
                  <a:lnTo>
                    <a:pt x="371" y="120"/>
                  </a:lnTo>
                  <a:lnTo>
                    <a:pt x="374" y="120"/>
                  </a:lnTo>
                  <a:lnTo>
                    <a:pt x="374" y="118"/>
                  </a:lnTo>
                  <a:lnTo>
                    <a:pt x="374" y="116"/>
                  </a:lnTo>
                  <a:lnTo>
                    <a:pt x="376" y="114"/>
                  </a:lnTo>
                  <a:lnTo>
                    <a:pt x="376" y="116"/>
                  </a:lnTo>
                  <a:lnTo>
                    <a:pt x="378" y="116"/>
                  </a:lnTo>
                  <a:lnTo>
                    <a:pt x="380" y="116"/>
                  </a:lnTo>
                  <a:lnTo>
                    <a:pt x="382" y="118"/>
                  </a:lnTo>
                  <a:lnTo>
                    <a:pt x="384" y="118"/>
                  </a:lnTo>
                  <a:lnTo>
                    <a:pt x="386" y="118"/>
                  </a:lnTo>
                  <a:lnTo>
                    <a:pt x="384" y="120"/>
                  </a:lnTo>
                  <a:lnTo>
                    <a:pt x="384" y="122"/>
                  </a:lnTo>
                  <a:lnTo>
                    <a:pt x="386" y="124"/>
                  </a:lnTo>
                  <a:lnTo>
                    <a:pt x="386" y="126"/>
                  </a:lnTo>
                  <a:lnTo>
                    <a:pt x="386" y="128"/>
                  </a:lnTo>
                  <a:lnTo>
                    <a:pt x="386" y="130"/>
                  </a:lnTo>
                  <a:lnTo>
                    <a:pt x="386" y="132"/>
                  </a:lnTo>
                  <a:lnTo>
                    <a:pt x="389" y="132"/>
                  </a:lnTo>
                  <a:lnTo>
                    <a:pt x="386" y="134"/>
                  </a:lnTo>
                  <a:lnTo>
                    <a:pt x="386" y="136"/>
                  </a:lnTo>
                  <a:lnTo>
                    <a:pt x="386" y="138"/>
                  </a:lnTo>
                  <a:lnTo>
                    <a:pt x="389" y="140"/>
                  </a:lnTo>
                  <a:lnTo>
                    <a:pt x="389" y="142"/>
                  </a:lnTo>
                  <a:lnTo>
                    <a:pt x="391" y="142"/>
                  </a:lnTo>
                  <a:lnTo>
                    <a:pt x="393" y="144"/>
                  </a:lnTo>
                  <a:lnTo>
                    <a:pt x="395" y="144"/>
                  </a:lnTo>
                  <a:lnTo>
                    <a:pt x="395" y="146"/>
                  </a:lnTo>
                  <a:lnTo>
                    <a:pt x="397" y="148"/>
                  </a:lnTo>
                  <a:lnTo>
                    <a:pt x="399" y="148"/>
                  </a:lnTo>
                  <a:lnTo>
                    <a:pt x="402" y="150"/>
                  </a:lnTo>
                  <a:lnTo>
                    <a:pt x="404" y="150"/>
                  </a:lnTo>
                  <a:lnTo>
                    <a:pt x="406" y="150"/>
                  </a:lnTo>
                  <a:lnTo>
                    <a:pt x="406" y="152"/>
                  </a:lnTo>
                  <a:lnTo>
                    <a:pt x="408" y="152"/>
                  </a:lnTo>
                  <a:lnTo>
                    <a:pt x="410" y="152"/>
                  </a:lnTo>
                  <a:lnTo>
                    <a:pt x="410" y="154"/>
                  </a:lnTo>
                  <a:lnTo>
                    <a:pt x="412" y="154"/>
                  </a:lnTo>
                  <a:lnTo>
                    <a:pt x="414" y="156"/>
                  </a:lnTo>
                  <a:lnTo>
                    <a:pt x="417" y="158"/>
                  </a:lnTo>
                  <a:lnTo>
                    <a:pt x="419" y="158"/>
                  </a:lnTo>
                  <a:lnTo>
                    <a:pt x="421" y="158"/>
                  </a:lnTo>
                  <a:lnTo>
                    <a:pt x="423" y="160"/>
                  </a:lnTo>
                  <a:lnTo>
                    <a:pt x="425" y="160"/>
                  </a:lnTo>
                  <a:lnTo>
                    <a:pt x="427" y="162"/>
                  </a:lnTo>
                  <a:lnTo>
                    <a:pt x="429" y="164"/>
                  </a:lnTo>
                  <a:lnTo>
                    <a:pt x="432" y="164"/>
                  </a:lnTo>
                  <a:lnTo>
                    <a:pt x="434" y="164"/>
                  </a:lnTo>
                  <a:lnTo>
                    <a:pt x="436" y="164"/>
                  </a:lnTo>
                  <a:lnTo>
                    <a:pt x="438" y="164"/>
                  </a:lnTo>
                  <a:lnTo>
                    <a:pt x="440" y="164"/>
                  </a:lnTo>
                  <a:lnTo>
                    <a:pt x="442" y="164"/>
                  </a:lnTo>
                  <a:lnTo>
                    <a:pt x="444" y="164"/>
                  </a:lnTo>
                  <a:lnTo>
                    <a:pt x="447" y="164"/>
                  </a:lnTo>
                  <a:lnTo>
                    <a:pt x="449" y="164"/>
                  </a:lnTo>
                  <a:lnTo>
                    <a:pt x="449" y="166"/>
                  </a:lnTo>
                  <a:lnTo>
                    <a:pt x="449" y="164"/>
                  </a:lnTo>
                  <a:lnTo>
                    <a:pt x="447" y="166"/>
                  </a:lnTo>
                  <a:lnTo>
                    <a:pt x="444" y="166"/>
                  </a:lnTo>
                  <a:lnTo>
                    <a:pt x="447" y="168"/>
                  </a:lnTo>
                  <a:lnTo>
                    <a:pt x="449" y="170"/>
                  </a:lnTo>
                  <a:lnTo>
                    <a:pt x="451" y="170"/>
                  </a:lnTo>
                  <a:lnTo>
                    <a:pt x="453" y="170"/>
                  </a:lnTo>
                  <a:lnTo>
                    <a:pt x="455" y="170"/>
                  </a:lnTo>
                  <a:lnTo>
                    <a:pt x="457" y="170"/>
                  </a:lnTo>
                  <a:lnTo>
                    <a:pt x="459" y="172"/>
                  </a:lnTo>
                  <a:lnTo>
                    <a:pt x="462" y="172"/>
                  </a:lnTo>
                  <a:lnTo>
                    <a:pt x="464" y="172"/>
                  </a:lnTo>
                  <a:lnTo>
                    <a:pt x="466" y="172"/>
                  </a:lnTo>
                  <a:lnTo>
                    <a:pt x="468" y="172"/>
                  </a:lnTo>
                  <a:lnTo>
                    <a:pt x="470" y="172"/>
                  </a:lnTo>
                  <a:lnTo>
                    <a:pt x="470" y="170"/>
                  </a:lnTo>
                  <a:lnTo>
                    <a:pt x="472" y="170"/>
                  </a:lnTo>
                  <a:lnTo>
                    <a:pt x="475" y="170"/>
                  </a:lnTo>
                  <a:lnTo>
                    <a:pt x="477" y="170"/>
                  </a:lnTo>
                  <a:lnTo>
                    <a:pt x="479" y="170"/>
                  </a:lnTo>
                  <a:lnTo>
                    <a:pt x="481" y="168"/>
                  </a:lnTo>
                  <a:lnTo>
                    <a:pt x="483" y="168"/>
                  </a:lnTo>
                  <a:lnTo>
                    <a:pt x="485" y="168"/>
                  </a:lnTo>
                  <a:lnTo>
                    <a:pt x="487" y="166"/>
                  </a:lnTo>
                  <a:lnTo>
                    <a:pt x="490" y="166"/>
                  </a:lnTo>
                  <a:lnTo>
                    <a:pt x="492" y="166"/>
                  </a:lnTo>
                  <a:lnTo>
                    <a:pt x="494" y="166"/>
                  </a:lnTo>
                  <a:lnTo>
                    <a:pt x="496" y="164"/>
                  </a:lnTo>
                  <a:lnTo>
                    <a:pt x="498" y="164"/>
                  </a:lnTo>
                  <a:lnTo>
                    <a:pt x="500" y="162"/>
                  </a:lnTo>
                  <a:lnTo>
                    <a:pt x="502" y="162"/>
                  </a:lnTo>
                  <a:lnTo>
                    <a:pt x="502" y="160"/>
                  </a:lnTo>
                  <a:lnTo>
                    <a:pt x="505" y="160"/>
                  </a:lnTo>
                  <a:lnTo>
                    <a:pt x="507" y="160"/>
                  </a:lnTo>
                  <a:lnTo>
                    <a:pt x="509" y="158"/>
                  </a:lnTo>
                  <a:lnTo>
                    <a:pt x="511" y="158"/>
                  </a:lnTo>
                  <a:lnTo>
                    <a:pt x="511" y="156"/>
                  </a:lnTo>
                  <a:lnTo>
                    <a:pt x="513" y="156"/>
                  </a:lnTo>
                  <a:lnTo>
                    <a:pt x="515" y="154"/>
                  </a:lnTo>
                  <a:lnTo>
                    <a:pt x="517" y="154"/>
                  </a:lnTo>
                  <a:lnTo>
                    <a:pt x="520" y="152"/>
                  </a:lnTo>
                  <a:lnTo>
                    <a:pt x="522" y="150"/>
                  </a:lnTo>
                  <a:lnTo>
                    <a:pt x="524" y="150"/>
                  </a:lnTo>
                  <a:lnTo>
                    <a:pt x="526" y="148"/>
                  </a:lnTo>
                  <a:lnTo>
                    <a:pt x="528" y="146"/>
                  </a:lnTo>
                  <a:lnTo>
                    <a:pt x="530" y="146"/>
                  </a:lnTo>
                  <a:lnTo>
                    <a:pt x="530" y="144"/>
                  </a:lnTo>
                  <a:lnTo>
                    <a:pt x="533" y="144"/>
                  </a:lnTo>
                  <a:lnTo>
                    <a:pt x="535" y="144"/>
                  </a:lnTo>
                  <a:lnTo>
                    <a:pt x="537" y="144"/>
                  </a:lnTo>
                  <a:lnTo>
                    <a:pt x="539" y="142"/>
                  </a:lnTo>
                  <a:lnTo>
                    <a:pt x="541" y="142"/>
                  </a:lnTo>
                  <a:lnTo>
                    <a:pt x="541" y="144"/>
                  </a:lnTo>
                  <a:lnTo>
                    <a:pt x="543" y="144"/>
                  </a:lnTo>
                  <a:lnTo>
                    <a:pt x="545" y="144"/>
                  </a:lnTo>
                  <a:lnTo>
                    <a:pt x="548" y="142"/>
                  </a:lnTo>
                  <a:lnTo>
                    <a:pt x="550" y="142"/>
                  </a:lnTo>
                  <a:lnTo>
                    <a:pt x="552" y="142"/>
                  </a:lnTo>
                  <a:lnTo>
                    <a:pt x="554" y="142"/>
                  </a:lnTo>
                  <a:lnTo>
                    <a:pt x="554" y="140"/>
                  </a:lnTo>
                  <a:lnTo>
                    <a:pt x="556" y="140"/>
                  </a:lnTo>
                  <a:lnTo>
                    <a:pt x="556" y="138"/>
                  </a:lnTo>
                  <a:lnTo>
                    <a:pt x="558" y="138"/>
                  </a:lnTo>
                  <a:lnTo>
                    <a:pt x="560" y="138"/>
                  </a:lnTo>
                  <a:lnTo>
                    <a:pt x="560" y="140"/>
                  </a:lnTo>
                  <a:lnTo>
                    <a:pt x="563" y="140"/>
                  </a:lnTo>
                  <a:lnTo>
                    <a:pt x="563" y="142"/>
                  </a:lnTo>
                  <a:lnTo>
                    <a:pt x="565" y="142"/>
                  </a:lnTo>
                  <a:lnTo>
                    <a:pt x="567" y="144"/>
                  </a:lnTo>
                  <a:lnTo>
                    <a:pt x="569" y="144"/>
                  </a:lnTo>
                  <a:lnTo>
                    <a:pt x="571" y="146"/>
                  </a:lnTo>
                  <a:lnTo>
                    <a:pt x="573" y="146"/>
                  </a:lnTo>
                  <a:lnTo>
                    <a:pt x="575" y="146"/>
                  </a:lnTo>
                  <a:lnTo>
                    <a:pt x="578" y="146"/>
                  </a:lnTo>
                  <a:lnTo>
                    <a:pt x="580" y="146"/>
                  </a:lnTo>
                  <a:lnTo>
                    <a:pt x="582" y="146"/>
                  </a:lnTo>
                  <a:lnTo>
                    <a:pt x="584" y="146"/>
                  </a:lnTo>
                  <a:lnTo>
                    <a:pt x="586" y="148"/>
                  </a:lnTo>
                  <a:lnTo>
                    <a:pt x="588" y="148"/>
                  </a:lnTo>
                  <a:lnTo>
                    <a:pt x="591" y="148"/>
                  </a:lnTo>
                  <a:lnTo>
                    <a:pt x="593" y="146"/>
                  </a:lnTo>
                  <a:lnTo>
                    <a:pt x="595" y="146"/>
                  </a:lnTo>
                  <a:lnTo>
                    <a:pt x="597" y="146"/>
                  </a:lnTo>
                  <a:lnTo>
                    <a:pt x="599" y="144"/>
                  </a:lnTo>
                  <a:lnTo>
                    <a:pt x="601" y="142"/>
                  </a:lnTo>
                  <a:lnTo>
                    <a:pt x="599" y="142"/>
                  </a:lnTo>
                  <a:lnTo>
                    <a:pt x="601" y="142"/>
                  </a:lnTo>
                  <a:lnTo>
                    <a:pt x="603" y="142"/>
                  </a:lnTo>
                  <a:lnTo>
                    <a:pt x="603" y="144"/>
                  </a:lnTo>
                  <a:lnTo>
                    <a:pt x="606" y="144"/>
                  </a:lnTo>
                  <a:lnTo>
                    <a:pt x="608" y="144"/>
                  </a:lnTo>
                  <a:lnTo>
                    <a:pt x="610" y="146"/>
                  </a:lnTo>
                  <a:lnTo>
                    <a:pt x="612" y="144"/>
                  </a:lnTo>
                  <a:lnTo>
                    <a:pt x="614" y="144"/>
                  </a:lnTo>
                  <a:lnTo>
                    <a:pt x="616" y="144"/>
                  </a:lnTo>
                  <a:lnTo>
                    <a:pt x="616" y="146"/>
                  </a:lnTo>
                  <a:lnTo>
                    <a:pt x="618" y="146"/>
                  </a:lnTo>
                  <a:lnTo>
                    <a:pt x="621" y="146"/>
                  </a:lnTo>
                  <a:lnTo>
                    <a:pt x="623" y="146"/>
                  </a:lnTo>
                  <a:lnTo>
                    <a:pt x="625" y="146"/>
                  </a:lnTo>
                  <a:lnTo>
                    <a:pt x="627" y="146"/>
                  </a:lnTo>
                  <a:lnTo>
                    <a:pt x="629" y="148"/>
                  </a:lnTo>
                  <a:lnTo>
                    <a:pt x="631" y="148"/>
                  </a:lnTo>
                  <a:lnTo>
                    <a:pt x="633" y="148"/>
                  </a:lnTo>
                  <a:lnTo>
                    <a:pt x="636" y="148"/>
                  </a:lnTo>
                  <a:lnTo>
                    <a:pt x="636" y="146"/>
                  </a:lnTo>
                  <a:lnTo>
                    <a:pt x="638" y="148"/>
                  </a:lnTo>
                  <a:lnTo>
                    <a:pt x="640" y="148"/>
                  </a:lnTo>
                  <a:lnTo>
                    <a:pt x="642" y="146"/>
                  </a:lnTo>
                  <a:lnTo>
                    <a:pt x="644" y="146"/>
                  </a:lnTo>
                  <a:lnTo>
                    <a:pt x="646" y="146"/>
                  </a:lnTo>
                  <a:lnTo>
                    <a:pt x="648" y="148"/>
                  </a:lnTo>
                  <a:lnTo>
                    <a:pt x="651" y="148"/>
                  </a:lnTo>
                  <a:lnTo>
                    <a:pt x="653" y="148"/>
                  </a:lnTo>
                  <a:lnTo>
                    <a:pt x="655" y="148"/>
                  </a:lnTo>
                  <a:lnTo>
                    <a:pt x="657" y="146"/>
                  </a:lnTo>
                  <a:lnTo>
                    <a:pt x="659" y="146"/>
                  </a:lnTo>
                  <a:lnTo>
                    <a:pt x="661" y="146"/>
                  </a:lnTo>
                  <a:lnTo>
                    <a:pt x="664" y="146"/>
                  </a:lnTo>
                  <a:lnTo>
                    <a:pt x="664" y="144"/>
                  </a:lnTo>
                  <a:lnTo>
                    <a:pt x="666" y="144"/>
                  </a:lnTo>
                  <a:lnTo>
                    <a:pt x="668" y="142"/>
                  </a:lnTo>
                  <a:lnTo>
                    <a:pt x="670" y="142"/>
                  </a:lnTo>
                  <a:lnTo>
                    <a:pt x="672" y="142"/>
                  </a:lnTo>
                  <a:lnTo>
                    <a:pt x="674" y="142"/>
                  </a:lnTo>
                  <a:lnTo>
                    <a:pt x="676" y="144"/>
                  </a:lnTo>
                  <a:lnTo>
                    <a:pt x="679" y="142"/>
                  </a:lnTo>
                  <a:lnTo>
                    <a:pt x="681" y="142"/>
                  </a:lnTo>
                  <a:lnTo>
                    <a:pt x="683" y="142"/>
                  </a:lnTo>
                  <a:lnTo>
                    <a:pt x="685" y="140"/>
                  </a:lnTo>
                  <a:lnTo>
                    <a:pt x="687" y="140"/>
                  </a:lnTo>
                  <a:lnTo>
                    <a:pt x="689" y="138"/>
                  </a:lnTo>
                  <a:lnTo>
                    <a:pt x="691" y="138"/>
                  </a:lnTo>
                  <a:lnTo>
                    <a:pt x="694" y="136"/>
                  </a:lnTo>
                  <a:lnTo>
                    <a:pt x="694" y="134"/>
                  </a:lnTo>
                  <a:lnTo>
                    <a:pt x="696" y="134"/>
                  </a:lnTo>
                  <a:lnTo>
                    <a:pt x="698" y="132"/>
                  </a:lnTo>
                  <a:lnTo>
                    <a:pt x="700" y="132"/>
                  </a:lnTo>
                  <a:lnTo>
                    <a:pt x="702" y="130"/>
                  </a:lnTo>
                  <a:lnTo>
                    <a:pt x="704" y="132"/>
                  </a:lnTo>
                  <a:lnTo>
                    <a:pt x="706" y="134"/>
                  </a:lnTo>
                  <a:lnTo>
                    <a:pt x="709" y="134"/>
                  </a:lnTo>
                  <a:lnTo>
                    <a:pt x="711" y="134"/>
                  </a:lnTo>
                  <a:lnTo>
                    <a:pt x="713" y="134"/>
                  </a:lnTo>
                  <a:lnTo>
                    <a:pt x="715" y="134"/>
                  </a:lnTo>
                  <a:lnTo>
                    <a:pt x="717" y="132"/>
                  </a:lnTo>
                  <a:lnTo>
                    <a:pt x="719" y="132"/>
                  </a:lnTo>
                  <a:lnTo>
                    <a:pt x="722" y="132"/>
                  </a:lnTo>
                  <a:lnTo>
                    <a:pt x="724" y="132"/>
                  </a:lnTo>
                  <a:lnTo>
                    <a:pt x="724" y="130"/>
                  </a:lnTo>
                  <a:lnTo>
                    <a:pt x="726" y="130"/>
                  </a:lnTo>
                  <a:lnTo>
                    <a:pt x="728" y="130"/>
                  </a:lnTo>
                  <a:lnTo>
                    <a:pt x="730" y="130"/>
                  </a:lnTo>
                  <a:lnTo>
                    <a:pt x="732" y="128"/>
                  </a:lnTo>
                  <a:lnTo>
                    <a:pt x="734" y="128"/>
                  </a:lnTo>
                  <a:lnTo>
                    <a:pt x="737" y="128"/>
                  </a:lnTo>
                  <a:lnTo>
                    <a:pt x="737" y="126"/>
                  </a:lnTo>
                  <a:lnTo>
                    <a:pt x="739" y="124"/>
                  </a:lnTo>
                  <a:lnTo>
                    <a:pt x="741" y="124"/>
                  </a:lnTo>
                  <a:lnTo>
                    <a:pt x="741" y="122"/>
                  </a:lnTo>
                  <a:lnTo>
                    <a:pt x="743" y="122"/>
                  </a:lnTo>
                  <a:lnTo>
                    <a:pt x="745" y="120"/>
                  </a:lnTo>
                  <a:lnTo>
                    <a:pt x="747" y="120"/>
                  </a:lnTo>
                  <a:lnTo>
                    <a:pt x="749" y="120"/>
                  </a:lnTo>
                  <a:lnTo>
                    <a:pt x="752" y="120"/>
                  </a:lnTo>
                  <a:lnTo>
                    <a:pt x="754" y="120"/>
                  </a:lnTo>
                  <a:lnTo>
                    <a:pt x="756" y="120"/>
                  </a:lnTo>
                  <a:lnTo>
                    <a:pt x="758" y="118"/>
                  </a:lnTo>
                  <a:lnTo>
                    <a:pt x="760" y="118"/>
                  </a:lnTo>
                  <a:lnTo>
                    <a:pt x="762" y="116"/>
                  </a:lnTo>
                  <a:lnTo>
                    <a:pt x="764" y="114"/>
                  </a:lnTo>
                  <a:lnTo>
                    <a:pt x="767" y="116"/>
                  </a:lnTo>
                  <a:lnTo>
                    <a:pt x="769" y="116"/>
                  </a:lnTo>
                  <a:lnTo>
                    <a:pt x="771" y="114"/>
                  </a:lnTo>
                  <a:lnTo>
                    <a:pt x="773" y="114"/>
                  </a:lnTo>
                  <a:lnTo>
                    <a:pt x="773" y="112"/>
                  </a:lnTo>
                  <a:lnTo>
                    <a:pt x="775" y="110"/>
                  </a:lnTo>
                  <a:lnTo>
                    <a:pt x="777" y="110"/>
                  </a:lnTo>
                  <a:lnTo>
                    <a:pt x="777" y="108"/>
                  </a:lnTo>
                  <a:lnTo>
                    <a:pt x="779" y="106"/>
                  </a:lnTo>
                  <a:lnTo>
                    <a:pt x="782" y="106"/>
                  </a:lnTo>
                  <a:lnTo>
                    <a:pt x="784" y="104"/>
                  </a:lnTo>
                  <a:lnTo>
                    <a:pt x="786" y="102"/>
                  </a:lnTo>
                  <a:lnTo>
                    <a:pt x="786" y="100"/>
                  </a:lnTo>
                  <a:lnTo>
                    <a:pt x="788" y="100"/>
                  </a:lnTo>
                  <a:lnTo>
                    <a:pt x="790" y="98"/>
                  </a:lnTo>
                  <a:lnTo>
                    <a:pt x="790" y="96"/>
                  </a:lnTo>
                  <a:lnTo>
                    <a:pt x="792" y="94"/>
                  </a:lnTo>
                  <a:lnTo>
                    <a:pt x="792" y="92"/>
                  </a:lnTo>
                  <a:lnTo>
                    <a:pt x="795" y="92"/>
                  </a:lnTo>
                  <a:lnTo>
                    <a:pt x="795" y="90"/>
                  </a:lnTo>
                  <a:lnTo>
                    <a:pt x="797" y="88"/>
                  </a:lnTo>
                  <a:lnTo>
                    <a:pt x="797" y="86"/>
                  </a:lnTo>
                  <a:lnTo>
                    <a:pt x="799" y="86"/>
                  </a:lnTo>
                  <a:lnTo>
                    <a:pt x="799" y="84"/>
                  </a:lnTo>
                  <a:lnTo>
                    <a:pt x="801" y="82"/>
                  </a:lnTo>
                  <a:lnTo>
                    <a:pt x="801" y="80"/>
                  </a:lnTo>
                  <a:lnTo>
                    <a:pt x="803" y="80"/>
                  </a:lnTo>
                  <a:lnTo>
                    <a:pt x="805" y="78"/>
                  </a:lnTo>
                  <a:lnTo>
                    <a:pt x="805" y="76"/>
                  </a:lnTo>
                  <a:lnTo>
                    <a:pt x="807" y="74"/>
                  </a:lnTo>
                  <a:lnTo>
                    <a:pt x="810" y="74"/>
                  </a:lnTo>
                  <a:lnTo>
                    <a:pt x="812" y="76"/>
                  </a:lnTo>
                  <a:lnTo>
                    <a:pt x="814" y="76"/>
                  </a:lnTo>
                  <a:lnTo>
                    <a:pt x="816" y="78"/>
                  </a:lnTo>
                  <a:lnTo>
                    <a:pt x="818" y="78"/>
                  </a:lnTo>
                  <a:lnTo>
                    <a:pt x="820" y="78"/>
                  </a:lnTo>
                  <a:lnTo>
                    <a:pt x="822" y="78"/>
                  </a:lnTo>
                  <a:lnTo>
                    <a:pt x="825" y="78"/>
                  </a:lnTo>
                  <a:lnTo>
                    <a:pt x="825" y="76"/>
                  </a:lnTo>
                  <a:lnTo>
                    <a:pt x="827" y="76"/>
                  </a:lnTo>
                  <a:lnTo>
                    <a:pt x="829" y="76"/>
                  </a:lnTo>
                  <a:lnTo>
                    <a:pt x="831" y="76"/>
                  </a:lnTo>
                  <a:lnTo>
                    <a:pt x="833" y="74"/>
                  </a:lnTo>
                  <a:lnTo>
                    <a:pt x="835" y="74"/>
                  </a:lnTo>
                  <a:lnTo>
                    <a:pt x="837" y="74"/>
                  </a:lnTo>
                  <a:lnTo>
                    <a:pt x="837" y="72"/>
                  </a:lnTo>
                  <a:lnTo>
                    <a:pt x="840" y="72"/>
                  </a:lnTo>
                  <a:lnTo>
                    <a:pt x="842" y="72"/>
                  </a:lnTo>
                  <a:lnTo>
                    <a:pt x="844" y="70"/>
                  </a:lnTo>
                  <a:lnTo>
                    <a:pt x="846" y="70"/>
                  </a:lnTo>
                  <a:lnTo>
                    <a:pt x="848" y="70"/>
                  </a:lnTo>
                  <a:lnTo>
                    <a:pt x="850" y="70"/>
                  </a:lnTo>
                  <a:lnTo>
                    <a:pt x="853" y="70"/>
                  </a:lnTo>
                  <a:lnTo>
                    <a:pt x="855" y="68"/>
                  </a:lnTo>
                  <a:lnTo>
                    <a:pt x="857" y="68"/>
                  </a:lnTo>
                  <a:lnTo>
                    <a:pt x="859" y="66"/>
                  </a:lnTo>
                  <a:lnTo>
                    <a:pt x="861" y="64"/>
                  </a:lnTo>
                  <a:lnTo>
                    <a:pt x="861" y="62"/>
                  </a:lnTo>
                  <a:lnTo>
                    <a:pt x="863" y="62"/>
                  </a:lnTo>
                  <a:lnTo>
                    <a:pt x="865" y="60"/>
                  </a:lnTo>
                  <a:lnTo>
                    <a:pt x="865" y="58"/>
                  </a:lnTo>
                  <a:lnTo>
                    <a:pt x="868" y="60"/>
                  </a:lnTo>
                  <a:lnTo>
                    <a:pt x="870" y="60"/>
                  </a:lnTo>
                  <a:lnTo>
                    <a:pt x="872" y="60"/>
                  </a:lnTo>
                  <a:lnTo>
                    <a:pt x="872" y="62"/>
                  </a:lnTo>
                  <a:lnTo>
                    <a:pt x="874" y="62"/>
                  </a:lnTo>
                  <a:lnTo>
                    <a:pt x="876" y="64"/>
                  </a:lnTo>
                  <a:lnTo>
                    <a:pt x="878" y="64"/>
                  </a:lnTo>
                  <a:lnTo>
                    <a:pt x="878" y="66"/>
                  </a:lnTo>
                  <a:lnTo>
                    <a:pt x="878" y="68"/>
                  </a:lnTo>
                  <a:lnTo>
                    <a:pt x="880" y="68"/>
                  </a:lnTo>
                  <a:lnTo>
                    <a:pt x="883" y="70"/>
                  </a:lnTo>
                  <a:lnTo>
                    <a:pt x="883" y="72"/>
                  </a:lnTo>
                  <a:lnTo>
                    <a:pt x="885" y="72"/>
                  </a:lnTo>
                  <a:lnTo>
                    <a:pt x="887" y="74"/>
                  </a:lnTo>
                  <a:lnTo>
                    <a:pt x="889" y="74"/>
                  </a:lnTo>
                  <a:lnTo>
                    <a:pt x="891" y="74"/>
                  </a:lnTo>
                  <a:lnTo>
                    <a:pt x="893" y="74"/>
                  </a:lnTo>
                  <a:lnTo>
                    <a:pt x="895" y="74"/>
                  </a:lnTo>
                  <a:lnTo>
                    <a:pt x="898" y="74"/>
                  </a:lnTo>
                  <a:lnTo>
                    <a:pt x="900" y="74"/>
                  </a:lnTo>
                  <a:lnTo>
                    <a:pt x="902" y="74"/>
                  </a:lnTo>
                  <a:lnTo>
                    <a:pt x="904" y="74"/>
                  </a:lnTo>
                  <a:lnTo>
                    <a:pt x="906" y="74"/>
                  </a:lnTo>
                  <a:lnTo>
                    <a:pt x="908" y="74"/>
                  </a:lnTo>
                  <a:lnTo>
                    <a:pt x="910" y="72"/>
                  </a:lnTo>
                  <a:lnTo>
                    <a:pt x="913" y="72"/>
                  </a:lnTo>
                  <a:lnTo>
                    <a:pt x="915" y="74"/>
                  </a:lnTo>
                  <a:lnTo>
                    <a:pt x="917" y="74"/>
                  </a:lnTo>
                  <a:lnTo>
                    <a:pt x="917" y="76"/>
                  </a:lnTo>
                  <a:lnTo>
                    <a:pt x="917" y="78"/>
                  </a:lnTo>
                  <a:lnTo>
                    <a:pt x="919" y="78"/>
                  </a:lnTo>
                  <a:lnTo>
                    <a:pt x="917" y="78"/>
                  </a:lnTo>
                  <a:lnTo>
                    <a:pt x="915" y="76"/>
                  </a:lnTo>
                  <a:lnTo>
                    <a:pt x="915" y="74"/>
                  </a:lnTo>
                  <a:lnTo>
                    <a:pt x="915" y="76"/>
                  </a:lnTo>
                  <a:lnTo>
                    <a:pt x="917" y="76"/>
                  </a:lnTo>
                  <a:lnTo>
                    <a:pt x="917" y="78"/>
                  </a:lnTo>
                  <a:lnTo>
                    <a:pt x="917" y="80"/>
                  </a:lnTo>
                  <a:lnTo>
                    <a:pt x="919" y="82"/>
                  </a:lnTo>
                  <a:lnTo>
                    <a:pt x="921" y="82"/>
                  </a:lnTo>
                  <a:lnTo>
                    <a:pt x="923" y="84"/>
                  </a:lnTo>
                  <a:lnTo>
                    <a:pt x="926" y="84"/>
                  </a:lnTo>
                  <a:lnTo>
                    <a:pt x="928" y="84"/>
                  </a:lnTo>
                  <a:lnTo>
                    <a:pt x="930" y="84"/>
                  </a:lnTo>
                  <a:lnTo>
                    <a:pt x="932" y="84"/>
                  </a:lnTo>
                  <a:lnTo>
                    <a:pt x="934" y="84"/>
                  </a:lnTo>
                  <a:lnTo>
                    <a:pt x="936" y="82"/>
                  </a:lnTo>
                  <a:lnTo>
                    <a:pt x="938" y="82"/>
                  </a:lnTo>
                  <a:lnTo>
                    <a:pt x="938" y="80"/>
                  </a:lnTo>
                  <a:lnTo>
                    <a:pt x="941" y="78"/>
                  </a:lnTo>
                  <a:lnTo>
                    <a:pt x="943" y="78"/>
                  </a:lnTo>
                  <a:lnTo>
                    <a:pt x="945" y="76"/>
                  </a:lnTo>
                  <a:lnTo>
                    <a:pt x="947" y="76"/>
                  </a:lnTo>
                  <a:lnTo>
                    <a:pt x="949" y="74"/>
                  </a:lnTo>
                  <a:lnTo>
                    <a:pt x="951" y="74"/>
                  </a:lnTo>
                  <a:lnTo>
                    <a:pt x="953" y="72"/>
                  </a:lnTo>
                  <a:lnTo>
                    <a:pt x="956" y="70"/>
                  </a:lnTo>
                  <a:lnTo>
                    <a:pt x="958" y="70"/>
                  </a:lnTo>
                  <a:lnTo>
                    <a:pt x="960" y="68"/>
                  </a:lnTo>
                  <a:lnTo>
                    <a:pt x="960" y="66"/>
                  </a:lnTo>
                  <a:lnTo>
                    <a:pt x="962" y="64"/>
                  </a:lnTo>
                  <a:lnTo>
                    <a:pt x="964" y="62"/>
                  </a:lnTo>
                  <a:lnTo>
                    <a:pt x="966" y="60"/>
                  </a:lnTo>
                  <a:lnTo>
                    <a:pt x="968" y="58"/>
                  </a:lnTo>
                  <a:lnTo>
                    <a:pt x="968" y="56"/>
                  </a:lnTo>
                  <a:lnTo>
                    <a:pt x="971" y="54"/>
                  </a:lnTo>
                  <a:lnTo>
                    <a:pt x="973" y="52"/>
                  </a:lnTo>
                  <a:lnTo>
                    <a:pt x="973" y="50"/>
                  </a:lnTo>
                  <a:lnTo>
                    <a:pt x="975" y="48"/>
                  </a:lnTo>
                  <a:lnTo>
                    <a:pt x="975" y="46"/>
                  </a:lnTo>
                  <a:lnTo>
                    <a:pt x="975" y="44"/>
                  </a:lnTo>
                  <a:lnTo>
                    <a:pt x="975" y="42"/>
                  </a:lnTo>
                  <a:lnTo>
                    <a:pt x="977" y="40"/>
                  </a:lnTo>
                  <a:lnTo>
                    <a:pt x="977" y="38"/>
                  </a:lnTo>
                  <a:lnTo>
                    <a:pt x="977" y="36"/>
                  </a:lnTo>
                  <a:lnTo>
                    <a:pt x="979" y="34"/>
                  </a:lnTo>
                  <a:lnTo>
                    <a:pt x="979" y="32"/>
                  </a:lnTo>
                  <a:lnTo>
                    <a:pt x="979" y="30"/>
                  </a:lnTo>
                  <a:lnTo>
                    <a:pt x="977" y="30"/>
                  </a:lnTo>
                  <a:lnTo>
                    <a:pt x="977" y="28"/>
                  </a:lnTo>
                  <a:lnTo>
                    <a:pt x="977" y="26"/>
                  </a:lnTo>
                  <a:lnTo>
                    <a:pt x="977" y="24"/>
                  </a:lnTo>
                  <a:lnTo>
                    <a:pt x="977" y="22"/>
                  </a:lnTo>
                  <a:lnTo>
                    <a:pt x="975" y="20"/>
                  </a:lnTo>
                  <a:lnTo>
                    <a:pt x="973" y="20"/>
                  </a:lnTo>
                  <a:lnTo>
                    <a:pt x="975" y="20"/>
                  </a:lnTo>
                  <a:lnTo>
                    <a:pt x="977" y="20"/>
                  </a:lnTo>
                  <a:lnTo>
                    <a:pt x="979" y="22"/>
                  </a:lnTo>
                  <a:lnTo>
                    <a:pt x="979" y="24"/>
                  </a:lnTo>
                  <a:lnTo>
                    <a:pt x="981" y="26"/>
                  </a:lnTo>
                  <a:lnTo>
                    <a:pt x="984" y="28"/>
                  </a:lnTo>
                  <a:lnTo>
                    <a:pt x="984" y="30"/>
                  </a:lnTo>
                  <a:lnTo>
                    <a:pt x="981" y="32"/>
                  </a:lnTo>
                  <a:lnTo>
                    <a:pt x="981" y="34"/>
                  </a:lnTo>
                  <a:lnTo>
                    <a:pt x="981" y="36"/>
                  </a:lnTo>
                  <a:lnTo>
                    <a:pt x="981" y="38"/>
                  </a:lnTo>
                  <a:lnTo>
                    <a:pt x="979" y="38"/>
                  </a:lnTo>
                  <a:lnTo>
                    <a:pt x="981" y="40"/>
                  </a:lnTo>
                  <a:lnTo>
                    <a:pt x="979" y="42"/>
                  </a:lnTo>
                  <a:lnTo>
                    <a:pt x="981" y="42"/>
                  </a:lnTo>
                  <a:lnTo>
                    <a:pt x="981" y="44"/>
                  </a:lnTo>
                  <a:lnTo>
                    <a:pt x="984" y="44"/>
                  </a:lnTo>
                  <a:lnTo>
                    <a:pt x="986" y="44"/>
                  </a:lnTo>
                  <a:lnTo>
                    <a:pt x="988" y="44"/>
                  </a:lnTo>
                  <a:lnTo>
                    <a:pt x="990" y="44"/>
                  </a:lnTo>
                  <a:lnTo>
                    <a:pt x="992" y="44"/>
                  </a:lnTo>
                  <a:lnTo>
                    <a:pt x="994" y="46"/>
                  </a:lnTo>
                  <a:lnTo>
                    <a:pt x="996" y="44"/>
                  </a:lnTo>
                  <a:lnTo>
                    <a:pt x="999" y="44"/>
                  </a:lnTo>
                  <a:lnTo>
                    <a:pt x="1001" y="44"/>
                  </a:lnTo>
                  <a:lnTo>
                    <a:pt x="1003" y="44"/>
                  </a:lnTo>
                  <a:lnTo>
                    <a:pt x="1005" y="42"/>
                  </a:lnTo>
                  <a:lnTo>
                    <a:pt x="1007" y="42"/>
                  </a:lnTo>
                  <a:lnTo>
                    <a:pt x="1009" y="40"/>
                  </a:lnTo>
                  <a:lnTo>
                    <a:pt x="1011" y="40"/>
                  </a:lnTo>
                  <a:lnTo>
                    <a:pt x="1014" y="40"/>
                  </a:lnTo>
                  <a:lnTo>
                    <a:pt x="1016" y="40"/>
                  </a:lnTo>
                  <a:lnTo>
                    <a:pt x="1018" y="40"/>
                  </a:lnTo>
                  <a:lnTo>
                    <a:pt x="1018" y="38"/>
                  </a:lnTo>
                  <a:lnTo>
                    <a:pt x="1020" y="38"/>
                  </a:lnTo>
                  <a:lnTo>
                    <a:pt x="1022" y="38"/>
                  </a:lnTo>
                  <a:lnTo>
                    <a:pt x="1024" y="36"/>
                  </a:lnTo>
                  <a:lnTo>
                    <a:pt x="1026" y="36"/>
                  </a:lnTo>
                  <a:lnTo>
                    <a:pt x="1029" y="36"/>
                  </a:lnTo>
                  <a:lnTo>
                    <a:pt x="1031" y="34"/>
                  </a:lnTo>
                  <a:lnTo>
                    <a:pt x="1033" y="32"/>
                  </a:lnTo>
                  <a:lnTo>
                    <a:pt x="1035" y="32"/>
                  </a:lnTo>
                  <a:lnTo>
                    <a:pt x="1037" y="30"/>
                  </a:lnTo>
                  <a:lnTo>
                    <a:pt x="1039" y="30"/>
                  </a:lnTo>
                  <a:lnTo>
                    <a:pt x="1039" y="28"/>
                  </a:lnTo>
                  <a:lnTo>
                    <a:pt x="1041" y="28"/>
                  </a:lnTo>
                  <a:lnTo>
                    <a:pt x="1044" y="28"/>
                  </a:lnTo>
                  <a:lnTo>
                    <a:pt x="1046" y="26"/>
                  </a:lnTo>
                  <a:lnTo>
                    <a:pt x="1048" y="26"/>
                  </a:lnTo>
                  <a:lnTo>
                    <a:pt x="1048" y="24"/>
                  </a:lnTo>
                  <a:lnTo>
                    <a:pt x="1050" y="24"/>
                  </a:lnTo>
                  <a:lnTo>
                    <a:pt x="1052" y="22"/>
                  </a:lnTo>
                  <a:lnTo>
                    <a:pt x="1054" y="20"/>
                  </a:lnTo>
                  <a:lnTo>
                    <a:pt x="1057" y="18"/>
                  </a:lnTo>
                  <a:lnTo>
                    <a:pt x="1059" y="16"/>
                  </a:lnTo>
                  <a:lnTo>
                    <a:pt x="1061" y="14"/>
                  </a:lnTo>
                  <a:lnTo>
                    <a:pt x="1063" y="14"/>
                  </a:lnTo>
                  <a:lnTo>
                    <a:pt x="1063" y="12"/>
                  </a:lnTo>
                  <a:lnTo>
                    <a:pt x="1065" y="10"/>
                  </a:lnTo>
                  <a:lnTo>
                    <a:pt x="1067" y="10"/>
                  </a:lnTo>
                  <a:lnTo>
                    <a:pt x="1067" y="8"/>
                  </a:lnTo>
                  <a:lnTo>
                    <a:pt x="1069" y="6"/>
                  </a:lnTo>
                  <a:lnTo>
                    <a:pt x="1072" y="6"/>
                  </a:lnTo>
                  <a:lnTo>
                    <a:pt x="1072" y="4"/>
                  </a:lnTo>
                  <a:lnTo>
                    <a:pt x="1074" y="2"/>
                  </a:lnTo>
                  <a:lnTo>
                    <a:pt x="1076" y="2"/>
                  </a:lnTo>
                  <a:lnTo>
                    <a:pt x="1078" y="2"/>
                  </a:lnTo>
                  <a:lnTo>
                    <a:pt x="1078" y="0"/>
                  </a:lnTo>
                  <a:lnTo>
                    <a:pt x="1080" y="0"/>
                  </a:lnTo>
                  <a:lnTo>
                    <a:pt x="1082" y="0"/>
                  </a:lnTo>
                  <a:lnTo>
                    <a:pt x="1084" y="0"/>
                  </a:lnTo>
                  <a:lnTo>
                    <a:pt x="1087" y="0"/>
                  </a:lnTo>
                  <a:lnTo>
                    <a:pt x="1089" y="2"/>
                  </a:lnTo>
                  <a:lnTo>
                    <a:pt x="1091" y="4"/>
                  </a:lnTo>
                  <a:lnTo>
                    <a:pt x="1093" y="4"/>
                  </a:lnTo>
                  <a:lnTo>
                    <a:pt x="1093" y="6"/>
                  </a:lnTo>
                  <a:lnTo>
                    <a:pt x="1095" y="6"/>
                  </a:lnTo>
                  <a:lnTo>
                    <a:pt x="1097" y="6"/>
                  </a:lnTo>
                  <a:lnTo>
                    <a:pt x="1099" y="6"/>
                  </a:lnTo>
                  <a:lnTo>
                    <a:pt x="1102" y="8"/>
                  </a:lnTo>
                  <a:lnTo>
                    <a:pt x="1104" y="8"/>
                  </a:lnTo>
                  <a:lnTo>
                    <a:pt x="1106" y="10"/>
                  </a:lnTo>
                  <a:lnTo>
                    <a:pt x="1108" y="10"/>
                  </a:lnTo>
                  <a:lnTo>
                    <a:pt x="1110" y="10"/>
                  </a:lnTo>
                  <a:lnTo>
                    <a:pt x="1112" y="10"/>
                  </a:lnTo>
                  <a:lnTo>
                    <a:pt x="1115" y="10"/>
                  </a:lnTo>
                  <a:lnTo>
                    <a:pt x="1117" y="10"/>
                  </a:lnTo>
                  <a:lnTo>
                    <a:pt x="1119" y="10"/>
                  </a:lnTo>
                  <a:lnTo>
                    <a:pt x="1121" y="10"/>
                  </a:lnTo>
                  <a:lnTo>
                    <a:pt x="1123" y="12"/>
                  </a:lnTo>
                  <a:lnTo>
                    <a:pt x="1121" y="12"/>
                  </a:lnTo>
                  <a:lnTo>
                    <a:pt x="1119" y="12"/>
                  </a:lnTo>
                  <a:lnTo>
                    <a:pt x="1119" y="14"/>
                  </a:lnTo>
                  <a:lnTo>
                    <a:pt x="1117" y="14"/>
                  </a:lnTo>
                  <a:lnTo>
                    <a:pt x="1115" y="14"/>
                  </a:lnTo>
                  <a:lnTo>
                    <a:pt x="1112" y="16"/>
                  </a:lnTo>
                  <a:lnTo>
                    <a:pt x="1110" y="16"/>
                  </a:lnTo>
                  <a:lnTo>
                    <a:pt x="1108" y="16"/>
                  </a:lnTo>
                  <a:lnTo>
                    <a:pt x="1106" y="18"/>
                  </a:lnTo>
                  <a:lnTo>
                    <a:pt x="1104" y="18"/>
                  </a:lnTo>
                  <a:lnTo>
                    <a:pt x="1102" y="20"/>
                  </a:lnTo>
                  <a:lnTo>
                    <a:pt x="1099" y="20"/>
                  </a:lnTo>
                  <a:lnTo>
                    <a:pt x="1099" y="22"/>
                  </a:lnTo>
                  <a:lnTo>
                    <a:pt x="1097" y="24"/>
                  </a:lnTo>
                  <a:lnTo>
                    <a:pt x="1097" y="26"/>
                  </a:lnTo>
                  <a:lnTo>
                    <a:pt x="1095" y="26"/>
                  </a:lnTo>
                  <a:lnTo>
                    <a:pt x="1095" y="28"/>
                  </a:lnTo>
                  <a:lnTo>
                    <a:pt x="1095" y="30"/>
                  </a:lnTo>
                  <a:lnTo>
                    <a:pt x="1093" y="32"/>
                  </a:lnTo>
                  <a:lnTo>
                    <a:pt x="1093" y="34"/>
                  </a:lnTo>
                  <a:lnTo>
                    <a:pt x="1093" y="36"/>
                  </a:lnTo>
                  <a:lnTo>
                    <a:pt x="1093" y="38"/>
                  </a:lnTo>
                  <a:lnTo>
                    <a:pt x="1093" y="40"/>
                  </a:lnTo>
                  <a:lnTo>
                    <a:pt x="1091" y="42"/>
                  </a:lnTo>
                  <a:lnTo>
                    <a:pt x="1091" y="44"/>
                  </a:lnTo>
                  <a:lnTo>
                    <a:pt x="1093" y="46"/>
                  </a:lnTo>
                  <a:lnTo>
                    <a:pt x="1095" y="44"/>
                  </a:lnTo>
                  <a:lnTo>
                    <a:pt x="1095" y="42"/>
                  </a:lnTo>
                  <a:lnTo>
                    <a:pt x="1093" y="42"/>
                  </a:lnTo>
                  <a:lnTo>
                    <a:pt x="1095" y="42"/>
                  </a:lnTo>
                  <a:lnTo>
                    <a:pt x="1097" y="42"/>
                  </a:lnTo>
                  <a:lnTo>
                    <a:pt x="1097" y="44"/>
                  </a:lnTo>
                  <a:lnTo>
                    <a:pt x="1095" y="46"/>
                  </a:lnTo>
                  <a:lnTo>
                    <a:pt x="1093" y="48"/>
                  </a:lnTo>
                  <a:lnTo>
                    <a:pt x="1093" y="50"/>
                  </a:lnTo>
                  <a:lnTo>
                    <a:pt x="1091" y="52"/>
                  </a:lnTo>
                  <a:lnTo>
                    <a:pt x="1089" y="54"/>
                  </a:lnTo>
                  <a:lnTo>
                    <a:pt x="1089" y="56"/>
                  </a:lnTo>
                  <a:lnTo>
                    <a:pt x="1089" y="58"/>
                  </a:lnTo>
                  <a:lnTo>
                    <a:pt x="1087" y="60"/>
                  </a:lnTo>
                  <a:lnTo>
                    <a:pt x="1087" y="62"/>
                  </a:lnTo>
                  <a:lnTo>
                    <a:pt x="1084" y="62"/>
                  </a:lnTo>
                  <a:lnTo>
                    <a:pt x="1084" y="64"/>
                  </a:lnTo>
                  <a:lnTo>
                    <a:pt x="1084" y="66"/>
                  </a:lnTo>
                  <a:lnTo>
                    <a:pt x="1082" y="68"/>
                  </a:lnTo>
                  <a:lnTo>
                    <a:pt x="1082" y="70"/>
                  </a:lnTo>
                  <a:lnTo>
                    <a:pt x="1080" y="72"/>
                  </a:lnTo>
                  <a:lnTo>
                    <a:pt x="1080" y="74"/>
                  </a:lnTo>
                  <a:lnTo>
                    <a:pt x="1080" y="76"/>
                  </a:lnTo>
                  <a:lnTo>
                    <a:pt x="1078" y="78"/>
                  </a:lnTo>
                  <a:lnTo>
                    <a:pt x="1078" y="80"/>
                  </a:lnTo>
                  <a:lnTo>
                    <a:pt x="1078" y="82"/>
                  </a:lnTo>
                  <a:lnTo>
                    <a:pt x="1078" y="84"/>
                  </a:lnTo>
                  <a:lnTo>
                    <a:pt x="1076" y="86"/>
                  </a:lnTo>
                  <a:lnTo>
                    <a:pt x="1076" y="88"/>
                  </a:lnTo>
                  <a:lnTo>
                    <a:pt x="1074" y="90"/>
                  </a:lnTo>
                  <a:lnTo>
                    <a:pt x="1074" y="92"/>
                  </a:lnTo>
                  <a:lnTo>
                    <a:pt x="1074" y="94"/>
                  </a:lnTo>
                  <a:lnTo>
                    <a:pt x="1072" y="96"/>
                  </a:lnTo>
                  <a:lnTo>
                    <a:pt x="1069" y="98"/>
                  </a:lnTo>
                  <a:lnTo>
                    <a:pt x="1069" y="100"/>
                  </a:lnTo>
                  <a:lnTo>
                    <a:pt x="1067" y="102"/>
                  </a:lnTo>
                  <a:lnTo>
                    <a:pt x="1067" y="104"/>
                  </a:lnTo>
                  <a:lnTo>
                    <a:pt x="1065" y="106"/>
                  </a:lnTo>
                  <a:lnTo>
                    <a:pt x="1063" y="108"/>
                  </a:lnTo>
                  <a:lnTo>
                    <a:pt x="1061" y="110"/>
                  </a:lnTo>
                  <a:lnTo>
                    <a:pt x="1059" y="112"/>
                  </a:lnTo>
                  <a:lnTo>
                    <a:pt x="1059" y="114"/>
                  </a:lnTo>
                  <a:lnTo>
                    <a:pt x="1057" y="114"/>
                  </a:lnTo>
                  <a:lnTo>
                    <a:pt x="1057" y="116"/>
                  </a:lnTo>
                  <a:lnTo>
                    <a:pt x="1057" y="118"/>
                  </a:lnTo>
                  <a:lnTo>
                    <a:pt x="1057" y="120"/>
                  </a:lnTo>
                  <a:lnTo>
                    <a:pt x="1054" y="122"/>
                  </a:lnTo>
                  <a:lnTo>
                    <a:pt x="1052" y="122"/>
                  </a:lnTo>
                  <a:lnTo>
                    <a:pt x="1052" y="124"/>
                  </a:lnTo>
                  <a:lnTo>
                    <a:pt x="1050" y="126"/>
                  </a:lnTo>
                  <a:lnTo>
                    <a:pt x="1050" y="128"/>
                  </a:lnTo>
                  <a:lnTo>
                    <a:pt x="1048" y="128"/>
                  </a:lnTo>
                  <a:lnTo>
                    <a:pt x="1048" y="130"/>
                  </a:lnTo>
                  <a:lnTo>
                    <a:pt x="1046" y="132"/>
                  </a:lnTo>
                  <a:lnTo>
                    <a:pt x="1046" y="134"/>
                  </a:lnTo>
                  <a:lnTo>
                    <a:pt x="1044" y="134"/>
                  </a:lnTo>
                  <a:lnTo>
                    <a:pt x="1044" y="136"/>
                  </a:lnTo>
                  <a:lnTo>
                    <a:pt x="1041" y="138"/>
                  </a:lnTo>
                  <a:lnTo>
                    <a:pt x="1041" y="140"/>
                  </a:lnTo>
                  <a:lnTo>
                    <a:pt x="1039" y="142"/>
                  </a:lnTo>
                  <a:lnTo>
                    <a:pt x="1037" y="144"/>
                  </a:lnTo>
                  <a:lnTo>
                    <a:pt x="1037" y="146"/>
                  </a:lnTo>
                  <a:lnTo>
                    <a:pt x="1035" y="148"/>
                  </a:lnTo>
                  <a:lnTo>
                    <a:pt x="1035" y="150"/>
                  </a:lnTo>
                  <a:lnTo>
                    <a:pt x="1033" y="150"/>
                  </a:lnTo>
                  <a:lnTo>
                    <a:pt x="1033" y="152"/>
                  </a:lnTo>
                  <a:lnTo>
                    <a:pt x="1031" y="154"/>
                  </a:lnTo>
                  <a:lnTo>
                    <a:pt x="1031" y="156"/>
                  </a:lnTo>
                  <a:lnTo>
                    <a:pt x="1029" y="158"/>
                  </a:lnTo>
                  <a:lnTo>
                    <a:pt x="1026" y="160"/>
                  </a:lnTo>
                  <a:lnTo>
                    <a:pt x="1026" y="162"/>
                  </a:lnTo>
                  <a:lnTo>
                    <a:pt x="1024" y="164"/>
                  </a:lnTo>
                  <a:lnTo>
                    <a:pt x="1026" y="164"/>
                  </a:lnTo>
                  <a:lnTo>
                    <a:pt x="1026" y="166"/>
                  </a:lnTo>
                  <a:lnTo>
                    <a:pt x="1024" y="166"/>
                  </a:lnTo>
                  <a:lnTo>
                    <a:pt x="1022" y="168"/>
                  </a:lnTo>
                  <a:lnTo>
                    <a:pt x="1022" y="170"/>
                  </a:lnTo>
                  <a:lnTo>
                    <a:pt x="1020" y="172"/>
                  </a:lnTo>
                  <a:lnTo>
                    <a:pt x="1018" y="174"/>
                  </a:lnTo>
                  <a:lnTo>
                    <a:pt x="1018" y="176"/>
                  </a:lnTo>
                  <a:lnTo>
                    <a:pt x="1016" y="178"/>
                  </a:lnTo>
                  <a:lnTo>
                    <a:pt x="1014" y="178"/>
                  </a:lnTo>
                  <a:lnTo>
                    <a:pt x="1014" y="180"/>
                  </a:lnTo>
                  <a:lnTo>
                    <a:pt x="1011" y="182"/>
                  </a:lnTo>
                  <a:lnTo>
                    <a:pt x="1011" y="184"/>
                  </a:lnTo>
                  <a:lnTo>
                    <a:pt x="1011" y="186"/>
                  </a:lnTo>
                  <a:lnTo>
                    <a:pt x="1009" y="186"/>
                  </a:lnTo>
                  <a:lnTo>
                    <a:pt x="1011" y="188"/>
                  </a:lnTo>
                  <a:lnTo>
                    <a:pt x="1011" y="189"/>
                  </a:lnTo>
                  <a:lnTo>
                    <a:pt x="1014" y="189"/>
                  </a:lnTo>
                  <a:lnTo>
                    <a:pt x="1011" y="189"/>
                  </a:lnTo>
                  <a:lnTo>
                    <a:pt x="1011" y="191"/>
                  </a:lnTo>
                  <a:lnTo>
                    <a:pt x="1009" y="191"/>
                  </a:lnTo>
                  <a:lnTo>
                    <a:pt x="1011" y="193"/>
                  </a:lnTo>
                  <a:lnTo>
                    <a:pt x="1009" y="193"/>
                  </a:lnTo>
                  <a:lnTo>
                    <a:pt x="1007" y="193"/>
                  </a:lnTo>
                  <a:lnTo>
                    <a:pt x="1005" y="195"/>
                  </a:lnTo>
                  <a:lnTo>
                    <a:pt x="1003" y="195"/>
                  </a:lnTo>
                  <a:lnTo>
                    <a:pt x="1003" y="197"/>
                  </a:lnTo>
                  <a:lnTo>
                    <a:pt x="1001" y="199"/>
                  </a:lnTo>
                  <a:lnTo>
                    <a:pt x="1001" y="201"/>
                  </a:lnTo>
                  <a:lnTo>
                    <a:pt x="1003" y="203"/>
                  </a:lnTo>
                  <a:lnTo>
                    <a:pt x="1003" y="201"/>
                  </a:lnTo>
                  <a:lnTo>
                    <a:pt x="1003" y="203"/>
                  </a:lnTo>
                  <a:lnTo>
                    <a:pt x="1003" y="205"/>
                  </a:lnTo>
                  <a:lnTo>
                    <a:pt x="1001" y="205"/>
                  </a:lnTo>
                  <a:lnTo>
                    <a:pt x="1001" y="207"/>
                  </a:lnTo>
                  <a:lnTo>
                    <a:pt x="999" y="209"/>
                  </a:lnTo>
                  <a:lnTo>
                    <a:pt x="999" y="211"/>
                  </a:lnTo>
                  <a:lnTo>
                    <a:pt x="996" y="211"/>
                  </a:lnTo>
                  <a:lnTo>
                    <a:pt x="994" y="213"/>
                  </a:lnTo>
                  <a:lnTo>
                    <a:pt x="994" y="215"/>
                  </a:lnTo>
                  <a:lnTo>
                    <a:pt x="992" y="215"/>
                  </a:lnTo>
                  <a:lnTo>
                    <a:pt x="992" y="217"/>
                  </a:lnTo>
                  <a:lnTo>
                    <a:pt x="990" y="219"/>
                  </a:lnTo>
                  <a:lnTo>
                    <a:pt x="990" y="221"/>
                  </a:lnTo>
                  <a:lnTo>
                    <a:pt x="990" y="223"/>
                  </a:lnTo>
                  <a:lnTo>
                    <a:pt x="988" y="225"/>
                  </a:lnTo>
                  <a:lnTo>
                    <a:pt x="986" y="227"/>
                  </a:lnTo>
                  <a:lnTo>
                    <a:pt x="986" y="229"/>
                  </a:lnTo>
                  <a:lnTo>
                    <a:pt x="984" y="231"/>
                  </a:lnTo>
                  <a:lnTo>
                    <a:pt x="984" y="233"/>
                  </a:lnTo>
                  <a:lnTo>
                    <a:pt x="981" y="235"/>
                  </a:lnTo>
                  <a:lnTo>
                    <a:pt x="981" y="237"/>
                  </a:lnTo>
                  <a:lnTo>
                    <a:pt x="981" y="239"/>
                  </a:lnTo>
                  <a:lnTo>
                    <a:pt x="981" y="241"/>
                  </a:lnTo>
                  <a:lnTo>
                    <a:pt x="984" y="243"/>
                  </a:lnTo>
                  <a:lnTo>
                    <a:pt x="984" y="245"/>
                  </a:lnTo>
                  <a:lnTo>
                    <a:pt x="986" y="245"/>
                  </a:lnTo>
                  <a:lnTo>
                    <a:pt x="986" y="247"/>
                  </a:lnTo>
                  <a:lnTo>
                    <a:pt x="986" y="249"/>
                  </a:lnTo>
                  <a:lnTo>
                    <a:pt x="988" y="251"/>
                  </a:lnTo>
                  <a:lnTo>
                    <a:pt x="986" y="253"/>
                  </a:lnTo>
                  <a:lnTo>
                    <a:pt x="986" y="255"/>
                  </a:lnTo>
                  <a:lnTo>
                    <a:pt x="986" y="257"/>
                  </a:lnTo>
                  <a:lnTo>
                    <a:pt x="984" y="257"/>
                  </a:lnTo>
                  <a:lnTo>
                    <a:pt x="984" y="259"/>
                  </a:lnTo>
                  <a:lnTo>
                    <a:pt x="981" y="261"/>
                  </a:lnTo>
                  <a:lnTo>
                    <a:pt x="981" y="263"/>
                  </a:lnTo>
                  <a:lnTo>
                    <a:pt x="981" y="265"/>
                  </a:lnTo>
                  <a:lnTo>
                    <a:pt x="981" y="267"/>
                  </a:lnTo>
                  <a:lnTo>
                    <a:pt x="981" y="269"/>
                  </a:lnTo>
                  <a:lnTo>
                    <a:pt x="981" y="271"/>
                  </a:lnTo>
                  <a:lnTo>
                    <a:pt x="981" y="273"/>
                  </a:lnTo>
                  <a:lnTo>
                    <a:pt x="981" y="275"/>
                  </a:lnTo>
                  <a:lnTo>
                    <a:pt x="979" y="277"/>
                  </a:lnTo>
                  <a:lnTo>
                    <a:pt x="979" y="279"/>
                  </a:lnTo>
                  <a:lnTo>
                    <a:pt x="977" y="279"/>
                  </a:lnTo>
                  <a:lnTo>
                    <a:pt x="977" y="281"/>
                  </a:lnTo>
                  <a:lnTo>
                    <a:pt x="975" y="281"/>
                  </a:lnTo>
                  <a:lnTo>
                    <a:pt x="975" y="283"/>
                  </a:lnTo>
                  <a:lnTo>
                    <a:pt x="975" y="285"/>
                  </a:lnTo>
                  <a:lnTo>
                    <a:pt x="975" y="287"/>
                  </a:lnTo>
                  <a:lnTo>
                    <a:pt x="975" y="289"/>
                  </a:lnTo>
                  <a:lnTo>
                    <a:pt x="973" y="289"/>
                  </a:lnTo>
                  <a:lnTo>
                    <a:pt x="975" y="291"/>
                  </a:lnTo>
                  <a:lnTo>
                    <a:pt x="973" y="293"/>
                  </a:lnTo>
                  <a:lnTo>
                    <a:pt x="975" y="295"/>
                  </a:lnTo>
                  <a:lnTo>
                    <a:pt x="975" y="297"/>
                  </a:lnTo>
                  <a:lnTo>
                    <a:pt x="975" y="299"/>
                  </a:lnTo>
                  <a:lnTo>
                    <a:pt x="975" y="301"/>
                  </a:lnTo>
                  <a:lnTo>
                    <a:pt x="975" y="303"/>
                  </a:lnTo>
                  <a:lnTo>
                    <a:pt x="977" y="303"/>
                  </a:lnTo>
                  <a:lnTo>
                    <a:pt x="977" y="305"/>
                  </a:lnTo>
                  <a:lnTo>
                    <a:pt x="975" y="307"/>
                  </a:lnTo>
                  <a:lnTo>
                    <a:pt x="973" y="309"/>
                  </a:lnTo>
                  <a:lnTo>
                    <a:pt x="973" y="311"/>
                  </a:lnTo>
                  <a:lnTo>
                    <a:pt x="971" y="313"/>
                  </a:lnTo>
                  <a:lnTo>
                    <a:pt x="971" y="315"/>
                  </a:lnTo>
                  <a:lnTo>
                    <a:pt x="968" y="315"/>
                  </a:lnTo>
                  <a:lnTo>
                    <a:pt x="966" y="315"/>
                  </a:lnTo>
                  <a:lnTo>
                    <a:pt x="966" y="317"/>
                  </a:lnTo>
                  <a:lnTo>
                    <a:pt x="966" y="319"/>
                  </a:lnTo>
                  <a:lnTo>
                    <a:pt x="966" y="321"/>
                  </a:lnTo>
                  <a:lnTo>
                    <a:pt x="964" y="321"/>
                  </a:lnTo>
                  <a:lnTo>
                    <a:pt x="962" y="323"/>
                  </a:lnTo>
                  <a:lnTo>
                    <a:pt x="960" y="325"/>
                  </a:lnTo>
                  <a:lnTo>
                    <a:pt x="958" y="325"/>
                  </a:lnTo>
                  <a:lnTo>
                    <a:pt x="958" y="327"/>
                  </a:lnTo>
                  <a:lnTo>
                    <a:pt x="956" y="327"/>
                  </a:lnTo>
                  <a:lnTo>
                    <a:pt x="956" y="329"/>
                  </a:lnTo>
                  <a:lnTo>
                    <a:pt x="958" y="331"/>
                  </a:lnTo>
                  <a:lnTo>
                    <a:pt x="956" y="331"/>
                  </a:lnTo>
                  <a:lnTo>
                    <a:pt x="953" y="333"/>
                  </a:lnTo>
                  <a:lnTo>
                    <a:pt x="953" y="335"/>
                  </a:lnTo>
                  <a:lnTo>
                    <a:pt x="951" y="337"/>
                  </a:lnTo>
                  <a:lnTo>
                    <a:pt x="951" y="339"/>
                  </a:lnTo>
                  <a:lnTo>
                    <a:pt x="949" y="341"/>
                  </a:lnTo>
                  <a:lnTo>
                    <a:pt x="947" y="343"/>
                  </a:lnTo>
                  <a:lnTo>
                    <a:pt x="949" y="343"/>
                  </a:lnTo>
                  <a:lnTo>
                    <a:pt x="949" y="345"/>
                  </a:lnTo>
                  <a:lnTo>
                    <a:pt x="947" y="345"/>
                  </a:lnTo>
                  <a:lnTo>
                    <a:pt x="947" y="347"/>
                  </a:lnTo>
                  <a:lnTo>
                    <a:pt x="947" y="349"/>
                  </a:lnTo>
                  <a:lnTo>
                    <a:pt x="947" y="351"/>
                  </a:lnTo>
                  <a:lnTo>
                    <a:pt x="947" y="353"/>
                  </a:lnTo>
                  <a:lnTo>
                    <a:pt x="947" y="355"/>
                  </a:lnTo>
                  <a:lnTo>
                    <a:pt x="947" y="357"/>
                  </a:lnTo>
                  <a:lnTo>
                    <a:pt x="947" y="359"/>
                  </a:lnTo>
                  <a:lnTo>
                    <a:pt x="947" y="361"/>
                  </a:lnTo>
                  <a:lnTo>
                    <a:pt x="947" y="363"/>
                  </a:lnTo>
                  <a:lnTo>
                    <a:pt x="949" y="363"/>
                  </a:lnTo>
                  <a:lnTo>
                    <a:pt x="949" y="365"/>
                  </a:lnTo>
                  <a:lnTo>
                    <a:pt x="949" y="367"/>
                  </a:lnTo>
                  <a:lnTo>
                    <a:pt x="949" y="369"/>
                  </a:lnTo>
                  <a:lnTo>
                    <a:pt x="949" y="371"/>
                  </a:lnTo>
                  <a:lnTo>
                    <a:pt x="949" y="373"/>
                  </a:lnTo>
                  <a:lnTo>
                    <a:pt x="949" y="375"/>
                  </a:lnTo>
                  <a:lnTo>
                    <a:pt x="951" y="377"/>
                  </a:lnTo>
                  <a:lnTo>
                    <a:pt x="951" y="379"/>
                  </a:lnTo>
                  <a:lnTo>
                    <a:pt x="951" y="381"/>
                  </a:lnTo>
                  <a:lnTo>
                    <a:pt x="951" y="383"/>
                  </a:lnTo>
                  <a:lnTo>
                    <a:pt x="951" y="385"/>
                  </a:lnTo>
                  <a:lnTo>
                    <a:pt x="951" y="387"/>
                  </a:lnTo>
                  <a:lnTo>
                    <a:pt x="951" y="389"/>
                  </a:lnTo>
                  <a:lnTo>
                    <a:pt x="951" y="391"/>
                  </a:lnTo>
                  <a:lnTo>
                    <a:pt x="951" y="393"/>
                  </a:lnTo>
                  <a:lnTo>
                    <a:pt x="951" y="395"/>
                  </a:lnTo>
                  <a:lnTo>
                    <a:pt x="951" y="397"/>
                  </a:lnTo>
                  <a:lnTo>
                    <a:pt x="951" y="399"/>
                  </a:lnTo>
                  <a:lnTo>
                    <a:pt x="951" y="401"/>
                  </a:lnTo>
                  <a:lnTo>
                    <a:pt x="953" y="403"/>
                  </a:lnTo>
                  <a:lnTo>
                    <a:pt x="953" y="405"/>
                  </a:lnTo>
                  <a:lnTo>
                    <a:pt x="953" y="407"/>
                  </a:lnTo>
                  <a:lnTo>
                    <a:pt x="953" y="409"/>
                  </a:lnTo>
                  <a:lnTo>
                    <a:pt x="956" y="411"/>
                  </a:lnTo>
                  <a:lnTo>
                    <a:pt x="956" y="413"/>
                  </a:lnTo>
                  <a:lnTo>
                    <a:pt x="956" y="415"/>
                  </a:lnTo>
                  <a:lnTo>
                    <a:pt x="958" y="417"/>
                  </a:lnTo>
                  <a:lnTo>
                    <a:pt x="958" y="419"/>
                  </a:lnTo>
                  <a:lnTo>
                    <a:pt x="960" y="419"/>
                  </a:lnTo>
                  <a:lnTo>
                    <a:pt x="962" y="419"/>
                  </a:lnTo>
                  <a:lnTo>
                    <a:pt x="964" y="419"/>
                  </a:lnTo>
                  <a:lnTo>
                    <a:pt x="966" y="419"/>
                  </a:lnTo>
                  <a:lnTo>
                    <a:pt x="968" y="419"/>
                  </a:lnTo>
                  <a:lnTo>
                    <a:pt x="971" y="419"/>
                  </a:lnTo>
                  <a:lnTo>
                    <a:pt x="973" y="421"/>
                  </a:lnTo>
                  <a:lnTo>
                    <a:pt x="975" y="423"/>
                  </a:lnTo>
                  <a:lnTo>
                    <a:pt x="977" y="423"/>
                  </a:lnTo>
                  <a:lnTo>
                    <a:pt x="977" y="425"/>
                  </a:lnTo>
                  <a:lnTo>
                    <a:pt x="979" y="425"/>
                  </a:lnTo>
                  <a:lnTo>
                    <a:pt x="979" y="427"/>
                  </a:lnTo>
                  <a:lnTo>
                    <a:pt x="981" y="425"/>
                  </a:lnTo>
                  <a:lnTo>
                    <a:pt x="984" y="425"/>
                  </a:lnTo>
                  <a:lnTo>
                    <a:pt x="986" y="425"/>
                  </a:lnTo>
                  <a:lnTo>
                    <a:pt x="988" y="427"/>
                  </a:lnTo>
                  <a:lnTo>
                    <a:pt x="988" y="429"/>
                  </a:lnTo>
                  <a:lnTo>
                    <a:pt x="988" y="427"/>
                  </a:lnTo>
                  <a:lnTo>
                    <a:pt x="990" y="429"/>
                  </a:lnTo>
                  <a:lnTo>
                    <a:pt x="992" y="427"/>
                  </a:lnTo>
                  <a:lnTo>
                    <a:pt x="992" y="425"/>
                  </a:lnTo>
                  <a:lnTo>
                    <a:pt x="992" y="423"/>
                  </a:lnTo>
                  <a:lnTo>
                    <a:pt x="994" y="423"/>
                  </a:lnTo>
                  <a:lnTo>
                    <a:pt x="996" y="425"/>
                  </a:lnTo>
                  <a:lnTo>
                    <a:pt x="996" y="427"/>
                  </a:lnTo>
                  <a:lnTo>
                    <a:pt x="999" y="429"/>
                  </a:lnTo>
                  <a:lnTo>
                    <a:pt x="1001" y="431"/>
                  </a:lnTo>
                  <a:lnTo>
                    <a:pt x="1003" y="433"/>
                  </a:lnTo>
                  <a:lnTo>
                    <a:pt x="1005" y="433"/>
                  </a:lnTo>
                  <a:lnTo>
                    <a:pt x="1005" y="435"/>
                  </a:lnTo>
                  <a:lnTo>
                    <a:pt x="1007" y="435"/>
                  </a:lnTo>
                  <a:lnTo>
                    <a:pt x="1007" y="437"/>
                  </a:lnTo>
                  <a:lnTo>
                    <a:pt x="1009" y="439"/>
                  </a:lnTo>
                  <a:lnTo>
                    <a:pt x="1009" y="441"/>
                  </a:lnTo>
                  <a:lnTo>
                    <a:pt x="1011" y="441"/>
                  </a:lnTo>
                  <a:lnTo>
                    <a:pt x="1011" y="443"/>
                  </a:lnTo>
                  <a:lnTo>
                    <a:pt x="1014" y="443"/>
                  </a:lnTo>
                  <a:lnTo>
                    <a:pt x="1014" y="445"/>
                  </a:lnTo>
                  <a:lnTo>
                    <a:pt x="1014" y="447"/>
                  </a:lnTo>
                  <a:lnTo>
                    <a:pt x="1011" y="447"/>
                  </a:lnTo>
                  <a:lnTo>
                    <a:pt x="1009" y="447"/>
                  </a:lnTo>
                  <a:lnTo>
                    <a:pt x="1007" y="445"/>
                  </a:lnTo>
                  <a:lnTo>
                    <a:pt x="1005" y="443"/>
                  </a:lnTo>
                  <a:lnTo>
                    <a:pt x="1003" y="445"/>
                  </a:lnTo>
                  <a:lnTo>
                    <a:pt x="1003" y="447"/>
                  </a:lnTo>
                  <a:lnTo>
                    <a:pt x="1003" y="449"/>
                  </a:lnTo>
                  <a:lnTo>
                    <a:pt x="1003" y="451"/>
                  </a:lnTo>
                  <a:lnTo>
                    <a:pt x="1003" y="453"/>
                  </a:lnTo>
                  <a:lnTo>
                    <a:pt x="1005" y="453"/>
                  </a:lnTo>
                  <a:lnTo>
                    <a:pt x="1003" y="455"/>
                  </a:lnTo>
                  <a:lnTo>
                    <a:pt x="1001" y="453"/>
                  </a:lnTo>
                  <a:lnTo>
                    <a:pt x="1001" y="451"/>
                  </a:lnTo>
                  <a:lnTo>
                    <a:pt x="1001" y="449"/>
                  </a:lnTo>
                  <a:lnTo>
                    <a:pt x="1001" y="447"/>
                  </a:lnTo>
                  <a:lnTo>
                    <a:pt x="1001" y="445"/>
                  </a:lnTo>
                  <a:lnTo>
                    <a:pt x="999" y="443"/>
                  </a:lnTo>
                  <a:lnTo>
                    <a:pt x="996" y="443"/>
                  </a:lnTo>
                  <a:lnTo>
                    <a:pt x="996" y="445"/>
                  </a:lnTo>
                  <a:lnTo>
                    <a:pt x="994" y="445"/>
                  </a:lnTo>
                  <a:lnTo>
                    <a:pt x="992" y="445"/>
                  </a:lnTo>
                  <a:lnTo>
                    <a:pt x="992" y="447"/>
                  </a:lnTo>
                  <a:lnTo>
                    <a:pt x="990" y="449"/>
                  </a:lnTo>
                  <a:lnTo>
                    <a:pt x="992" y="451"/>
                  </a:lnTo>
                  <a:lnTo>
                    <a:pt x="992" y="453"/>
                  </a:lnTo>
                  <a:lnTo>
                    <a:pt x="990" y="455"/>
                  </a:lnTo>
                  <a:lnTo>
                    <a:pt x="988" y="457"/>
                  </a:lnTo>
                  <a:lnTo>
                    <a:pt x="990" y="459"/>
                  </a:lnTo>
                  <a:lnTo>
                    <a:pt x="992" y="459"/>
                  </a:lnTo>
                  <a:lnTo>
                    <a:pt x="990" y="459"/>
                  </a:lnTo>
                  <a:lnTo>
                    <a:pt x="988" y="459"/>
                  </a:lnTo>
                  <a:lnTo>
                    <a:pt x="990" y="459"/>
                  </a:lnTo>
                  <a:lnTo>
                    <a:pt x="990" y="461"/>
                  </a:lnTo>
                  <a:lnTo>
                    <a:pt x="990" y="463"/>
                  </a:lnTo>
                  <a:lnTo>
                    <a:pt x="990" y="465"/>
                  </a:lnTo>
                  <a:lnTo>
                    <a:pt x="992" y="465"/>
                  </a:lnTo>
                  <a:lnTo>
                    <a:pt x="990" y="465"/>
                  </a:lnTo>
                  <a:lnTo>
                    <a:pt x="990" y="467"/>
                  </a:lnTo>
                  <a:lnTo>
                    <a:pt x="992" y="467"/>
                  </a:lnTo>
                  <a:lnTo>
                    <a:pt x="994" y="469"/>
                  </a:lnTo>
                  <a:lnTo>
                    <a:pt x="996" y="471"/>
                  </a:lnTo>
                  <a:lnTo>
                    <a:pt x="996" y="473"/>
                  </a:lnTo>
                  <a:lnTo>
                    <a:pt x="994" y="473"/>
                  </a:lnTo>
                  <a:lnTo>
                    <a:pt x="996" y="475"/>
                  </a:lnTo>
                  <a:lnTo>
                    <a:pt x="996" y="477"/>
                  </a:lnTo>
                  <a:lnTo>
                    <a:pt x="996" y="479"/>
                  </a:lnTo>
                  <a:lnTo>
                    <a:pt x="999" y="481"/>
                  </a:lnTo>
                  <a:lnTo>
                    <a:pt x="1001" y="483"/>
                  </a:lnTo>
                  <a:lnTo>
                    <a:pt x="1003" y="483"/>
                  </a:lnTo>
                  <a:lnTo>
                    <a:pt x="1005" y="481"/>
                  </a:lnTo>
                  <a:lnTo>
                    <a:pt x="1007" y="481"/>
                  </a:lnTo>
                  <a:lnTo>
                    <a:pt x="1005" y="479"/>
                  </a:lnTo>
                  <a:lnTo>
                    <a:pt x="1007" y="479"/>
                  </a:lnTo>
                  <a:lnTo>
                    <a:pt x="1009" y="479"/>
                  </a:lnTo>
                  <a:lnTo>
                    <a:pt x="1009" y="481"/>
                  </a:lnTo>
                  <a:lnTo>
                    <a:pt x="1011" y="481"/>
                  </a:lnTo>
                  <a:lnTo>
                    <a:pt x="1014" y="483"/>
                  </a:lnTo>
                  <a:lnTo>
                    <a:pt x="1011" y="483"/>
                  </a:lnTo>
                  <a:lnTo>
                    <a:pt x="1009" y="483"/>
                  </a:lnTo>
                  <a:lnTo>
                    <a:pt x="1007" y="481"/>
                  </a:lnTo>
                  <a:lnTo>
                    <a:pt x="1005" y="483"/>
                  </a:lnTo>
                  <a:lnTo>
                    <a:pt x="1005" y="485"/>
                  </a:lnTo>
                  <a:lnTo>
                    <a:pt x="1005" y="487"/>
                  </a:lnTo>
                  <a:lnTo>
                    <a:pt x="1005" y="489"/>
                  </a:lnTo>
                  <a:lnTo>
                    <a:pt x="1005" y="491"/>
                  </a:lnTo>
                  <a:lnTo>
                    <a:pt x="1007" y="493"/>
                  </a:lnTo>
                  <a:lnTo>
                    <a:pt x="1009" y="495"/>
                  </a:lnTo>
                  <a:lnTo>
                    <a:pt x="1011" y="495"/>
                  </a:lnTo>
                  <a:lnTo>
                    <a:pt x="1011" y="497"/>
                  </a:lnTo>
                  <a:lnTo>
                    <a:pt x="1014" y="497"/>
                  </a:lnTo>
                  <a:lnTo>
                    <a:pt x="1016" y="497"/>
                  </a:lnTo>
                  <a:lnTo>
                    <a:pt x="1016" y="499"/>
                  </a:lnTo>
                  <a:lnTo>
                    <a:pt x="1018" y="497"/>
                  </a:lnTo>
                  <a:lnTo>
                    <a:pt x="1018" y="499"/>
                  </a:lnTo>
                  <a:lnTo>
                    <a:pt x="1020" y="499"/>
                  </a:lnTo>
                  <a:lnTo>
                    <a:pt x="1022" y="499"/>
                  </a:lnTo>
                  <a:lnTo>
                    <a:pt x="1024" y="499"/>
                  </a:lnTo>
                  <a:lnTo>
                    <a:pt x="1026" y="499"/>
                  </a:lnTo>
                  <a:lnTo>
                    <a:pt x="1026" y="497"/>
                  </a:lnTo>
                  <a:lnTo>
                    <a:pt x="1029" y="497"/>
                  </a:lnTo>
                  <a:lnTo>
                    <a:pt x="1031" y="499"/>
                  </a:lnTo>
                  <a:lnTo>
                    <a:pt x="1033" y="499"/>
                  </a:lnTo>
                  <a:lnTo>
                    <a:pt x="1033" y="501"/>
                  </a:lnTo>
                  <a:lnTo>
                    <a:pt x="1033" y="503"/>
                  </a:lnTo>
                  <a:lnTo>
                    <a:pt x="1035" y="505"/>
                  </a:lnTo>
                  <a:lnTo>
                    <a:pt x="1033" y="507"/>
                  </a:lnTo>
                  <a:lnTo>
                    <a:pt x="1035" y="509"/>
                  </a:lnTo>
                  <a:lnTo>
                    <a:pt x="1033" y="511"/>
                  </a:lnTo>
                  <a:lnTo>
                    <a:pt x="1033" y="513"/>
                  </a:lnTo>
                  <a:lnTo>
                    <a:pt x="1031" y="515"/>
                  </a:lnTo>
                  <a:lnTo>
                    <a:pt x="1033" y="515"/>
                  </a:lnTo>
                  <a:lnTo>
                    <a:pt x="1035" y="517"/>
                  </a:lnTo>
                  <a:lnTo>
                    <a:pt x="1033" y="519"/>
                  </a:lnTo>
                  <a:lnTo>
                    <a:pt x="1033" y="521"/>
                  </a:lnTo>
                  <a:lnTo>
                    <a:pt x="1033" y="519"/>
                  </a:lnTo>
                  <a:lnTo>
                    <a:pt x="1031" y="517"/>
                  </a:lnTo>
                  <a:lnTo>
                    <a:pt x="1029" y="517"/>
                  </a:lnTo>
                  <a:lnTo>
                    <a:pt x="1026" y="517"/>
                  </a:lnTo>
                  <a:lnTo>
                    <a:pt x="1024" y="519"/>
                  </a:lnTo>
                  <a:lnTo>
                    <a:pt x="1024" y="521"/>
                  </a:lnTo>
                  <a:lnTo>
                    <a:pt x="1024" y="523"/>
                  </a:lnTo>
                  <a:lnTo>
                    <a:pt x="1026" y="525"/>
                  </a:lnTo>
                  <a:lnTo>
                    <a:pt x="1026" y="527"/>
                  </a:lnTo>
                  <a:lnTo>
                    <a:pt x="1029" y="529"/>
                  </a:lnTo>
                  <a:lnTo>
                    <a:pt x="1031" y="529"/>
                  </a:lnTo>
                  <a:lnTo>
                    <a:pt x="1033" y="529"/>
                  </a:lnTo>
                  <a:lnTo>
                    <a:pt x="1035" y="527"/>
                  </a:lnTo>
                  <a:lnTo>
                    <a:pt x="1035" y="525"/>
                  </a:lnTo>
                  <a:lnTo>
                    <a:pt x="1037" y="525"/>
                  </a:lnTo>
                  <a:lnTo>
                    <a:pt x="1037" y="527"/>
                  </a:lnTo>
                  <a:lnTo>
                    <a:pt x="1039" y="527"/>
                  </a:lnTo>
                  <a:lnTo>
                    <a:pt x="1041" y="529"/>
                  </a:lnTo>
                  <a:close/>
                </a:path>
              </a:pathLst>
            </a:custGeom>
            <a:solidFill>
              <a:srgbClr val="C3C3C2"/>
            </a:solidFill>
            <a:ln w="9525">
              <a:solidFill>
                <a:srgbClr val="4D4D4D"/>
              </a:solidFill>
              <a:round/>
              <a:headEnd/>
              <a:tailEnd/>
            </a:ln>
          </p:spPr>
          <p:txBody>
            <a:bodyPr/>
            <a:lstStyle/>
            <a:p>
              <a:endParaRPr lang="it-IT" sz="1300">
                <a:solidFill>
                  <a:srgbClr val="000000"/>
                </a:solidFill>
              </a:endParaRPr>
            </a:p>
          </p:txBody>
        </p:sp>
        <p:sp>
          <p:nvSpPr>
            <p:cNvPr id="2" name="Line 14"/>
            <p:cNvSpPr>
              <a:spLocks noChangeShapeType="1"/>
            </p:cNvSpPr>
            <p:nvPr/>
          </p:nvSpPr>
          <p:spPr bwMode="auto">
            <a:xfrm flipH="1">
              <a:off x="7073732" y="4870444"/>
              <a:ext cx="3176" cy="1588"/>
            </a:xfrm>
            <a:prstGeom prst="line">
              <a:avLst/>
            </a:prstGeom>
            <a:noFill/>
            <a:ln w="31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4" name="Line 15"/>
            <p:cNvSpPr>
              <a:spLocks noChangeShapeType="1"/>
            </p:cNvSpPr>
            <p:nvPr/>
          </p:nvSpPr>
          <p:spPr bwMode="auto">
            <a:xfrm flipH="1" flipV="1">
              <a:off x="7048328" y="4832344"/>
              <a:ext cx="3176" cy="3175"/>
            </a:xfrm>
            <a:prstGeom prst="line">
              <a:avLst/>
            </a:prstGeom>
            <a:noFill/>
            <a:ln w="31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5" name="Freeform 16"/>
            <p:cNvSpPr>
              <a:spLocks/>
            </p:cNvSpPr>
            <p:nvPr/>
          </p:nvSpPr>
          <p:spPr bwMode="auto">
            <a:xfrm>
              <a:off x="3710804" y="1847847"/>
              <a:ext cx="95267" cy="71438"/>
            </a:xfrm>
            <a:custGeom>
              <a:avLst/>
              <a:gdLst>
                <a:gd name="T0" fmla="*/ 0 w 66"/>
                <a:gd name="T1" fmla="*/ 102363544 h 44"/>
                <a:gd name="T2" fmla="*/ 9393802 w 66"/>
                <a:gd name="T3" fmla="*/ 93058508 h 44"/>
                <a:gd name="T4" fmla="*/ 11273733 w 66"/>
                <a:gd name="T5" fmla="*/ 81425176 h 44"/>
                <a:gd name="T6" fmla="*/ 11273733 w 66"/>
                <a:gd name="T7" fmla="*/ 67466807 h 44"/>
                <a:gd name="T8" fmla="*/ 11273733 w 66"/>
                <a:gd name="T9" fmla="*/ 51181772 h 44"/>
                <a:gd name="T10" fmla="*/ 11273733 w 66"/>
                <a:gd name="T11" fmla="*/ 37223403 h 44"/>
                <a:gd name="T12" fmla="*/ 11273733 w 66"/>
                <a:gd name="T13" fmla="*/ 23265034 h 44"/>
                <a:gd name="T14" fmla="*/ 11273733 w 66"/>
                <a:gd name="T15" fmla="*/ 9305036 h 44"/>
                <a:gd name="T16" fmla="*/ 11273733 w 66"/>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44"/>
                <a:gd name="T29" fmla="*/ 66 w 66"/>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44">
                  <a:moveTo>
                    <a:pt x="0" y="44"/>
                  </a:moveTo>
                  <a:lnTo>
                    <a:pt x="5" y="40"/>
                  </a:lnTo>
                  <a:lnTo>
                    <a:pt x="13" y="35"/>
                  </a:lnTo>
                  <a:lnTo>
                    <a:pt x="22" y="29"/>
                  </a:lnTo>
                  <a:lnTo>
                    <a:pt x="32" y="22"/>
                  </a:lnTo>
                  <a:lnTo>
                    <a:pt x="42" y="16"/>
                  </a:lnTo>
                  <a:lnTo>
                    <a:pt x="51" y="10"/>
                  </a:lnTo>
                  <a:lnTo>
                    <a:pt x="60" y="4"/>
                  </a:lnTo>
                  <a:lnTo>
                    <a:pt x="6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6" name="Freeform 17"/>
            <p:cNvSpPr>
              <a:spLocks/>
            </p:cNvSpPr>
            <p:nvPr/>
          </p:nvSpPr>
          <p:spPr bwMode="auto">
            <a:xfrm>
              <a:off x="3860056" y="2584447"/>
              <a:ext cx="139725" cy="28575"/>
            </a:xfrm>
            <a:custGeom>
              <a:avLst/>
              <a:gdLst>
                <a:gd name="T0" fmla="*/ 0 w 97"/>
                <a:gd name="T1" fmla="*/ 0 h 17"/>
                <a:gd name="T2" fmla="*/ 9051135 w 97"/>
                <a:gd name="T3" fmla="*/ 39550913 h 17"/>
                <a:gd name="T4" fmla="*/ 0 60000 65536"/>
                <a:gd name="T5" fmla="*/ 0 60000 65536"/>
                <a:gd name="T6" fmla="*/ 0 w 97"/>
                <a:gd name="T7" fmla="*/ 0 h 17"/>
                <a:gd name="T8" fmla="*/ 97 w 97"/>
                <a:gd name="T9" fmla="*/ 17 h 17"/>
              </a:gdLst>
              <a:ahLst/>
              <a:cxnLst>
                <a:cxn ang="T4">
                  <a:pos x="T0" y="T1"/>
                </a:cxn>
                <a:cxn ang="T5">
                  <a:pos x="T2" y="T3"/>
                </a:cxn>
              </a:cxnLst>
              <a:rect l="T6" t="T7" r="T8" b="T9"/>
              <a:pathLst>
                <a:path w="97" h="17">
                  <a:moveTo>
                    <a:pt x="0" y="0"/>
                  </a:moveTo>
                  <a:lnTo>
                    <a:pt x="97" y="17"/>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44" name="Freeform 18"/>
            <p:cNvSpPr>
              <a:spLocks/>
            </p:cNvSpPr>
            <p:nvPr/>
          </p:nvSpPr>
          <p:spPr bwMode="auto">
            <a:xfrm>
              <a:off x="3853705" y="2579685"/>
              <a:ext cx="95267" cy="236536"/>
            </a:xfrm>
            <a:custGeom>
              <a:avLst/>
              <a:gdLst>
                <a:gd name="T0" fmla="*/ 0 w 64"/>
                <a:gd name="T1" fmla="*/ 0 h 145"/>
                <a:gd name="T2" fmla="*/ 15465929 w 64"/>
                <a:gd name="T3" fmla="*/ 139586276 h 145"/>
                <a:gd name="T4" fmla="*/ 15465929 w 64"/>
                <a:gd name="T5" fmla="*/ 162849569 h 145"/>
                <a:gd name="T6" fmla="*/ 15465929 w 64"/>
                <a:gd name="T7" fmla="*/ 188441147 h 145"/>
                <a:gd name="T8" fmla="*/ 15465929 w 64"/>
                <a:gd name="T9" fmla="*/ 246601009 h 145"/>
                <a:gd name="T10" fmla="*/ 15465929 w 64"/>
                <a:gd name="T11" fmla="*/ 272192586 h 145"/>
                <a:gd name="T12" fmla="*/ 15465929 w 64"/>
                <a:gd name="T13" fmla="*/ 297782534 h 145"/>
                <a:gd name="T14" fmla="*/ 15465929 w 64"/>
                <a:gd name="T15" fmla="*/ 321047457 h 145"/>
                <a:gd name="T16" fmla="*/ 15465929 w 64"/>
                <a:gd name="T17" fmla="*/ 337332414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45"/>
                <a:gd name="T29" fmla="*/ 64 w 64"/>
                <a:gd name="T30" fmla="*/ 145 h 1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45">
                  <a:moveTo>
                    <a:pt x="0" y="0"/>
                  </a:moveTo>
                  <a:lnTo>
                    <a:pt x="55" y="60"/>
                  </a:lnTo>
                  <a:lnTo>
                    <a:pt x="58" y="70"/>
                  </a:lnTo>
                  <a:lnTo>
                    <a:pt x="60" y="81"/>
                  </a:lnTo>
                  <a:lnTo>
                    <a:pt x="63" y="106"/>
                  </a:lnTo>
                  <a:lnTo>
                    <a:pt x="63" y="117"/>
                  </a:lnTo>
                  <a:lnTo>
                    <a:pt x="63" y="128"/>
                  </a:lnTo>
                  <a:lnTo>
                    <a:pt x="63" y="138"/>
                  </a:lnTo>
                  <a:lnTo>
                    <a:pt x="64" y="145"/>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45" name="Freeform 19"/>
            <p:cNvSpPr>
              <a:spLocks/>
            </p:cNvSpPr>
            <p:nvPr/>
          </p:nvSpPr>
          <p:spPr bwMode="auto">
            <a:xfrm>
              <a:off x="4169675" y="1708148"/>
              <a:ext cx="47634" cy="220663"/>
            </a:xfrm>
            <a:custGeom>
              <a:avLst/>
              <a:gdLst>
                <a:gd name="T0" fmla="*/ 9088605 w 33"/>
                <a:gd name="T1" fmla="*/ 314067639 h 135"/>
                <a:gd name="T2" fmla="*/ 9088605 w 33"/>
                <a:gd name="T3" fmla="*/ 225662848 h 135"/>
                <a:gd name="T4" fmla="*/ 9088605 w 33"/>
                <a:gd name="T5" fmla="*/ 120974721 h 135"/>
                <a:gd name="T6" fmla="*/ 0 w 33"/>
                <a:gd name="T7" fmla="*/ 0 h 135"/>
                <a:gd name="T8" fmla="*/ 0 60000 65536"/>
                <a:gd name="T9" fmla="*/ 0 60000 65536"/>
                <a:gd name="T10" fmla="*/ 0 60000 65536"/>
                <a:gd name="T11" fmla="*/ 0 60000 65536"/>
                <a:gd name="T12" fmla="*/ 0 w 33"/>
                <a:gd name="T13" fmla="*/ 0 h 135"/>
                <a:gd name="T14" fmla="*/ 33 w 33"/>
                <a:gd name="T15" fmla="*/ 135 h 135"/>
              </a:gdLst>
              <a:ahLst/>
              <a:cxnLst>
                <a:cxn ang="T8">
                  <a:pos x="T0" y="T1"/>
                </a:cxn>
                <a:cxn ang="T9">
                  <a:pos x="T2" y="T3"/>
                </a:cxn>
                <a:cxn ang="T10">
                  <a:pos x="T4" y="T5"/>
                </a:cxn>
                <a:cxn ang="T11">
                  <a:pos x="T6" y="T7"/>
                </a:cxn>
              </a:cxnLst>
              <a:rect l="T12" t="T13" r="T14" b="T15"/>
              <a:pathLst>
                <a:path w="33" h="135">
                  <a:moveTo>
                    <a:pt x="33" y="135"/>
                  </a:moveTo>
                  <a:lnTo>
                    <a:pt x="19" y="97"/>
                  </a:lnTo>
                  <a:lnTo>
                    <a:pt x="14" y="52"/>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50" name="Freeform 20"/>
            <p:cNvSpPr>
              <a:spLocks/>
            </p:cNvSpPr>
            <p:nvPr/>
          </p:nvSpPr>
          <p:spPr bwMode="auto">
            <a:xfrm>
              <a:off x="5683248" y="6219817"/>
              <a:ext cx="766763" cy="228600"/>
            </a:xfrm>
            <a:custGeom>
              <a:avLst/>
              <a:gdLst>
                <a:gd name="T0" fmla="*/ 0 w 524"/>
                <a:gd name="T1" fmla="*/ 2147483647 h 140"/>
                <a:gd name="T2" fmla="*/ 2147483647 w 524"/>
                <a:gd name="T3" fmla="*/ 2147483647 h 140"/>
                <a:gd name="T4" fmla="*/ 2147483647 w 524"/>
                <a:gd name="T5" fmla="*/ 2147483647 h 140"/>
                <a:gd name="T6" fmla="*/ 2147483647 w 524"/>
                <a:gd name="T7" fmla="*/ 2147483647 h 140"/>
                <a:gd name="T8" fmla="*/ 2147483647 w 524"/>
                <a:gd name="T9" fmla="*/ 2147483647 h 140"/>
                <a:gd name="T10" fmla="*/ 2147483647 w 524"/>
                <a:gd name="T11" fmla="*/ 2147483647 h 140"/>
                <a:gd name="T12" fmla="*/ 2147483647 w 524"/>
                <a:gd name="T13" fmla="*/ 2147483647 h 140"/>
                <a:gd name="T14" fmla="*/ 2147483647 w 524"/>
                <a:gd name="T15" fmla="*/ 2147483647 h 140"/>
                <a:gd name="T16" fmla="*/ 2147483647 w 524"/>
                <a:gd name="T17" fmla="*/ 2147483647 h 140"/>
                <a:gd name="T18" fmla="*/ 2147483647 w 524"/>
                <a:gd name="T19" fmla="*/ 2147483647 h 140"/>
                <a:gd name="T20" fmla="*/ 2147483647 w 524"/>
                <a:gd name="T21" fmla="*/ 2147483647 h 140"/>
                <a:gd name="T22" fmla="*/ 2147483647 w 524"/>
                <a:gd name="T23" fmla="*/ 2147483647 h 140"/>
                <a:gd name="T24" fmla="*/ 2147483647 w 524"/>
                <a:gd name="T25" fmla="*/ 2147483647 h 140"/>
                <a:gd name="T26" fmla="*/ 2147483647 w 524"/>
                <a:gd name="T27" fmla="*/ 2147483647 h 140"/>
                <a:gd name="T28" fmla="*/ 2147483647 w 524"/>
                <a:gd name="T29" fmla="*/ 2147483647 h 140"/>
                <a:gd name="T30" fmla="*/ 2147483647 w 524"/>
                <a:gd name="T31" fmla="*/ 2147483647 h 140"/>
                <a:gd name="T32" fmla="*/ 2147483647 w 524"/>
                <a:gd name="T33" fmla="*/ 2147483647 h 140"/>
                <a:gd name="T34" fmla="*/ 2147483647 w 524"/>
                <a:gd name="T35" fmla="*/ 0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140"/>
                <a:gd name="T56" fmla="*/ 524 w 524"/>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140">
                  <a:moveTo>
                    <a:pt x="0" y="140"/>
                  </a:moveTo>
                  <a:lnTo>
                    <a:pt x="89" y="103"/>
                  </a:lnTo>
                  <a:lnTo>
                    <a:pt x="99" y="102"/>
                  </a:lnTo>
                  <a:lnTo>
                    <a:pt x="108" y="103"/>
                  </a:lnTo>
                  <a:lnTo>
                    <a:pt x="117" y="105"/>
                  </a:lnTo>
                  <a:lnTo>
                    <a:pt x="126" y="108"/>
                  </a:lnTo>
                  <a:lnTo>
                    <a:pt x="143" y="113"/>
                  </a:lnTo>
                  <a:lnTo>
                    <a:pt x="151" y="114"/>
                  </a:lnTo>
                  <a:lnTo>
                    <a:pt x="159" y="115"/>
                  </a:lnTo>
                  <a:lnTo>
                    <a:pt x="218" y="105"/>
                  </a:lnTo>
                  <a:lnTo>
                    <a:pt x="232" y="91"/>
                  </a:lnTo>
                  <a:lnTo>
                    <a:pt x="280" y="91"/>
                  </a:lnTo>
                  <a:lnTo>
                    <a:pt x="322" y="68"/>
                  </a:lnTo>
                  <a:lnTo>
                    <a:pt x="355" y="36"/>
                  </a:lnTo>
                  <a:lnTo>
                    <a:pt x="407" y="30"/>
                  </a:lnTo>
                  <a:lnTo>
                    <a:pt x="447" y="40"/>
                  </a:lnTo>
                  <a:lnTo>
                    <a:pt x="472" y="40"/>
                  </a:lnTo>
                  <a:lnTo>
                    <a:pt x="524"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451" name="Freeform 21"/>
            <p:cNvSpPr>
              <a:spLocks/>
            </p:cNvSpPr>
            <p:nvPr/>
          </p:nvSpPr>
          <p:spPr bwMode="auto">
            <a:xfrm>
              <a:off x="6413498" y="6291256"/>
              <a:ext cx="109538" cy="249237"/>
            </a:xfrm>
            <a:custGeom>
              <a:avLst/>
              <a:gdLst>
                <a:gd name="T0" fmla="*/ 0 w 75"/>
                <a:gd name="T1" fmla="*/ 2147483647 h 153"/>
                <a:gd name="T2" fmla="*/ 2147483647 w 75"/>
                <a:gd name="T3" fmla="*/ 2147483647 h 153"/>
                <a:gd name="T4" fmla="*/ 2147483647 w 75"/>
                <a:gd name="T5" fmla="*/ 2147483647 h 153"/>
                <a:gd name="T6" fmla="*/ 2147483647 w 75"/>
                <a:gd name="T7" fmla="*/ 2147483647 h 153"/>
                <a:gd name="T8" fmla="*/ 2147483647 w 75"/>
                <a:gd name="T9" fmla="*/ 2147483647 h 153"/>
                <a:gd name="T10" fmla="*/ 2147483647 w 75"/>
                <a:gd name="T11" fmla="*/ 2147483647 h 153"/>
                <a:gd name="T12" fmla="*/ 2147483647 w 75"/>
                <a:gd name="T13" fmla="*/ 2147483647 h 153"/>
                <a:gd name="T14" fmla="*/ 2147483647 w 75"/>
                <a:gd name="T15" fmla="*/ 2147483647 h 153"/>
                <a:gd name="T16" fmla="*/ 2147483647 w 75"/>
                <a:gd name="T17" fmla="*/ 2147483647 h 153"/>
                <a:gd name="T18" fmla="*/ 2147483647 w 75"/>
                <a:gd name="T19" fmla="*/ 2147483647 h 153"/>
                <a:gd name="T20" fmla="*/ 2147483647 w 75"/>
                <a:gd name="T21" fmla="*/ 2147483647 h 153"/>
                <a:gd name="T22" fmla="*/ 2147483647 w 75"/>
                <a:gd name="T23" fmla="*/ 2147483647 h 153"/>
                <a:gd name="T24" fmla="*/ 2147483647 w 75"/>
                <a:gd name="T25" fmla="*/ 2147483647 h 153"/>
                <a:gd name="T26" fmla="*/ 2147483647 w 75"/>
                <a:gd name="T27" fmla="*/ 0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153"/>
                <a:gd name="T44" fmla="*/ 75 w 75"/>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153">
                  <a:moveTo>
                    <a:pt x="0" y="153"/>
                  </a:moveTo>
                  <a:lnTo>
                    <a:pt x="2" y="147"/>
                  </a:lnTo>
                  <a:lnTo>
                    <a:pt x="4" y="140"/>
                  </a:lnTo>
                  <a:lnTo>
                    <a:pt x="6" y="131"/>
                  </a:lnTo>
                  <a:lnTo>
                    <a:pt x="9" y="121"/>
                  </a:lnTo>
                  <a:lnTo>
                    <a:pt x="15" y="100"/>
                  </a:lnTo>
                  <a:lnTo>
                    <a:pt x="24" y="79"/>
                  </a:lnTo>
                  <a:lnTo>
                    <a:pt x="30" y="69"/>
                  </a:lnTo>
                  <a:lnTo>
                    <a:pt x="36" y="58"/>
                  </a:lnTo>
                  <a:lnTo>
                    <a:pt x="51" y="36"/>
                  </a:lnTo>
                  <a:lnTo>
                    <a:pt x="58" y="26"/>
                  </a:lnTo>
                  <a:lnTo>
                    <a:pt x="65" y="16"/>
                  </a:lnTo>
                  <a:lnTo>
                    <a:pt x="71" y="7"/>
                  </a:lnTo>
                  <a:lnTo>
                    <a:pt x="75"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448" name="Freeform 22"/>
            <p:cNvSpPr>
              <a:spLocks/>
            </p:cNvSpPr>
            <p:nvPr/>
          </p:nvSpPr>
          <p:spPr bwMode="auto">
            <a:xfrm>
              <a:off x="3999781" y="1455735"/>
              <a:ext cx="95267" cy="493712"/>
            </a:xfrm>
            <a:custGeom>
              <a:avLst/>
              <a:gdLst>
                <a:gd name="T0" fmla="*/ 15465929 w 64"/>
                <a:gd name="T1" fmla="*/ 704909465 h 303"/>
                <a:gd name="T2" fmla="*/ 15465929 w 64"/>
                <a:gd name="T3" fmla="*/ 500182961 h 303"/>
                <a:gd name="T4" fmla="*/ 15465929 w 64"/>
                <a:gd name="T5" fmla="*/ 344311423 h 303"/>
                <a:gd name="T6" fmla="*/ 0 w 64"/>
                <a:gd name="T7" fmla="*/ 176808216 h 303"/>
                <a:gd name="T8" fmla="*/ 15465929 w 64"/>
                <a:gd name="T9" fmla="*/ 0 h 303"/>
                <a:gd name="T10" fmla="*/ 0 60000 65536"/>
                <a:gd name="T11" fmla="*/ 0 60000 65536"/>
                <a:gd name="T12" fmla="*/ 0 60000 65536"/>
                <a:gd name="T13" fmla="*/ 0 60000 65536"/>
                <a:gd name="T14" fmla="*/ 0 60000 65536"/>
                <a:gd name="T15" fmla="*/ 0 w 64"/>
                <a:gd name="T16" fmla="*/ 0 h 303"/>
                <a:gd name="T17" fmla="*/ 64 w 64"/>
                <a:gd name="T18" fmla="*/ 303 h 303"/>
              </a:gdLst>
              <a:ahLst/>
              <a:cxnLst>
                <a:cxn ang="T10">
                  <a:pos x="T0" y="T1"/>
                </a:cxn>
                <a:cxn ang="T11">
                  <a:pos x="T2" y="T3"/>
                </a:cxn>
                <a:cxn ang="T12">
                  <a:pos x="T4" y="T5"/>
                </a:cxn>
                <a:cxn ang="T13">
                  <a:pos x="T6" y="T7"/>
                </a:cxn>
                <a:cxn ang="T14">
                  <a:pos x="T8" y="T9"/>
                </a:cxn>
              </a:cxnLst>
              <a:rect l="T15" t="T16" r="T17" b="T18"/>
              <a:pathLst>
                <a:path w="64" h="303">
                  <a:moveTo>
                    <a:pt x="64" y="303"/>
                  </a:moveTo>
                  <a:lnTo>
                    <a:pt x="52" y="215"/>
                  </a:lnTo>
                  <a:lnTo>
                    <a:pt x="10" y="148"/>
                  </a:lnTo>
                  <a:lnTo>
                    <a:pt x="0" y="76"/>
                  </a:lnTo>
                  <a:lnTo>
                    <a:pt x="2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53" name="Line 23"/>
            <p:cNvSpPr>
              <a:spLocks noChangeShapeType="1"/>
            </p:cNvSpPr>
            <p:nvPr/>
          </p:nvSpPr>
          <p:spPr bwMode="auto">
            <a:xfrm flipV="1">
              <a:off x="3344861" y="1190623"/>
              <a:ext cx="26986" cy="635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it-IT" sz="1300">
                <a:solidFill>
                  <a:srgbClr val="000000"/>
                </a:solidFill>
              </a:endParaRPr>
            </a:p>
          </p:txBody>
        </p:sp>
        <p:sp>
          <p:nvSpPr>
            <p:cNvPr id="7" name="Freeform 24"/>
            <p:cNvSpPr>
              <a:spLocks/>
            </p:cNvSpPr>
            <p:nvPr/>
          </p:nvSpPr>
          <p:spPr bwMode="auto">
            <a:xfrm>
              <a:off x="3345615" y="1228723"/>
              <a:ext cx="141313" cy="20638"/>
            </a:xfrm>
            <a:custGeom>
              <a:avLst/>
              <a:gdLst>
                <a:gd name="T0" fmla="*/ 0 w 96"/>
                <a:gd name="T1" fmla="*/ 27915570 h 12"/>
                <a:gd name="T2" fmla="*/ 11342110 w 96"/>
                <a:gd name="T3" fmla="*/ 0 h 12"/>
                <a:gd name="T4" fmla="*/ 0 60000 65536"/>
                <a:gd name="T5" fmla="*/ 0 60000 65536"/>
                <a:gd name="T6" fmla="*/ 0 w 96"/>
                <a:gd name="T7" fmla="*/ 0 h 12"/>
                <a:gd name="T8" fmla="*/ 96 w 96"/>
                <a:gd name="T9" fmla="*/ 12 h 12"/>
              </a:gdLst>
              <a:ahLst/>
              <a:cxnLst>
                <a:cxn ang="T4">
                  <a:pos x="T0" y="T1"/>
                </a:cxn>
                <a:cxn ang="T5">
                  <a:pos x="T2" y="T3"/>
                </a:cxn>
              </a:cxnLst>
              <a:rect l="T6" t="T7" r="T8" b="T9"/>
              <a:pathLst>
                <a:path w="96" h="12">
                  <a:moveTo>
                    <a:pt x="0" y="12"/>
                  </a:moveTo>
                  <a:lnTo>
                    <a:pt x="9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8" name="Line 25"/>
            <p:cNvSpPr>
              <a:spLocks noChangeShapeType="1"/>
            </p:cNvSpPr>
            <p:nvPr/>
          </p:nvSpPr>
          <p:spPr bwMode="auto">
            <a:xfrm flipV="1">
              <a:off x="3475812" y="1223961"/>
              <a:ext cx="19053" cy="65087"/>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452" name="Freeform 26"/>
            <p:cNvSpPr>
              <a:spLocks/>
            </p:cNvSpPr>
            <p:nvPr/>
          </p:nvSpPr>
          <p:spPr bwMode="auto">
            <a:xfrm>
              <a:off x="3275752" y="1249360"/>
              <a:ext cx="73038" cy="11111"/>
            </a:xfrm>
            <a:custGeom>
              <a:avLst/>
              <a:gdLst>
                <a:gd name="T0" fmla="*/ 0 w 50"/>
                <a:gd name="T1" fmla="*/ 16284711 h 7"/>
                <a:gd name="T2" fmla="*/ 11169514 w 50"/>
                <a:gd name="T3" fmla="*/ 0 h 7"/>
                <a:gd name="T4" fmla="*/ 11169514 w 50"/>
                <a:gd name="T5" fmla="*/ 13958091 h 7"/>
                <a:gd name="T6" fmla="*/ 0 60000 65536"/>
                <a:gd name="T7" fmla="*/ 0 60000 65536"/>
                <a:gd name="T8" fmla="*/ 0 60000 65536"/>
                <a:gd name="T9" fmla="*/ 0 w 50"/>
                <a:gd name="T10" fmla="*/ 0 h 7"/>
                <a:gd name="T11" fmla="*/ 50 w 50"/>
                <a:gd name="T12" fmla="*/ 7 h 7"/>
              </a:gdLst>
              <a:ahLst/>
              <a:cxnLst>
                <a:cxn ang="T6">
                  <a:pos x="T0" y="T1"/>
                </a:cxn>
                <a:cxn ang="T7">
                  <a:pos x="T2" y="T3"/>
                </a:cxn>
                <a:cxn ang="T8">
                  <a:pos x="T4" y="T5"/>
                </a:cxn>
              </a:cxnLst>
              <a:rect l="T9" t="T10" r="T11" b="T12"/>
              <a:pathLst>
                <a:path w="50" h="7">
                  <a:moveTo>
                    <a:pt x="0" y="7"/>
                  </a:moveTo>
                  <a:lnTo>
                    <a:pt x="32" y="0"/>
                  </a:lnTo>
                  <a:lnTo>
                    <a:pt x="50" y="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57" name="Freeform 27"/>
            <p:cNvSpPr>
              <a:spLocks/>
            </p:cNvSpPr>
            <p:nvPr/>
          </p:nvSpPr>
          <p:spPr bwMode="auto">
            <a:xfrm>
              <a:off x="3306762" y="1160461"/>
              <a:ext cx="14287" cy="88899"/>
            </a:xfrm>
            <a:custGeom>
              <a:avLst/>
              <a:gdLst>
                <a:gd name="T0" fmla="*/ 2147483647 w 9"/>
                <a:gd name="T1" fmla="*/ 2147483647 h 54"/>
                <a:gd name="T2" fmla="*/ 0 w 9"/>
                <a:gd name="T3" fmla="*/ 2147483647 h 54"/>
                <a:gd name="T4" fmla="*/ 2147483647 w 9"/>
                <a:gd name="T5" fmla="*/ 2147483647 h 54"/>
                <a:gd name="T6" fmla="*/ 2147483647 w 9"/>
                <a:gd name="T7" fmla="*/ 0 h 54"/>
                <a:gd name="T8" fmla="*/ 0 60000 65536"/>
                <a:gd name="T9" fmla="*/ 0 60000 65536"/>
                <a:gd name="T10" fmla="*/ 0 60000 65536"/>
                <a:gd name="T11" fmla="*/ 0 60000 65536"/>
                <a:gd name="T12" fmla="*/ 0 w 9"/>
                <a:gd name="T13" fmla="*/ 0 h 54"/>
                <a:gd name="T14" fmla="*/ 9 w 9"/>
                <a:gd name="T15" fmla="*/ 54 h 54"/>
              </a:gdLst>
              <a:ahLst/>
              <a:cxnLst>
                <a:cxn ang="T8">
                  <a:pos x="T0" y="T1"/>
                </a:cxn>
                <a:cxn ang="T9">
                  <a:pos x="T2" y="T3"/>
                </a:cxn>
                <a:cxn ang="T10">
                  <a:pos x="T4" y="T5"/>
                </a:cxn>
                <a:cxn ang="T11">
                  <a:pos x="T6" y="T7"/>
                </a:cxn>
              </a:cxnLst>
              <a:rect l="T12" t="T13" r="T14" b="T15"/>
              <a:pathLst>
                <a:path w="9" h="54">
                  <a:moveTo>
                    <a:pt x="6" y="54"/>
                  </a:moveTo>
                  <a:lnTo>
                    <a:pt x="0" y="37"/>
                  </a:lnTo>
                  <a:lnTo>
                    <a:pt x="7" y="24"/>
                  </a:lnTo>
                  <a:lnTo>
                    <a:pt x="9"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458" name="Freeform 28"/>
            <p:cNvSpPr>
              <a:spLocks/>
            </p:cNvSpPr>
            <p:nvPr/>
          </p:nvSpPr>
          <p:spPr bwMode="auto">
            <a:xfrm>
              <a:off x="3201987" y="1106485"/>
              <a:ext cx="158750" cy="61912"/>
            </a:xfrm>
            <a:custGeom>
              <a:avLst/>
              <a:gdLst>
                <a:gd name="T0" fmla="*/ 0 w 109"/>
                <a:gd name="T1" fmla="*/ 2147483647 h 38"/>
                <a:gd name="T2" fmla="*/ 2147483647 w 109"/>
                <a:gd name="T3" fmla="*/ 2147483647 h 38"/>
                <a:gd name="T4" fmla="*/ 2147483647 w 109"/>
                <a:gd name="T5" fmla="*/ 2147483647 h 38"/>
                <a:gd name="T6" fmla="*/ 2147483647 w 109"/>
                <a:gd name="T7" fmla="*/ 2147483647 h 38"/>
                <a:gd name="T8" fmla="*/ 2147483647 w 109"/>
                <a:gd name="T9" fmla="*/ 0 h 38"/>
                <a:gd name="T10" fmla="*/ 0 60000 65536"/>
                <a:gd name="T11" fmla="*/ 0 60000 65536"/>
                <a:gd name="T12" fmla="*/ 0 60000 65536"/>
                <a:gd name="T13" fmla="*/ 0 60000 65536"/>
                <a:gd name="T14" fmla="*/ 0 60000 65536"/>
                <a:gd name="T15" fmla="*/ 0 w 109"/>
                <a:gd name="T16" fmla="*/ 0 h 38"/>
                <a:gd name="T17" fmla="*/ 109 w 109"/>
                <a:gd name="T18" fmla="*/ 38 h 38"/>
              </a:gdLst>
              <a:ahLst/>
              <a:cxnLst>
                <a:cxn ang="T10">
                  <a:pos x="T0" y="T1"/>
                </a:cxn>
                <a:cxn ang="T11">
                  <a:pos x="T2" y="T3"/>
                </a:cxn>
                <a:cxn ang="T12">
                  <a:pos x="T4" y="T5"/>
                </a:cxn>
                <a:cxn ang="T13">
                  <a:pos x="T6" y="T7"/>
                </a:cxn>
                <a:cxn ang="T14">
                  <a:pos x="T8" y="T9"/>
                </a:cxn>
              </a:cxnLst>
              <a:rect l="T15" t="T16" r="T17" b="T18"/>
              <a:pathLst>
                <a:path w="109" h="38">
                  <a:moveTo>
                    <a:pt x="0" y="24"/>
                  </a:moveTo>
                  <a:lnTo>
                    <a:pt x="32" y="38"/>
                  </a:lnTo>
                  <a:lnTo>
                    <a:pt x="67" y="30"/>
                  </a:lnTo>
                  <a:lnTo>
                    <a:pt x="94" y="32"/>
                  </a:lnTo>
                  <a:lnTo>
                    <a:pt x="109"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455" name="Freeform 29"/>
            <p:cNvSpPr>
              <a:spLocks/>
            </p:cNvSpPr>
            <p:nvPr/>
          </p:nvSpPr>
          <p:spPr bwMode="auto">
            <a:xfrm>
              <a:off x="5878132" y="4144958"/>
              <a:ext cx="188945" cy="126999"/>
            </a:xfrm>
            <a:custGeom>
              <a:avLst/>
              <a:gdLst>
                <a:gd name="T0" fmla="*/ 0 w 130"/>
                <a:gd name="T1" fmla="*/ 181460886 h 78"/>
                <a:gd name="T2" fmla="*/ 11244850 w 130"/>
                <a:gd name="T3" fmla="*/ 116321164 h 78"/>
                <a:gd name="T4" fmla="*/ 11244850 w 130"/>
                <a:gd name="T5" fmla="*/ 55834745 h 78"/>
                <a:gd name="T6" fmla="*/ 11244850 w 130"/>
                <a:gd name="T7" fmla="*/ 0 h 78"/>
                <a:gd name="T8" fmla="*/ 11244850 w 130"/>
                <a:gd name="T9" fmla="*/ 6979954 h 78"/>
                <a:gd name="T10" fmla="*/ 11244850 w 130"/>
                <a:gd name="T11" fmla="*/ 48854791 h 78"/>
                <a:gd name="T12" fmla="*/ 0 60000 65536"/>
                <a:gd name="T13" fmla="*/ 0 60000 65536"/>
                <a:gd name="T14" fmla="*/ 0 60000 65536"/>
                <a:gd name="T15" fmla="*/ 0 60000 65536"/>
                <a:gd name="T16" fmla="*/ 0 60000 65536"/>
                <a:gd name="T17" fmla="*/ 0 60000 65536"/>
                <a:gd name="T18" fmla="*/ 0 w 130"/>
                <a:gd name="T19" fmla="*/ 0 h 78"/>
                <a:gd name="T20" fmla="*/ 130 w 130"/>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30" h="78">
                  <a:moveTo>
                    <a:pt x="0" y="78"/>
                  </a:moveTo>
                  <a:lnTo>
                    <a:pt x="19" y="50"/>
                  </a:lnTo>
                  <a:lnTo>
                    <a:pt x="24" y="24"/>
                  </a:lnTo>
                  <a:lnTo>
                    <a:pt x="86" y="0"/>
                  </a:lnTo>
                  <a:lnTo>
                    <a:pt x="115" y="3"/>
                  </a:lnTo>
                  <a:lnTo>
                    <a:pt x="130" y="2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56" name="Line 30"/>
            <p:cNvSpPr>
              <a:spLocks noChangeShapeType="1"/>
            </p:cNvSpPr>
            <p:nvPr/>
          </p:nvSpPr>
          <p:spPr bwMode="auto">
            <a:xfrm flipV="1">
              <a:off x="6068665" y="4178295"/>
              <a:ext cx="92091" cy="4763"/>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9" name="Freeform 31"/>
            <p:cNvSpPr>
              <a:spLocks/>
            </p:cNvSpPr>
            <p:nvPr/>
          </p:nvSpPr>
          <p:spPr bwMode="auto">
            <a:xfrm>
              <a:off x="6160756" y="3983032"/>
              <a:ext cx="292153" cy="196850"/>
            </a:xfrm>
            <a:custGeom>
              <a:avLst/>
              <a:gdLst>
                <a:gd name="T0" fmla="*/ 0 w 199"/>
                <a:gd name="T1" fmla="*/ 281498218 h 121"/>
                <a:gd name="T2" fmla="*/ 11282766 w 199"/>
                <a:gd name="T3" fmla="*/ 239623217 h 121"/>
                <a:gd name="T4" fmla="*/ 11282766 w 199"/>
                <a:gd name="T5" fmla="*/ 237296557 h 121"/>
                <a:gd name="T6" fmla="*/ 11282766 w 199"/>
                <a:gd name="T7" fmla="*/ 216358242 h 121"/>
                <a:gd name="T8" fmla="*/ 11282766 w 199"/>
                <a:gd name="T9" fmla="*/ 209378261 h 121"/>
                <a:gd name="T10" fmla="*/ 11282766 w 199"/>
                <a:gd name="T11" fmla="*/ 134933272 h 121"/>
                <a:gd name="T12" fmla="*/ 11282766 w 199"/>
                <a:gd name="T13" fmla="*/ 104689945 h 121"/>
                <a:gd name="T14" fmla="*/ 11282766 w 199"/>
                <a:gd name="T15" fmla="*/ 62813315 h 121"/>
                <a:gd name="T16" fmla="*/ 11282766 w 199"/>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
                <a:gd name="T28" fmla="*/ 0 h 121"/>
                <a:gd name="T29" fmla="*/ 199 w 199"/>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 h="121">
                  <a:moveTo>
                    <a:pt x="0" y="121"/>
                  </a:moveTo>
                  <a:lnTo>
                    <a:pt x="23" y="103"/>
                  </a:lnTo>
                  <a:lnTo>
                    <a:pt x="63" y="102"/>
                  </a:lnTo>
                  <a:lnTo>
                    <a:pt x="75" y="93"/>
                  </a:lnTo>
                  <a:lnTo>
                    <a:pt x="106" y="90"/>
                  </a:lnTo>
                  <a:lnTo>
                    <a:pt x="148" y="58"/>
                  </a:lnTo>
                  <a:lnTo>
                    <a:pt x="185" y="45"/>
                  </a:lnTo>
                  <a:lnTo>
                    <a:pt x="199" y="27"/>
                  </a:lnTo>
                  <a:lnTo>
                    <a:pt x="19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0" name="Freeform 32"/>
            <p:cNvSpPr>
              <a:spLocks/>
            </p:cNvSpPr>
            <p:nvPr/>
          </p:nvSpPr>
          <p:spPr bwMode="auto">
            <a:xfrm>
              <a:off x="3713980" y="1341435"/>
              <a:ext cx="130198" cy="500061"/>
            </a:xfrm>
            <a:custGeom>
              <a:avLst/>
              <a:gdLst>
                <a:gd name="T0" fmla="*/ 11224180 w 90"/>
                <a:gd name="T1" fmla="*/ 714212684 h 307"/>
                <a:gd name="T2" fmla="*/ 11224180 w 90"/>
                <a:gd name="T3" fmla="*/ 607196381 h 307"/>
                <a:gd name="T4" fmla="*/ 11224180 w 90"/>
                <a:gd name="T5" fmla="*/ 518793309 h 307"/>
                <a:gd name="T6" fmla="*/ 11224180 w 90"/>
                <a:gd name="T7" fmla="*/ 449000209 h 307"/>
                <a:gd name="T8" fmla="*/ 11224180 w 90"/>
                <a:gd name="T9" fmla="*/ 388513725 h 307"/>
                <a:gd name="T10" fmla="*/ 11224180 w 90"/>
                <a:gd name="T11" fmla="*/ 372228777 h 307"/>
                <a:gd name="T12" fmla="*/ 11224180 w 90"/>
                <a:gd name="T13" fmla="*/ 355943830 h 307"/>
                <a:gd name="T14" fmla="*/ 11224180 w 90"/>
                <a:gd name="T15" fmla="*/ 316393972 h 307"/>
                <a:gd name="T16" fmla="*/ 11224180 w 90"/>
                <a:gd name="T17" fmla="*/ 274517461 h 307"/>
                <a:gd name="T18" fmla="*/ 11224180 w 90"/>
                <a:gd name="T19" fmla="*/ 255907488 h 307"/>
                <a:gd name="T20" fmla="*/ 11224180 w 90"/>
                <a:gd name="T21" fmla="*/ 237295886 h 307"/>
                <a:gd name="T22" fmla="*/ 11224180 w 90"/>
                <a:gd name="T23" fmla="*/ 125626276 h 307"/>
                <a:gd name="T24" fmla="*/ 11224180 w 90"/>
                <a:gd name="T25" fmla="*/ 55834805 h 307"/>
                <a:gd name="T26" fmla="*/ 0 w 90"/>
                <a:gd name="T27" fmla="*/ 37223204 h 307"/>
                <a:gd name="T28" fmla="*/ 0 w 90"/>
                <a:gd name="T29" fmla="*/ 0 h 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307"/>
                <a:gd name="T47" fmla="*/ 90 w 90"/>
                <a:gd name="T48" fmla="*/ 307 h 3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307">
                  <a:moveTo>
                    <a:pt x="74" y="307"/>
                  </a:moveTo>
                  <a:lnTo>
                    <a:pt x="76" y="261"/>
                  </a:lnTo>
                  <a:lnTo>
                    <a:pt x="86" y="223"/>
                  </a:lnTo>
                  <a:lnTo>
                    <a:pt x="90" y="193"/>
                  </a:lnTo>
                  <a:lnTo>
                    <a:pt x="72" y="167"/>
                  </a:lnTo>
                  <a:lnTo>
                    <a:pt x="72" y="160"/>
                  </a:lnTo>
                  <a:lnTo>
                    <a:pt x="73" y="153"/>
                  </a:lnTo>
                  <a:lnTo>
                    <a:pt x="77" y="136"/>
                  </a:lnTo>
                  <a:lnTo>
                    <a:pt x="81" y="118"/>
                  </a:lnTo>
                  <a:lnTo>
                    <a:pt x="82" y="110"/>
                  </a:lnTo>
                  <a:lnTo>
                    <a:pt x="82" y="102"/>
                  </a:lnTo>
                  <a:lnTo>
                    <a:pt x="58" y="54"/>
                  </a:lnTo>
                  <a:lnTo>
                    <a:pt x="18" y="24"/>
                  </a:lnTo>
                  <a:lnTo>
                    <a:pt x="0" y="16"/>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59" name="Freeform 33"/>
            <p:cNvSpPr>
              <a:spLocks/>
            </p:cNvSpPr>
            <p:nvPr/>
          </p:nvSpPr>
          <p:spPr bwMode="auto">
            <a:xfrm>
              <a:off x="2499326" y="1995485"/>
              <a:ext cx="82565" cy="82550"/>
            </a:xfrm>
            <a:custGeom>
              <a:avLst/>
              <a:gdLst>
                <a:gd name="T0" fmla="*/ 9152185 w 57"/>
                <a:gd name="T1" fmla="*/ 0 h 51"/>
                <a:gd name="T2" fmla="*/ 9152185 w 57"/>
                <a:gd name="T3" fmla="*/ 2326660 h 51"/>
                <a:gd name="T4" fmla="*/ 9152185 w 57"/>
                <a:gd name="T5" fmla="*/ 6979980 h 51"/>
                <a:gd name="T6" fmla="*/ 9152185 w 57"/>
                <a:gd name="T7" fmla="*/ 13958331 h 51"/>
                <a:gd name="T8" fmla="*/ 9152185 w 57"/>
                <a:gd name="T9" fmla="*/ 18611651 h 51"/>
                <a:gd name="T10" fmla="*/ 9152185 w 57"/>
                <a:gd name="T11" fmla="*/ 25590001 h 51"/>
                <a:gd name="T12" fmla="*/ 9152185 w 57"/>
                <a:gd name="T13" fmla="*/ 27916661 h 51"/>
                <a:gd name="T14" fmla="*/ 9152185 w 57"/>
                <a:gd name="T15" fmla="*/ 34896641 h 51"/>
                <a:gd name="T16" fmla="*/ 9152185 w 57"/>
                <a:gd name="T17" fmla="*/ 39549961 h 51"/>
                <a:gd name="T18" fmla="*/ 9152185 w 57"/>
                <a:gd name="T19" fmla="*/ 58161612 h 51"/>
                <a:gd name="T20" fmla="*/ 9152185 w 57"/>
                <a:gd name="T21" fmla="*/ 74446603 h 51"/>
                <a:gd name="T22" fmla="*/ 9152185 w 57"/>
                <a:gd name="T23" fmla="*/ 90731593 h 51"/>
                <a:gd name="T24" fmla="*/ 1831015 w 57"/>
                <a:gd name="T25" fmla="*/ 107016584 h 51"/>
                <a:gd name="T26" fmla="*/ 1831015 w 57"/>
                <a:gd name="T27" fmla="*/ 113994935 h 51"/>
                <a:gd name="T28" fmla="*/ 0 w 57"/>
                <a:gd name="T29" fmla="*/ 118648255 h 51"/>
                <a:gd name="T30" fmla="*/ 0 w 57"/>
                <a:gd name="T31" fmla="*/ 118648255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51"/>
                <a:gd name="T50" fmla="*/ 57 w 57"/>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51">
                  <a:moveTo>
                    <a:pt x="57" y="0"/>
                  </a:moveTo>
                  <a:lnTo>
                    <a:pt x="50" y="1"/>
                  </a:lnTo>
                  <a:lnTo>
                    <a:pt x="43" y="3"/>
                  </a:lnTo>
                  <a:lnTo>
                    <a:pt x="39" y="6"/>
                  </a:lnTo>
                  <a:lnTo>
                    <a:pt x="36" y="8"/>
                  </a:lnTo>
                  <a:lnTo>
                    <a:pt x="33" y="11"/>
                  </a:lnTo>
                  <a:lnTo>
                    <a:pt x="28" y="12"/>
                  </a:lnTo>
                  <a:lnTo>
                    <a:pt x="22" y="15"/>
                  </a:lnTo>
                  <a:lnTo>
                    <a:pt x="15" y="17"/>
                  </a:lnTo>
                  <a:lnTo>
                    <a:pt x="11" y="25"/>
                  </a:lnTo>
                  <a:lnTo>
                    <a:pt x="8" y="32"/>
                  </a:lnTo>
                  <a:lnTo>
                    <a:pt x="5" y="39"/>
                  </a:lnTo>
                  <a:lnTo>
                    <a:pt x="1" y="46"/>
                  </a:lnTo>
                  <a:lnTo>
                    <a:pt x="1" y="49"/>
                  </a:lnTo>
                  <a:lnTo>
                    <a:pt x="0" y="5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60" name="Line 34"/>
            <p:cNvSpPr>
              <a:spLocks noChangeShapeType="1"/>
            </p:cNvSpPr>
            <p:nvPr/>
          </p:nvSpPr>
          <p:spPr bwMode="auto">
            <a:xfrm flipV="1">
              <a:off x="4176026" y="957260"/>
              <a:ext cx="50808" cy="66675"/>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461" name="Freeform 35"/>
            <p:cNvSpPr>
              <a:spLocks/>
            </p:cNvSpPr>
            <p:nvPr/>
          </p:nvSpPr>
          <p:spPr bwMode="auto">
            <a:xfrm>
              <a:off x="4177613" y="950911"/>
              <a:ext cx="287390" cy="209550"/>
            </a:xfrm>
            <a:custGeom>
              <a:avLst/>
              <a:gdLst>
                <a:gd name="T0" fmla="*/ 0 w 196"/>
                <a:gd name="T1" fmla="*/ 20938264 h 129"/>
                <a:gd name="T2" fmla="*/ 11254035 w 196"/>
                <a:gd name="T3" fmla="*/ 0 h 129"/>
                <a:gd name="T4" fmla="*/ 11254035 w 196"/>
                <a:gd name="T5" fmla="*/ 20938264 h 129"/>
                <a:gd name="T6" fmla="*/ 11254035 w 196"/>
                <a:gd name="T7" fmla="*/ 62813162 h 129"/>
                <a:gd name="T8" fmla="*/ 11254035 w 196"/>
                <a:gd name="T9" fmla="*/ 76771462 h 129"/>
                <a:gd name="T10" fmla="*/ 11254035 w 196"/>
                <a:gd name="T11" fmla="*/ 93056416 h 129"/>
                <a:gd name="T12" fmla="*/ 11254035 w 196"/>
                <a:gd name="T13" fmla="*/ 132606289 h 129"/>
                <a:gd name="T14" fmla="*/ 11254035 w 196"/>
                <a:gd name="T15" fmla="*/ 174482816 h 129"/>
                <a:gd name="T16" fmla="*/ 11254035 w 196"/>
                <a:gd name="T17" fmla="*/ 193092796 h 129"/>
                <a:gd name="T18" fmla="*/ 11254035 w 196"/>
                <a:gd name="T19" fmla="*/ 209377750 h 129"/>
                <a:gd name="T20" fmla="*/ 11254035 w 196"/>
                <a:gd name="T21" fmla="*/ 30010914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
                <a:gd name="T34" fmla="*/ 0 h 129"/>
                <a:gd name="T35" fmla="*/ 196 w 196"/>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 h="129">
                  <a:moveTo>
                    <a:pt x="0" y="9"/>
                  </a:moveTo>
                  <a:lnTo>
                    <a:pt x="66" y="0"/>
                  </a:lnTo>
                  <a:lnTo>
                    <a:pt x="127" y="9"/>
                  </a:lnTo>
                  <a:lnTo>
                    <a:pt x="169" y="27"/>
                  </a:lnTo>
                  <a:lnTo>
                    <a:pt x="171" y="33"/>
                  </a:lnTo>
                  <a:lnTo>
                    <a:pt x="173" y="40"/>
                  </a:lnTo>
                  <a:lnTo>
                    <a:pt x="174" y="57"/>
                  </a:lnTo>
                  <a:lnTo>
                    <a:pt x="174" y="75"/>
                  </a:lnTo>
                  <a:lnTo>
                    <a:pt x="174" y="83"/>
                  </a:lnTo>
                  <a:lnTo>
                    <a:pt x="175" y="90"/>
                  </a:lnTo>
                  <a:lnTo>
                    <a:pt x="196" y="129"/>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62" name="Freeform 36"/>
            <p:cNvSpPr>
              <a:spLocks/>
            </p:cNvSpPr>
            <p:nvPr/>
          </p:nvSpPr>
          <p:spPr bwMode="auto">
            <a:xfrm>
              <a:off x="4465003" y="1160461"/>
              <a:ext cx="79389" cy="95250"/>
            </a:xfrm>
            <a:custGeom>
              <a:avLst/>
              <a:gdLst>
                <a:gd name="T0" fmla="*/ 0 w 54"/>
                <a:gd name="T1" fmla="*/ 0 h 58"/>
                <a:gd name="T2" fmla="*/ 5885701 w 54"/>
                <a:gd name="T3" fmla="*/ 2326655 h 58"/>
                <a:gd name="T4" fmla="*/ 13732804 w 54"/>
                <a:gd name="T5" fmla="*/ 4653310 h 58"/>
                <a:gd name="T6" fmla="*/ 17657103 w 54"/>
                <a:gd name="T7" fmla="*/ 11631647 h 58"/>
                <a:gd name="T8" fmla="*/ 17657103 w 54"/>
                <a:gd name="T9" fmla="*/ 20938267 h 58"/>
                <a:gd name="T10" fmla="*/ 17657103 w 54"/>
                <a:gd name="T11" fmla="*/ 27916603 h 58"/>
                <a:gd name="T12" fmla="*/ 17657103 w 54"/>
                <a:gd name="T13" fmla="*/ 34896569 h 58"/>
                <a:gd name="T14" fmla="*/ 17657103 w 54"/>
                <a:gd name="T15" fmla="*/ 134932966 h 58"/>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58"/>
                <a:gd name="T26" fmla="*/ 54 w 54"/>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58">
                  <a:moveTo>
                    <a:pt x="0" y="0"/>
                  </a:moveTo>
                  <a:lnTo>
                    <a:pt x="3" y="1"/>
                  </a:lnTo>
                  <a:lnTo>
                    <a:pt x="7" y="2"/>
                  </a:lnTo>
                  <a:lnTo>
                    <a:pt x="17" y="5"/>
                  </a:lnTo>
                  <a:lnTo>
                    <a:pt x="27" y="9"/>
                  </a:lnTo>
                  <a:lnTo>
                    <a:pt x="32" y="12"/>
                  </a:lnTo>
                  <a:lnTo>
                    <a:pt x="36" y="15"/>
                  </a:lnTo>
                  <a:lnTo>
                    <a:pt x="54" y="5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63" name="Line 37"/>
            <p:cNvSpPr>
              <a:spLocks noChangeShapeType="1"/>
            </p:cNvSpPr>
            <p:nvPr/>
          </p:nvSpPr>
          <p:spPr bwMode="auto">
            <a:xfrm>
              <a:off x="4488819" y="1265235"/>
              <a:ext cx="49222" cy="38100"/>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464" name="Freeform 38"/>
            <p:cNvSpPr>
              <a:spLocks/>
            </p:cNvSpPr>
            <p:nvPr/>
          </p:nvSpPr>
          <p:spPr bwMode="auto">
            <a:xfrm>
              <a:off x="4279232" y="1195386"/>
              <a:ext cx="98443" cy="128587"/>
            </a:xfrm>
            <a:custGeom>
              <a:avLst/>
              <a:gdLst>
                <a:gd name="T0" fmla="*/ 11300704 w 67"/>
                <a:gd name="T1" fmla="*/ 183788526 h 79"/>
                <a:gd name="T2" fmla="*/ 11300704 w 67"/>
                <a:gd name="T3" fmla="*/ 69793400 h 79"/>
                <a:gd name="T4" fmla="*/ 11300704 w 67"/>
                <a:gd name="T5" fmla="*/ 0 h 79"/>
                <a:gd name="T6" fmla="*/ 0 w 67"/>
                <a:gd name="T7" fmla="*/ 0 h 79"/>
                <a:gd name="T8" fmla="*/ 0 60000 65536"/>
                <a:gd name="T9" fmla="*/ 0 60000 65536"/>
                <a:gd name="T10" fmla="*/ 0 60000 65536"/>
                <a:gd name="T11" fmla="*/ 0 60000 65536"/>
                <a:gd name="T12" fmla="*/ 0 w 67"/>
                <a:gd name="T13" fmla="*/ 0 h 79"/>
                <a:gd name="T14" fmla="*/ 67 w 67"/>
                <a:gd name="T15" fmla="*/ 79 h 79"/>
              </a:gdLst>
              <a:ahLst/>
              <a:cxnLst>
                <a:cxn ang="T8">
                  <a:pos x="T0" y="T1"/>
                </a:cxn>
                <a:cxn ang="T9">
                  <a:pos x="T2" y="T3"/>
                </a:cxn>
                <a:cxn ang="T10">
                  <a:pos x="T4" y="T5"/>
                </a:cxn>
                <a:cxn ang="T11">
                  <a:pos x="T6" y="T7"/>
                </a:cxn>
              </a:cxnLst>
              <a:rect l="T12" t="T13" r="T14" b="T15"/>
              <a:pathLst>
                <a:path w="67" h="79">
                  <a:moveTo>
                    <a:pt x="64" y="79"/>
                  </a:moveTo>
                  <a:lnTo>
                    <a:pt x="67" y="30"/>
                  </a:lnTo>
                  <a:lnTo>
                    <a:pt x="30" y="0"/>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69" name="Line 39"/>
            <p:cNvSpPr>
              <a:spLocks noChangeShapeType="1"/>
            </p:cNvSpPr>
            <p:nvPr/>
          </p:nvSpPr>
          <p:spPr bwMode="auto">
            <a:xfrm flipV="1">
              <a:off x="3113088" y="1106485"/>
              <a:ext cx="12700" cy="635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it-IT" sz="1300">
                <a:solidFill>
                  <a:srgbClr val="000000"/>
                </a:solidFill>
              </a:endParaRPr>
            </a:p>
          </p:txBody>
        </p:sp>
        <p:sp>
          <p:nvSpPr>
            <p:cNvPr id="18470" name="Freeform 40"/>
            <p:cNvSpPr>
              <a:spLocks/>
            </p:cNvSpPr>
            <p:nvPr/>
          </p:nvSpPr>
          <p:spPr bwMode="auto">
            <a:xfrm>
              <a:off x="2844800" y="1127123"/>
              <a:ext cx="130175" cy="214312"/>
            </a:xfrm>
            <a:custGeom>
              <a:avLst/>
              <a:gdLst>
                <a:gd name="T0" fmla="*/ 2147483647 w 90"/>
                <a:gd name="T1" fmla="*/ 0 h 132"/>
                <a:gd name="T2" fmla="*/ 2147483647 w 90"/>
                <a:gd name="T3" fmla="*/ 2147483647 h 132"/>
                <a:gd name="T4" fmla="*/ 2147483647 w 90"/>
                <a:gd name="T5" fmla="*/ 2147483647 h 132"/>
                <a:gd name="T6" fmla="*/ 2147483647 w 90"/>
                <a:gd name="T7" fmla="*/ 2147483647 h 132"/>
                <a:gd name="T8" fmla="*/ 2147483647 w 90"/>
                <a:gd name="T9" fmla="*/ 2147483647 h 132"/>
                <a:gd name="T10" fmla="*/ 0 w 90"/>
                <a:gd name="T11" fmla="*/ 2147483647 h 132"/>
                <a:gd name="T12" fmla="*/ 2147483647 w 90"/>
                <a:gd name="T13" fmla="*/ 2147483647 h 132"/>
                <a:gd name="T14" fmla="*/ 2147483647 w 90"/>
                <a:gd name="T15" fmla="*/ 2147483647 h 132"/>
                <a:gd name="T16" fmla="*/ 2147483647 w 90"/>
                <a:gd name="T17" fmla="*/ 2147483647 h 132"/>
                <a:gd name="T18" fmla="*/ 2147483647 w 90"/>
                <a:gd name="T19" fmla="*/ 2147483647 h 132"/>
                <a:gd name="T20" fmla="*/ 2147483647 w 90"/>
                <a:gd name="T21" fmla="*/ 2147483647 h 132"/>
                <a:gd name="T22" fmla="*/ 2147483647 w 90"/>
                <a:gd name="T23" fmla="*/ 2147483647 h 132"/>
                <a:gd name="T24" fmla="*/ 2147483647 w 90"/>
                <a:gd name="T25" fmla="*/ 2147483647 h 132"/>
                <a:gd name="T26" fmla="*/ 2147483647 w 90"/>
                <a:gd name="T27" fmla="*/ 2147483647 h 132"/>
                <a:gd name="T28" fmla="*/ 2147483647 w 90"/>
                <a:gd name="T29" fmla="*/ 2147483647 h 132"/>
                <a:gd name="T30" fmla="*/ 2147483647 w 90"/>
                <a:gd name="T31" fmla="*/ 2147483647 h 132"/>
                <a:gd name="T32" fmla="*/ 2147483647 w 90"/>
                <a:gd name="T33" fmla="*/ 2147483647 h 132"/>
                <a:gd name="T34" fmla="*/ 2147483647 w 90"/>
                <a:gd name="T35" fmla="*/ 2147483647 h 132"/>
                <a:gd name="T36" fmla="*/ 2147483647 w 90"/>
                <a:gd name="T37" fmla="*/ 2147483647 h 132"/>
                <a:gd name="T38" fmla="*/ 2147483647 w 90"/>
                <a:gd name="T39" fmla="*/ 2147483647 h 132"/>
                <a:gd name="T40" fmla="*/ 2147483647 w 90"/>
                <a:gd name="T41" fmla="*/ 2147483647 h 132"/>
                <a:gd name="T42" fmla="*/ 2147483647 w 90"/>
                <a:gd name="T43" fmla="*/ 2147483647 h 132"/>
                <a:gd name="T44" fmla="*/ 2147483647 w 90"/>
                <a:gd name="T45" fmla="*/ 2147483647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132"/>
                <a:gd name="T71" fmla="*/ 90 w 90"/>
                <a:gd name="T72" fmla="*/ 132 h 1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132">
                  <a:moveTo>
                    <a:pt x="2" y="0"/>
                  </a:moveTo>
                  <a:lnTo>
                    <a:pt x="4" y="7"/>
                  </a:lnTo>
                  <a:lnTo>
                    <a:pt x="6" y="14"/>
                  </a:lnTo>
                  <a:lnTo>
                    <a:pt x="4" y="18"/>
                  </a:lnTo>
                  <a:lnTo>
                    <a:pt x="2" y="22"/>
                  </a:lnTo>
                  <a:lnTo>
                    <a:pt x="0" y="30"/>
                  </a:lnTo>
                  <a:lnTo>
                    <a:pt x="2" y="36"/>
                  </a:lnTo>
                  <a:lnTo>
                    <a:pt x="5" y="41"/>
                  </a:lnTo>
                  <a:lnTo>
                    <a:pt x="8" y="45"/>
                  </a:lnTo>
                  <a:lnTo>
                    <a:pt x="14" y="48"/>
                  </a:lnTo>
                  <a:lnTo>
                    <a:pt x="24" y="65"/>
                  </a:lnTo>
                  <a:lnTo>
                    <a:pt x="30" y="72"/>
                  </a:lnTo>
                  <a:lnTo>
                    <a:pt x="38" y="78"/>
                  </a:lnTo>
                  <a:lnTo>
                    <a:pt x="45" y="89"/>
                  </a:lnTo>
                  <a:lnTo>
                    <a:pt x="51" y="100"/>
                  </a:lnTo>
                  <a:lnTo>
                    <a:pt x="52" y="104"/>
                  </a:lnTo>
                  <a:lnTo>
                    <a:pt x="53" y="107"/>
                  </a:lnTo>
                  <a:lnTo>
                    <a:pt x="55" y="109"/>
                  </a:lnTo>
                  <a:lnTo>
                    <a:pt x="58" y="111"/>
                  </a:lnTo>
                  <a:lnTo>
                    <a:pt x="65" y="117"/>
                  </a:lnTo>
                  <a:lnTo>
                    <a:pt x="73" y="123"/>
                  </a:lnTo>
                  <a:lnTo>
                    <a:pt x="82" y="127"/>
                  </a:lnTo>
                  <a:lnTo>
                    <a:pt x="90" y="132"/>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467" name="Freeform 41"/>
            <p:cNvSpPr>
              <a:spLocks/>
            </p:cNvSpPr>
            <p:nvPr/>
          </p:nvSpPr>
          <p:spPr bwMode="auto">
            <a:xfrm>
              <a:off x="2759721" y="1306511"/>
              <a:ext cx="252456" cy="134937"/>
            </a:xfrm>
            <a:custGeom>
              <a:avLst/>
              <a:gdLst>
                <a:gd name="T0" fmla="*/ 11277309 w 172"/>
                <a:gd name="T1" fmla="*/ 190768590 h 82"/>
                <a:gd name="T2" fmla="*/ 11277309 w 172"/>
                <a:gd name="T3" fmla="*/ 153545212 h 82"/>
                <a:gd name="T4" fmla="*/ 11277309 w 172"/>
                <a:gd name="T5" fmla="*/ 137260188 h 82"/>
                <a:gd name="T6" fmla="*/ 11277309 w 172"/>
                <a:gd name="T7" fmla="*/ 118648499 h 82"/>
                <a:gd name="T8" fmla="*/ 11277309 w 172"/>
                <a:gd name="T9" fmla="*/ 107016804 h 82"/>
                <a:gd name="T10" fmla="*/ 11277309 w 172"/>
                <a:gd name="T11" fmla="*/ 97710145 h 82"/>
                <a:gd name="T12" fmla="*/ 11277309 w 172"/>
                <a:gd name="T13" fmla="*/ 76773420 h 82"/>
                <a:gd name="T14" fmla="*/ 7518206 w 172"/>
                <a:gd name="T15" fmla="*/ 44201743 h 82"/>
                <a:gd name="T16" fmla="*/ 5639386 w 172"/>
                <a:gd name="T17" fmla="*/ 30243384 h 82"/>
                <a:gd name="T18" fmla="*/ 0 w 172"/>
                <a:gd name="T19" fmla="*/ 16285024 h 82"/>
                <a:gd name="T20" fmla="*/ 7518206 w 172"/>
                <a:gd name="T21" fmla="*/ 6979994 h 82"/>
                <a:gd name="T22" fmla="*/ 11277309 w 172"/>
                <a:gd name="T23" fmla="*/ 2326665 h 82"/>
                <a:gd name="T24" fmla="*/ 11277309 w 172"/>
                <a:gd name="T25" fmla="*/ 2326665 h 82"/>
                <a:gd name="T26" fmla="*/ 11277309 w 172"/>
                <a:gd name="T27" fmla="*/ 0 h 82"/>
                <a:gd name="T28" fmla="*/ 11277309 w 172"/>
                <a:gd name="T29" fmla="*/ 2326665 h 82"/>
                <a:gd name="T30" fmla="*/ 11277309 w 172"/>
                <a:gd name="T31" fmla="*/ 6979994 h 82"/>
                <a:gd name="T32" fmla="*/ 11277309 w 172"/>
                <a:gd name="T33" fmla="*/ 11631695 h 82"/>
                <a:gd name="T34" fmla="*/ 11277309 w 172"/>
                <a:gd name="T35" fmla="*/ 16285024 h 82"/>
                <a:gd name="T36" fmla="*/ 11277309 w 172"/>
                <a:gd name="T37" fmla="*/ 23265018 h 82"/>
                <a:gd name="T38" fmla="*/ 11277309 w 172"/>
                <a:gd name="T39" fmla="*/ 30243384 h 82"/>
                <a:gd name="T40" fmla="*/ 11277309 w 172"/>
                <a:gd name="T41" fmla="*/ 34896713 h 82"/>
                <a:gd name="T42" fmla="*/ 11277309 w 172"/>
                <a:gd name="T43" fmla="*/ 34896713 h 82"/>
                <a:gd name="T44" fmla="*/ 11277309 w 172"/>
                <a:gd name="T45" fmla="*/ 34896713 h 82"/>
                <a:gd name="T46" fmla="*/ 11277309 w 172"/>
                <a:gd name="T47" fmla="*/ 34896713 h 82"/>
                <a:gd name="T48" fmla="*/ 11277309 w 172"/>
                <a:gd name="T49" fmla="*/ 53508402 h 82"/>
                <a:gd name="T50" fmla="*/ 11277309 w 172"/>
                <a:gd name="T51" fmla="*/ 60488396 h 82"/>
                <a:gd name="T52" fmla="*/ 11277309 w 172"/>
                <a:gd name="T53" fmla="*/ 65140097 h 82"/>
                <a:gd name="T54" fmla="*/ 11277309 w 172"/>
                <a:gd name="T55" fmla="*/ 72120091 h 82"/>
                <a:gd name="T56" fmla="*/ 11277309 w 172"/>
                <a:gd name="T57" fmla="*/ 81425121 h 82"/>
                <a:gd name="T58" fmla="*/ 11277309 w 172"/>
                <a:gd name="T59" fmla="*/ 104690139 h 82"/>
                <a:gd name="T60" fmla="*/ 11277309 w 172"/>
                <a:gd name="T61" fmla="*/ 116321834 h 82"/>
                <a:gd name="T62" fmla="*/ 11277309 w 172"/>
                <a:gd name="T63" fmla="*/ 125628493 h 82"/>
                <a:gd name="T64" fmla="*/ 11277309 w 172"/>
                <a:gd name="T65" fmla="*/ 132606858 h 82"/>
                <a:gd name="T66" fmla="*/ 11277309 w 172"/>
                <a:gd name="T67" fmla="*/ 134933523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
                <a:gd name="T103" fmla="*/ 0 h 82"/>
                <a:gd name="T104" fmla="*/ 172 w 172"/>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 h="82">
                  <a:moveTo>
                    <a:pt x="33" y="82"/>
                  </a:moveTo>
                  <a:lnTo>
                    <a:pt x="26" y="66"/>
                  </a:lnTo>
                  <a:lnTo>
                    <a:pt x="21" y="59"/>
                  </a:lnTo>
                  <a:lnTo>
                    <a:pt x="16" y="51"/>
                  </a:lnTo>
                  <a:lnTo>
                    <a:pt x="15" y="46"/>
                  </a:lnTo>
                  <a:lnTo>
                    <a:pt x="13" y="42"/>
                  </a:lnTo>
                  <a:lnTo>
                    <a:pt x="7" y="33"/>
                  </a:lnTo>
                  <a:lnTo>
                    <a:pt x="4" y="19"/>
                  </a:lnTo>
                  <a:lnTo>
                    <a:pt x="3" y="13"/>
                  </a:lnTo>
                  <a:lnTo>
                    <a:pt x="0" y="7"/>
                  </a:lnTo>
                  <a:lnTo>
                    <a:pt x="4" y="3"/>
                  </a:lnTo>
                  <a:lnTo>
                    <a:pt x="7" y="1"/>
                  </a:lnTo>
                  <a:lnTo>
                    <a:pt x="12" y="1"/>
                  </a:lnTo>
                  <a:lnTo>
                    <a:pt x="18" y="0"/>
                  </a:lnTo>
                  <a:lnTo>
                    <a:pt x="26" y="1"/>
                  </a:lnTo>
                  <a:lnTo>
                    <a:pt x="33" y="3"/>
                  </a:lnTo>
                  <a:lnTo>
                    <a:pt x="40" y="5"/>
                  </a:lnTo>
                  <a:lnTo>
                    <a:pt x="48" y="7"/>
                  </a:lnTo>
                  <a:lnTo>
                    <a:pt x="54" y="10"/>
                  </a:lnTo>
                  <a:lnTo>
                    <a:pt x="62" y="13"/>
                  </a:lnTo>
                  <a:lnTo>
                    <a:pt x="78" y="15"/>
                  </a:lnTo>
                  <a:lnTo>
                    <a:pt x="94" y="15"/>
                  </a:lnTo>
                  <a:lnTo>
                    <a:pt x="102" y="15"/>
                  </a:lnTo>
                  <a:lnTo>
                    <a:pt x="109" y="15"/>
                  </a:lnTo>
                  <a:lnTo>
                    <a:pt x="120" y="23"/>
                  </a:lnTo>
                  <a:lnTo>
                    <a:pt x="126" y="26"/>
                  </a:lnTo>
                  <a:lnTo>
                    <a:pt x="133" y="28"/>
                  </a:lnTo>
                  <a:lnTo>
                    <a:pt x="137" y="31"/>
                  </a:lnTo>
                  <a:lnTo>
                    <a:pt x="141" y="35"/>
                  </a:lnTo>
                  <a:lnTo>
                    <a:pt x="151" y="45"/>
                  </a:lnTo>
                  <a:lnTo>
                    <a:pt x="157" y="50"/>
                  </a:lnTo>
                  <a:lnTo>
                    <a:pt x="162" y="54"/>
                  </a:lnTo>
                  <a:lnTo>
                    <a:pt x="168" y="57"/>
                  </a:lnTo>
                  <a:lnTo>
                    <a:pt x="172" y="5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72" name="Freeform 42"/>
            <p:cNvSpPr>
              <a:spLocks/>
            </p:cNvSpPr>
            <p:nvPr/>
          </p:nvSpPr>
          <p:spPr bwMode="auto">
            <a:xfrm>
              <a:off x="2820988" y="925511"/>
              <a:ext cx="114299" cy="306387"/>
            </a:xfrm>
            <a:custGeom>
              <a:avLst/>
              <a:gdLst>
                <a:gd name="T0" fmla="*/ 2147483647 w 78"/>
                <a:gd name="T1" fmla="*/ 2147483647 h 188"/>
                <a:gd name="T2" fmla="*/ 2147483647 w 78"/>
                <a:gd name="T3" fmla="*/ 2147483647 h 188"/>
                <a:gd name="T4" fmla="*/ 2147483647 w 78"/>
                <a:gd name="T5" fmla="*/ 2147483647 h 188"/>
                <a:gd name="T6" fmla="*/ 2147483647 w 78"/>
                <a:gd name="T7" fmla="*/ 2147483647 h 188"/>
                <a:gd name="T8" fmla="*/ 2147483647 w 78"/>
                <a:gd name="T9" fmla="*/ 2147483647 h 188"/>
                <a:gd name="T10" fmla="*/ 2147483647 w 78"/>
                <a:gd name="T11" fmla="*/ 2147483647 h 188"/>
                <a:gd name="T12" fmla="*/ 2147483647 w 78"/>
                <a:gd name="T13" fmla="*/ 2147483647 h 188"/>
                <a:gd name="T14" fmla="*/ 2147483647 w 78"/>
                <a:gd name="T15" fmla="*/ 2147483647 h 188"/>
                <a:gd name="T16" fmla="*/ 2147483647 w 78"/>
                <a:gd name="T17" fmla="*/ 2147483647 h 188"/>
                <a:gd name="T18" fmla="*/ 2147483647 w 78"/>
                <a:gd name="T19" fmla="*/ 2147483647 h 188"/>
                <a:gd name="T20" fmla="*/ 2147483647 w 78"/>
                <a:gd name="T21" fmla="*/ 2147483647 h 188"/>
                <a:gd name="T22" fmla="*/ 2147483647 w 78"/>
                <a:gd name="T23" fmla="*/ 2147483647 h 188"/>
                <a:gd name="T24" fmla="*/ 2147483647 w 78"/>
                <a:gd name="T25" fmla="*/ 2147483647 h 188"/>
                <a:gd name="T26" fmla="*/ 2147483647 w 78"/>
                <a:gd name="T27" fmla="*/ 2147483647 h 188"/>
                <a:gd name="T28" fmla="*/ 0 w 78"/>
                <a:gd name="T29" fmla="*/ 2147483647 h 188"/>
                <a:gd name="T30" fmla="*/ 2147483647 w 78"/>
                <a:gd name="T31" fmla="*/ 0 h 1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188"/>
                <a:gd name="T50" fmla="*/ 78 w 78"/>
                <a:gd name="T51" fmla="*/ 188 h 1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188">
                  <a:moveTo>
                    <a:pt x="78" y="188"/>
                  </a:moveTo>
                  <a:lnTo>
                    <a:pt x="77" y="183"/>
                  </a:lnTo>
                  <a:lnTo>
                    <a:pt x="75" y="177"/>
                  </a:lnTo>
                  <a:lnTo>
                    <a:pt x="73" y="169"/>
                  </a:lnTo>
                  <a:lnTo>
                    <a:pt x="71" y="161"/>
                  </a:lnTo>
                  <a:lnTo>
                    <a:pt x="66" y="141"/>
                  </a:lnTo>
                  <a:lnTo>
                    <a:pt x="61" y="121"/>
                  </a:lnTo>
                  <a:lnTo>
                    <a:pt x="55" y="100"/>
                  </a:lnTo>
                  <a:lnTo>
                    <a:pt x="49" y="80"/>
                  </a:lnTo>
                  <a:lnTo>
                    <a:pt x="47" y="72"/>
                  </a:lnTo>
                  <a:lnTo>
                    <a:pt x="44" y="64"/>
                  </a:lnTo>
                  <a:lnTo>
                    <a:pt x="42" y="58"/>
                  </a:lnTo>
                  <a:lnTo>
                    <a:pt x="40" y="53"/>
                  </a:lnTo>
                  <a:lnTo>
                    <a:pt x="15" y="54"/>
                  </a:lnTo>
                  <a:lnTo>
                    <a:pt x="0" y="40"/>
                  </a:lnTo>
                  <a:lnTo>
                    <a:pt x="8"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473" name="Line 43"/>
            <p:cNvSpPr>
              <a:spLocks noChangeShapeType="1"/>
            </p:cNvSpPr>
            <p:nvPr/>
          </p:nvSpPr>
          <p:spPr bwMode="auto">
            <a:xfrm>
              <a:off x="2835274" y="928685"/>
              <a:ext cx="42862" cy="71437"/>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a:lstStyle/>
            <a:p>
              <a:endParaRPr lang="it-IT" sz="1300">
                <a:solidFill>
                  <a:srgbClr val="000000"/>
                </a:solidFill>
              </a:endParaRPr>
            </a:p>
          </p:txBody>
        </p:sp>
        <p:sp>
          <p:nvSpPr>
            <p:cNvPr id="11" name="Freeform 44"/>
            <p:cNvSpPr>
              <a:spLocks/>
            </p:cNvSpPr>
            <p:nvPr/>
          </p:nvSpPr>
          <p:spPr bwMode="auto">
            <a:xfrm>
              <a:off x="2937553" y="1498597"/>
              <a:ext cx="112731" cy="103187"/>
            </a:xfrm>
            <a:custGeom>
              <a:avLst/>
              <a:gdLst>
                <a:gd name="T0" fmla="*/ 0 w 77"/>
                <a:gd name="T1" fmla="*/ 148891464 h 64"/>
                <a:gd name="T2" fmla="*/ 9616338 w 77"/>
                <a:gd name="T3" fmla="*/ 139586461 h 64"/>
                <a:gd name="T4" fmla="*/ 13461689 w 77"/>
                <a:gd name="T5" fmla="*/ 130279828 h 64"/>
                <a:gd name="T6" fmla="*/ 13461689 w 77"/>
                <a:gd name="T7" fmla="*/ 120974824 h 64"/>
                <a:gd name="T8" fmla="*/ 13461689 w 77"/>
                <a:gd name="T9" fmla="*/ 116321507 h 64"/>
                <a:gd name="T10" fmla="*/ 13461689 w 77"/>
                <a:gd name="T11" fmla="*/ 113994849 h 64"/>
                <a:gd name="T12" fmla="*/ 13461689 w 77"/>
                <a:gd name="T13" fmla="*/ 109341533 h 64"/>
                <a:gd name="T14" fmla="*/ 13461689 w 77"/>
                <a:gd name="T15" fmla="*/ 104689845 h 64"/>
                <a:gd name="T16" fmla="*/ 13461689 w 77"/>
                <a:gd name="T17" fmla="*/ 100036529 h 64"/>
                <a:gd name="T18" fmla="*/ 13461689 w 77"/>
                <a:gd name="T19" fmla="*/ 93056554 h 64"/>
                <a:gd name="T20" fmla="*/ 13461689 w 77"/>
                <a:gd name="T21" fmla="*/ 86078209 h 64"/>
                <a:gd name="T22" fmla="*/ 13461689 w 77"/>
                <a:gd name="T23" fmla="*/ 79098234 h 64"/>
                <a:gd name="T24" fmla="*/ 13461689 w 77"/>
                <a:gd name="T25" fmla="*/ 72119889 h 64"/>
                <a:gd name="T26" fmla="*/ 13461689 w 77"/>
                <a:gd name="T27" fmla="*/ 65139914 h 64"/>
                <a:gd name="T28" fmla="*/ 13461689 w 77"/>
                <a:gd name="T29" fmla="*/ 55834910 h 64"/>
                <a:gd name="T30" fmla="*/ 13461689 w 77"/>
                <a:gd name="T31" fmla="*/ 32569957 h 64"/>
                <a:gd name="T32" fmla="*/ 13461689 w 77"/>
                <a:gd name="T33" fmla="*/ 20938295 h 64"/>
                <a:gd name="T34" fmla="*/ 13461689 w 77"/>
                <a:gd name="T35" fmla="*/ 9305004 h 64"/>
                <a:gd name="T36" fmla="*/ 13461689 w 77"/>
                <a:gd name="T37" fmla="*/ 2326658 h 64"/>
                <a:gd name="T38" fmla="*/ 13461689 w 77"/>
                <a:gd name="T39" fmla="*/ 0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
                <a:gd name="T61" fmla="*/ 0 h 64"/>
                <a:gd name="T62" fmla="*/ 77 w 77"/>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 h="64">
                  <a:moveTo>
                    <a:pt x="0" y="64"/>
                  </a:moveTo>
                  <a:lnTo>
                    <a:pt x="5" y="60"/>
                  </a:lnTo>
                  <a:lnTo>
                    <a:pt x="9" y="56"/>
                  </a:lnTo>
                  <a:lnTo>
                    <a:pt x="12" y="52"/>
                  </a:lnTo>
                  <a:lnTo>
                    <a:pt x="15" y="50"/>
                  </a:lnTo>
                  <a:lnTo>
                    <a:pt x="18" y="49"/>
                  </a:lnTo>
                  <a:lnTo>
                    <a:pt x="23" y="47"/>
                  </a:lnTo>
                  <a:lnTo>
                    <a:pt x="28" y="45"/>
                  </a:lnTo>
                  <a:lnTo>
                    <a:pt x="39" y="43"/>
                  </a:lnTo>
                  <a:lnTo>
                    <a:pt x="44" y="40"/>
                  </a:lnTo>
                  <a:lnTo>
                    <a:pt x="48" y="37"/>
                  </a:lnTo>
                  <a:lnTo>
                    <a:pt x="51" y="34"/>
                  </a:lnTo>
                  <a:lnTo>
                    <a:pt x="56" y="31"/>
                  </a:lnTo>
                  <a:lnTo>
                    <a:pt x="58" y="28"/>
                  </a:lnTo>
                  <a:lnTo>
                    <a:pt x="60" y="24"/>
                  </a:lnTo>
                  <a:lnTo>
                    <a:pt x="65" y="14"/>
                  </a:lnTo>
                  <a:lnTo>
                    <a:pt x="68" y="9"/>
                  </a:lnTo>
                  <a:lnTo>
                    <a:pt x="71" y="4"/>
                  </a:lnTo>
                  <a:lnTo>
                    <a:pt x="74" y="1"/>
                  </a:lnTo>
                  <a:lnTo>
                    <a:pt x="77"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71" name="Line 45"/>
            <p:cNvSpPr>
              <a:spLocks noChangeShapeType="1"/>
            </p:cNvSpPr>
            <p:nvPr/>
          </p:nvSpPr>
          <p:spPr bwMode="auto">
            <a:xfrm flipH="1">
              <a:off x="2928028" y="1468436"/>
              <a:ext cx="9527" cy="123825"/>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2" name="Freeform 46"/>
            <p:cNvSpPr>
              <a:spLocks/>
            </p:cNvSpPr>
            <p:nvPr/>
          </p:nvSpPr>
          <p:spPr bwMode="auto">
            <a:xfrm>
              <a:off x="2683509" y="1577973"/>
              <a:ext cx="127024" cy="200025"/>
            </a:xfrm>
            <a:custGeom>
              <a:avLst/>
              <a:gdLst>
                <a:gd name="T0" fmla="*/ 0 w 87"/>
                <a:gd name="T1" fmla="*/ 0 h 123"/>
                <a:gd name="T2" fmla="*/ 11159523 w 87"/>
                <a:gd name="T3" fmla="*/ 76771408 h 123"/>
                <a:gd name="T4" fmla="*/ 11159523 w 87"/>
                <a:gd name="T5" fmla="*/ 286150642 h 123"/>
                <a:gd name="T6" fmla="*/ 0 60000 65536"/>
                <a:gd name="T7" fmla="*/ 0 60000 65536"/>
                <a:gd name="T8" fmla="*/ 0 60000 65536"/>
                <a:gd name="T9" fmla="*/ 0 w 87"/>
                <a:gd name="T10" fmla="*/ 0 h 123"/>
                <a:gd name="T11" fmla="*/ 87 w 87"/>
                <a:gd name="T12" fmla="*/ 123 h 123"/>
              </a:gdLst>
              <a:ahLst/>
              <a:cxnLst>
                <a:cxn ang="T6">
                  <a:pos x="T0" y="T1"/>
                </a:cxn>
                <a:cxn ang="T7">
                  <a:pos x="T2" y="T3"/>
                </a:cxn>
                <a:cxn ang="T8">
                  <a:pos x="T4" y="T5"/>
                </a:cxn>
              </a:cxnLst>
              <a:rect l="T9" t="T10" r="T11" b="T12"/>
              <a:pathLst>
                <a:path w="87" h="123">
                  <a:moveTo>
                    <a:pt x="0" y="0"/>
                  </a:moveTo>
                  <a:lnTo>
                    <a:pt x="35" y="33"/>
                  </a:lnTo>
                  <a:lnTo>
                    <a:pt x="87" y="123"/>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3" name="Freeform 47"/>
            <p:cNvSpPr>
              <a:spLocks/>
            </p:cNvSpPr>
            <p:nvPr/>
          </p:nvSpPr>
          <p:spPr bwMode="auto">
            <a:xfrm>
              <a:off x="2818470" y="1617661"/>
              <a:ext cx="128610" cy="169861"/>
            </a:xfrm>
            <a:custGeom>
              <a:avLst/>
              <a:gdLst>
                <a:gd name="T0" fmla="*/ 0 w 88"/>
                <a:gd name="T1" fmla="*/ 244273516 h 105"/>
                <a:gd name="T2" fmla="*/ 11180815 w 88"/>
                <a:gd name="T3" fmla="*/ 60486310 h 105"/>
                <a:gd name="T4" fmla="*/ 11180815 w 88"/>
                <a:gd name="T5" fmla="*/ 0 h 105"/>
                <a:gd name="T6" fmla="*/ 0 60000 65536"/>
                <a:gd name="T7" fmla="*/ 0 60000 65536"/>
                <a:gd name="T8" fmla="*/ 0 60000 65536"/>
                <a:gd name="T9" fmla="*/ 0 w 88"/>
                <a:gd name="T10" fmla="*/ 0 h 105"/>
                <a:gd name="T11" fmla="*/ 88 w 88"/>
                <a:gd name="T12" fmla="*/ 105 h 105"/>
              </a:gdLst>
              <a:ahLst/>
              <a:cxnLst>
                <a:cxn ang="T6">
                  <a:pos x="T0" y="T1"/>
                </a:cxn>
                <a:cxn ang="T7">
                  <a:pos x="T2" y="T3"/>
                </a:cxn>
                <a:cxn ang="T8">
                  <a:pos x="T4" y="T5"/>
                </a:cxn>
              </a:cxnLst>
              <a:rect l="T9" t="T10" r="T11" b="T12"/>
              <a:pathLst>
                <a:path w="88" h="105">
                  <a:moveTo>
                    <a:pt x="0" y="105"/>
                  </a:moveTo>
                  <a:lnTo>
                    <a:pt x="39" y="26"/>
                  </a:lnTo>
                  <a:lnTo>
                    <a:pt x="88"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74" name="Freeform 48"/>
            <p:cNvSpPr>
              <a:spLocks/>
            </p:cNvSpPr>
            <p:nvPr/>
          </p:nvSpPr>
          <p:spPr bwMode="auto">
            <a:xfrm>
              <a:off x="2945492" y="1465260"/>
              <a:ext cx="104794" cy="39686"/>
            </a:xfrm>
            <a:custGeom>
              <a:avLst/>
              <a:gdLst>
                <a:gd name="T0" fmla="*/ 0 w 72"/>
                <a:gd name="T1" fmla="*/ 0 h 24"/>
                <a:gd name="T2" fmla="*/ 13331987 w 72"/>
                <a:gd name="T3" fmla="*/ 41877125 h 24"/>
                <a:gd name="T4" fmla="*/ 13331987 w 72"/>
                <a:gd name="T5" fmla="*/ 55835624 h 24"/>
                <a:gd name="T6" fmla="*/ 0 60000 65536"/>
                <a:gd name="T7" fmla="*/ 0 60000 65536"/>
                <a:gd name="T8" fmla="*/ 0 60000 65536"/>
                <a:gd name="T9" fmla="*/ 0 w 72"/>
                <a:gd name="T10" fmla="*/ 0 h 24"/>
                <a:gd name="T11" fmla="*/ 72 w 72"/>
                <a:gd name="T12" fmla="*/ 24 h 24"/>
              </a:gdLst>
              <a:ahLst/>
              <a:cxnLst>
                <a:cxn ang="T6">
                  <a:pos x="T0" y="T1"/>
                </a:cxn>
                <a:cxn ang="T7">
                  <a:pos x="T2" y="T3"/>
                </a:cxn>
                <a:cxn ang="T8">
                  <a:pos x="T4" y="T5"/>
                </a:cxn>
              </a:cxnLst>
              <a:rect l="T9" t="T10" r="T11" b="T12"/>
              <a:pathLst>
                <a:path w="72" h="24">
                  <a:moveTo>
                    <a:pt x="0" y="0"/>
                  </a:moveTo>
                  <a:lnTo>
                    <a:pt x="30" y="18"/>
                  </a:lnTo>
                  <a:lnTo>
                    <a:pt x="72" y="2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75" name="Freeform 49"/>
            <p:cNvSpPr>
              <a:spLocks/>
            </p:cNvSpPr>
            <p:nvPr/>
          </p:nvSpPr>
          <p:spPr bwMode="auto">
            <a:xfrm>
              <a:off x="2904209" y="1838322"/>
              <a:ext cx="41282" cy="74612"/>
            </a:xfrm>
            <a:custGeom>
              <a:avLst/>
              <a:gdLst>
                <a:gd name="T0" fmla="*/ 0 w 29"/>
                <a:gd name="T1" fmla="*/ 0 h 46"/>
                <a:gd name="T2" fmla="*/ 7071382 w 29"/>
                <a:gd name="T3" fmla="*/ 4653355 h 46"/>
                <a:gd name="T4" fmla="*/ 7071382 w 29"/>
                <a:gd name="T5" fmla="*/ 6980033 h 46"/>
                <a:gd name="T6" fmla="*/ 7071382 w 29"/>
                <a:gd name="T7" fmla="*/ 13958437 h 46"/>
                <a:gd name="T8" fmla="*/ 7071382 w 29"/>
                <a:gd name="T9" fmla="*/ 20938470 h 46"/>
                <a:gd name="T10" fmla="*/ 7071382 w 29"/>
                <a:gd name="T11" fmla="*/ 30243551 h 46"/>
                <a:gd name="T12" fmla="*/ 7071382 w 29"/>
                <a:gd name="T13" fmla="*/ 39550261 h 46"/>
                <a:gd name="T14" fmla="*/ 7071382 w 29"/>
                <a:gd name="T15" fmla="*/ 46528665 h 46"/>
                <a:gd name="T16" fmla="*/ 7071382 w 29"/>
                <a:gd name="T17" fmla="*/ 51182020 h 46"/>
                <a:gd name="T18" fmla="*/ 7071382 w 29"/>
                <a:gd name="T19" fmla="*/ 62813779 h 46"/>
                <a:gd name="T20" fmla="*/ 7071382 w 29"/>
                <a:gd name="T21" fmla="*/ 76773845 h 46"/>
                <a:gd name="T22" fmla="*/ 7071382 w 29"/>
                <a:gd name="T23" fmla="*/ 86078927 h 46"/>
                <a:gd name="T24" fmla="*/ 7071382 w 29"/>
                <a:gd name="T25" fmla="*/ 97712315 h 46"/>
                <a:gd name="T26" fmla="*/ 7071382 w 29"/>
                <a:gd name="T27" fmla="*/ 104690718 h 46"/>
                <a:gd name="T28" fmla="*/ 7071382 w 29"/>
                <a:gd name="T29" fmla="*/ 107017396 h 46"/>
                <a:gd name="T30" fmla="*/ 7071382 w 29"/>
                <a:gd name="T31" fmla="*/ 104690718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6"/>
                <a:gd name="T50" fmla="*/ 29 w 29"/>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6">
                  <a:moveTo>
                    <a:pt x="0" y="0"/>
                  </a:moveTo>
                  <a:lnTo>
                    <a:pt x="4" y="2"/>
                  </a:lnTo>
                  <a:lnTo>
                    <a:pt x="7" y="3"/>
                  </a:lnTo>
                  <a:lnTo>
                    <a:pt x="9" y="6"/>
                  </a:lnTo>
                  <a:lnTo>
                    <a:pt x="11" y="9"/>
                  </a:lnTo>
                  <a:lnTo>
                    <a:pt x="10" y="13"/>
                  </a:lnTo>
                  <a:lnTo>
                    <a:pt x="10" y="17"/>
                  </a:lnTo>
                  <a:lnTo>
                    <a:pt x="11" y="20"/>
                  </a:lnTo>
                  <a:lnTo>
                    <a:pt x="13" y="22"/>
                  </a:lnTo>
                  <a:lnTo>
                    <a:pt x="19" y="27"/>
                  </a:lnTo>
                  <a:lnTo>
                    <a:pt x="24" y="33"/>
                  </a:lnTo>
                  <a:lnTo>
                    <a:pt x="25" y="37"/>
                  </a:lnTo>
                  <a:lnTo>
                    <a:pt x="25" y="42"/>
                  </a:lnTo>
                  <a:lnTo>
                    <a:pt x="27" y="45"/>
                  </a:lnTo>
                  <a:lnTo>
                    <a:pt x="28" y="46"/>
                  </a:lnTo>
                  <a:lnTo>
                    <a:pt x="29" y="45"/>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76" name="Freeform 50"/>
            <p:cNvSpPr>
              <a:spLocks/>
            </p:cNvSpPr>
            <p:nvPr/>
          </p:nvSpPr>
          <p:spPr bwMode="auto">
            <a:xfrm>
              <a:off x="2937553" y="1822446"/>
              <a:ext cx="41282" cy="88899"/>
            </a:xfrm>
            <a:custGeom>
              <a:avLst/>
              <a:gdLst>
                <a:gd name="T0" fmla="*/ 26513750 w 27"/>
                <a:gd name="T1" fmla="*/ 0 h 55"/>
                <a:gd name="T2" fmla="*/ 26513750 w 27"/>
                <a:gd name="T3" fmla="*/ 65139777 h 55"/>
                <a:gd name="T4" fmla="*/ 26513750 w 27"/>
                <a:gd name="T5" fmla="*/ 74444762 h 55"/>
                <a:gd name="T6" fmla="*/ 26513750 w 27"/>
                <a:gd name="T7" fmla="*/ 81424722 h 55"/>
                <a:gd name="T8" fmla="*/ 26513750 w 27"/>
                <a:gd name="T9" fmla="*/ 100036320 h 55"/>
                <a:gd name="T10" fmla="*/ 12237115 w 27"/>
                <a:gd name="T11" fmla="*/ 116321264 h 55"/>
                <a:gd name="T12" fmla="*/ 6118558 w 27"/>
                <a:gd name="T13" fmla="*/ 123299595 h 55"/>
                <a:gd name="T14" fmla="*/ 0 w 27"/>
                <a:gd name="T15" fmla="*/ 127952902 h 5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5"/>
                <a:gd name="T26" fmla="*/ 27 w 27"/>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5">
                  <a:moveTo>
                    <a:pt x="24" y="0"/>
                  </a:moveTo>
                  <a:lnTo>
                    <a:pt x="27" y="28"/>
                  </a:lnTo>
                  <a:lnTo>
                    <a:pt x="25" y="32"/>
                  </a:lnTo>
                  <a:lnTo>
                    <a:pt x="22" y="35"/>
                  </a:lnTo>
                  <a:lnTo>
                    <a:pt x="14" y="43"/>
                  </a:lnTo>
                  <a:lnTo>
                    <a:pt x="6" y="50"/>
                  </a:lnTo>
                  <a:lnTo>
                    <a:pt x="3" y="53"/>
                  </a:lnTo>
                  <a:lnTo>
                    <a:pt x="0" y="55"/>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77" name="Freeform 51"/>
            <p:cNvSpPr>
              <a:spLocks/>
            </p:cNvSpPr>
            <p:nvPr/>
          </p:nvSpPr>
          <p:spPr bwMode="auto">
            <a:xfrm>
              <a:off x="2899448" y="1822446"/>
              <a:ext cx="76214" cy="15875"/>
            </a:xfrm>
            <a:custGeom>
              <a:avLst/>
              <a:gdLst>
                <a:gd name="T0" fmla="*/ 15586504 w 51"/>
                <a:gd name="T1" fmla="*/ 0 h 10"/>
                <a:gd name="T2" fmla="*/ 15586504 w 51"/>
                <a:gd name="T3" fmla="*/ 2326783 h 10"/>
                <a:gd name="T4" fmla="*/ 15586504 w 51"/>
                <a:gd name="T5" fmla="*/ 4653566 h 10"/>
                <a:gd name="T6" fmla="*/ 15586504 w 51"/>
                <a:gd name="T7" fmla="*/ 9307133 h 10"/>
                <a:gd name="T8" fmla="*/ 15586504 w 51"/>
                <a:gd name="T9" fmla="*/ 11633916 h 10"/>
                <a:gd name="T10" fmla="*/ 15586504 w 51"/>
                <a:gd name="T11" fmla="*/ 18612636 h 10"/>
                <a:gd name="T12" fmla="*/ 9741938 w 51"/>
                <a:gd name="T13" fmla="*/ 20939419 h 10"/>
                <a:gd name="T14" fmla="*/ 0 w 51"/>
                <a:gd name="T15" fmla="*/ 23266203 h 10"/>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0"/>
                <a:gd name="T26" fmla="*/ 51 w 51"/>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0">
                  <a:moveTo>
                    <a:pt x="51" y="0"/>
                  </a:moveTo>
                  <a:lnTo>
                    <a:pt x="47" y="1"/>
                  </a:lnTo>
                  <a:lnTo>
                    <a:pt x="41" y="2"/>
                  </a:lnTo>
                  <a:lnTo>
                    <a:pt x="34" y="4"/>
                  </a:lnTo>
                  <a:lnTo>
                    <a:pt x="27" y="5"/>
                  </a:lnTo>
                  <a:lnTo>
                    <a:pt x="12" y="8"/>
                  </a:lnTo>
                  <a:lnTo>
                    <a:pt x="5" y="9"/>
                  </a:lnTo>
                  <a:lnTo>
                    <a:pt x="0" y="1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78" name="Freeform 52"/>
            <p:cNvSpPr>
              <a:spLocks/>
            </p:cNvSpPr>
            <p:nvPr/>
          </p:nvSpPr>
          <p:spPr bwMode="auto">
            <a:xfrm>
              <a:off x="2816883" y="1789110"/>
              <a:ext cx="88915" cy="49211"/>
            </a:xfrm>
            <a:custGeom>
              <a:avLst/>
              <a:gdLst>
                <a:gd name="T0" fmla="*/ 0 w 61"/>
                <a:gd name="T1" fmla="*/ 0 h 30"/>
                <a:gd name="T2" fmla="*/ 11122323 w 61"/>
                <a:gd name="T3" fmla="*/ 48855560 h 30"/>
                <a:gd name="T4" fmla="*/ 11122323 w 61"/>
                <a:gd name="T5" fmla="*/ 53508936 h 30"/>
                <a:gd name="T6" fmla="*/ 11122323 w 61"/>
                <a:gd name="T7" fmla="*/ 55835624 h 30"/>
                <a:gd name="T8" fmla="*/ 11122323 w 61"/>
                <a:gd name="T9" fmla="*/ 62814059 h 30"/>
                <a:gd name="T10" fmla="*/ 11122323 w 61"/>
                <a:gd name="T11" fmla="*/ 65140747 h 30"/>
                <a:gd name="T12" fmla="*/ 11122323 w 61"/>
                <a:gd name="T13" fmla="*/ 67467435 h 30"/>
                <a:gd name="T14" fmla="*/ 11122323 w 61"/>
                <a:gd name="T15" fmla="*/ 69794123 h 30"/>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30"/>
                <a:gd name="T26" fmla="*/ 61 w 61"/>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30">
                  <a:moveTo>
                    <a:pt x="0" y="0"/>
                  </a:moveTo>
                  <a:lnTo>
                    <a:pt x="15" y="21"/>
                  </a:lnTo>
                  <a:lnTo>
                    <a:pt x="20" y="23"/>
                  </a:lnTo>
                  <a:lnTo>
                    <a:pt x="25" y="24"/>
                  </a:lnTo>
                  <a:lnTo>
                    <a:pt x="38" y="27"/>
                  </a:lnTo>
                  <a:lnTo>
                    <a:pt x="51" y="28"/>
                  </a:lnTo>
                  <a:lnTo>
                    <a:pt x="57" y="29"/>
                  </a:lnTo>
                  <a:lnTo>
                    <a:pt x="61" y="3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79" name="Freeform 53"/>
            <p:cNvSpPr>
              <a:spLocks/>
            </p:cNvSpPr>
            <p:nvPr/>
          </p:nvSpPr>
          <p:spPr bwMode="auto">
            <a:xfrm>
              <a:off x="2783539" y="1787522"/>
              <a:ext cx="33344" cy="79374"/>
            </a:xfrm>
            <a:custGeom>
              <a:avLst/>
              <a:gdLst>
                <a:gd name="T0" fmla="*/ 9168674 w 23"/>
                <a:gd name="T1" fmla="*/ 0 h 48"/>
                <a:gd name="T2" fmla="*/ 0 w 23"/>
                <a:gd name="T3" fmla="*/ 48854935 h 48"/>
                <a:gd name="T4" fmla="*/ 9168674 w 23"/>
                <a:gd name="T5" fmla="*/ 76771576 h 48"/>
                <a:gd name="T6" fmla="*/ 9168674 w 23"/>
                <a:gd name="T7" fmla="*/ 86078209 h 48"/>
                <a:gd name="T8" fmla="*/ 9168674 w 23"/>
                <a:gd name="T9" fmla="*/ 95383212 h 48"/>
                <a:gd name="T10" fmla="*/ 9168674 w 23"/>
                <a:gd name="T11" fmla="*/ 104688216 h 48"/>
                <a:gd name="T12" fmla="*/ 9168674 w 23"/>
                <a:gd name="T13" fmla="*/ 111668191 h 48"/>
                <a:gd name="T14" fmla="*/ 0 60000 65536"/>
                <a:gd name="T15" fmla="*/ 0 60000 65536"/>
                <a:gd name="T16" fmla="*/ 0 60000 65536"/>
                <a:gd name="T17" fmla="*/ 0 60000 65536"/>
                <a:gd name="T18" fmla="*/ 0 60000 65536"/>
                <a:gd name="T19" fmla="*/ 0 60000 65536"/>
                <a:gd name="T20" fmla="*/ 0 60000 65536"/>
                <a:gd name="T21" fmla="*/ 0 w 23"/>
                <a:gd name="T22" fmla="*/ 0 h 48"/>
                <a:gd name="T23" fmla="*/ 23 w 23"/>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8">
                  <a:moveTo>
                    <a:pt x="21" y="0"/>
                  </a:moveTo>
                  <a:lnTo>
                    <a:pt x="0" y="21"/>
                  </a:lnTo>
                  <a:lnTo>
                    <a:pt x="5" y="33"/>
                  </a:lnTo>
                  <a:lnTo>
                    <a:pt x="9" y="37"/>
                  </a:lnTo>
                  <a:lnTo>
                    <a:pt x="14" y="41"/>
                  </a:lnTo>
                  <a:lnTo>
                    <a:pt x="19" y="45"/>
                  </a:lnTo>
                  <a:lnTo>
                    <a:pt x="23" y="4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80" name="Freeform 54"/>
            <p:cNvSpPr>
              <a:spLocks/>
            </p:cNvSpPr>
            <p:nvPr/>
          </p:nvSpPr>
          <p:spPr bwMode="auto">
            <a:xfrm>
              <a:off x="2562837" y="1862134"/>
              <a:ext cx="249282" cy="39686"/>
            </a:xfrm>
            <a:custGeom>
              <a:avLst/>
              <a:gdLst>
                <a:gd name="T0" fmla="*/ 0 w 171"/>
                <a:gd name="T1" fmla="*/ 34897061 h 24"/>
                <a:gd name="T2" fmla="*/ 11124956 w 171"/>
                <a:gd name="T3" fmla="*/ 55835624 h 24"/>
                <a:gd name="T4" fmla="*/ 11124956 w 171"/>
                <a:gd name="T5" fmla="*/ 34897061 h 24"/>
                <a:gd name="T6" fmla="*/ 11124956 w 171"/>
                <a:gd name="T7" fmla="*/ 34897061 h 24"/>
                <a:gd name="T8" fmla="*/ 11124956 w 171"/>
                <a:gd name="T9" fmla="*/ 39550437 h 24"/>
                <a:gd name="T10" fmla="*/ 11124956 w 171"/>
                <a:gd name="T11" fmla="*/ 41877125 h 24"/>
                <a:gd name="T12" fmla="*/ 11124956 w 171"/>
                <a:gd name="T13" fmla="*/ 41877125 h 24"/>
                <a:gd name="T14" fmla="*/ 11124956 w 17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24"/>
                <a:gd name="T26" fmla="*/ 171 w 17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24">
                  <a:moveTo>
                    <a:pt x="0" y="15"/>
                  </a:moveTo>
                  <a:lnTo>
                    <a:pt x="44" y="24"/>
                  </a:lnTo>
                  <a:lnTo>
                    <a:pt x="90" y="15"/>
                  </a:lnTo>
                  <a:lnTo>
                    <a:pt x="102" y="15"/>
                  </a:lnTo>
                  <a:lnTo>
                    <a:pt x="113" y="17"/>
                  </a:lnTo>
                  <a:lnTo>
                    <a:pt x="125" y="18"/>
                  </a:lnTo>
                  <a:lnTo>
                    <a:pt x="135" y="18"/>
                  </a:lnTo>
                  <a:lnTo>
                    <a:pt x="171"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81" name="Freeform 55"/>
            <p:cNvSpPr>
              <a:spLocks/>
            </p:cNvSpPr>
            <p:nvPr/>
          </p:nvSpPr>
          <p:spPr bwMode="auto">
            <a:xfrm>
              <a:off x="2816883" y="1836735"/>
              <a:ext cx="95267" cy="44450"/>
            </a:xfrm>
            <a:custGeom>
              <a:avLst/>
              <a:gdLst>
                <a:gd name="T0" fmla="*/ 0 w 64"/>
                <a:gd name="T1" fmla="*/ 41874544 h 27"/>
                <a:gd name="T2" fmla="*/ 15465929 w 64"/>
                <a:gd name="T3" fmla="*/ 30242998 h 27"/>
                <a:gd name="T4" fmla="*/ 15465929 w 64"/>
                <a:gd name="T5" fmla="*/ 62812631 h 27"/>
                <a:gd name="T6" fmla="*/ 15465929 w 64"/>
                <a:gd name="T7" fmla="*/ 60485996 h 27"/>
                <a:gd name="T8" fmla="*/ 15465929 w 64"/>
                <a:gd name="T9" fmla="*/ 53507720 h 27"/>
                <a:gd name="T10" fmla="*/ 15465929 w 64"/>
                <a:gd name="T11" fmla="*/ 34896268 h 27"/>
                <a:gd name="T12" fmla="*/ 15465929 w 64"/>
                <a:gd name="T13" fmla="*/ 16284816 h 27"/>
                <a:gd name="T14" fmla="*/ 15465929 w 64"/>
                <a:gd name="T15" fmla="*/ 6979905 h 27"/>
                <a:gd name="T16" fmla="*/ 15465929 w 64"/>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27"/>
                <a:gd name="T29" fmla="*/ 64 w 64"/>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27">
                  <a:moveTo>
                    <a:pt x="0" y="18"/>
                  </a:moveTo>
                  <a:lnTo>
                    <a:pt x="21" y="13"/>
                  </a:lnTo>
                  <a:lnTo>
                    <a:pt x="41" y="27"/>
                  </a:lnTo>
                  <a:lnTo>
                    <a:pt x="44" y="26"/>
                  </a:lnTo>
                  <a:lnTo>
                    <a:pt x="47" y="23"/>
                  </a:lnTo>
                  <a:lnTo>
                    <a:pt x="53" y="15"/>
                  </a:lnTo>
                  <a:lnTo>
                    <a:pt x="59" y="7"/>
                  </a:lnTo>
                  <a:lnTo>
                    <a:pt x="62" y="3"/>
                  </a:lnTo>
                  <a:lnTo>
                    <a:pt x="6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82" name="Freeform 56"/>
            <p:cNvSpPr>
              <a:spLocks/>
            </p:cNvSpPr>
            <p:nvPr/>
          </p:nvSpPr>
          <p:spPr bwMode="auto">
            <a:xfrm>
              <a:off x="2499326" y="2082796"/>
              <a:ext cx="122260" cy="31751"/>
            </a:xfrm>
            <a:custGeom>
              <a:avLst/>
              <a:gdLst>
                <a:gd name="T0" fmla="*/ 0 w 84"/>
                <a:gd name="T1" fmla="*/ 16285011 h 19"/>
                <a:gd name="T2" fmla="*/ 9241210 w 84"/>
                <a:gd name="T3" fmla="*/ 32570023 h 19"/>
                <a:gd name="T4" fmla="*/ 9241210 w 84"/>
                <a:gd name="T5" fmla="*/ 39548382 h 19"/>
                <a:gd name="T6" fmla="*/ 9241210 w 84"/>
                <a:gd name="T7" fmla="*/ 44201708 h 19"/>
                <a:gd name="T8" fmla="*/ 9241210 w 84"/>
                <a:gd name="T9" fmla="*/ 37221719 h 19"/>
                <a:gd name="T10" fmla="*/ 9241210 w 84"/>
                <a:gd name="T11" fmla="*/ 27916697 h 19"/>
                <a:gd name="T12" fmla="*/ 9241210 w 84"/>
                <a:gd name="T13" fmla="*/ 23263371 h 19"/>
                <a:gd name="T14" fmla="*/ 9241210 w 84"/>
                <a:gd name="T15" fmla="*/ 16285011 h 19"/>
                <a:gd name="T16" fmla="*/ 11089742 w 84"/>
                <a:gd name="T17" fmla="*/ 0 h 19"/>
                <a:gd name="T18" fmla="*/ 9241210 w 84"/>
                <a:gd name="T19" fmla="*/ 6979989 h 19"/>
                <a:gd name="T20" fmla="*/ 9241210 w 84"/>
                <a:gd name="T21" fmla="*/ 6979989 h 19"/>
                <a:gd name="T22" fmla="*/ 11089742 w 84"/>
                <a:gd name="T23" fmla="*/ 2326663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9"/>
                <a:gd name="T38" fmla="*/ 84 w 84"/>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9">
                  <a:moveTo>
                    <a:pt x="0" y="7"/>
                  </a:moveTo>
                  <a:lnTo>
                    <a:pt x="13" y="14"/>
                  </a:lnTo>
                  <a:lnTo>
                    <a:pt x="20" y="17"/>
                  </a:lnTo>
                  <a:lnTo>
                    <a:pt x="27" y="19"/>
                  </a:lnTo>
                  <a:lnTo>
                    <a:pt x="41" y="16"/>
                  </a:lnTo>
                  <a:lnTo>
                    <a:pt x="54" y="12"/>
                  </a:lnTo>
                  <a:lnTo>
                    <a:pt x="62" y="10"/>
                  </a:lnTo>
                  <a:lnTo>
                    <a:pt x="69" y="7"/>
                  </a:lnTo>
                  <a:lnTo>
                    <a:pt x="84" y="0"/>
                  </a:lnTo>
                  <a:lnTo>
                    <a:pt x="72" y="3"/>
                  </a:lnTo>
                  <a:lnTo>
                    <a:pt x="73" y="3"/>
                  </a:lnTo>
                  <a:lnTo>
                    <a:pt x="75" y="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83" name="Freeform 57"/>
            <p:cNvSpPr>
              <a:spLocks/>
            </p:cNvSpPr>
            <p:nvPr/>
          </p:nvSpPr>
          <p:spPr bwMode="auto">
            <a:xfrm>
              <a:off x="2831171" y="2117722"/>
              <a:ext cx="106382" cy="53975"/>
            </a:xfrm>
            <a:custGeom>
              <a:avLst/>
              <a:gdLst>
                <a:gd name="T0" fmla="*/ 0 w 72"/>
                <a:gd name="T1" fmla="*/ 0 h 34"/>
                <a:gd name="T2" fmla="*/ 13331987 w 72"/>
                <a:gd name="T3" fmla="*/ 41874488 h 34"/>
                <a:gd name="T4" fmla="*/ 13331987 w 72"/>
                <a:gd name="T5" fmla="*/ 79097342 h 34"/>
                <a:gd name="T6" fmla="*/ 0 60000 65536"/>
                <a:gd name="T7" fmla="*/ 0 60000 65536"/>
                <a:gd name="T8" fmla="*/ 0 60000 65536"/>
                <a:gd name="T9" fmla="*/ 0 w 72"/>
                <a:gd name="T10" fmla="*/ 0 h 34"/>
                <a:gd name="T11" fmla="*/ 72 w 72"/>
                <a:gd name="T12" fmla="*/ 34 h 34"/>
              </a:gdLst>
              <a:ahLst/>
              <a:cxnLst>
                <a:cxn ang="T6">
                  <a:pos x="T0" y="T1"/>
                </a:cxn>
                <a:cxn ang="T7">
                  <a:pos x="T2" y="T3"/>
                </a:cxn>
                <a:cxn ang="T8">
                  <a:pos x="T4" y="T5"/>
                </a:cxn>
              </a:cxnLst>
              <a:rect l="T9" t="T10" r="T11" b="T12"/>
              <a:pathLst>
                <a:path w="72" h="34">
                  <a:moveTo>
                    <a:pt x="0" y="0"/>
                  </a:moveTo>
                  <a:lnTo>
                    <a:pt x="8" y="18"/>
                  </a:lnTo>
                  <a:lnTo>
                    <a:pt x="72" y="3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84" name="Line 58"/>
            <p:cNvSpPr>
              <a:spLocks noChangeShapeType="1"/>
            </p:cNvSpPr>
            <p:nvPr/>
          </p:nvSpPr>
          <p:spPr bwMode="auto">
            <a:xfrm>
              <a:off x="2943905" y="1911347"/>
              <a:ext cx="76214" cy="39688"/>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485" name="Freeform 59"/>
            <p:cNvSpPr>
              <a:spLocks/>
            </p:cNvSpPr>
            <p:nvPr/>
          </p:nvSpPr>
          <p:spPr bwMode="auto">
            <a:xfrm>
              <a:off x="3053460" y="1517647"/>
              <a:ext cx="187359" cy="58738"/>
            </a:xfrm>
            <a:custGeom>
              <a:avLst/>
              <a:gdLst>
                <a:gd name="T0" fmla="*/ 0 w 129"/>
                <a:gd name="T1" fmla="*/ 0 h 36"/>
                <a:gd name="T2" fmla="*/ 7361117 w 129"/>
                <a:gd name="T3" fmla="*/ 4653297 h 36"/>
                <a:gd name="T4" fmla="*/ 9201396 w 129"/>
                <a:gd name="T5" fmla="*/ 6979945 h 36"/>
                <a:gd name="T6" fmla="*/ 9201396 w 129"/>
                <a:gd name="T7" fmla="*/ 13958261 h 36"/>
                <a:gd name="T8" fmla="*/ 9201396 w 129"/>
                <a:gd name="T9" fmla="*/ 20938206 h 36"/>
                <a:gd name="T10" fmla="*/ 9201396 w 129"/>
                <a:gd name="T11" fmla="*/ 20938206 h 36"/>
                <a:gd name="T12" fmla="*/ 9201396 w 129"/>
                <a:gd name="T13" fmla="*/ 23264854 h 36"/>
                <a:gd name="T14" fmla="*/ 9201396 w 129"/>
                <a:gd name="T15" fmla="*/ 30243170 h 36"/>
                <a:gd name="T16" fmla="*/ 9201396 w 129"/>
                <a:gd name="T17" fmla="*/ 32569818 h 36"/>
                <a:gd name="T18" fmla="*/ 9201396 w 129"/>
                <a:gd name="T19" fmla="*/ 37223115 h 36"/>
                <a:gd name="T20" fmla="*/ 9201396 w 129"/>
                <a:gd name="T21" fmla="*/ 51181375 h 36"/>
                <a:gd name="T22" fmla="*/ 9201396 w 129"/>
                <a:gd name="T23" fmla="*/ 55834672 h 36"/>
                <a:gd name="T24" fmla="*/ 9201396 w 129"/>
                <a:gd name="T25" fmla="*/ 58161320 h 36"/>
                <a:gd name="T26" fmla="*/ 9201396 w 129"/>
                <a:gd name="T27" fmla="*/ 65139636 h 36"/>
                <a:gd name="T28" fmla="*/ 9201396 w 129"/>
                <a:gd name="T29" fmla="*/ 69792933 h 36"/>
                <a:gd name="T30" fmla="*/ 9201396 w 129"/>
                <a:gd name="T31" fmla="*/ 72119581 h 36"/>
                <a:gd name="T32" fmla="*/ 9201396 w 129"/>
                <a:gd name="T33" fmla="*/ 74446229 h 36"/>
                <a:gd name="T34" fmla="*/ 9201396 w 129"/>
                <a:gd name="T35" fmla="*/ 74446229 h 36"/>
                <a:gd name="T36" fmla="*/ 9201396 w 129"/>
                <a:gd name="T37" fmla="*/ 76771248 h 36"/>
                <a:gd name="T38" fmla="*/ 9201396 w 129"/>
                <a:gd name="T39" fmla="*/ 79097897 h 36"/>
                <a:gd name="T40" fmla="*/ 9201396 w 129"/>
                <a:gd name="T41" fmla="*/ 81424545 h 36"/>
                <a:gd name="T42" fmla="*/ 9201396 w 129"/>
                <a:gd name="T43" fmla="*/ 83751193 h 36"/>
                <a:gd name="T44" fmla="*/ 9201396 w 129"/>
                <a:gd name="T45" fmla="*/ 83751193 h 36"/>
                <a:gd name="T46" fmla="*/ 9201396 w 129"/>
                <a:gd name="T47" fmla="*/ 83751193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9"/>
                <a:gd name="T73" fmla="*/ 0 h 36"/>
                <a:gd name="T74" fmla="*/ 129 w 129"/>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9" h="36">
                  <a:moveTo>
                    <a:pt x="0" y="0"/>
                  </a:moveTo>
                  <a:lnTo>
                    <a:pt x="4" y="2"/>
                  </a:lnTo>
                  <a:lnTo>
                    <a:pt x="8" y="3"/>
                  </a:lnTo>
                  <a:lnTo>
                    <a:pt x="18" y="6"/>
                  </a:lnTo>
                  <a:lnTo>
                    <a:pt x="29" y="9"/>
                  </a:lnTo>
                  <a:lnTo>
                    <a:pt x="33" y="9"/>
                  </a:lnTo>
                  <a:lnTo>
                    <a:pt x="37" y="10"/>
                  </a:lnTo>
                  <a:lnTo>
                    <a:pt x="41" y="13"/>
                  </a:lnTo>
                  <a:lnTo>
                    <a:pt x="44" y="14"/>
                  </a:lnTo>
                  <a:lnTo>
                    <a:pt x="52" y="16"/>
                  </a:lnTo>
                  <a:lnTo>
                    <a:pt x="61" y="22"/>
                  </a:lnTo>
                  <a:lnTo>
                    <a:pt x="66" y="24"/>
                  </a:lnTo>
                  <a:lnTo>
                    <a:pt x="71" y="25"/>
                  </a:lnTo>
                  <a:lnTo>
                    <a:pt x="79" y="28"/>
                  </a:lnTo>
                  <a:lnTo>
                    <a:pt x="88" y="30"/>
                  </a:lnTo>
                  <a:lnTo>
                    <a:pt x="97" y="31"/>
                  </a:lnTo>
                  <a:lnTo>
                    <a:pt x="105" y="32"/>
                  </a:lnTo>
                  <a:lnTo>
                    <a:pt x="107" y="32"/>
                  </a:lnTo>
                  <a:lnTo>
                    <a:pt x="110" y="33"/>
                  </a:lnTo>
                  <a:lnTo>
                    <a:pt x="118" y="34"/>
                  </a:lnTo>
                  <a:lnTo>
                    <a:pt x="122" y="35"/>
                  </a:lnTo>
                  <a:lnTo>
                    <a:pt x="126" y="36"/>
                  </a:lnTo>
                  <a:lnTo>
                    <a:pt x="128" y="36"/>
                  </a:lnTo>
                  <a:lnTo>
                    <a:pt x="129" y="3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86" name="Freeform 60"/>
            <p:cNvSpPr>
              <a:spLocks/>
            </p:cNvSpPr>
            <p:nvPr/>
          </p:nvSpPr>
          <p:spPr bwMode="auto">
            <a:xfrm>
              <a:off x="3645706" y="1390648"/>
              <a:ext cx="101618" cy="220663"/>
            </a:xfrm>
            <a:custGeom>
              <a:avLst/>
              <a:gdLst>
                <a:gd name="T0" fmla="*/ 11353539 w 69"/>
                <a:gd name="T1" fmla="*/ 0 h 136"/>
                <a:gd name="T2" fmla="*/ 11353539 w 69"/>
                <a:gd name="T3" fmla="*/ 97709650 h 136"/>
                <a:gd name="T4" fmla="*/ 11353539 w 69"/>
                <a:gd name="T5" fmla="*/ 209377589 h 136"/>
                <a:gd name="T6" fmla="*/ 0 w 69"/>
                <a:gd name="T7" fmla="*/ 316393851 h 136"/>
                <a:gd name="T8" fmla="*/ 0 60000 65536"/>
                <a:gd name="T9" fmla="*/ 0 60000 65536"/>
                <a:gd name="T10" fmla="*/ 0 60000 65536"/>
                <a:gd name="T11" fmla="*/ 0 60000 65536"/>
                <a:gd name="T12" fmla="*/ 0 w 69"/>
                <a:gd name="T13" fmla="*/ 0 h 136"/>
                <a:gd name="T14" fmla="*/ 69 w 69"/>
                <a:gd name="T15" fmla="*/ 136 h 136"/>
              </a:gdLst>
              <a:ahLst/>
              <a:cxnLst>
                <a:cxn ang="T8">
                  <a:pos x="T0" y="T1"/>
                </a:cxn>
                <a:cxn ang="T9">
                  <a:pos x="T2" y="T3"/>
                </a:cxn>
                <a:cxn ang="T10">
                  <a:pos x="T4" y="T5"/>
                </a:cxn>
                <a:cxn ang="T11">
                  <a:pos x="T6" y="T7"/>
                </a:cxn>
              </a:cxnLst>
              <a:rect l="T12" t="T13" r="T14" b="T15"/>
              <a:pathLst>
                <a:path w="69" h="136">
                  <a:moveTo>
                    <a:pt x="69" y="0"/>
                  </a:moveTo>
                  <a:lnTo>
                    <a:pt x="61" y="42"/>
                  </a:lnTo>
                  <a:lnTo>
                    <a:pt x="26" y="90"/>
                  </a:lnTo>
                  <a:lnTo>
                    <a:pt x="0" y="13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87" name="Freeform 61"/>
            <p:cNvSpPr>
              <a:spLocks/>
            </p:cNvSpPr>
            <p:nvPr/>
          </p:nvSpPr>
          <p:spPr bwMode="auto">
            <a:xfrm>
              <a:off x="3039173" y="1576385"/>
              <a:ext cx="214351" cy="66675"/>
            </a:xfrm>
            <a:custGeom>
              <a:avLst/>
              <a:gdLst>
                <a:gd name="T0" fmla="*/ 0 w 147"/>
                <a:gd name="T1" fmla="*/ 95382052 h 41"/>
                <a:gd name="T2" fmla="*/ 11295264 w 147"/>
                <a:gd name="T3" fmla="*/ 90728792 h 41"/>
                <a:gd name="T4" fmla="*/ 11295264 w 147"/>
                <a:gd name="T5" fmla="*/ 83750532 h 41"/>
                <a:gd name="T6" fmla="*/ 11295264 w 147"/>
                <a:gd name="T7" fmla="*/ 76770642 h 41"/>
                <a:gd name="T8" fmla="*/ 11295264 w 147"/>
                <a:gd name="T9" fmla="*/ 67465751 h 41"/>
                <a:gd name="T10" fmla="*/ 11295264 w 147"/>
                <a:gd name="T11" fmla="*/ 48854341 h 41"/>
                <a:gd name="T12" fmla="*/ 11295264 w 147"/>
                <a:gd name="T13" fmla="*/ 39549451 h 41"/>
                <a:gd name="T14" fmla="*/ 11295264 w 147"/>
                <a:gd name="T15" fmla="*/ 32569561 h 41"/>
                <a:gd name="T16" fmla="*/ 11295264 w 14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41"/>
                <a:gd name="T29" fmla="*/ 147 w 147"/>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41">
                  <a:moveTo>
                    <a:pt x="0" y="41"/>
                  </a:moveTo>
                  <a:lnTo>
                    <a:pt x="6" y="39"/>
                  </a:lnTo>
                  <a:lnTo>
                    <a:pt x="14" y="36"/>
                  </a:lnTo>
                  <a:lnTo>
                    <a:pt x="24" y="33"/>
                  </a:lnTo>
                  <a:lnTo>
                    <a:pt x="34" y="29"/>
                  </a:lnTo>
                  <a:lnTo>
                    <a:pt x="56" y="21"/>
                  </a:lnTo>
                  <a:lnTo>
                    <a:pt x="67" y="17"/>
                  </a:lnTo>
                  <a:lnTo>
                    <a:pt x="77" y="14"/>
                  </a:lnTo>
                  <a:lnTo>
                    <a:pt x="147"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88" name="Freeform 62"/>
            <p:cNvSpPr>
              <a:spLocks/>
            </p:cNvSpPr>
            <p:nvPr/>
          </p:nvSpPr>
          <p:spPr bwMode="auto">
            <a:xfrm>
              <a:off x="3247171" y="1539873"/>
              <a:ext cx="196885" cy="41276"/>
            </a:xfrm>
            <a:custGeom>
              <a:avLst/>
              <a:gdLst>
                <a:gd name="T0" fmla="*/ 0 w 134"/>
                <a:gd name="T1" fmla="*/ 51181829 h 25"/>
                <a:gd name="T2" fmla="*/ 11300646 w 134"/>
                <a:gd name="T3" fmla="*/ 51181829 h 25"/>
                <a:gd name="T4" fmla="*/ 11300646 w 134"/>
                <a:gd name="T5" fmla="*/ 53508498 h 25"/>
                <a:gd name="T6" fmla="*/ 11300646 w 134"/>
                <a:gd name="T7" fmla="*/ 55835167 h 25"/>
                <a:gd name="T8" fmla="*/ 11300646 w 134"/>
                <a:gd name="T9" fmla="*/ 58161836 h 25"/>
                <a:gd name="T10" fmla="*/ 11300646 w 134"/>
                <a:gd name="T11" fmla="*/ 58161836 h 25"/>
                <a:gd name="T12" fmla="*/ 11300646 w 134"/>
                <a:gd name="T13" fmla="*/ 58161836 h 25"/>
                <a:gd name="T14" fmla="*/ 11300646 w 134"/>
                <a:gd name="T15" fmla="*/ 58161836 h 25"/>
                <a:gd name="T16" fmla="*/ 11300646 w 134"/>
                <a:gd name="T17" fmla="*/ 55835167 h 25"/>
                <a:gd name="T18" fmla="*/ 11300646 w 134"/>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25"/>
                <a:gd name="T32" fmla="*/ 134 w 134"/>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25">
                  <a:moveTo>
                    <a:pt x="0" y="22"/>
                  </a:moveTo>
                  <a:lnTo>
                    <a:pt x="7" y="22"/>
                  </a:lnTo>
                  <a:lnTo>
                    <a:pt x="16" y="23"/>
                  </a:lnTo>
                  <a:lnTo>
                    <a:pt x="27" y="24"/>
                  </a:lnTo>
                  <a:lnTo>
                    <a:pt x="40" y="25"/>
                  </a:lnTo>
                  <a:lnTo>
                    <a:pt x="52" y="25"/>
                  </a:lnTo>
                  <a:lnTo>
                    <a:pt x="64" y="25"/>
                  </a:lnTo>
                  <a:lnTo>
                    <a:pt x="76" y="25"/>
                  </a:lnTo>
                  <a:lnTo>
                    <a:pt x="85" y="24"/>
                  </a:lnTo>
                  <a:lnTo>
                    <a:pt x="13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89" name="Freeform 63"/>
            <p:cNvSpPr>
              <a:spLocks/>
            </p:cNvSpPr>
            <p:nvPr/>
          </p:nvSpPr>
          <p:spPr bwMode="auto">
            <a:xfrm>
              <a:off x="3482164" y="1366835"/>
              <a:ext cx="185771" cy="196850"/>
            </a:xfrm>
            <a:custGeom>
              <a:avLst/>
              <a:gdLst>
                <a:gd name="T0" fmla="*/ 0 w 129"/>
                <a:gd name="T1" fmla="*/ 0 h 120"/>
                <a:gd name="T2" fmla="*/ 9201396 w 129"/>
                <a:gd name="T3" fmla="*/ 55834767 h 120"/>
                <a:gd name="T4" fmla="*/ 9201396 w 129"/>
                <a:gd name="T5" fmla="*/ 195419242 h 120"/>
                <a:gd name="T6" fmla="*/ 9201396 w 129"/>
                <a:gd name="T7" fmla="*/ 279170578 h 120"/>
                <a:gd name="T8" fmla="*/ 0 60000 65536"/>
                <a:gd name="T9" fmla="*/ 0 60000 65536"/>
                <a:gd name="T10" fmla="*/ 0 60000 65536"/>
                <a:gd name="T11" fmla="*/ 0 60000 65536"/>
                <a:gd name="T12" fmla="*/ 0 w 129"/>
                <a:gd name="T13" fmla="*/ 0 h 120"/>
                <a:gd name="T14" fmla="*/ 129 w 129"/>
                <a:gd name="T15" fmla="*/ 120 h 120"/>
              </a:gdLst>
              <a:ahLst/>
              <a:cxnLst>
                <a:cxn ang="T8">
                  <a:pos x="T0" y="T1"/>
                </a:cxn>
                <a:cxn ang="T9">
                  <a:pos x="T2" y="T3"/>
                </a:cxn>
                <a:cxn ang="T10">
                  <a:pos x="T4" y="T5"/>
                </a:cxn>
                <a:cxn ang="T11">
                  <a:pos x="T6" y="T7"/>
                </a:cxn>
              </a:cxnLst>
              <a:rect l="T12" t="T13" r="T14" b="T15"/>
              <a:pathLst>
                <a:path w="129" h="120">
                  <a:moveTo>
                    <a:pt x="0" y="0"/>
                  </a:moveTo>
                  <a:lnTo>
                    <a:pt x="40" y="24"/>
                  </a:lnTo>
                  <a:lnTo>
                    <a:pt x="113" y="84"/>
                  </a:lnTo>
                  <a:lnTo>
                    <a:pt x="129" y="12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90" name="Line 64"/>
            <p:cNvSpPr>
              <a:spLocks noChangeShapeType="1"/>
            </p:cNvSpPr>
            <p:nvPr/>
          </p:nvSpPr>
          <p:spPr bwMode="auto">
            <a:xfrm flipH="1">
              <a:off x="3653644" y="1812921"/>
              <a:ext cx="71451" cy="52388"/>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491" name="Freeform 65"/>
            <p:cNvSpPr>
              <a:spLocks/>
            </p:cNvSpPr>
            <p:nvPr/>
          </p:nvSpPr>
          <p:spPr bwMode="auto">
            <a:xfrm>
              <a:off x="3647293" y="1611310"/>
              <a:ext cx="63511" cy="184149"/>
            </a:xfrm>
            <a:custGeom>
              <a:avLst/>
              <a:gdLst>
                <a:gd name="T0" fmla="*/ 0 w 43"/>
                <a:gd name="T1" fmla="*/ 0 h 113"/>
                <a:gd name="T2" fmla="*/ 1903897 w 43"/>
                <a:gd name="T3" fmla="*/ 11631642 h 113"/>
                <a:gd name="T4" fmla="*/ 5710218 w 43"/>
                <a:gd name="T5" fmla="*/ 27916593 h 113"/>
                <a:gd name="T6" fmla="*/ 9516539 w 43"/>
                <a:gd name="T7" fmla="*/ 46528198 h 113"/>
                <a:gd name="T8" fmla="*/ 13322860 w 43"/>
                <a:gd name="T9" fmla="*/ 67466457 h 113"/>
                <a:gd name="T10" fmla="*/ 13322860 w 43"/>
                <a:gd name="T11" fmla="*/ 109341347 h 113"/>
                <a:gd name="T12" fmla="*/ 13322860 w 43"/>
                <a:gd name="T13" fmla="*/ 127952952 h 113"/>
                <a:gd name="T14" fmla="*/ 13322860 w 43"/>
                <a:gd name="T15" fmla="*/ 141911249 h 113"/>
                <a:gd name="T16" fmla="*/ 13322860 w 43"/>
                <a:gd name="T17" fmla="*/ 197746064 h 113"/>
                <a:gd name="T18" fmla="*/ 13322860 w 43"/>
                <a:gd name="T19" fmla="*/ 262885867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113"/>
                <a:gd name="T32" fmla="*/ 43 w 43"/>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113">
                  <a:moveTo>
                    <a:pt x="0" y="0"/>
                  </a:moveTo>
                  <a:lnTo>
                    <a:pt x="1" y="5"/>
                  </a:lnTo>
                  <a:lnTo>
                    <a:pt x="3" y="12"/>
                  </a:lnTo>
                  <a:lnTo>
                    <a:pt x="5" y="20"/>
                  </a:lnTo>
                  <a:lnTo>
                    <a:pt x="8" y="29"/>
                  </a:lnTo>
                  <a:lnTo>
                    <a:pt x="13" y="47"/>
                  </a:lnTo>
                  <a:lnTo>
                    <a:pt x="16" y="55"/>
                  </a:lnTo>
                  <a:lnTo>
                    <a:pt x="18" y="61"/>
                  </a:lnTo>
                  <a:lnTo>
                    <a:pt x="39" y="85"/>
                  </a:lnTo>
                  <a:lnTo>
                    <a:pt x="43" y="113"/>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92" name="Freeform 66"/>
            <p:cNvSpPr>
              <a:spLocks/>
            </p:cNvSpPr>
            <p:nvPr/>
          </p:nvSpPr>
          <p:spPr bwMode="auto">
            <a:xfrm>
              <a:off x="4969918" y="1039811"/>
              <a:ext cx="50808" cy="157162"/>
            </a:xfrm>
            <a:custGeom>
              <a:avLst/>
              <a:gdLst>
                <a:gd name="T0" fmla="*/ 3897320 w 34"/>
                <a:gd name="T1" fmla="*/ 0 h 96"/>
                <a:gd name="T2" fmla="*/ 0 w 34"/>
                <a:gd name="T3" fmla="*/ 97709871 h 96"/>
                <a:gd name="T4" fmla="*/ 15586299 w 34"/>
                <a:gd name="T5" fmla="*/ 223338011 h 96"/>
                <a:gd name="T6" fmla="*/ 0 60000 65536"/>
                <a:gd name="T7" fmla="*/ 0 60000 65536"/>
                <a:gd name="T8" fmla="*/ 0 60000 65536"/>
                <a:gd name="T9" fmla="*/ 0 w 34"/>
                <a:gd name="T10" fmla="*/ 0 h 96"/>
                <a:gd name="T11" fmla="*/ 34 w 34"/>
                <a:gd name="T12" fmla="*/ 96 h 96"/>
              </a:gdLst>
              <a:ahLst/>
              <a:cxnLst>
                <a:cxn ang="T6">
                  <a:pos x="T0" y="T1"/>
                </a:cxn>
                <a:cxn ang="T7">
                  <a:pos x="T2" y="T3"/>
                </a:cxn>
                <a:cxn ang="T8">
                  <a:pos x="T4" y="T5"/>
                </a:cxn>
              </a:cxnLst>
              <a:rect l="T9" t="T10" r="T11" b="T12"/>
              <a:pathLst>
                <a:path w="34" h="96">
                  <a:moveTo>
                    <a:pt x="2" y="0"/>
                  </a:moveTo>
                  <a:lnTo>
                    <a:pt x="0" y="42"/>
                  </a:lnTo>
                  <a:lnTo>
                    <a:pt x="34" y="9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93" name="Freeform 67"/>
            <p:cNvSpPr>
              <a:spLocks/>
            </p:cNvSpPr>
            <p:nvPr/>
          </p:nvSpPr>
          <p:spPr bwMode="auto">
            <a:xfrm>
              <a:off x="4577734" y="1241423"/>
              <a:ext cx="65101" cy="79374"/>
            </a:xfrm>
            <a:custGeom>
              <a:avLst/>
              <a:gdLst>
                <a:gd name="T0" fmla="*/ 0 w 44"/>
                <a:gd name="T1" fmla="*/ 0 h 48"/>
                <a:gd name="T2" fmla="*/ 13369161 w 44"/>
                <a:gd name="T3" fmla="*/ 111668191 h 48"/>
                <a:gd name="T4" fmla="*/ 0 60000 65536"/>
                <a:gd name="T5" fmla="*/ 0 60000 65536"/>
                <a:gd name="T6" fmla="*/ 0 w 44"/>
                <a:gd name="T7" fmla="*/ 0 h 48"/>
                <a:gd name="T8" fmla="*/ 44 w 44"/>
                <a:gd name="T9" fmla="*/ 48 h 48"/>
              </a:gdLst>
              <a:ahLst/>
              <a:cxnLst>
                <a:cxn ang="T4">
                  <a:pos x="T0" y="T1"/>
                </a:cxn>
                <a:cxn ang="T5">
                  <a:pos x="T2" y="T3"/>
                </a:cxn>
              </a:cxnLst>
              <a:rect l="T6" t="T7" r="T8" b="T9"/>
              <a:pathLst>
                <a:path w="44" h="48">
                  <a:moveTo>
                    <a:pt x="0" y="0"/>
                  </a:moveTo>
                  <a:lnTo>
                    <a:pt x="44" y="4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98" name="Freeform 68"/>
            <p:cNvSpPr>
              <a:spLocks/>
            </p:cNvSpPr>
            <p:nvPr/>
          </p:nvSpPr>
          <p:spPr bwMode="auto">
            <a:xfrm>
              <a:off x="4805361" y="761998"/>
              <a:ext cx="292100" cy="271462"/>
            </a:xfrm>
            <a:custGeom>
              <a:avLst/>
              <a:gdLst>
                <a:gd name="T0" fmla="*/ 0 w 199"/>
                <a:gd name="T1" fmla="*/ 2147483647 h 167"/>
                <a:gd name="T2" fmla="*/ 2147483647 w 199"/>
                <a:gd name="T3" fmla="*/ 2147483647 h 167"/>
                <a:gd name="T4" fmla="*/ 2147483647 w 199"/>
                <a:gd name="T5" fmla="*/ 2147483647 h 167"/>
                <a:gd name="T6" fmla="*/ 2147483647 w 199"/>
                <a:gd name="T7" fmla="*/ 2147483647 h 167"/>
                <a:gd name="T8" fmla="*/ 2147483647 w 199"/>
                <a:gd name="T9" fmla="*/ 0 h 167"/>
                <a:gd name="T10" fmla="*/ 0 60000 65536"/>
                <a:gd name="T11" fmla="*/ 0 60000 65536"/>
                <a:gd name="T12" fmla="*/ 0 60000 65536"/>
                <a:gd name="T13" fmla="*/ 0 60000 65536"/>
                <a:gd name="T14" fmla="*/ 0 60000 65536"/>
                <a:gd name="T15" fmla="*/ 0 w 199"/>
                <a:gd name="T16" fmla="*/ 0 h 167"/>
                <a:gd name="T17" fmla="*/ 199 w 199"/>
                <a:gd name="T18" fmla="*/ 167 h 167"/>
              </a:gdLst>
              <a:ahLst/>
              <a:cxnLst>
                <a:cxn ang="T10">
                  <a:pos x="T0" y="T1"/>
                </a:cxn>
                <a:cxn ang="T11">
                  <a:pos x="T2" y="T3"/>
                </a:cxn>
                <a:cxn ang="T12">
                  <a:pos x="T4" y="T5"/>
                </a:cxn>
                <a:cxn ang="T13">
                  <a:pos x="T6" y="T7"/>
                </a:cxn>
                <a:cxn ang="T14">
                  <a:pos x="T8" y="T9"/>
                </a:cxn>
              </a:cxnLst>
              <a:rect l="T15" t="T16" r="T17" b="T18"/>
              <a:pathLst>
                <a:path w="199" h="167">
                  <a:moveTo>
                    <a:pt x="0" y="167"/>
                  </a:moveTo>
                  <a:lnTo>
                    <a:pt x="8" y="103"/>
                  </a:lnTo>
                  <a:lnTo>
                    <a:pt x="58" y="56"/>
                  </a:lnTo>
                  <a:lnTo>
                    <a:pt x="119" y="50"/>
                  </a:lnTo>
                  <a:lnTo>
                    <a:pt x="199"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495" name="Line 69"/>
            <p:cNvSpPr>
              <a:spLocks noChangeShapeType="1"/>
            </p:cNvSpPr>
            <p:nvPr/>
          </p:nvSpPr>
          <p:spPr bwMode="auto">
            <a:xfrm flipV="1">
              <a:off x="4576148" y="1138236"/>
              <a:ext cx="28580" cy="93662"/>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00" name="Freeform 70"/>
            <p:cNvSpPr>
              <a:spLocks/>
            </p:cNvSpPr>
            <p:nvPr/>
          </p:nvSpPr>
          <p:spPr bwMode="auto">
            <a:xfrm>
              <a:off x="4527548" y="849311"/>
              <a:ext cx="169863" cy="287337"/>
            </a:xfrm>
            <a:custGeom>
              <a:avLst/>
              <a:gdLst>
                <a:gd name="T0" fmla="*/ 2147483647 w 115"/>
                <a:gd name="T1" fmla="*/ 2147483647 h 176"/>
                <a:gd name="T2" fmla="*/ 0 w 115"/>
                <a:gd name="T3" fmla="*/ 2147483647 h 176"/>
                <a:gd name="T4" fmla="*/ 2147483647 w 115"/>
                <a:gd name="T5" fmla="*/ 2147483647 h 176"/>
                <a:gd name="T6" fmla="*/ 2147483647 w 115"/>
                <a:gd name="T7" fmla="*/ 2147483647 h 176"/>
                <a:gd name="T8" fmla="*/ 2147483647 w 115"/>
                <a:gd name="T9" fmla="*/ 2147483647 h 176"/>
                <a:gd name="T10" fmla="*/ 2147483647 w 115"/>
                <a:gd name="T11" fmla="*/ 2147483647 h 176"/>
                <a:gd name="T12" fmla="*/ 2147483647 w 115"/>
                <a:gd name="T13" fmla="*/ 2147483647 h 176"/>
                <a:gd name="T14" fmla="*/ 2147483647 w 115"/>
                <a:gd name="T15" fmla="*/ 2147483647 h 176"/>
                <a:gd name="T16" fmla="*/ 2147483647 w 115"/>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176"/>
                <a:gd name="T29" fmla="*/ 115 w 115"/>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176">
                  <a:moveTo>
                    <a:pt x="51" y="176"/>
                  </a:moveTo>
                  <a:lnTo>
                    <a:pt x="0" y="99"/>
                  </a:lnTo>
                  <a:lnTo>
                    <a:pt x="10" y="57"/>
                  </a:lnTo>
                  <a:lnTo>
                    <a:pt x="14" y="53"/>
                  </a:lnTo>
                  <a:lnTo>
                    <a:pt x="20" y="50"/>
                  </a:lnTo>
                  <a:lnTo>
                    <a:pt x="33" y="46"/>
                  </a:lnTo>
                  <a:lnTo>
                    <a:pt x="48" y="42"/>
                  </a:lnTo>
                  <a:lnTo>
                    <a:pt x="62" y="36"/>
                  </a:lnTo>
                  <a:lnTo>
                    <a:pt x="115"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497" name="Freeform 71"/>
            <p:cNvSpPr>
              <a:spLocks/>
            </p:cNvSpPr>
            <p:nvPr/>
          </p:nvSpPr>
          <p:spPr bwMode="auto">
            <a:xfrm>
              <a:off x="3123324" y="1906585"/>
              <a:ext cx="82565" cy="166687"/>
            </a:xfrm>
            <a:custGeom>
              <a:avLst/>
              <a:gdLst>
                <a:gd name="T0" fmla="*/ 13275453 w 56"/>
                <a:gd name="T1" fmla="*/ 237296510 h 102"/>
                <a:gd name="T2" fmla="*/ 13275453 w 56"/>
                <a:gd name="T3" fmla="*/ 195419888 h 102"/>
                <a:gd name="T4" fmla="*/ 13275453 w 56"/>
                <a:gd name="T5" fmla="*/ 146564916 h 102"/>
                <a:gd name="T6" fmla="*/ 13275453 w 56"/>
                <a:gd name="T7" fmla="*/ 109343244 h 102"/>
                <a:gd name="T8" fmla="*/ 13275453 w 56"/>
                <a:gd name="T9" fmla="*/ 55834952 h 102"/>
                <a:gd name="T10" fmla="*/ 13275453 w 56"/>
                <a:gd name="T11" fmla="*/ 0 h 102"/>
                <a:gd name="T12" fmla="*/ 0 w 56"/>
                <a:gd name="T13" fmla="*/ 6979980 h 102"/>
                <a:gd name="T14" fmla="*/ 0 60000 65536"/>
                <a:gd name="T15" fmla="*/ 0 60000 65536"/>
                <a:gd name="T16" fmla="*/ 0 60000 65536"/>
                <a:gd name="T17" fmla="*/ 0 60000 65536"/>
                <a:gd name="T18" fmla="*/ 0 60000 65536"/>
                <a:gd name="T19" fmla="*/ 0 60000 65536"/>
                <a:gd name="T20" fmla="*/ 0 60000 65536"/>
                <a:gd name="T21" fmla="*/ 0 w 56"/>
                <a:gd name="T22" fmla="*/ 0 h 102"/>
                <a:gd name="T23" fmla="*/ 56 w 56"/>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02">
                  <a:moveTo>
                    <a:pt x="11" y="102"/>
                  </a:moveTo>
                  <a:lnTo>
                    <a:pt x="38" y="84"/>
                  </a:lnTo>
                  <a:lnTo>
                    <a:pt x="56" y="63"/>
                  </a:lnTo>
                  <a:lnTo>
                    <a:pt x="35" y="47"/>
                  </a:lnTo>
                  <a:lnTo>
                    <a:pt x="50" y="24"/>
                  </a:lnTo>
                  <a:lnTo>
                    <a:pt x="25" y="0"/>
                  </a:lnTo>
                  <a:lnTo>
                    <a:pt x="0" y="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4" name="Freeform 72"/>
            <p:cNvSpPr>
              <a:spLocks/>
            </p:cNvSpPr>
            <p:nvPr/>
          </p:nvSpPr>
          <p:spPr bwMode="auto">
            <a:xfrm>
              <a:off x="3658408" y="2208209"/>
              <a:ext cx="44458" cy="104775"/>
            </a:xfrm>
            <a:custGeom>
              <a:avLst/>
              <a:gdLst>
                <a:gd name="T0" fmla="*/ 0 w 30"/>
                <a:gd name="T1" fmla="*/ 0 h 64"/>
                <a:gd name="T2" fmla="*/ 13411474 w 30"/>
                <a:gd name="T3" fmla="*/ 72119889 h 64"/>
                <a:gd name="T4" fmla="*/ 13411474 w 30"/>
                <a:gd name="T5" fmla="*/ 93056554 h 64"/>
                <a:gd name="T6" fmla="*/ 13411474 w 30"/>
                <a:gd name="T7" fmla="*/ 113994849 h 64"/>
                <a:gd name="T8" fmla="*/ 13411474 w 30"/>
                <a:gd name="T9" fmla="*/ 132606486 h 64"/>
                <a:gd name="T10" fmla="*/ 13411474 w 30"/>
                <a:gd name="T11" fmla="*/ 148891464 h 64"/>
                <a:gd name="T12" fmla="*/ 0 60000 65536"/>
                <a:gd name="T13" fmla="*/ 0 60000 65536"/>
                <a:gd name="T14" fmla="*/ 0 60000 65536"/>
                <a:gd name="T15" fmla="*/ 0 60000 65536"/>
                <a:gd name="T16" fmla="*/ 0 60000 65536"/>
                <a:gd name="T17" fmla="*/ 0 60000 65536"/>
                <a:gd name="T18" fmla="*/ 0 w 30"/>
                <a:gd name="T19" fmla="*/ 0 h 64"/>
                <a:gd name="T20" fmla="*/ 30 w 30"/>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30" h="64">
                  <a:moveTo>
                    <a:pt x="0" y="0"/>
                  </a:moveTo>
                  <a:lnTo>
                    <a:pt x="15" y="31"/>
                  </a:lnTo>
                  <a:lnTo>
                    <a:pt x="19" y="40"/>
                  </a:lnTo>
                  <a:lnTo>
                    <a:pt x="23" y="49"/>
                  </a:lnTo>
                  <a:lnTo>
                    <a:pt x="27" y="57"/>
                  </a:lnTo>
                  <a:lnTo>
                    <a:pt x="30" y="6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499" name="Freeform 73"/>
            <p:cNvSpPr>
              <a:spLocks/>
            </p:cNvSpPr>
            <p:nvPr/>
          </p:nvSpPr>
          <p:spPr bwMode="auto">
            <a:xfrm>
              <a:off x="3577430" y="2208209"/>
              <a:ext cx="74626" cy="60326"/>
            </a:xfrm>
            <a:custGeom>
              <a:avLst/>
              <a:gdLst>
                <a:gd name="T0" fmla="*/ 15547484 w 50"/>
                <a:gd name="T1" fmla="*/ 0 h 37"/>
                <a:gd name="T2" fmla="*/ 15547484 w 50"/>
                <a:gd name="T3" fmla="*/ 6980025 h 37"/>
                <a:gd name="T4" fmla="*/ 15547484 w 50"/>
                <a:gd name="T5" fmla="*/ 18611772 h 37"/>
                <a:gd name="T6" fmla="*/ 15547484 w 50"/>
                <a:gd name="T7" fmla="*/ 32570193 h 37"/>
                <a:gd name="T8" fmla="*/ 15547484 w 50"/>
                <a:gd name="T9" fmla="*/ 44201940 h 37"/>
                <a:gd name="T10" fmla="*/ 0 w 50"/>
                <a:gd name="T11" fmla="*/ 86078833 h 37"/>
                <a:gd name="T12" fmla="*/ 0 60000 65536"/>
                <a:gd name="T13" fmla="*/ 0 60000 65536"/>
                <a:gd name="T14" fmla="*/ 0 60000 65536"/>
                <a:gd name="T15" fmla="*/ 0 60000 65536"/>
                <a:gd name="T16" fmla="*/ 0 60000 65536"/>
                <a:gd name="T17" fmla="*/ 0 60000 65536"/>
                <a:gd name="T18" fmla="*/ 0 w 50"/>
                <a:gd name="T19" fmla="*/ 0 h 37"/>
                <a:gd name="T20" fmla="*/ 50 w 50"/>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0" h="37">
                  <a:moveTo>
                    <a:pt x="50" y="0"/>
                  </a:moveTo>
                  <a:lnTo>
                    <a:pt x="46" y="3"/>
                  </a:lnTo>
                  <a:lnTo>
                    <a:pt x="40" y="8"/>
                  </a:lnTo>
                  <a:lnTo>
                    <a:pt x="33" y="14"/>
                  </a:lnTo>
                  <a:lnTo>
                    <a:pt x="26" y="19"/>
                  </a:lnTo>
                  <a:lnTo>
                    <a:pt x="0" y="37"/>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5" name="Freeform 74"/>
            <p:cNvSpPr>
              <a:spLocks/>
            </p:cNvSpPr>
            <p:nvPr/>
          </p:nvSpPr>
          <p:spPr bwMode="auto">
            <a:xfrm>
              <a:off x="4550742" y="2014535"/>
              <a:ext cx="165131" cy="66675"/>
            </a:xfrm>
            <a:custGeom>
              <a:avLst/>
              <a:gdLst>
                <a:gd name="T0" fmla="*/ 13275533 w 112"/>
                <a:gd name="T1" fmla="*/ 95382052 h 41"/>
                <a:gd name="T2" fmla="*/ 13275533 w 112"/>
                <a:gd name="T3" fmla="*/ 37222821 h 41"/>
                <a:gd name="T4" fmla="*/ 13275533 w 112"/>
                <a:gd name="T5" fmla="*/ 30242931 h 41"/>
                <a:gd name="T6" fmla="*/ 13275533 w 112"/>
                <a:gd name="T7" fmla="*/ 25589671 h 41"/>
                <a:gd name="T8" fmla="*/ 13275533 w 112"/>
                <a:gd name="T9" fmla="*/ 16284780 h 41"/>
                <a:gd name="T10" fmla="*/ 13275533 w 112"/>
                <a:gd name="T11" fmla="*/ 11631520 h 41"/>
                <a:gd name="T12" fmla="*/ 13275533 w 112"/>
                <a:gd name="T13" fmla="*/ 6979890 h 41"/>
                <a:gd name="T14" fmla="*/ 11379449 w 112"/>
                <a:gd name="T15" fmla="*/ 2326630 h 41"/>
                <a:gd name="T16" fmla="*/ 0 w 1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41"/>
                <a:gd name="T29" fmla="*/ 112 w 11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41">
                  <a:moveTo>
                    <a:pt x="112" y="41"/>
                  </a:moveTo>
                  <a:lnTo>
                    <a:pt x="68" y="16"/>
                  </a:lnTo>
                  <a:lnTo>
                    <a:pt x="61" y="13"/>
                  </a:lnTo>
                  <a:lnTo>
                    <a:pt x="52" y="11"/>
                  </a:lnTo>
                  <a:lnTo>
                    <a:pt x="33" y="7"/>
                  </a:lnTo>
                  <a:lnTo>
                    <a:pt x="23" y="5"/>
                  </a:lnTo>
                  <a:lnTo>
                    <a:pt x="14" y="3"/>
                  </a:lnTo>
                  <a:lnTo>
                    <a:pt x="6" y="1"/>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01" name="Freeform 75"/>
            <p:cNvSpPr>
              <a:spLocks/>
            </p:cNvSpPr>
            <p:nvPr/>
          </p:nvSpPr>
          <p:spPr bwMode="auto">
            <a:xfrm>
              <a:off x="4330040" y="2171697"/>
              <a:ext cx="225466" cy="238124"/>
            </a:xfrm>
            <a:custGeom>
              <a:avLst/>
              <a:gdLst>
                <a:gd name="T0" fmla="*/ 13275541 w 154"/>
                <a:gd name="T1" fmla="*/ 0 h 146"/>
                <a:gd name="T2" fmla="*/ 13275541 w 154"/>
                <a:gd name="T3" fmla="*/ 55834998 h 146"/>
                <a:gd name="T4" fmla="*/ 13275541 w 154"/>
                <a:gd name="T5" fmla="*/ 125628338 h 146"/>
                <a:gd name="T6" fmla="*/ 13275541 w 154"/>
                <a:gd name="T7" fmla="*/ 188441693 h 146"/>
                <a:gd name="T8" fmla="*/ 11379455 w 154"/>
                <a:gd name="T9" fmla="*/ 214031715 h 146"/>
                <a:gd name="T10" fmla="*/ 11379455 w 154"/>
                <a:gd name="T11" fmla="*/ 225665025 h 146"/>
                <a:gd name="T12" fmla="*/ 11379455 w 154"/>
                <a:gd name="T13" fmla="*/ 234970043 h 146"/>
                <a:gd name="T14" fmla="*/ 0 w 154"/>
                <a:gd name="T15" fmla="*/ 253581709 h 146"/>
                <a:gd name="T16" fmla="*/ 11379455 w 154"/>
                <a:gd name="T17" fmla="*/ 339660054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146"/>
                <a:gd name="T29" fmla="*/ 154 w 154"/>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146">
                  <a:moveTo>
                    <a:pt x="154" y="0"/>
                  </a:moveTo>
                  <a:lnTo>
                    <a:pt x="126" y="24"/>
                  </a:lnTo>
                  <a:lnTo>
                    <a:pt x="109" y="54"/>
                  </a:lnTo>
                  <a:lnTo>
                    <a:pt x="73" y="81"/>
                  </a:lnTo>
                  <a:lnTo>
                    <a:pt x="56" y="92"/>
                  </a:lnTo>
                  <a:lnTo>
                    <a:pt x="47" y="97"/>
                  </a:lnTo>
                  <a:lnTo>
                    <a:pt x="38" y="101"/>
                  </a:lnTo>
                  <a:lnTo>
                    <a:pt x="0" y="109"/>
                  </a:lnTo>
                  <a:lnTo>
                    <a:pt x="6" y="14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02" name="Freeform 76"/>
            <p:cNvSpPr>
              <a:spLocks/>
            </p:cNvSpPr>
            <p:nvPr/>
          </p:nvSpPr>
          <p:spPr bwMode="auto">
            <a:xfrm>
              <a:off x="4339567" y="2397122"/>
              <a:ext cx="69863" cy="161925"/>
            </a:xfrm>
            <a:custGeom>
              <a:avLst/>
              <a:gdLst>
                <a:gd name="T0" fmla="*/ 0 w 48"/>
                <a:gd name="T1" fmla="*/ 0 h 99"/>
                <a:gd name="T2" fmla="*/ 11089879 w 48"/>
                <a:gd name="T3" fmla="*/ 32569969 h 99"/>
                <a:gd name="T4" fmla="*/ 11089879 w 48"/>
                <a:gd name="T5" fmla="*/ 104689886 h 99"/>
                <a:gd name="T6" fmla="*/ 11089879 w 48"/>
                <a:gd name="T7" fmla="*/ 127953219 h 99"/>
                <a:gd name="T8" fmla="*/ 11089879 w 48"/>
                <a:gd name="T9" fmla="*/ 153544840 h 99"/>
                <a:gd name="T10" fmla="*/ 11089879 w 48"/>
                <a:gd name="T11" fmla="*/ 179134832 h 99"/>
                <a:gd name="T12" fmla="*/ 11089879 w 48"/>
                <a:gd name="T13" fmla="*/ 197746476 h 99"/>
                <a:gd name="T14" fmla="*/ 11089879 w 48"/>
                <a:gd name="T15" fmla="*/ 230316446 h 9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99"/>
                <a:gd name="T26" fmla="*/ 48 w 4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99">
                  <a:moveTo>
                    <a:pt x="0" y="0"/>
                  </a:moveTo>
                  <a:lnTo>
                    <a:pt x="38" y="14"/>
                  </a:lnTo>
                  <a:lnTo>
                    <a:pt x="45" y="45"/>
                  </a:lnTo>
                  <a:lnTo>
                    <a:pt x="47" y="55"/>
                  </a:lnTo>
                  <a:lnTo>
                    <a:pt x="48" y="66"/>
                  </a:lnTo>
                  <a:lnTo>
                    <a:pt x="47" y="77"/>
                  </a:lnTo>
                  <a:lnTo>
                    <a:pt x="45" y="85"/>
                  </a:lnTo>
                  <a:lnTo>
                    <a:pt x="25" y="99"/>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03" name="Freeform 77"/>
            <p:cNvSpPr>
              <a:spLocks/>
            </p:cNvSpPr>
            <p:nvPr/>
          </p:nvSpPr>
          <p:spPr bwMode="auto">
            <a:xfrm>
              <a:off x="4257003" y="2403471"/>
              <a:ext cx="85741" cy="109538"/>
            </a:xfrm>
            <a:custGeom>
              <a:avLst/>
              <a:gdLst>
                <a:gd name="T0" fmla="*/ 13346027 w 58"/>
                <a:gd name="T1" fmla="*/ 0 h 67"/>
                <a:gd name="T2" fmla="*/ 13346027 w 58"/>
                <a:gd name="T3" fmla="*/ 23264967 h 67"/>
                <a:gd name="T4" fmla="*/ 13346027 w 58"/>
                <a:gd name="T5" fmla="*/ 60488261 h 67"/>
                <a:gd name="T6" fmla="*/ 13346027 w 58"/>
                <a:gd name="T7" fmla="*/ 100036586 h 67"/>
                <a:gd name="T8" fmla="*/ 13346027 w 58"/>
                <a:gd name="T9" fmla="*/ 113994914 h 67"/>
                <a:gd name="T10" fmla="*/ 13346027 w 58"/>
                <a:gd name="T11" fmla="*/ 130279902 h 67"/>
                <a:gd name="T12" fmla="*/ 5719515 w 58"/>
                <a:gd name="T13" fmla="*/ 144239860 h 67"/>
                <a:gd name="T14" fmla="*/ 0 w 58"/>
                <a:gd name="T15" fmla="*/ 155871528 h 67"/>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67"/>
                <a:gd name="T26" fmla="*/ 58 w 5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67">
                  <a:moveTo>
                    <a:pt x="58" y="0"/>
                  </a:moveTo>
                  <a:lnTo>
                    <a:pt x="35" y="10"/>
                  </a:lnTo>
                  <a:lnTo>
                    <a:pt x="22" y="26"/>
                  </a:lnTo>
                  <a:lnTo>
                    <a:pt x="14" y="43"/>
                  </a:lnTo>
                  <a:lnTo>
                    <a:pt x="11" y="49"/>
                  </a:lnTo>
                  <a:lnTo>
                    <a:pt x="7" y="56"/>
                  </a:lnTo>
                  <a:lnTo>
                    <a:pt x="3" y="62"/>
                  </a:lnTo>
                  <a:lnTo>
                    <a:pt x="0" y="67"/>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04" name="Line 78"/>
            <p:cNvSpPr>
              <a:spLocks noChangeShapeType="1"/>
            </p:cNvSpPr>
            <p:nvPr/>
          </p:nvSpPr>
          <p:spPr bwMode="auto">
            <a:xfrm flipH="1" flipV="1">
              <a:off x="3847354" y="2484435"/>
              <a:ext cx="74626" cy="6350"/>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05" name="Freeform 79"/>
            <p:cNvSpPr>
              <a:spLocks/>
            </p:cNvSpPr>
            <p:nvPr/>
          </p:nvSpPr>
          <p:spPr bwMode="auto">
            <a:xfrm>
              <a:off x="4126804" y="2031997"/>
              <a:ext cx="165131" cy="171450"/>
            </a:xfrm>
            <a:custGeom>
              <a:avLst/>
              <a:gdLst>
                <a:gd name="T0" fmla="*/ 0 w 113"/>
                <a:gd name="T1" fmla="*/ 244273516 h 105"/>
                <a:gd name="T2" fmla="*/ 11178147 w 113"/>
                <a:gd name="T3" fmla="*/ 118647602 h 105"/>
                <a:gd name="T4" fmla="*/ 11178147 w 113"/>
                <a:gd name="T5" fmla="*/ 58159663 h 105"/>
                <a:gd name="T6" fmla="*/ 11178147 w 113"/>
                <a:gd name="T7" fmla="*/ 0 h 105"/>
                <a:gd name="T8" fmla="*/ 0 60000 65536"/>
                <a:gd name="T9" fmla="*/ 0 60000 65536"/>
                <a:gd name="T10" fmla="*/ 0 60000 65536"/>
                <a:gd name="T11" fmla="*/ 0 60000 65536"/>
                <a:gd name="T12" fmla="*/ 0 w 113"/>
                <a:gd name="T13" fmla="*/ 0 h 105"/>
                <a:gd name="T14" fmla="*/ 113 w 113"/>
                <a:gd name="T15" fmla="*/ 105 h 105"/>
              </a:gdLst>
              <a:ahLst/>
              <a:cxnLst>
                <a:cxn ang="T8">
                  <a:pos x="T0" y="T1"/>
                </a:cxn>
                <a:cxn ang="T9">
                  <a:pos x="T2" y="T3"/>
                </a:cxn>
                <a:cxn ang="T10">
                  <a:pos x="T4" y="T5"/>
                </a:cxn>
                <a:cxn ang="T11">
                  <a:pos x="T6" y="T7"/>
                </a:cxn>
              </a:cxnLst>
              <a:rect l="T12" t="T13" r="T14" b="T15"/>
              <a:pathLst>
                <a:path w="113" h="105">
                  <a:moveTo>
                    <a:pt x="0" y="105"/>
                  </a:moveTo>
                  <a:lnTo>
                    <a:pt x="55" y="51"/>
                  </a:lnTo>
                  <a:lnTo>
                    <a:pt x="65" y="25"/>
                  </a:lnTo>
                  <a:lnTo>
                    <a:pt x="113"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06" name="Freeform 80"/>
            <p:cNvSpPr>
              <a:spLocks/>
            </p:cNvSpPr>
            <p:nvPr/>
          </p:nvSpPr>
          <p:spPr bwMode="auto">
            <a:xfrm>
              <a:off x="3956913" y="2800347"/>
              <a:ext cx="141312" cy="30163"/>
            </a:xfrm>
            <a:custGeom>
              <a:avLst/>
              <a:gdLst>
                <a:gd name="T0" fmla="*/ 0 w 96"/>
                <a:gd name="T1" fmla="*/ 44201708 h 19"/>
                <a:gd name="T2" fmla="*/ 7561896 w 96"/>
                <a:gd name="T3" fmla="*/ 39548382 h 19"/>
                <a:gd name="T4" fmla="*/ 11342110 w 96"/>
                <a:gd name="T5" fmla="*/ 39548382 h 19"/>
                <a:gd name="T6" fmla="*/ 11342110 w 96"/>
                <a:gd name="T7" fmla="*/ 37221719 h 19"/>
                <a:gd name="T8" fmla="*/ 11342110 w 96"/>
                <a:gd name="T9" fmla="*/ 34896686 h 19"/>
                <a:gd name="T10" fmla="*/ 11342110 w 96"/>
                <a:gd name="T11" fmla="*/ 32570023 h 19"/>
                <a:gd name="T12" fmla="*/ 11342110 w 96"/>
                <a:gd name="T13" fmla="*/ 30243360 h 19"/>
                <a:gd name="T14" fmla="*/ 11342110 w 96"/>
                <a:gd name="T15" fmla="*/ 25590034 h 19"/>
                <a:gd name="T16" fmla="*/ 11342110 w 96"/>
                <a:gd name="T17" fmla="*/ 30243360 h 19"/>
                <a:gd name="T18" fmla="*/ 11342110 w 96"/>
                <a:gd name="T19" fmla="*/ 32570023 h 19"/>
                <a:gd name="T20" fmla="*/ 11342110 w 96"/>
                <a:gd name="T21" fmla="*/ 44201708 h 19"/>
                <a:gd name="T22" fmla="*/ 11342110 w 96"/>
                <a:gd name="T23" fmla="*/ 30243360 h 19"/>
                <a:gd name="T24" fmla="*/ 11342110 w 96"/>
                <a:gd name="T25" fmla="*/ 13958348 h 19"/>
                <a:gd name="T26" fmla="*/ 11342110 w 96"/>
                <a:gd name="T27" fmla="*/ 4653326 h 19"/>
                <a:gd name="T28" fmla="*/ 11342110 w 96"/>
                <a:gd name="T29" fmla="*/ 2326663 h 19"/>
                <a:gd name="T30" fmla="*/ 11342110 w 96"/>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
                <a:gd name="T49" fmla="*/ 0 h 19"/>
                <a:gd name="T50" fmla="*/ 96 w 96"/>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 h="19">
                  <a:moveTo>
                    <a:pt x="0" y="19"/>
                  </a:moveTo>
                  <a:lnTo>
                    <a:pt x="4" y="17"/>
                  </a:lnTo>
                  <a:lnTo>
                    <a:pt x="7" y="17"/>
                  </a:lnTo>
                  <a:lnTo>
                    <a:pt x="9" y="16"/>
                  </a:lnTo>
                  <a:lnTo>
                    <a:pt x="11" y="15"/>
                  </a:lnTo>
                  <a:lnTo>
                    <a:pt x="13" y="14"/>
                  </a:lnTo>
                  <a:lnTo>
                    <a:pt x="15" y="13"/>
                  </a:lnTo>
                  <a:lnTo>
                    <a:pt x="18" y="11"/>
                  </a:lnTo>
                  <a:lnTo>
                    <a:pt x="28" y="13"/>
                  </a:lnTo>
                  <a:lnTo>
                    <a:pt x="37" y="14"/>
                  </a:lnTo>
                  <a:lnTo>
                    <a:pt x="56" y="19"/>
                  </a:lnTo>
                  <a:lnTo>
                    <a:pt x="74" y="13"/>
                  </a:lnTo>
                  <a:lnTo>
                    <a:pt x="92" y="6"/>
                  </a:lnTo>
                  <a:lnTo>
                    <a:pt x="94" y="2"/>
                  </a:lnTo>
                  <a:lnTo>
                    <a:pt x="96" y="1"/>
                  </a:lnTo>
                  <a:lnTo>
                    <a:pt x="9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07" name="Freeform 81"/>
            <p:cNvSpPr>
              <a:spLocks/>
            </p:cNvSpPr>
            <p:nvPr/>
          </p:nvSpPr>
          <p:spPr bwMode="auto">
            <a:xfrm>
              <a:off x="4323690" y="2832096"/>
              <a:ext cx="312794" cy="109538"/>
            </a:xfrm>
            <a:custGeom>
              <a:avLst/>
              <a:gdLst>
                <a:gd name="T0" fmla="*/ 0 w 214"/>
                <a:gd name="T1" fmla="*/ 6979979 h 67"/>
                <a:gd name="T2" fmla="*/ 11297515 w 214"/>
                <a:gd name="T3" fmla="*/ 0 h 67"/>
                <a:gd name="T4" fmla="*/ 11297515 w 214"/>
                <a:gd name="T5" fmla="*/ 0 h 67"/>
                <a:gd name="T6" fmla="*/ 11297515 w 214"/>
                <a:gd name="T7" fmla="*/ 2326660 h 67"/>
                <a:gd name="T8" fmla="*/ 11297515 w 214"/>
                <a:gd name="T9" fmla="*/ 6979979 h 67"/>
                <a:gd name="T10" fmla="*/ 11297515 w 214"/>
                <a:gd name="T11" fmla="*/ 16284988 h 67"/>
                <a:gd name="T12" fmla="*/ 11297515 w 214"/>
                <a:gd name="T13" fmla="*/ 23264967 h 67"/>
                <a:gd name="T14" fmla="*/ 11297515 w 214"/>
                <a:gd name="T15" fmla="*/ 25591626 h 67"/>
                <a:gd name="T16" fmla="*/ 11297515 w 214"/>
                <a:gd name="T17" fmla="*/ 25591626 h 67"/>
                <a:gd name="T18" fmla="*/ 11297515 w 214"/>
                <a:gd name="T19" fmla="*/ 34896635 h 67"/>
                <a:gd name="T20" fmla="*/ 11297515 w 214"/>
                <a:gd name="T21" fmla="*/ 44201644 h 67"/>
                <a:gd name="T22" fmla="*/ 11297515 w 214"/>
                <a:gd name="T23" fmla="*/ 53508282 h 67"/>
                <a:gd name="T24" fmla="*/ 11297515 w 214"/>
                <a:gd name="T25" fmla="*/ 55834942 h 67"/>
                <a:gd name="T26" fmla="*/ 11297515 w 214"/>
                <a:gd name="T27" fmla="*/ 55834942 h 67"/>
                <a:gd name="T28" fmla="*/ 11297515 w 214"/>
                <a:gd name="T29" fmla="*/ 55834942 h 67"/>
                <a:gd name="T30" fmla="*/ 11297515 w 214"/>
                <a:gd name="T31" fmla="*/ 53508282 h 67"/>
                <a:gd name="T32" fmla="*/ 11297515 w 214"/>
                <a:gd name="T33" fmla="*/ 37223295 h 67"/>
                <a:gd name="T34" fmla="*/ 11297515 w 214"/>
                <a:gd name="T35" fmla="*/ 25591626 h 67"/>
                <a:gd name="T36" fmla="*/ 11297515 w 214"/>
                <a:gd name="T37" fmla="*/ 23264967 h 67"/>
                <a:gd name="T38" fmla="*/ 11297515 w 214"/>
                <a:gd name="T39" fmla="*/ 20938307 h 67"/>
                <a:gd name="T40" fmla="*/ 11297515 w 214"/>
                <a:gd name="T41" fmla="*/ 18611647 h 67"/>
                <a:gd name="T42" fmla="*/ 11297515 w 214"/>
                <a:gd name="T43" fmla="*/ 20938307 h 67"/>
                <a:gd name="T44" fmla="*/ 11297515 w 214"/>
                <a:gd name="T45" fmla="*/ 32569976 h 67"/>
                <a:gd name="T46" fmla="*/ 11297515 w 214"/>
                <a:gd name="T47" fmla="*/ 41876614 h 67"/>
                <a:gd name="T48" fmla="*/ 11297515 w 214"/>
                <a:gd name="T49" fmla="*/ 48854963 h 67"/>
                <a:gd name="T50" fmla="*/ 11297515 w 214"/>
                <a:gd name="T51" fmla="*/ 53508282 h 67"/>
                <a:gd name="T52" fmla="*/ 11297515 w 214"/>
                <a:gd name="T53" fmla="*/ 51181623 h 67"/>
                <a:gd name="T54" fmla="*/ 11297515 w 214"/>
                <a:gd name="T55" fmla="*/ 51181623 h 67"/>
                <a:gd name="T56" fmla="*/ 11297515 w 214"/>
                <a:gd name="T57" fmla="*/ 53508282 h 67"/>
                <a:gd name="T58" fmla="*/ 11297515 w 214"/>
                <a:gd name="T59" fmla="*/ 65139951 h 67"/>
                <a:gd name="T60" fmla="*/ 11297515 w 214"/>
                <a:gd name="T61" fmla="*/ 81424939 h 67"/>
                <a:gd name="T62" fmla="*/ 11297515 w 214"/>
                <a:gd name="T63" fmla="*/ 86078258 h 67"/>
                <a:gd name="T64" fmla="*/ 11297515 w 214"/>
                <a:gd name="T65" fmla="*/ 90731577 h 67"/>
                <a:gd name="T66" fmla="*/ 11297515 w 214"/>
                <a:gd name="T67" fmla="*/ 95383267 h 67"/>
                <a:gd name="T68" fmla="*/ 11297515 w 214"/>
                <a:gd name="T69" fmla="*/ 102363246 h 67"/>
                <a:gd name="T70" fmla="*/ 11297515 w 214"/>
                <a:gd name="T71" fmla="*/ 111669884 h 67"/>
                <a:gd name="T72" fmla="*/ 11297515 w 214"/>
                <a:gd name="T73" fmla="*/ 123301553 h 67"/>
                <a:gd name="T74" fmla="*/ 11297515 w 214"/>
                <a:gd name="T75" fmla="*/ 132606562 h 67"/>
                <a:gd name="T76" fmla="*/ 11297515 w 214"/>
                <a:gd name="T77" fmla="*/ 141913200 h 67"/>
                <a:gd name="T78" fmla="*/ 11297515 w 214"/>
                <a:gd name="T79" fmla="*/ 146566519 h 67"/>
                <a:gd name="T80" fmla="*/ 11297515 w 214"/>
                <a:gd name="T81" fmla="*/ 151218209 h 67"/>
                <a:gd name="T82" fmla="*/ 11297515 w 214"/>
                <a:gd name="T83" fmla="*/ 153544869 h 67"/>
                <a:gd name="T84" fmla="*/ 11297515 w 214"/>
                <a:gd name="T85" fmla="*/ 155871528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67"/>
                <a:gd name="T131" fmla="*/ 214 w 214"/>
                <a:gd name="T132" fmla="*/ 67 h 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67">
                  <a:moveTo>
                    <a:pt x="0" y="3"/>
                  </a:moveTo>
                  <a:lnTo>
                    <a:pt x="20" y="0"/>
                  </a:lnTo>
                  <a:lnTo>
                    <a:pt x="30" y="0"/>
                  </a:lnTo>
                  <a:lnTo>
                    <a:pt x="40" y="1"/>
                  </a:lnTo>
                  <a:lnTo>
                    <a:pt x="46" y="3"/>
                  </a:lnTo>
                  <a:lnTo>
                    <a:pt x="52" y="7"/>
                  </a:lnTo>
                  <a:lnTo>
                    <a:pt x="57" y="10"/>
                  </a:lnTo>
                  <a:lnTo>
                    <a:pt x="59" y="11"/>
                  </a:lnTo>
                  <a:lnTo>
                    <a:pt x="60" y="15"/>
                  </a:lnTo>
                  <a:lnTo>
                    <a:pt x="61" y="19"/>
                  </a:lnTo>
                  <a:lnTo>
                    <a:pt x="62" y="23"/>
                  </a:lnTo>
                  <a:lnTo>
                    <a:pt x="64" y="24"/>
                  </a:lnTo>
                  <a:lnTo>
                    <a:pt x="66" y="24"/>
                  </a:lnTo>
                  <a:lnTo>
                    <a:pt x="70" y="24"/>
                  </a:lnTo>
                  <a:lnTo>
                    <a:pt x="75" y="23"/>
                  </a:lnTo>
                  <a:lnTo>
                    <a:pt x="76" y="16"/>
                  </a:lnTo>
                  <a:lnTo>
                    <a:pt x="77" y="11"/>
                  </a:lnTo>
                  <a:lnTo>
                    <a:pt x="78" y="10"/>
                  </a:lnTo>
                  <a:lnTo>
                    <a:pt x="80" y="9"/>
                  </a:lnTo>
                  <a:lnTo>
                    <a:pt x="83" y="8"/>
                  </a:lnTo>
                  <a:lnTo>
                    <a:pt x="87" y="9"/>
                  </a:lnTo>
                  <a:lnTo>
                    <a:pt x="89" y="14"/>
                  </a:lnTo>
                  <a:lnTo>
                    <a:pt x="91" y="18"/>
                  </a:lnTo>
                  <a:lnTo>
                    <a:pt x="94" y="21"/>
                  </a:lnTo>
                  <a:lnTo>
                    <a:pt x="99" y="23"/>
                  </a:lnTo>
                  <a:lnTo>
                    <a:pt x="103" y="22"/>
                  </a:lnTo>
                  <a:lnTo>
                    <a:pt x="106" y="22"/>
                  </a:lnTo>
                  <a:lnTo>
                    <a:pt x="111" y="23"/>
                  </a:lnTo>
                  <a:lnTo>
                    <a:pt x="115" y="28"/>
                  </a:lnTo>
                  <a:lnTo>
                    <a:pt x="119" y="35"/>
                  </a:lnTo>
                  <a:lnTo>
                    <a:pt x="121" y="37"/>
                  </a:lnTo>
                  <a:lnTo>
                    <a:pt x="125" y="39"/>
                  </a:lnTo>
                  <a:lnTo>
                    <a:pt x="129" y="41"/>
                  </a:lnTo>
                  <a:lnTo>
                    <a:pt x="135" y="44"/>
                  </a:lnTo>
                  <a:lnTo>
                    <a:pt x="149" y="48"/>
                  </a:lnTo>
                  <a:lnTo>
                    <a:pt x="165" y="53"/>
                  </a:lnTo>
                  <a:lnTo>
                    <a:pt x="181" y="57"/>
                  </a:lnTo>
                  <a:lnTo>
                    <a:pt x="196" y="61"/>
                  </a:lnTo>
                  <a:lnTo>
                    <a:pt x="202" y="63"/>
                  </a:lnTo>
                  <a:lnTo>
                    <a:pt x="207" y="65"/>
                  </a:lnTo>
                  <a:lnTo>
                    <a:pt x="211" y="66"/>
                  </a:lnTo>
                  <a:lnTo>
                    <a:pt x="214" y="67"/>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08" name="Freeform 82"/>
            <p:cNvSpPr>
              <a:spLocks/>
            </p:cNvSpPr>
            <p:nvPr/>
          </p:nvSpPr>
          <p:spPr bwMode="auto">
            <a:xfrm>
              <a:off x="4330040" y="2867020"/>
              <a:ext cx="107969" cy="201613"/>
            </a:xfrm>
            <a:custGeom>
              <a:avLst/>
              <a:gdLst>
                <a:gd name="T0" fmla="*/ 11143301 w 74"/>
                <a:gd name="T1" fmla="*/ 0 h 124"/>
                <a:gd name="T2" fmla="*/ 11143301 w 74"/>
                <a:gd name="T3" fmla="*/ 20938321 h 124"/>
                <a:gd name="T4" fmla="*/ 11143301 w 74"/>
                <a:gd name="T5" fmla="*/ 41876642 h 124"/>
                <a:gd name="T6" fmla="*/ 11143301 w 74"/>
                <a:gd name="T7" fmla="*/ 83751654 h 124"/>
                <a:gd name="T8" fmla="*/ 11143301 w 74"/>
                <a:gd name="T9" fmla="*/ 125628296 h 124"/>
                <a:gd name="T10" fmla="*/ 11143301 w 74"/>
                <a:gd name="T11" fmla="*/ 162849986 h 124"/>
                <a:gd name="T12" fmla="*/ 11143301 w 74"/>
                <a:gd name="T13" fmla="*/ 193094951 h 124"/>
                <a:gd name="T14" fmla="*/ 11143301 w 74"/>
                <a:gd name="T15" fmla="*/ 207053289 h 124"/>
                <a:gd name="T16" fmla="*/ 11143301 w 74"/>
                <a:gd name="T17" fmla="*/ 221011626 h 124"/>
                <a:gd name="T18" fmla="*/ 11143301 w 74"/>
                <a:gd name="T19" fmla="*/ 232643303 h 124"/>
                <a:gd name="T20" fmla="*/ 11143301 w 74"/>
                <a:gd name="T21" fmla="*/ 244276608 h 124"/>
                <a:gd name="T22" fmla="*/ 11143301 w 74"/>
                <a:gd name="T23" fmla="*/ 253581623 h 124"/>
                <a:gd name="T24" fmla="*/ 11143301 w 74"/>
                <a:gd name="T25" fmla="*/ 260561607 h 124"/>
                <a:gd name="T26" fmla="*/ 11143301 w 74"/>
                <a:gd name="T27" fmla="*/ 269866622 h 124"/>
                <a:gd name="T28" fmla="*/ 11143301 w 74"/>
                <a:gd name="T29" fmla="*/ 279173266 h 124"/>
                <a:gd name="T30" fmla="*/ 11143301 w 74"/>
                <a:gd name="T31" fmla="*/ 283824959 h 124"/>
                <a:gd name="T32" fmla="*/ 11143301 w 74"/>
                <a:gd name="T33" fmla="*/ 288478282 h 124"/>
                <a:gd name="T34" fmla="*/ 11143301 w 74"/>
                <a:gd name="T35" fmla="*/ 288478282 h 124"/>
                <a:gd name="T36" fmla="*/ 11143301 w 74"/>
                <a:gd name="T37" fmla="*/ 286151621 h 124"/>
                <a:gd name="T38" fmla="*/ 11143301 w 74"/>
                <a:gd name="T39" fmla="*/ 281498298 h 124"/>
                <a:gd name="T40" fmla="*/ 11143301 w 74"/>
                <a:gd name="T41" fmla="*/ 274519944 h 124"/>
                <a:gd name="T42" fmla="*/ 11143301 w 74"/>
                <a:gd name="T43" fmla="*/ 269866622 h 124"/>
                <a:gd name="T44" fmla="*/ 7429838 w 74"/>
                <a:gd name="T45" fmla="*/ 262888268 h 124"/>
                <a:gd name="T46" fmla="*/ 1857459 w 74"/>
                <a:gd name="T47" fmla="*/ 258234946 h 124"/>
                <a:gd name="T48" fmla="*/ 0 w 74"/>
                <a:gd name="T49" fmla="*/ 255908284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24"/>
                <a:gd name="T77" fmla="*/ 74 w 74"/>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24">
                  <a:moveTo>
                    <a:pt x="71" y="0"/>
                  </a:moveTo>
                  <a:lnTo>
                    <a:pt x="73" y="9"/>
                  </a:lnTo>
                  <a:lnTo>
                    <a:pt x="74" y="18"/>
                  </a:lnTo>
                  <a:lnTo>
                    <a:pt x="72" y="36"/>
                  </a:lnTo>
                  <a:lnTo>
                    <a:pt x="67" y="54"/>
                  </a:lnTo>
                  <a:lnTo>
                    <a:pt x="59" y="70"/>
                  </a:lnTo>
                  <a:lnTo>
                    <a:pt x="61" y="83"/>
                  </a:lnTo>
                  <a:lnTo>
                    <a:pt x="61" y="89"/>
                  </a:lnTo>
                  <a:lnTo>
                    <a:pt x="61" y="95"/>
                  </a:lnTo>
                  <a:lnTo>
                    <a:pt x="60" y="100"/>
                  </a:lnTo>
                  <a:lnTo>
                    <a:pt x="58" y="105"/>
                  </a:lnTo>
                  <a:lnTo>
                    <a:pt x="53" y="109"/>
                  </a:lnTo>
                  <a:lnTo>
                    <a:pt x="47" y="112"/>
                  </a:lnTo>
                  <a:lnTo>
                    <a:pt x="43" y="116"/>
                  </a:lnTo>
                  <a:lnTo>
                    <a:pt x="40" y="120"/>
                  </a:lnTo>
                  <a:lnTo>
                    <a:pt x="35" y="122"/>
                  </a:lnTo>
                  <a:lnTo>
                    <a:pt x="30" y="124"/>
                  </a:lnTo>
                  <a:lnTo>
                    <a:pt x="24" y="124"/>
                  </a:lnTo>
                  <a:lnTo>
                    <a:pt x="19" y="123"/>
                  </a:lnTo>
                  <a:lnTo>
                    <a:pt x="14" y="121"/>
                  </a:lnTo>
                  <a:lnTo>
                    <a:pt x="10" y="118"/>
                  </a:lnTo>
                  <a:lnTo>
                    <a:pt x="7" y="116"/>
                  </a:lnTo>
                  <a:lnTo>
                    <a:pt x="4" y="113"/>
                  </a:lnTo>
                  <a:lnTo>
                    <a:pt x="1" y="111"/>
                  </a:lnTo>
                  <a:lnTo>
                    <a:pt x="0" y="11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09" name="Freeform 83"/>
            <p:cNvSpPr>
              <a:spLocks/>
            </p:cNvSpPr>
            <p:nvPr/>
          </p:nvSpPr>
          <p:spPr bwMode="auto">
            <a:xfrm>
              <a:off x="5397031" y="3059108"/>
              <a:ext cx="130198" cy="52387"/>
            </a:xfrm>
            <a:custGeom>
              <a:avLst/>
              <a:gdLst>
                <a:gd name="T0" fmla="*/ 13369264 w 88"/>
                <a:gd name="T1" fmla="*/ 0 h 32"/>
                <a:gd name="T2" fmla="*/ 13369264 w 88"/>
                <a:gd name="T3" fmla="*/ 2326658 h 32"/>
                <a:gd name="T4" fmla="*/ 13369264 w 88"/>
                <a:gd name="T5" fmla="*/ 2326658 h 32"/>
                <a:gd name="T6" fmla="*/ 13369264 w 88"/>
                <a:gd name="T7" fmla="*/ 9306633 h 32"/>
                <a:gd name="T8" fmla="*/ 13369264 w 88"/>
                <a:gd name="T9" fmla="*/ 16284978 h 32"/>
                <a:gd name="T10" fmla="*/ 13369264 w 88"/>
                <a:gd name="T11" fmla="*/ 18611637 h 32"/>
                <a:gd name="T12" fmla="*/ 13369264 w 88"/>
                <a:gd name="T13" fmla="*/ 23264953 h 32"/>
                <a:gd name="T14" fmla="*/ 13369264 w 88"/>
                <a:gd name="T15" fmla="*/ 30243299 h 32"/>
                <a:gd name="T16" fmla="*/ 13369264 w 88"/>
                <a:gd name="T17" fmla="*/ 37223273 h 32"/>
                <a:gd name="T18" fmla="*/ 13369264 w 88"/>
                <a:gd name="T19" fmla="*/ 46529906 h 32"/>
                <a:gd name="T20" fmla="*/ 13369264 w 88"/>
                <a:gd name="T21" fmla="*/ 51181594 h 32"/>
                <a:gd name="T22" fmla="*/ 13369264 w 88"/>
                <a:gd name="T23" fmla="*/ 53508252 h 32"/>
                <a:gd name="T24" fmla="*/ 13369264 w 88"/>
                <a:gd name="T25" fmla="*/ 55834910 h 32"/>
                <a:gd name="T26" fmla="*/ 13369264 w 88"/>
                <a:gd name="T27" fmla="*/ 60488227 h 32"/>
                <a:gd name="T28" fmla="*/ 13369264 w 88"/>
                <a:gd name="T29" fmla="*/ 65141543 h 32"/>
                <a:gd name="T30" fmla="*/ 13369264 w 88"/>
                <a:gd name="T31" fmla="*/ 69793230 h 32"/>
                <a:gd name="T32" fmla="*/ 11459158 w 88"/>
                <a:gd name="T33" fmla="*/ 74446547 h 32"/>
                <a:gd name="T34" fmla="*/ 3820212 w 88"/>
                <a:gd name="T35" fmla="*/ 69793230 h 32"/>
                <a:gd name="T36" fmla="*/ 1910106 w 88"/>
                <a:gd name="T37" fmla="*/ 67466572 h 32"/>
                <a:gd name="T38" fmla="*/ 0 w 88"/>
                <a:gd name="T39" fmla="*/ 65141543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32"/>
                <a:gd name="T62" fmla="*/ 88 w 8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32">
                  <a:moveTo>
                    <a:pt x="88" y="0"/>
                  </a:moveTo>
                  <a:lnTo>
                    <a:pt x="86" y="1"/>
                  </a:lnTo>
                  <a:lnTo>
                    <a:pt x="83" y="1"/>
                  </a:lnTo>
                  <a:lnTo>
                    <a:pt x="74" y="4"/>
                  </a:lnTo>
                  <a:lnTo>
                    <a:pt x="66" y="7"/>
                  </a:lnTo>
                  <a:lnTo>
                    <a:pt x="64" y="8"/>
                  </a:lnTo>
                  <a:lnTo>
                    <a:pt x="62" y="10"/>
                  </a:lnTo>
                  <a:lnTo>
                    <a:pt x="60" y="13"/>
                  </a:lnTo>
                  <a:lnTo>
                    <a:pt x="58" y="16"/>
                  </a:lnTo>
                  <a:lnTo>
                    <a:pt x="50" y="20"/>
                  </a:lnTo>
                  <a:lnTo>
                    <a:pt x="41" y="22"/>
                  </a:lnTo>
                  <a:lnTo>
                    <a:pt x="32" y="23"/>
                  </a:lnTo>
                  <a:lnTo>
                    <a:pt x="24" y="24"/>
                  </a:lnTo>
                  <a:lnTo>
                    <a:pt x="19" y="26"/>
                  </a:lnTo>
                  <a:lnTo>
                    <a:pt x="15" y="28"/>
                  </a:lnTo>
                  <a:lnTo>
                    <a:pt x="11" y="30"/>
                  </a:lnTo>
                  <a:lnTo>
                    <a:pt x="6" y="32"/>
                  </a:lnTo>
                  <a:lnTo>
                    <a:pt x="2" y="30"/>
                  </a:lnTo>
                  <a:lnTo>
                    <a:pt x="1" y="29"/>
                  </a:lnTo>
                  <a:lnTo>
                    <a:pt x="0" y="2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10" name="Freeform 84"/>
            <p:cNvSpPr>
              <a:spLocks/>
            </p:cNvSpPr>
            <p:nvPr/>
          </p:nvSpPr>
          <p:spPr bwMode="auto">
            <a:xfrm>
              <a:off x="5451017" y="3179758"/>
              <a:ext cx="114321" cy="53975"/>
            </a:xfrm>
            <a:custGeom>
              <a:avLst/>
              <a:gdLst>
                <a:gd name="T0" fmla="*/ 11244850 w 78"/>
                <a:gd name="T1" fmla="*/ 0 h 33"/>
                <a:gd name="T2" fmla="*/ 11244850 w 78"/>
                <a:gd name="T3" fmla="*/ 6979934 h 33"/>
                <a:gd name="T4" fmla="*/ 11244850 w 78"/>
                <a:gd name="T5" fmla="*/ 13958239 h 33"/>
                <a:gd name="T6" fmla="*/ 11244850 w 78"/>
                <a:gd name="T7" fmla="*/ 20938173 h 33"/>
                <a:gd name="T8" fmla="*/ 11244850 w 78"/>
                <a:gd name="T9" fmla="*/ 25589833 h 33"/>
                <a:gd name="T10" fmla="*/ 11244850 w 78"/>
                <a:gd name="T11" fmla="*/ 32569768 h 33"/>
                <a:gd name="T12" fmla="*/ 11244850 w 78"/>
                <a:gd name="T13" fmla="*/ 37223057 h 33"/>
                <a:gd name="T14" fmla="*/ 11244850 w 78"/>
                <a:gd name="T15" fmla="*/ 39548072 h 33"/>
                <a:gd name="T16" fmla="*/ 11244850 w 78"/>
                <a:gd name="T17" fmla="*/ 44201362 h 33"/>
                <a:gd name="T18" fmla="*/ 11244850 w 78"/>
                <a:gd name="T19" fmla="*/ 51181296 h 33"/>
                <a:gd name="T20" fmla="*/ 11244850 w 78"/>
                <a:gd name="T21" fmla="*/ 62812890 h 33"/>
                <a:gd name="T22" fmla="*/ 11244850 w 78"/>
                <a:gd name="T23" fmla="*/ 72117840 h 33"/>
                <a:gd name="T24" fmla="*/ 7497054 w 78"/>
                <a:gd name="T25" fmla="*/ 76771129 h 33"/>
                <a:gd name="T26" fmla="*/ 0 w 78"/>
                <a:gd name="T27" fmla="*/ 76771129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33"/>
                <a:gd name="T44" fmla="*/ 78 w 78"/>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33">
                  <a:moveTo>
                    <a:pt x="78" y="0"/>
                  </a:moveTo>
                  <a:lnTo>
                    <a:pt x="69" y="3"/>
                  </a:lnTo>
                  <a:lnTo>
                    <a:pt x="63" y="6"/>
                  </a:lnTo>
                  <a:lnTo>
                    <a:pt x="59" y="9"/>
                  </a:lnTo>
                  <a:lnTo>
                    <a:pt x="55" y="11"/>
                  </a:lnTo>
                  <a:lnTo>
                    <a:pt x="51" y="14"/>
                  </a:lnTo>
                  <a:lnTo>
                    <a:pt x="46" y="16"/>
                  </a:lnTo>
                  <a:lnTo>
                    <a:pt x="38" y="17"/>
                  </a:lnTo>
                  <a:lnTo>
                    <a:pt x="28" y="19"/>
                  </a:lnTo>
                  <a:lnTo>
                    <a:pt x="21" y="22"/>
                  </a:lnTo>
                  <a:lnTo>
                    <a:pt x="14" y="27"/>
                  </a:lnTo>
                  <a:lnTo>
                    <a:pt x="8" y="31"/>
                  </a:lnTo>
                  <a:lnTo>
                    <a:pt x="4" y="33"/>
                  </a:lnTo>
                  <a:lnTo>
                    <a:pt x="0" y="33"/>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11" name="Freeform 85"/>
            <p:cNvSpPr>
              <a:spLocks/>
            </p:cNvSpPr>
            <p:nvPr/>
          </p:nvSpPr>
          <p:spPr bwMode="auto">
            <a:xfrm>
              <a:off x="5103293" y="2797171"/>
              <a:ext cx="306442" cy="73025"/>
            </a:xfrm>
            <a:custGeom>
              <a:avLst/>
              <a:gdLst>
                <a:gd name="T0" fmla="*/ 0 w 210"/>
                <a:gd name="T1" fmla="*/ 0 h 45"/>
                <a:gd name="T2" fmla="*/ 1877579 w 210"/>
                <a:gd name="T3" fmla="*/ 11631652 h 45"/>
                <a:gd name="T4" fmla="*/ 3753694 w 210"/>
                <a:gd name="T5" fmla="*/ 23264933 h 45"/>
                <a:gd name="T6" fmla="*/ 3753694 w 210"/>
                <a:gd name="T7" fmla="*/ 46528237 h 45"/>
                <a:gd name="T8" fmla="*/ 3753694 w 210"/>
                <a:gd name="T9" fmla="*/ 55834862 h 45"/>
                <a:gd name="T10" fmla="*/ 7508852 w 210"/>
                <a:gd name="T11" fmla="*/ 65139858 h 45"/>
                <a:gd name="T12" fmla="*/ 11262546 w 210"/>
                <a:gd name="T13" fmla="*/ 74446483 h 45"/>
                <a:gd name="T14" fmla="*/ 11262546 w 210"/>
                <a:gd name="T15" fmla="*/ 81424823 h 45"/>
                <a:gd name="T16" fmla="*/ 11262546 w 210"/>
                <a:gd name="T17" fmla="*/ 97709787 h 45"/>
                <a:gd name="T18" fmla="*/ 11262546 w 210"/>
                <a:gd name="T19" fmla="*/ 102363100 h 45"/>
                <a:gd name="T20" fmla="*/ 11262546 w 210"/>
                <a:gd name="T21" fmla="*/ 104689756 h 45"/>
                <a:gd name="T22" fmla="*/ 11262546 w 210"/>
                <a:gd name="T23" fmla="*/ 104689756 h 45"/>
                <a:gd name="T24" fmla="*/ 11262546 w 210"/>
                <a:gd name="T25" fmla="*/ 100036444 h 45"/>
                <a:gd name="T26" fmla="*/ 11262546 w 210"/>
                <a:gd name="T27" fmla="*/ 95384760 h 45"/>
                <a:gd name="T28" fmla="*/ 11262546 w 210"/>
                <a:gd name="T29" fmla="*/ 90731448 h 45"/>
                <a:gd name="T30" fmla="*/ 11262546 w 210"/>
                <a:gd name="T31" fmla="*/ 83751479 h 45"/>
                <a:gd name="T32" fmla="*/ 11262546 w 210"/>
                <a:gd name="T33" fmla="*/ 79098167 h 45"/>
                <a:gd name="T34" fmla="*/ 11262546 w 210"/>
                <a:gd name="T35" fmla="*/ 72119827 h 45"/>
                <a:gd name="T36" fmla="*/ 11262546 w 210"/>
                <a:gd name="T37" fmla="*/ 76773140 h 45"/>
                <a:gd name="T38" fmla="*/ 11262546 w 210"/>
                <a:gd name="T39" fmla="*/ 79098167 h 45"/>
                <a:gd name="T40" fmla="*/ 11262546 w 210"/>
                <a:gd name="T41" fmla="*/ 79098167 h 45"/>
                <a:gd name="T42" fmla="*/ 11262546 w 210"/>
                <a:gd name="T43" fmla="*/ 81424823 h 45"/>
                <a:gd name="T44" fmla="*/ 11262546 w 210"/>
                <a:gd name="T45" fmla="*/ 83751479 h 45"/>
                <a:gd name="T46" fmla="*/ 11262546 w 210"/>
                <a:gd name="T47" fmla="*/ 86078135 h 45"/>
                <a:gd name="T48" fmla="*/ 11262546 w 210"/>
                <a:gd name="T49" fmla="*/ 90731448 h 45"/>
                <a:gd name="T50" fmla="*/ 11262546 w 210"/>
                <a:gd name="T51" fmla="*/ 81424823 h 45"/>
                <a:gd name="T52" fmla="*/ 11262546 w 210"/>
                <a:gd name="T53" fmla="*/ 72119827 h 45"/>
                <a:gd name="T54" fmla="*/ 11262546 w 210"/>
                <a:gd name="T55" fmla="*/ 60488175 h 45"/>
                <a:gd name="T56" fmla="*/ 11262546 w 210"/>
                <a:gd name="T57" fmla="*/ 51181550 h 45"/>
                <a:gd name="T58" fmla="*/ 11262546 w 210"/>
                <a:gd name="T59" fmla="*/ 46528237 h 45"/>
                <a:gd name="T60" fmla="*/ 11262546 w 210"/>
                <a:gd name="T61" fmla="*/ 39549898 h 45"/>
                <a:gd name="T62" fmla="*/ 11262546 w 210"/>
                <a:gd name="T63" fmla="*/ 34896585 h 45"/>
                <a:gd name="T64" fmla="*/ 11262546 w 210"/>
                <a:gd name="T65" fmla="*/ 32569929 h 45"/>
                <a:gd name="T66" fmla="*/ 11262546 w 210"/>
                <a:gd name="T67" fmla="*/ 23264933 h 45"/>
                <a:gd name="T68" fmla="*/ 11262546 w 210"/>
                <a:gd name="T69" fmla="*/ 16284965 h 45"/>
                <a:gd name="T70" fmla="*/ 11262546 w 210"/>
                <a:gd name="T71" fmla="*/ 11631652 h 45"/>
                <a:gd name="T72" fmla="*/ 11262546 w 210"/>
                <a:gd name="T73" fmla="*/ 6979969 h 45"/>
                <a:gd name="T74" fmla="*/ 11262546 w 210"/>
                <a:gd name="T75" fmla="*/ 4653313 h 45"/>
                <a:gd name="T76" fmla="*/ 11262546 w 210"/>
                <a:gd name="T77" fmla="*/ 2326656 h 45"/>
                <a:gd name="T78" fmla="*/ 11262546 w 210"/>
                <a:gd name="T79" fmla="*/ 0 h 45"/>
                <a:gd name="T80" fmla="*/ 11262546 w 210"/>
                <a:gd name="T81" fmla="*/ 9304996 h 45"/>
                <a:gd name="T82" fmla="*/ 11262546 w 210"/>
                <a:gd name="T83" fmla="*/ 16284965 h 45"/>
                <a:gd name="T84" fmla="*/ 11262546 w 210"/>
                <a:gd name="T85" fmla="*/ 18611621 h 45"/>
                <a:gd name="T86" fmla="*/ 11262546 w 210"/>
                <a:gd name="T87" fmla="*/ 18611621 h 45"/>
                <a:gd name="T88" fmla="*/ 11262546 w 210"/>
                <a:gd name="T89" fmla="*/ 11631652 h 45"/>
                <a:gd name="T90" fmla="*/ 11262546 w 210"/>
                <a:gd name="T91" fmla="*/ 4653313 h 45"/>
                <a:gd name="T92" fmla="*/ 11262546 w 210"/>
                <a:gd name="T93" fmla="*/ 9304996 h 45"/>
                <a:gd name="T94" fmla="*/ 11262546 w 210"/>
                <a:gd name="T95" fmla="*/ 9304996 h 45"/>
                <a:gd name="T96" fmla="*/ 11262546 w 210"/>
                <a:gd name="T97" fmla="*/ 11631652 h 45"/>
                <a:gd name="T98" fmla="*/ 11262546 w 210"/>
                <a:gd name="T99" fmla="*/ 11631652 h 45"/>
                <a:gd name="T100" fmla="*/ 11262546 w 210"/>
                <a:gd name="T101" fmla="*/ 9304996 h 45"/>
                <a:gd name="T102" fmla="*/ 11262546 w 210"/>
                <a:gd name="T103" fmla="*/ 9304996 h 45"/>
                <a:gd name="T104" fmla="*/ 11262546 w 210"/>
                <a:gd name="T105" fmla="*/ 9304996 h 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45"/>
                <a:gd name="T161" fmla="*/ 210 w 210"/>
                <a:gd name="T162" fmla="*/ 45 h 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45">
                  <a:moveTo>
                    <a:pt x="0" y="0"/>
                  </a:moveTo>
                  <a:lnTo>
                    <a:pt x="1" y="5"/>
                  </a:lnTo>
                  <a:lnTo>
                    <a:pt x="2" y="10"/>
                  </a:lnTo>
                  <a:lnTo>
                    <a:pt x="2" y="20"/>
                  </a:lnTo>
                  <a:lnTo>
                    <a:pt x="2" y="24"/>
                  </a:lnTo>
                  <a:lnTo>
                    <a:pt x="4" y="28"/>
                  </a:lnTo>
                  <a:lnTo>
                    <a:pt x="6" y="32"/>
                  </a:lnTo>
                  <a:lnTo>
                    <a:pt x="10" y="35"/>
                  </a:lnTo>
                  <a:lnTo>
                    <a:pt x="13" y="42"/>
                  </a:lnTo>
                  <a:lnTo>
                    <a:pt x="15" y="44"/>
                  </a:lnTo>
                  <a:lnTo>
                    <a:pt x="18" y="45"/>
                  </a:lnTo>
                  <a:lnTo>
                    <a:pt x="22" y="45"/>
                  </a:lnTo>
                  <a:lnTo>
                    <a:pt x="25" y="43"/>
                  </a:lnTo>
                  <a:lnTo>
                    <a:pt x="28" y="41"/>
                  </a:lnTo>
                  <a:lnTo>
                    <a:pt x="30" y="39"/>
                  </a:lnTo>
                  <a:lnTo>
                    <a:pt x="42" y="36"/>
                  </a:lnTo>
                  <a:lnTo>
                    <a:pt x="55" y="34"/>
                  </a:lnTo>
                  <a:lnTo>
                    <a:pt x="79" y="31"/>
                  </a:lnTo>
                  <a:lnTo>
                    <a:pt x="83" y="33"/>
                  </a:lnTo>
                  <a:lnTo>
                    <a:pt x="86" y="34"/>
                  </a:lnTo>
                  <a:lnTo>
                    <a:pt x="88" y="34"/>
                  </a:lnTo>
                  <a:lnTo>
                    <a:pt x="90" y="35"/>
                  </a:lnTo>
                  <a:lnTo>
                    <a:pt x="92" y="36"/>
                  </a:lnTo>
                  <a:lnTo>
                    <a:pt x="94" y="37"/>
                  </a:lnTo>
                  <a:lnTo>
                    <a:pt x="97" y="39"/>
                  </a:lnTo>
                  <a:lnTo>
                    <a:pt x="105" y="35"/>
                  </a:lnTo>
                  <a:lnTo>
                    <a:pt x="111" y="31"/>
                  </a:lnTo>
                  <a:lnTo>
                    <a:pt x="117" y="26"/>
                  </a:lnTo>
                  <a:lnTo>
                    <a:pt x="125" y="22"/>
                  </a:lnTo>
                  <a:lnTo>
                    <a:pt x="129" y="20"/>
                  </a:lnTo>
                  <a:lnTo>
                    <a:pt x="133" y="17"/>
                  </a:lnTo>
                  <a:lnTo>
                    <a:pt x="136" y="15"/>
                  </a:lnTo>
                  <a:lnTo>
                    <a:pt x="137" y="14"/>
                  </a:lnTo>
                  <a:lnTo>
                    <a:pt x="140" y="10"/>
                  </a:lnTo>
                  <a:lnTo>
                    <a:pt x="141" y="7"/>
                  </a:lnTo>
                  <a:lnTo>
                    <a:pt x="143" y="5"/>
                  </a:lnTo>
                  <a:lnTo>
                    <a:pt x="143" y="3"/>
                  </a:lnTo>
                  <a:lnTo>
                    <a:pt x="145" y="2"/>
                  </a:lnTo>
                  <a:lnTo>
                    <a:pt x="148" y="1"/>
                  </a:lnTo>
                  <a:lnTo>
                    <a:pt x="151" y="0"/>
                  </a:lnTo>
                  <a:lnTo>
                    <a:pt x="153" y="4"/>
                  </a:lnTo>
                  <a:lnTo>
                    <a:pt x="156" y="7"/>
                  </a:lnTo>
                  <a:lnTo>
                    <a:pt x="159" y="8"/>
                  </a:lnTo>
                  <a:lnTo>
                    <a:pt x="163" y="8"/>
                  </a:lnTo>
                  <a:lnTo>
                    <a:pt x="171" y="5"/>
                  </a:lnTo>
                  <a:lnTo>
                    <a:pt x="180" y="2"/>
                  </a:lnTo>
                  <a:lnTo>
                    <a:pt x="185" y="4"/>
                  </a:lnTo>
                  <a:lnTo>
                    <a:pt x="189" y="4"/>
                  </a:lnTo>
                  <a:lnTo>
                    <a:pt x="194" y="5"/>
                  </a:lnTo>
                  <a:lnTo>
                    <a:pt x="197" y="5"/>
                  </a:lnTo>
                  <a:lnTo>
                    <a:pt x="200" y="4"/>
                  </a:lnTo>
                  <a:lnTo>
                    <a:pt x="204" y="4"/>
                  </a:lnTo>
                  <a:lnTo>
                    <a:pt x="210" y="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12" name="Freeform 86"/>
            <p:cNvSpPr>
              <a:spLocks/>
            </p:cNvSpPr>
            <p:nvPr/>
          </p:nvSpPr>
          <p:spPr bwMode="auto">
            <a:xfrm>
              <a:off x="5001673" y="2655884"/>
              <a:ext cx="69863" cy="144462"/>
            </a:xfrm>
            <a:custGeom>
              <a:avLst/>
              <a:gdLst>
                <a:gd name="T0" fmla="*/ 7392768 w 48"/>
                <a:gd name="T1" fmla="*/ 0 h 88"/>
                <a:gd name="T2" fmla="*/ 1848555 w 48"/>
                <a:gd name="T3" fmla="*/ 18611702 h 88"/>
                <a:gd name="T4" fmla="*/ 0 w 48"/>
                <a:gd name="T5" fmla="*/ 39550070 h 88"/>
                <a:gd name="T6" fmla="*/ 0 w 48"/>
                <a:gd name="T7" fmla="*/ 48855106 h 88"/>
                <a:gd name="T8" fmla="*/ 1848555 w 48"/>
                <a:gd name="T9" fmla="*/ 58161771 h 88"/>
                <a:gd name="T10" fmla="*/ 7392768 w 48"/>
                <a:gd name="T11" fmla="*/ 65140141 h 88"/>
                <a:gd name="T12" fmla="*/ 11089879 w 48"/>
                <a:gd name="T13" fmla="*/ 69793474 h 88"/>
                <a:gd name="T14" fmla="*/ 11089879 w 48"/>
                <a:gd name="T15" fmla="*/ 88405175 h 88"/>
                <a:gd name="T16" fmla="*/ 11089879 w 48"/>
                <a:gd name="T17" fmla="*/ 107016877 h 88"/>
                <a:gd name="T18" fmla="*/ 11089879 w 48"/>
                <a:gd name="T19" fmla="*/ 127955245 h 88"/>
                <a:gd name="T20" fmla="*/ 11089879 w 48"/>
                <a:gd name="T21" fmla="*/ 148891983 h 88"/>
                <a:gd name="T22" fmla="*/ 11089879 w 48"/>
                <a:gd name="T23" fmla="*/ 165177019 h 88"/>
                <a:gd name="T24" fmla="*/ 11089879 w 48"/>
                <a:gd name="T25" fmla="*/ 176810350 h 88"/>
                <a:gd name="T26" fmla="*/ 11089879 w 48"/>
                <a:gd name="T27" fmla="*/ 186115387 h 88"/>
                <a:gd name="T28" fmla="*/ 11089879 w 48"/>
                <a:gd name="T29" fmla="*/ 195422052 h 88"/>
                <a:gd name="T30" fmla="*/ 11089879 w 48"/>
                <a:gd name="T31" fmla="*/ 202400422 h 88"/>
                <a:gd name="T32" fmla="*/ 11089879 w 48"/>
                <a:gd name="T33" fmla="*/ 204727088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88"/>
                <a:gd name="T53" fmla="*/ 48 w 48"/>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88">
                  <a:moveTo>
                    <a:pt x="4" y="0"/>
                  </a:moveTo>
                  <a:lnTo>
                    <a:pt x="1" y="8"/>
                  </a:lnTo>
                  <a:lnTo>
                    <a:pt x="0" y="17"/>
                  </a:lnTo>
                  <a:lnTo>
                    <a:pt x="0" y="21"/>
                  </a:lnTo>
                  <a:lnTo>
                    <a:pt x="1" y="25"/>
                  </a:lnTo>
                  <a:lnTo>
                    <a:pt x="4" y="28"/>
                  </a:lnTo>
                  <a:lnTo>
                    <a:pt x="8" y="30"/>
                  </a:lnTo>
                  <a:lnTo>
                    <a:pt x="12" y="38"/>
                  </a:lnTo>
                  <a:lnTo>
                    <a:pt x="14" y="46"/>
                  </a:lnTo>
                  <a:lnTo>
                    <a:pt x="13" y="55"/>
                  </a:lnTo>
                  <a:lnTo>
                    <a:pt x="10" y="64"/>
                  </a:lnTo>
                  <a:lnTo>
                    <a:pt x="12" y="71"/>
                  </a:lnTo>
                  <a:lnTo>
                    <a:pt x="14" y="76"/>
                  </a:lnTo>
                  <a:lnTo>
                    <a:pt x="18" y="80"/>
                  </a:lnTo>
                  <a:lnTo>
                    <a:pt x="23" y="84"/>
                  </a:lnTo>
                  <a:lnTo>
                    <a:pt x="34" y="87"/>
                  </a:lnTo>
                  <a:lnTo>
                    <a:pt x="48" y="8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13" name="Freeform 87"/>
            <p:cNvSpPr>
              <a:spLocks/>
            </p:cNvSpPr>
            <p:nvPr/>
          </p:nvSpPr>
          <p:spPr bwMode="auto">
            <a:xfrm>
              <a:off x="4622193" y="2890834"/>
              <a:ext cx="373129" cy="155574"/>
            </a:xfrm>
            <a:custGeom>
              <a:avLst/>
              <a:gdLst>
                <a:gd name="T0" fmla="*/ 0 w 254"/>
                <a:gd name="T1" fmla="*/ 6979989 h 95"/>
                <a:gd name="T2" fmla="*/ 9413741 w 254"/>
                <a:gd name="T3" fmla="*/ 2326663 h 95"/>
                <a:gd name="T4" fmla="*/ 11297075 w 254"/>
                <a:gd name="T5" fmla="*/ 0 h 95"/>
                <a:gd name="T6" fmla="*/ 11297075 w 254"/>
                <a:gd name="T7" fmla="*/ 0 h 95"/>
                <a:gd name="T8" fmla="*/ 11297075 w 254"/>
                <a:gd name="T9" fmla="*/ 2326663 h 95"/>
                <a:gd name="T10" fmla="*/ 11297075 w 254"/>
                <a:gd name="T11" fmla="*/ 9305022 h 95"/>
                <a:gd name="T12" fmla="*/ 11297075 w 254"/>
                <a:gd name="T13" fmla="*/ 16285011 h 95"/>
                <a:gd name="T14" fmla="*/ 11297075 w 254"/>
                <a:gd name="T15" fmla="*/ 20938337 h 95"/>
                <a:gd name="T16" fmla="*/ 11297075 w 254"/>
                <a:gd name="T17" fmla="*/ 25590034 h 95"/>
                <a:gd name="T18" fmla="*/ 11297075 w 254"/>
                <a:gd name="T19" fmla="*/ 27916697 h 95"/>
                <a:gd name="T20" fmla="*/ 11297075 w 254"/>
                <a:gd name="T21" fmla="*/ 30243360 h 95"/>
                <a:gd name="T22" fmla="*/ 11297075 w 254"/>
                <a:gd name="T23" fmla="*/ 30243360 h 95"/>
                <a:gd name="T24" fmla="*/ 11297075 w 254"/>
                <a:gd name="T25" fmla="*/ 39550011 h 95"/>
                <a:gd name="T26" fmla="*/ 11297075 w 254"/>
                <a:gd name="T27" fmla="*/ 48855034 h 95"/>
                <a:gd name="T28" fmla="*/ 11297075 w 254"/>
                <a:gd name="T29" fmla="*/ 53508360 h 95"/>
                <a:gd name="T30" fmla="*/ 11297075 w 254"/>
                <a:gd name="T31" fmla="*/ 55835023 h 95"/>
                <a:gd name="T32" fmla="*/ 11297075 w 254"/>
                <a:gd name="T33" fmla="*/ 60486719 h 95"/>
                <a:gd name="T34" fmla="*/ 11297075 w 254"/>
                <a:gd name="T35" fmla="*/ 62813382 h 95"/>
                <a:gd name="T36" fmla="*/ 11297075 w 254"/>
                <a:gd name="T37" fmla="*/ 67466708 h 95"/>
                <a:gd name="T38" fmla="*/ 11297075 w 254"/>
                <a:gd name="T39" fmla="*/ 76771731 h 95"/>
                <a:gd name="T40" fmla="*/ 11297075 w 254"/>
                <a:gd name="T41" fmla="*/ 86078382 h 95"/>
                <a:gd name="T42" fmla="*/ 11297075 w 254"/>
                <a:gd name="T43" fmla="*/ 90731708 h 95"/>
                <a:gd name="T44" fmla="*/ 11297075 w 254"/>
                <a:gd name="T45" fmla="*/ 95383405 h 95"/>
                <a:gd name="T46" fmla="*/ 11297075 w 254"/>
                <a:gd name="T47" fmla="*/ 93058371 h 95"/>
                <a:gd name="T48" fmla="*/ 11297075 w 254"/>
                <a:gd name="T49" fmla="*/ 90731708 h 95"/>
                <a:gd name="T50" fmla="*/ 11297075 w 254"/>
                <a:gd name="T51" fmla="*/ 90731708 h 95"/>
                <a:gd name="T52" fmla="*/ 11297075 w 254"/>
                <a:gd name="T53" fmla="*/ 88405045 h 95"/>
                <a:gd name="T54" fmla="*/ 11297075 w 254"/>
                <a:gd name="T55" fmla="*/ 86078382 h 95"/>
                <a:gd name="T56" fmla="*/ 11297075 w 254"/>
                <a:gd name="T57" fmla="*/ 86078382 h 95"/>
                <a:gd name="T58" fmla="*/ 11297075 w 254"/>
                <a:gd name="T59" fmla="*/ 93058371 h 95"/>
                <a:gd name="T60" fmla="*/ 11297075 w 254"/>
                <a:gd name="T61" fmla="*/ 104690057 h 95"/>
                <a:gd name="T62" fmla="*/ 11297075 w 254"/>
                <a:gd name="T63" fmla="*/ 116321742 h 95"/>
                <a:gd name="T64" fmla="*/ 11297075 w 254"/>
                <a:gd name="T65" fmla="*/ 123301731 h 95"/>
                <a:gd name="T66" fmla="*/ 11297075 w 254"/>
                <a:gd name="T67" fmla="*/ 116321742 h 95"/>
                <a:gd name="T68" fmla="*/ 11297075 w 254"/>
                <a:gd name="T69" fmla="*/ 111668416 h 95"/>
                <a:gd name="T70" fmla="*/ 11297075 w 254"/>
                <a:gd name="T71" fmla="*/ 107016720 h 95"/>
                <a:gd name="T72" fmla="*/ 11297075 w 254"/>
                <a:gd name="T73" fmla="*/ 104690057 h 95"/>
                <a:gd name="T74" fmla="*/ 11297075 w 254"/>
                <a:gd name="T75" fmla="*/ 104690057 h 95"/>
                <a:gd name="T76" fmla="*/ 11297075 w 254"/>
                <a:gd name="T77" fmla="*/ 107016720 h 95"/>
                <a:gd name="T78" fmla="*/ 11297075 w 254"/>
                <a:gd name="T79" fmla="*/ 111668416 h 95"/>
                <a:gd name="T80" fmla="*/ 11297075 w 254"/>
                <a:gd name="T81" fmla="*/ 118648405 h 95"/>
                <a:gd name="T82" fmla="*/ 11297075 w 254"/>
                <a:gd name="T83" fmla="*/ 132606753 h 95"/>
                <a:gd name="T84" fmla="*/ 11297075 w 254"/>
                <a:gd name="T85" fmla="*/ 144240068 h 95"/>
                <a:gd name="T86" fmla="*/ 11297075 w 254"/>
                <a:gd name="T87" fmla="*/ 158198417 h 95"/>
                <a:gd name="T88" fmla="*/ 11297075 w 254"/>
                <a:gd name="T89" fmla="*/ 188441776 h 95"/>
                <a:gd name="T90" fmla="*/ 11297075 w 254"/>
                <a:gd name="T91" fmla="*/ 200073462 h 95"/>
                <a:gd name="T92" fmla="*/ 11297075 w 254"/>
                <a:gd name="T93" fmla="*/ 211706776 h 95"/>
                <a:gd name="T94" fmla="*/ 11297075 w 254"/>
                <a:gd name="T95" fmla="*/ 218685136 h 95"/>
                <a:gd name="T96" fmla="*/ 11297075 w 254"/>
                <a:gd name="T97" fmla="*/ 221011799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4"/>
                <a:gd name="T148" fmla="*/ 0 h 95"/>
                <a:gd name="T149" fmla="*/ 254 w 2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4" h="95">
                  <a:moveTo>
                    <a:pt x="0" y="3"/>
                  </a:moveTo>
                  <a:lnTo>
                    <a:pt x="5" y="1"/>
                  </a:lnTo>
                  <a:lnTo>
                    <a:pt x="11" y="0"/>
                  </a:lnTo>
                  <a:lnTo>
                    <a:pt x="17" y="0"/>
                  </a:lnTo>
                  <a:lnTo>
                    <a:pt x="24" y="1"/>
                  </a:lnTo>
                  <a:lnTo>
                    <a:pt x="37" y="4"/>
                  </a:lnTo>
                  <a:lnTo>
                    <a:pt x="48" y="7"/>
                  </a:lnTo>
                  <a:lnTo>
                    <a:pt x="54" y="9"/>
                  </a:lnTo>
                  <a:lnTo>
                    <a:pt x="61" y="11"/>
                  </a:lnTo>
                  <a:lnTo>
                    <a:pt x="67" y="12"/>
                  </a:lnTo>
                  <a:lnTo>
                    <a:pt x="68" y="13"/>
                  </a:lnTo>
                  <a:lnTo>
                    <a:pt x="69" y="13"/>
                  </a:lnTo>
                  <a:lnTo>
                    <a:pt x="70" y="17"/>
                  </a:lnTo>
                  <a:lnTo>
                    <a:pt x="71" y="21"/>
                  </a:lnTo>
                  <a:lnTo>
                    <a:pt x="72" y="23"/>
                  </a:lnTo>
                  <a:lnTo>
                    <a:pt x="72" y="24"/>
                  </a:lnTo>
                  <a:lnTo>
                    <a:pt x="74" y="26"/>
                  </a:lnTo>
                  <a:lnTo>
                    <a:pt x="76" y="27"/>
                  </a:lnTo>
                  <a:lnTo>
                    <a:pt x="79" y="29"/>
                  </a:lnTo>
                  <a:lnTo>
                    <a:pt x="83" y="33"/>
                  </a:lnTo>
                  <a:lnTo>
                    <a:pt x="86" y="37"/>
                  </a:lnTo>
                  <a:lnTo>
                    <a:pt x="90" y="39"/>
                  </a:lnTo>
                  <a:lnTo>
                    <a:pt x="95" y="41"/>
                  </a:lnTo>
                  <a:lnTo>
                    <a:pt x="108" y="40"/>
                  </a:lnTo>
                  <a:lnTo>
                    <a:pt x="121" y="39"/>
                  </a:lnTo>
                  <a:lnTo>
                    <a:pt x="123" y="39"/>
                  </a:lnTo>
                  <a:lnTo>
                    <a:pt x="124" y="38"/>
                  </a:lnTo>
                  <a:lnTo>
                    <a:pt x="126" y="37"/>
                  </a:lnTo>
                  <a:lnTo>
                    <a:pt x="127" y="37"/>
                  </a:lnTo>
                  <a:lnTo>
                    <a:pt x="130" y="40"/>
                  </a:lnTo>
                  <a:lnTo>
                    <a:pt x="133" y="45"/>
                  </a:lnTo>
                  <a:lnTo>
                    <a:pt x="136" y="50"/>
                  </a:lnTo>
                  <a:lnTo>
                    <a:pt x="139" y="53"/>
                  </a:lnTo>
                  <a:lnTo>
                    <a:pt x="144" y="50"/>
                  </a:lnTo>
                  <a:lnTo>
                    <a:pt x="150" y="48"/>
                  </a:lnTo>
                  <a:lnTo>
                    <a:pt x="155" y="46"/>
                  </a:lnTo>
                  <a:lnTo>
                    <a:pt x="156" y="45"/>
                  </a:lnTo>
                  <a:lnTo>
                    <a:pt x="157" y="45"/>
                  </a:lnTo>
                  <a:lnTo>
                    <a:pt x="170" y="46"/>
                  </a:lnTo>
                  <a:lnTo>
                    <a:pt x="182" y="48"/>
                  </a:lnTo>
                  <a:lnTo>
                    <a:pt x="194" y="51"/>
                  </a:lnTo>
                  <a:lnTo>
                    <a:pt x="206" y="57"/>
                  </a:lnTo>
                  <a:lnTo>
                    <a:pt x="210" y="62"/>
                  </a:lnTo>
                  <a:lnTo>
                    <a:pt x="215" y="68"/>
                  </a:lnTo>
                  <a:lnTo>
                    <a:pt x="226" y="81"/>
                  </a:lnTo>
                  <a:lnTo>
                    <a:pt x="233" y="86"/>
                  </a:lnTo>
                  <a:lnTo>
                    <a:pt x="240" y="91"/>
                  </a:lnTo>
                  <a:lnTo>
                    <a:pt x="247" y="94"/>
                  </a:lnTo>
                  <a:lnTo>
                    <a:pt x="254" y="95"/>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14" name="Freeform 88"/>
            <p:cNvSpPr>
              <a:spLocks/>
            </p:cNvSpPr>
            <p:nvPr/>
          </p:nvSpPr>
          <p:spPr bwMode="auto">
            <a:xfrm>
              <a:off x="4974681" y="3330571"/>
              <a:ext cx="597007" cy="295274"/>
            </a:xfrm>
            <a:custGeom>
              <a:avLst/>
              <a:gdLst>
                <a:gd name="T0" fmla="*/ 0 w 408"/>
                <a:gd name="T1" fmla="*/ 0 h 181"/>
                <a:gd name="T2" fmla="*/ 11268042 w 408"/>
                <a:gd name="T3" fmla="*/ 18611664 h 181"/>
                <a:gd name="T4" fmla="*/ 11268042 w 408"/>
                <a:gd name="T5" fmla="*/ 116321680 h 181"/>
                <a:gd name="T6" fmla="*/ 11268042 w 408"/>
                <a:gd name="T7" fmla="*/ 144238362 h 181"/>
                <a:gd name="T8" fmla="*/ 11268042 w 408"/>
                <a:gd name="T9" fmla="*/ 144238362 h 181"/>
                <a:gd name="T10" fmla="*/ 11268042 w 408"/>
                <a:gd name="T11" fmla="*/ 144238362 h 181"/>
                <a:gd name="T12" fmla="*/ 11268042 w 408"/>
                <a:gd name="T13" fmla="*/ 141913329 h 181"/>
                <a:gd name="T14" fmla="*/ 11268042 w 408"/>
                <a:gd name="T15" fmla="*/ 139586668 h 181"/>
                <a:gd name="T16" fmla="*/ 11268042 w 408"/>
                <a:gd name="T17" fmla="*/ 137260006 h 181"/>
                <a:gd name="T18" fmla="*/ 11268042 w 408"/>
                <a:gd name="T19" fmla="*/ 137260006 h 181"/>
                <a:gd name="T20" fmla="*/ 11268042 w 408"/>
                <a:gd name="T21" fmla="*/ 139586668 h 181"/>
                <a:gd name="T22" fmla="*/ 11268042 w 408"/>
                <a:gd name="T23" fmla="*/ 221011681 h 181"/>
                <a:gd name="T24" fmla="*/ 11268042 w 408"/>
                <a:gd name="T25" fmla="*/ 209380001 h 181"/>
                <a:gd name="T26" fmla="*/ 11268042 w 408"/>
                <a:gd name="T27" fmla="*/ 332680037 h 181"/>
                <a:gd name="T28" fmla="*/ 11268042 w 408"/>
                <a:gd name="T29" fmla="*/ 407126694 h 181"/>
                <a:gd name="T30" fmla="*/ 11268042 w 408"/>
                <a:gd name="T31" fmla="*/ 421085035 h 1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181"/>
                <a:gd name="T50" fmla="*/ 408 w 408"/>
                <a:gd name="T51" fmla="*/ 181 h 1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181">
                  <a:moveTo>
                    <a:pt x="0" y="0"/>
                  </a:moveTo>
                  <a:lnTo>
                    <a:pt x="30" y="8"/>
                  </a:lnTo>
                  <a:lnTo>
                    <a:pt x="58" y="50"/>
                  </a:lnTo>
                  <a:lnTo>
                    <a:pt x="98" y="62"/>
                  </a:lnTo>
                  <a:lnTo>
                    <a:pt x="108" y="62"/>
                  </a:lnTo>
                  <a:lnTo>
                    <a:pt x="119" y="62"/>
                  </a:lnTo>
                  <a:lnTo>
                    <a:pt x="131" y="61"/>
                  </a:lnTo>
                  <a:lnTo>
                    <a:pt x="144" y="60"/>
                  </a:lnTo>
                  <a:lnTo>
                    <a:pt x="169" y="59"/>
                  </a:lnTo>
                  <a:lnTo>
                    <a:pt x="181" y="59"/>
                  </a:lnTo>
                  <a:lnTo>
                    <a:pt x="191" y="60"/>
                  </a:lnTo>
                  <a:lnTo>
                    <a:pt x="247" y="95"/>
                  </a:lnTo>
                  <a:lnTo>
                    <a:pt x="303" y="90"/>
                  </a:lnTo>
                  <a:lnTo>
                    <a:pt x="334" y="143"/>
                  </a:lnTo>
                  <a:lnTo>
                    <a:pt x="380" y="175"/>
                  </a:lnTo>
                  <a:lnTo>
                    <a:pt x="408" y="18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15" name="Freeform 89"/>
            <p:cNvSpPr>
              <a:spLocks/>
            </p:cNvSpPr>
            <p:nvPr/>
          </p:nvSpPr>
          <p:spPr bwMode="auto">
            <a:xfrm>
              <a:off x="4687292" y="3327395"/>
              <a:ext cx="165131" cy="301625"/>
            </a:xfrm>
            <a:custGeom>
              <a:avLst/>
              <a:gdLst>
                <a:gd name="T0" fmla="*/ 11178147 w 113"/>
                <a:gd name="T1" fmla="*/ 0 h 185"/>
                <a:gd name="T2" fmla="*/ 11178147 w 113"/>
                <a:gd name="T3" fmla="*/ 27916565 h 185"/>
                <a:gd name="T4" fmla="*/ 11178147 w 113"/>
                <a:gd name="T5" fmla="*/ 18611587 h 185"/>
                <a:gd name="T6" fmla="*/ 0 w 113"/>
                <a:gd name="T7" fmla="*/ 55834760 h 185"/>
                <a:gd name="T8" fmla="*/ 11178147 w 113"/>
                <a:gd name="T9" fmla="*/ 134932780 h 185"/>
                <a:gd name="T10" fmla="*/ 11178147 w 113"/>
                <a:gd name="T11" fmla="*/ 290802170 h 185"/>
                <a:gd name="T12" fmla="*/ 11178147 w 113"/>
                <a:gd name="T13" fmla="*/ 307087104 h 185"/>
                <a:gd name="T14" fmla="*/ 11178147 w 113"/>
                <a:gd name="T15" fmla="*/ 323372039 h 185"/>
                <a:gd name="T16" fmla="*/ 11178147 w 113"/>
                <a:gd name="T17" fmla="*/ 355941908 h 185"/>
                <a:gd name="T18" fmla="*/ 11178147 w 113"/>
                <a:gd name="T19" fmla="*/ 386186754 h 185"/>
                <a:gd name="T20" fmla="*/ 11178147 w 113"/>
                <a:gd name="T21" fmla="*/ 397818385 h 185"/>
                <a:gd name="T22" fmla="*/ 11178147 w 113"/>
                <a:gd name="T23" fmla="*/ 407123364 h 185"/>
                <a:gd name="T24" fmla="*/ 11178147 w 113"/>
                <a:gd name="T25" fmla="*/ 430388254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185"/>
                <a:gd name="T41" fmla="*/ 113 w 113"/>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185">
                  <a:moveTo>
                    <a:pt x="72" y="0"/>
                  </a:moveTo>
                  <a:lnTo>
                    <a:pt x="38" y="12"/>
                  </a:lnTo>
                  <a:lnTo>
                    <a:pt x="10" y="8"/>
                  </a:lnTo>
                  <a:lnTo>
                    <a:pt x="0" y="24"/>
                  </a:lnTo>
                  <a:lnTo>
                    <a:pt x="8" y="58"/>
                  </a:lnTo>
                  <a:lnTo>
                    <a:pt x="14" y="125"/>
                  </a:lnTo>
                  <a:lnTo>
                    <a:pt x="18" y="132"/>
                  </a:lnTo>
                  <a:lnTo>
                    <a:pt x="22" y="139"/>
                  </a:lnTo>
                  <a:lnTo>
                    <a:pt x="33" y="153"/>
                  </a:lnTo>
                  <a:lnTo>
                    <a:pt x="46" y="166"/>
                  </a:lnTo>
                  <a:lnTo>
                    <a:pt x="52" y="171"/>
                  </a:lnTo>
                  <a:lnTo>
                    <a:pt x="58" y="175"/>
                  </a:lnTo>
                  <a:lnTo>
                    <a:pt x="113" y="185"/>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16" name="Freeform 90"/>
            <p:cNvSpPr>
              <a:spLocks/>
            </p:cNvSpPr>
            <p:nvPr/>
          </p:nvSpPr>
          <p:spPr bwMode="auto">
            <a:xfrm>
              <a:off x="4890528" y="3746495"/>
              <a:ext cx="66687" cy="26987"/>
            </a:xfrm>
            <a:custGeom>
              <a:avLst/>
              <a:gdLst>
                <a:gd name="T0" fmla="*/ 0 w 46"/>
                <a:gd name="T1" fmla="*/ 39550913 h 17"/>
                <a:gd name="T2" fmla="*/ 9168674 w 46"/>
                <a:gd name="T3" fmla="*/ 0 h 17"/>
                <a:gd name="T4" fmla="*/ 0 60000 65536"/>
                <a:gd name="T5" fmla="*/ 0 60000 65536"/>
                <a:gd name="T6" fmla="*/ 0 w 46"/>
                <a:gd name="T7" fmla="*/ 0 h 17"/>
                <a:gd name="T8" fmla="*/ 46 w 46"/>
                <a:gd name="T9" fmla="*/ 17 h 17"/>
              </a:gdLst>
              <a:ahLst/>
              <a:cxnLst>
                <a:cxn ang="T4">
                  <a:pos x="T0" y="T1"/>
                </a:cxn>
                <a:cxn ang="T5">
                  <a:pos x="T2" y="T3"/>
                </a:cxn>
              </a:cxnLst>
              <a:rect l="T6" t="T7" r="T8" b="T9"/>
              <a:pathLst>
                <a:path w="46" h="17">
                  <a:moveTo>
                    <a:pt x="0" y="17"/>
                  </a:moveTo>
                  <a:lnTo>
                    <a:pt x="46"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17" name="Freeform 91"/>
            <p:cNvSpPr>
              <a:spLocks/>
            </p:cNvSpPr>
            <p:nvPr/>
          </p:nvSpPr>
          <p:spPr bwMode="auto">
            <a:xfrm>
              <a:off x="5573276" y="3625845"/>
              <a:ext cx="385831" cy="382587"/>
            </a:xfrm>
            <a:custGeom>
              <a:avLst/>
              <a:gdLst>
                <a:gd name="T0" fmla="*/ 3726938 w 264"/>
                <a:gd name="T1" fmla="*/ 11631649 h 235"/>
                <a:gd name="T2" fmla="*/ 11180815 w 264"/>
                <a:gd name="T3" fmla="*/ 46528224 h 235"/>
                <a:gd name="T4" fmla="*/ 11180815 w 264"/>
                <a:gd name="T5" fmla="*/ 93056448 h 235"/>
                <a:gd name="T6" fmla="*/ 11180815 w 264"/>
                <a:gd name="T7" fmla="*/ 74446462 h 235"/>
                <a:gd name="T8" fmla="*/ 11180815 w 264"/>
                <a:gd name="T9" fmla="*/ 69793151 h 235"/>
                <a:gd name="T10" fmla="*/ 11180815 w 264"/>
                <a:gd name="T11" fmla="*/ 74446462 h 235"/>
                <a:gd name="T12" fmla="*/ 11180815 w 264"/>
                <a:gd name="T13" fmla="*/ 90731422 h 235"/>
                <a:gd name="T14" fmla="*/ 11180815 w 264"/>
                <a:gd name="T15" fmla="*/ 107016381 h 235"/>
                <a:gd name="T16" fmla="*/ 11180815 w 264"/>
                <a:gd name="T17" fmla="*/ 132606334 h 235"/>
                <a:gd name="T18" fmla="*/ 11180815 w 264"/>
                <a:gd name="T19" fmla="*/ 148891294 h 235"/>
                <a:gd name="T20" fmla="*/ 11180815 w 264"/>
                <a:gd name="T21" fmla="*/ 160522943 h 235"/>
                <a:gd name="T22" fmla="*/ 11180815 w 264"/>
                <a:gd name="T23" fmla="*/ 186114525 h 235"/>
                <a:gd name="T24" fmla="*/ 11180815 w 264"/>
                <a:gd name="T25" fmla="*/ 190766207 h 235"/>
                <a:gd name="T26" fmla="*/ 11180815 w 264"/>
                <a:gd name="T27" fmla="*/ 214031133 h 235"/>
                <a:gd name="T28" fmla="*/ 11180815 w 264"/>
                <a:gd name="T29" fmla="*/ 237296060 h 235"/>
                <a:gd name="T30" fmla="*/ 11180815 w 264"/>
                <a:gd name="T31" fmla="*/ 267539324 h 235"/>
                <a:gd name="T32" fmla="*/ 11180815 w 264"/>
                <a:gd name="T33" fmla="*/ 295455933 h 235"/>
                <a:gd name="T34" fmla="*/ 11180815 w 264"/>
                <a:gd name="T35" fmla="*/ 295455933 h 235"/>
                <a:gd name="T36" fmla="*/ 11180815 w 264"/>
                <a:gd name="T37" fmla="*/ 276844317 h 235"/>
                <a:gd name="T38" fmla="*/ 11180815 w 264"/>
                <a:gd name="T39" fmla="*/ 267539324 h 235"/>
                <a:gd name="T40" fmla="*/ 11180815 w 264"/>
                <a:gd name="T41" fmla="*/ 265212668 h 235"/>
                <a:gd name="T42" fmla="*/ 11180815 w 264"/>
                <a:gd name="T43" fmla="*/ 283824284 h 235"/>
                <a:gd name="T44" fmla="*/ 11180815 w 264"/>
                <a:gd name="T45" fmla="*/ 295455933 h 235"/>
                <a:gd name="T46" fmla="*/ 11180815 w 264"/>
                <a:gd name="T47" fmla="*/ 300109244 h 235"/>
                <a:gd name="T48" fmla="*/ 11180815 w 264"/>
                <a:gd name="T49" fmla="*/ 304762555 h 235"/>
                <a:gd name="T50" fmla="*/ 11180815 w 264"/>
                <a:gd name="T51" fmla="*/ 311740892 h 235"/>
                <a:gd name="T52" fmla="*/ 11180815 w 264"/>
                <a:gd name="T53" fmla="*/ 318720859 h 235"/>
                <a:gd name="T54" fmla="*/ 11180815 w 264"/>
                <a:gd name="T55" fmla="*/ 318720859 h 235"/>
                <a:gd name="T56" fmla="*/ 11180815 w 264"/>
                <a:gd name="T57" fmla="*/ 323372541 h 235"/>
                <a:gd name="T58" fmla="*/ 11180815 w 264"/>
                <a:gd name="T59" fmla="*/ 335005819 h 235"/>
                <a:gd name="T60" fmla="*/ 11180815 w 264"/>
                <a:gd name="T61" fmla="*/ 341984156 h 235"/>
                <a:gd name="T62" fmla="*/ 11180815 w 264"/>
                <a:gd name="T63" fmla="*/ 362922427 h 235"/>
                <a:gd name="T64" fmla="*/ 11180815 w 264"/>
                <a:gd name="T65" fmla="*/ 388514010 h 235"/>
                <a:gd name="T66" fmla="*/ 11180815 w 264"/>
                <a:gd name="T67" fmla="*/ 446673882 h 235"/>
                <a:gd name="T68" fmla="*/ 11180815 w 264"/>
                <a:gd name="T69" fmla="*/ 472263835 h 235"/>
                <a:gd name="T70" fmla="*/ 11180815 w 264"/>
                <a:gd name="T71" fmla="*/ 486223769 h 235"/>
                <a:gd name="T72" fmla="*/ 11180815 w 264"/>
                <a:gd name="T73" fmla="*/ 504835384 h 235"/>
                <a:gd name="T74" fmla="*/ 11180815 w 264"/>
                <a:gd name="T75" fmla="*/ 511813721 h 235"/>
                <a:gd name="T76" fmla="*/ 11180815 w 264"/>
                <a:gd name="T77" fmla="*/ 514140377 h 235"/>
                <a:gd name="T78" fmla="*/ 11180815 w 264"/>
                <a:gd name="T79" fmla="*/ 528098681 h 235"/>
                <a:gd name="T80" fmla="*/ 11180815 w 264"/>
                <a:gd name="T81" fmla="*/ 535078648 h 235"/>
                <a:gd name="T82" fmla="*/ 11180815 w 264"/>
                <a:gd name="T83" fmla="*/ 542056986 h 235"/>
                <a:gd name="T84" fmla="*/ 11180815 w 264"/>
                <a:gd name="T85" fmla="*/ 546710297 h 235"/>
                <a:gd name="T86" fmla="*/ 11180815 w 264"/>
                <a:gd name="T87" fmla="*/ 542056986 h 2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4"/>
                <a:gd name="T133" fmla="*/ 0 h 235"/>
                <a:gd name="T134" fmla="*/ 264 w 264"/>
                <a:gd name="T135" fmla="*/ 235 h 2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4" h="235">
                  <a:moveTo>
                    <a:pt x="0" y="0"/>
                  </a:moveTo>
                  <a:lnTo>
                    <a:pt x="2" y="5"/>
                  </a:lnTo>
                  <a:lnTo>
                    <a:pt x="5" y="10"/>
                  </a:lnTo>
                  <a:lnTo>
                    <a:pt x="13" y="20"/>
                  </a:lnTo>
                  <a:lnTo>
                    <a:pt x="21" y="31"/>
                  </a:lnTo>
                  <a:lnTo>
                    <a:pt x="28" y="40"/>
                  </a:lnTo>
                  <a:lnTo>
                    <a:pt x="30" y="35"/>
                  </a:lnTo>
                  <a:lnTo>
                    <a:pt x="32" y="32"/>
                  </a:lnTo>
                  <a:lnTo>
                    <a:pt x="35" y="30"/>
                  </a:lnTo>
                  <a:lnTo>
                    <a:pt x="38" y="30"/>
                  </a:lnTo>
                  <a:lnTo>
                    <a:pt x="46" y="30"/>
                  </a:lnTo>
                  <a:lnTo>
                    <a:pt x="56" y="32"/>
                  </a:lnTo>
                  <a:lnTo>
                    <a:pt x="61" y="35"/>
                  </a:lnTo>
                  <a:lnTo>
                    <a:pt x="64" y="39"/>
                  </a:lnTo>
                  <a:lnTo>
                    <a:pt x="68" y="43"/>
                  </a:lnTo>
                  <a:lnTo>
                    <a:pt x="73" y="46"/>
                  </a:lnTo>
                  <a:lnTo>
                    <a:pt x="75" y="51"/>
                  </a:lnTo>
                  <a:lnTo>
                    <a:pt x="77" y="57"/>
                  </a:lnTo>
                  <a:lnTo>
                    <a:pt x="78" y="62"/>
                  </a:lnTo>
                  <a:lnTo>
                    <a:pt x="79" y="64"/>
                  </a:lnTo>
                  <a:lnTo>
                    <a:pt x="77" y="69"/>
                  </a:lnTo>
                  <a:lnTo>
                    <a:pt x="75" y="75"/>
                  </a:lnTo>
                  <a:lnTo>
                    <a:pt x="74" y="80"/>
                  </a:lnTo>
                  <a:lnTo>
                    <a:pt x="73" y="82"/>
                  </a:lnTo>
                  <a:lnTo>
                    <a:pt x="74" y="88"/>
                  </a:lnTo>
                  <a:lnTo>
                    <a:pt x="76" y="92"/>
                  </a:lnTo>
                  <a:lnTo>
                    <a:pt x="78" y="97"/>
                  </a:lnTo>
                  <a:lnTo>
                    <a:pt x="81" y="102"/>
                  </a:lnTo>
                  <a:lnTo>
                    <a:pt x="78" y="108"/>
                  </a:lnTo>
                  <a:lnTo>
                    <a:pt x="75" y="115"/>
                  </a:lnTo>
                  <a:lnTo>
                    <a:pt x="72" y="121"/>
                  </a:lnTo>
                  <a:lnTo>
                    <a:pt x="69" y="127"/>
                  </a:lnTo>
                  <a:lnTo>
                    <a:pt x="78" y="128"/>
                  </a:lnTo>
                  <a:lnTo>
                    <a:pt x="85" y="127"/>
                  </a:lnTo>
                  <a:lnTo>
                    <a:pt x="92" y="124"/>
                  </a:lnTo>
                  <a:lnTo>
                    <a:pt x="99" y="119"/>
                  </a:lnTo>
                  <a:lnTo>
                    <a:pt x="103" y="117"/>
                  </a:lnTo>
                  <a:lnTo>
                    <a:pt x="107" y="115"/>
                  </a:lnTo>
                  <a:lnTo>
                    <a:pt x="110" y="114"/>
                  </a:lnTo>
                  <a:lnTo>
                    <a:pt x="111" y="114"/>
                  </a:lnTo>
                  <a:lnTo>
                    <a:pt x="115" y="118"/>
                  </a:lnTo>
                  <a:lnTo>
                    <a:pt x="118" y="122"/>
                  </a:lnTo>
                  <a:lnTo>
                    <a:pt x="120" y="125"/>
                  </a:lnTo>
                  <a:lnTo>
                    <a:pt x="125" y="127"/>
                  </a:lnTo>
                  <a:lnTo>
                    <a:pt x="130" y="128"/>
                  </a:lnTo>
                  <a:lnTo>
                    <a:pt x="135" y="129"/>
                  </a:lnTo>
                  <a:lnTo>
                    <a:pt x="139" y="131"/>
                  </a:lnTo>
                  <a:lnTo>
                    <a:pt x="141" y="131"/>
                  </a:lnTo>
                  <a:lnTo>
                    <a:pt x="143" y="134"/>
                  </a:lnTo>
                  <a:lnTo>
                    <a:pt x="144" y="136"/>
                  </a:lnTo>
                  <a:lnTo>
                    <a:pt x="145" y="137"/>
                  </a:lnTo>
                  <a:lnTo>
                    <a:pt x="146" y="137"/>
                  </a:lnTo>
                  <a:lnTo>
                    <a:pt x="148" y="137"/>
                  </a:lnTo>
                  <a:lnTo>
                    <a:pt x="151" y="139"/>
                  </a:lnTo>
                  <a:lnTo>
                    <a:pt x="155" y="141"/>
                  </a:lnTo>
                  <a:lnTo>
                    <a:pt x="159" y="144"/>
                  </a:lnTo>
                  <a:lnTo>
                    <a:pt x="162" y="146"/>
                  </a:lnTo>
                  <a:lnTo>
                    <a:pt x="163" y="147"/>
                  </a:lnTo>
                  <a:lnTo>
                    <a:pt x="166" y="152"/>
                  </a:lnTo>
                  <a:lnTo>
                    <a:pt x="168" y="156"/>
                  </a:lnTo>
                  <a:lnTo>
                    <a:pt x="168" y="161"/>
                  </a:lnTo>
                  <a:lnTo>
                    <a:pt x="167" y="167"/>
                  </a:lnTo>
                  <a:lnTo>
                    <a:pt x="168" y="179"/>
                  </a:lnTo>
                  <a:lnTo>
                    <a:pt x="171" y="192"/>
                  </a:lnTo>
                  <a:lnTo>
                    <a:pt x="173" y="198"/>
                  </a:lnTo>
                  <a:lnTo>
                    <a:pt x="177" y="203"/>
                  </a:lnTo>
                  <a:lnTo>
                    <a:pt x="181" y="207"/>
                  </a:lnTo>
                  <a:lnTo>
                    <a:pt x="187" y="209"/>
                  </a:lnTo>
                  <a:lnTo>
                    <a:pt x="198" y="213"/>
                  </a:lnTo>
                  <a:lnTo>
                    <a:pt x="208" y="217"/>
                  </a:lnTo>
                  <a:lnTo>
                    <a:pt x="212" y="219"/>
                  </a:lnTo>
                  <a:lnTo>
                    <a:pt x="216" y="220"/>
                  </a:lnTo>
                  <a:lnTo>
                    <a:pt x="219" y="221"/>
                  </a:lnTo>
                  <a:lnTo>
                    <a:pt x="220" y="221"/>
                  </a:lnTo>
                  <a:lnTo>
                    <a:pt x="223" y="224"/>
                  </a:lnTo>
                  <a:lnTo>
                    <a:pt x="225" y="227"/>
                  </a:lnTo>
                  <a:lnTo>
                    <a:pt x="230" y="229"/>
                  </a:lnTo>
                  <a:lnTo>
                    <a:pt x="236" y="230"/>
                  </a:lnTo>
                  <a:lnTo>
                    <a:pt x="244" y="231"/>
                  </a:lnTo>
                  <a:lnTo>
                    <a:pt x="250" y="233"/>
                  </a:lnTo>
                  <a:lnTo>
                    <a:pt x="256" y="235"/>
                  </a:lnTo>
                  <a:lnTo>
                    <a:pt x="259" y="235"/>
                  </a:lnTo>
                  <a:lnTo>
                    <a:pt x="261" y="234"/>
                  </a:lnTo>
                  <a:lnTo>
                    <a:pt x="263" y="233"/>
                  </a:lnTo>
                  <a:lnTo>
                    <a:pt x="264" y="233"/>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18" name="Freeform 92"/>
            <p:cNvSpPr>
              <a:spLocks/>
            </p:cNvSpPr>
            <p:nvPr/>
          </p:nvSpPr>
          <p:spPr bwMode="auto">
            <a:xfrm>
              <a:off x="5003261" y="3938583"/>
              <a:ext cx="26994" cy="119062"/>
            </a:xfrm>
            <a:custGeom>
              <a:avLst/>
              <a:gdLst>
                <a:gd name="T0" fmla="*/ 17657103 w 18"/>
                <a:gd name="T1" fmla="*/ 0 h 73"/>
                <a:gd name="T2" fmla="*/ 17657103 w 18"/>
                <a:gd name="T3" fmla="*/ 9305018 h 73"/>
                <a:gd name="T4" fmla="*/ 17657103 w 18"/>
                <a:gd name="T5" fmla="*/ 16285004 h 73"/>
                <a:gd name="T6" fmla="*/ 17657103 w 18"/>
                <a:gd name="T7" fmla="*/ 20938328 h 73"/>
                <a:gd name="T8" fmla="*/ 17657103 w 18"/>
                <a:gd name="T9" fmla="*/ 23264990 h 73"/>
                <a:gd name="T10" fmla="*/ 17657103 w 18"/>
                <a:gd name="T11" fmla="*/ 30243346 h 73"/>
                <a:gd name="T12" fmla="*/ 17657103 w 18"/>
                <a:gd name="T13" fmla="*/ 34896670 h 73"/>
                <a:gd name="T14" fmla="*/ 15695702 w 18"/>
                <a:gd name="T15" fmla="*/ 41876656 h 73"/>
                <a:gd name="T16" fmla="*/ 13732804 w 18"/>
                <a:gd name="T17" fmla="*/ 67466678 h 73"/>
                <a:gd name="T18" fmla="*/ 13732804 w 18"/>
                <a:gd name="T19" fmla="*/ 83751682 h 73"/>
                <a:gd name="T20" fmla="*/ 11771402 w 18"/>
                <a:gd name="T21" fmla="*/ 95383363 h 73"/>
                <a:gd name="T22" fmla="*/ 11771402 w 18"/>
                <a:gd name="T23" fmla="*/ 104690010 h 73"/>
                <a:gd name="T24" fmla="*/ 7847103 w 18"/>
                <a:gd name="T25" fmla="*/ 118648353 h 73"/>
                <a:gd name="T26" fmla="*/ 3924299 w 18"/>
                <a:gd name="T27" fmla="*/ 127953371 h 73"/>
                <a:gd name="T28" fmla="*/ 0 w 18"/>
                <a:gd name="T29" fmla="*/ 141913342 h 73"/>
                <a:gd name="T30" fmla="*/ 1961402 w 18"/>
                <a:gd name="T31" fmla="*/ 151218361 h 73"/>
                <a:gd name="T32" fmla="*/ 5885701 w 18"/>
                <a:gd name="T33" fmla="*/ 162850041 h 73"/>
                <a:gd name="T34" fmla="*/ 7847103 w 18"/>
                <a:gd name="T35" fmla="*/ 167503365 h 73"/>
                <a:gd name="T36" fmla="*/ 11771402 w 18"/>
                <a:gd name="T37" fmla="*/ 169830027 h 73"/>
                <a:gd name="T38" fmla="*/ 15695702 w 18"/>
                <a:gd name="T39" fmla="*/ 169830027 h 73"/>
                <a:gd name="T40" fmla="*/ 17657103 w 18"/>
                <a:gd name="T41" fmla="*/ 165176703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73"/>
                <a:gd name="T65" fmla="*/ 18 w 18"/>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73">
                  <a:moveTo>
                    <a:pt x="18" y="0"/>
                  </a:moveTo>
                  <a:lnTo>
                    <a:pt x="15" y="4"/>
                  </a:lnTo>
                  <a:lnTo>
                    <a:pt x="13" y="7"/>
                  </a:lnTo>
                  <a:lnTo>
                    <a:pt x="12" y="9"/>
                  </a:lnTo>
                  <a:lnTo>
                    <a:pt x="11" y="10"/>
                  </a:lnTo>
                  <a:lnTo>
                    <a:pt x="10" y="13"/>
                  </a:lnTo>
                  <a:lnTo>
                    <a:pt x="9" y="15"/>
                  </a:lnTo>
                  <a:lnTo>
                    <a:pt x="8" y="18"/>
                  </a:lnTo>
                  <a:lnTo>
                    <a:pt x="7" y="29"/>
                  </a:lnTo>
                  <a:lnTo>
                    <a:pt x="7" y="36"/>
                  </a:lnTo>
                  <a:lnTo>
                    <a:pt x="6" y="41"/>
                  </a:lnTo>
                  <a:lnTo>
                    <a:pt x="6" y="45"/>
                  </a:lnTo>
                  <a:lnTo>
                    <a:pt x="4" y="51"/>
                  </a:lnTo>
                  <a:lnTo>
                    <a:pt x="2" y="55"/>
                  </a:lnTo>
                  <a:lnTo>
                    <a:pt x="0" y="61"/>
                  </a:lnTo>
                  <a:lnTo>
                    <a:pt x="1" y="65"/>
                  </a:lnTo>
                  <a:lnTo>
                    <a:pt x="3" y="70"/>
                  </a:lnTo>
                  <a:lnTo>
                    <a:pt x="4" y="72"/>
                  </a:lnTo>
                  <a:lnTo>
                    <a:pt x="6" y="73"/>
                  </a:lnTo>
                  <a:lnTo>
                    <a:pt x="8" y="73"/>
                  </a:lnTo>
                  <a:lnTo>
                    <a:pt x="10" y="7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19" name="Freeform 93"/>
            <p:cNvSpPr>
              <a:spLocks/>
            </p:cNvSpPr>
            <p:nvPr/>
          </p:nvSpPr>
          <p:spPr bwMode="auto">
            <a:xfrm>
              <a:off x="5346222" y="3651245"/>
              <a:ext cx="130198" cy="350838"/>
            </a:xfrm>
            <a:custGeom>
              <a:avLst/>
              <a:gdLst>
                <a:gd name="T0" fmla="*/ 11203424 w 89"/>
                <a:gd name="T1" fmla="*/ 0 h 215"/>
                <a:gd name="T2" fmla="*/ 11203424 w 89"/>
                <a:gd name="T3" fmla="*/ 18611627 h 215"/>
                <a:gd name="T4" fmla="*/ 11203424 w 89"/>
                <a:gd name="T5" fmla="*/ 39549910 h 215"/>
                <a:gd name="T6" fmla="*/ 7468463 w 89"/>
                <a:gd name="T7" fmla="*/ 58161537 h 215"/>
                <a:gd name="T8" fmla="*/ 0 w 89"/>
                <a:gd name="T9" fmla="*/ 74446507 h 215"/>
                <a:gd name="T10" fmla="*/ 11203424 w 89"/>
                <a:gd name="T11" fmla="*/ 109341474 h 215"/>
                <a:gd name="T12" fmla="*/ 11203424 w 89"/>
                <a:gd name="T13" fmla="*/ 137259729 h 215"/>
                <a:gd name="T14" fmla="*/ 11203424 w 89"/>
                <a:gd name="T15" fmla="*/ 160523040 h 215"/>
                <a:gd name="T16" fmla="*/ 11203424 w 89"/>
                <a:gd name="T17" fmla="*/ 169829668 h 215"/>
                <a:gd name="T18" fmla="*/ 11203424 w 89"/>
                <a:gd name="T19" fmla="*/ 176808010 h 215"/>
                <a:gd name="T20" fmla="*/ 11203424 w 89"/>
                <a:gd name="T21" fmla="*/ 195419637 h 215"/>
                <a:gd name="T22" fmla="*/ 11203424 w 89"/>
                <a:gd name="T23" fmla="*/ 214031263 h 215"/>
                <a:gd name="T24" fmla="*/ 11203424 w 89"/>
                <a:gd name="T25" fmla="*/ 227989576 h 215"/>
                <a:gd name="T26" fmla="*/ 11203424 w 89"/>
                <a:gd name="T27" fmla="*/ 241947889 h 215"/>
                <a:gd name="T28" fmla="*/ 11203424 w 89"/>
                <a:gd name="T29" fmla="*/ 272192801 h 215"/>
                <a:gd name="T30" fmla="*/ 11203424 w 89"/>
                <a:gd name="T31" fmla="*/ 300109426 h 215"/>
                <a:gd name="T32" fmla="*/ 11203424 w 89"/>
                <a:gd name="T33" fmla="*/ 311741082 h 215"/>
                <a:gd name="T34" fmla="*/ 11203424 w 89"/>
                <a:gd name="T35" fmla="*/ 316394396 h 215"/>
                <a:gd name="T36" fmla="*/ 11203424 w 89"/>
                <a:gd name="T37" fmla="*/ 316394396 h 215"/>
                <a:gd name="T38" fmla="*/ 11203424 w 89"/>
                <a:gd name="T39" fmla="*/ 318721053 h 215"/>
                <a:gd name="T40" fmla="*/ 11203424 w 89"/>
                <a:gd name="T41" fmla="*/ 318721053 h 215"/>
                <a:gd name="T42" fmla="*/ 11203424 w 89"/>
                <a:gd name="T43" fmla="*/ 323374367 h 215"/>
                <a:gd name="T44" fmla="*/ 11203424 w 89"/>
                <a:gd name="T45" fmla="*/ 335006022 h 215"/>
                <a:gd name="T46" fmla="*/ 11203424 w 89"/>
                <a:gd name="T47" fmla="*/ 344311021 h 215"/>
                <a:gd name="T48" fmla="*/ 11203424 w 89"/>
                <a:gd name="T49" fmla="*/ 355944306 h 215"/>
                <a:gd name="T50" fmla="*/ 11203424 w 89"/>
                <a:gd name="T51" fmla="*/ 369902619 h 215"/>
                <a:gd name="T52" fmla="*/ 11203424 w 89"/>
                <a:gd name="T53" fmla="*/ 379207618 h 215"/>
                <a:gd name="T54" fmla="*/ 11203424 w 89"/>
                <a:gd name="T55" fmla="*/ 383860932 h 215"/>
                <a:gd name="T56" fmla="*/ 11203424 w 89"/>
                <a:gd name="T57" fmla="*/ 388514246 h 215"/>
                <a:gd name="T58" fmla="*/ 11203424 w 89"/>
                <a:gd name="T59" fmla="*/ 393165930 h 215"/>
                <a:gd name="T60" fmla="*/ 11203424 w 89"/>
                <a:gd name="T61" fmla="*/ 397819244 h 215"/>
                <a:gd name="T62" fmla="*/ 11203424 w 89"/>
                <a:gd name="T63" fmla="*/ 407125872 h 215"/>
                <a:gd name="T64" fmla="*/ 11203424 w 89"/>
                <a:gd name="T65" fmla="*/ 416430871 h 215"/>
                <a:gd name="T66" fmla="*/ 11203424 w 89"/>
                <a:gd name="T67" fmla="*/ 428062527 h 215"/>
                <a:gd name="T68" fmla="*/ 11203424 w 89"/>
                <a:gd name="T69" fmla="*/ 458307439 h 215"/>
                <a:gd name="T70" fmla="*/ 11203424 w 89"/>
                <a:gd name="T71" fmla="*/ 472265751 h 215"/>
                <a:gd name="T72" fmla="*/ 11203424 w 89"/>
                <a:gd name="T73" fmla="*/ 483897407 h 215"/>
                <a:gd name="T74" fmla="*/ 11203424 w 89"/>
                <a:gd name="T75" fmla="*/ 493202406 h 215"/>
                <a:gd name="T76" fmla="*/ 11203424 w 89"/>
                <a:gd name="T77" fmla="*/ 500182377 h 215"/>
                <a:gd name="T78" fmla="*/ 11203424 w 89"/>
                <a:gd name="T79" fmla="*/ 500182377 h 215"/>
                <a:gd name="T80" fmla="*/ 11203424 w 89"/>
                <a:gd name="T81" fmla="*/ 497855720 h 215"/>
                <a:gd name="T82" fmla="*/ 11203424 w 89"/>
                <a:gd name="T83" fmla="*/ 488550721 h 215"/>
                <a:gd name="T84" fmla="*/ 11203424 w 89"/>
                <a:gd name="T85" fmla="*/ 476917436 h 215"/>
                <a:gd name="T86" fmla="*/ 11203424 w 89"/>
                <a:gd name="T87" fmla="*/ 474592408 h 215"/>
                <a:gd name="T88" fmla="*/ 11203424 w 89"/>
                <a:gd name="T89" fmla="*/ 472265751 h 2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
                <a:gd name="T136" fmla="*/ 0 h 215"/>
                <a:gd name="T137" fmla="*/ 89 w 89"/>
                <a:gd name="T138" fmla="*/ 215 h 2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 h="215">
                  <a:moveTo>
                    <a:pt x="8" y="0"/>
                  </a:moveTo>
                  <a:lnTo>
                    <a:pt x="9" y="8"/>
                  </a:lnTo>
                  <a:lnTo>
                    <a:pt x="8" y="17"/>
                  </a:lnTo>
                  <a:lnTo>
                    <a:pt x="4" y="25"/>
                  </a:lnTo>
                  <a:lnTo>
                    <a:pt x="0" y="32"/>
                  </a:lnTo>
                  <a:lnTo>
                    <a:pt x="6" y="47"/>
                  </a:lnTo>
                  <a:lnTo>
                    <a:pt x="14" y="59"/>
                  </a:lnTo>
                  <a:lnTo>
                    <a:pt x="24" y="69"/>
                  </a:lnTo>
                  <a:lnTo>
                    <a:pt x="31" y="73"/>
                  </a:lnTo>
                  <a:lnTo>
                    <a:pt x="38" y="76"/>
                  </a:lnTo>
                  <a:lnTo>
                    <a:pt x="45" y="84"/>
                  </a:lnTo>
                  <a:lnTo>
                    <a:pt x="51" y="92"/>
                  </a:lnTo>
                  <a:lnTo>
                    <a:pt x="59" y="98"/>
                  </a:lnTo>
                  <a:lnTo>
                    <a:pt x="67" y="104"/>
                  </a:lnTo>
                  <a:lnTo>
                    <a:pt x="75" y="117"/>
                  </a:lnTo>
                  <a:lnTo>
                    <a:pt x="81" y="129"/>
                  </a:lnTo>
                  <a:lnTo>
                    <a:pt x="79" y="134"/>
                  </a:lnTo>
                  <a:lnTo>
                    <a:pt x="77" y="136"/>
                  </a:lnTo>
                  <a:lnTo>
                    <a:pt x="75" y="136"/>
                  </a:lnTo>
                  <a:lnTo>
                    <a:pt x="74" y="137"/>
                  </a:lnTo>
                  <a:lnTo>
                    <a:pt x="73" y="139"/>
                  </a:lnTo>
                  <a:lnTo>
                    <a:pt x="74" y="144"/>
                  </a:lnTo>
                  <a:lnTo>
                    <a:pt x="74" y="148"/>
                  </a:lnTo>
                  <a:lnTo>
                    <a:pt x="75" y="153"/>
                  </a:lnTo>
                  <a:lnTo>
                    <a:pt x="74" y="159"/>
                  </a:lnTo>
                  <a:lnTo>
                    <a:pt x="73" y="163"/>
                  </a:lnTo>
                  <a:lnTo>
                    <a:pt x="72" y="165"/>
                  </a:lnTo>
                  <a:lnTo>
                    <a:pt x="71" y="167"/>
                  </a:lnTo>
                  <a:lnTo>
                    <a:pt x="68" y="169"/>
                  </a:lnTo>
                  <a:lnTo>
                    <a:pt x="66" y="171"/>
                  </a:lnTo>
                  <a:lnTo>
                    <a:pt x="63" y="175"/>
                  </a:lnTo>
                  <a:lnTo>
                    <a:pt x="64" y="179"/>
                  </a:lnTo>
                  <a:lnTo>
                    <a:pt x="67" y="184"/>
                  </a:lnTo>
                  <a:lnTo>
                    <a:pt x="74" y="197"/>
                  </a:lnTo>
                  <a:lnTo>
                    <a:pt x="78" y="203"/>
                  </a:lnTo>
                  <a:lnTo>
                    <a:pt x="82" y="208"/>
                  </a:lnTo>
                  <a:lnTo>
                    <a:pt x="86" y="212"/>
                  </a:lnTo>
                  <a:lnTo>
                    <a:pt x="89" y="215"/>
                  </a:lnTo>
                  <a:lnTo>
                    <a:pt x="89" y="214"/>
                  </a:lnTo>
                  <a:lnTo>
                    <a:pt x="86" y="210"/>
                  </a:lnTo>
                  <a:lnTo>
                    <a:pt x="84" y="205"/>
                  </a:lnTo>
                  <a:lnTo>
                    <a:pt x="83" y="204"/>
                  </a:lnTo>
                  <a:lnTo>
                    <a:pt x="83" y="203"/>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20" name="Freeform 94"/>
            <p:cNvSpPr>
              <a:spLocks/>
            </p:cNvSpPr>
            <p:nvPr/>
          </p:nvSpPr>
          <p:spPr bwMode="auto">
            <a:xfrm>
              <a:off x="5266834" y="4092569"/>
              <a:ext cx="23818" cy="66675"/>
            </a:xfrm>
            <a:custGeom>
              <a:avLst/>
              <a:gdLst>
                <a:gd name="T0" fmla="*/ 5799413 w 16"/>
                <a:gd name="T1" fmla="*/ 0 h 41"/>
                <a:gd name="T2" fmla="*/ 3865780 w 16"/>
                <a:gd name="T3" fmla="*/ 13958150 h 41"/>
                <a:gd name="T4" fmla="*/ 0 w 16"/>
                <a:gd name="T5" fmla="*/ 27916301 h 41"/>
                <a:gd name="T6" fmla="*/ 0 w 16"/>
                <a:gd name="T7" fmla="*/ 44201081 h 41"/>
                <a:gd name="T8" fmla="*/ 1933633 w 16"/>
                <a:gd name="T9" fmla="*/ 55832602 h 41"/>
                <a:gd name="T10" fmla="*/ 5799413 w 16"/>
                <a:gd name="T11" fmla="*/ 72117382 h 41"/>
                <a:gd name="T12" fmla="*/ 9665194 w 16"/>
                <a:gd name="T13" fmla="*/ 86077162 h 41"/>
                <a:gd name="T14" fmla="*/ 15466092 w 16"/>
                <a:gd name="T15" fmla="*/ 93055422 h 41"/>
                <a:gd name="T16" fmla="*/ 15466092 w 16"/>
                <a:gd name="T17" fmla="*/ 95382052 h 41"/>
                <a:gd name="T18" fmla="*/ 15466092 w 16"/>
                <a:gd name="T19" fmla="*/ 95382052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1"/>
                <a:gd name="T32" fmla="*/ 16 w 16"/>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1">
                  <a:moveTo>
                    <a:pt x="3" y="0"/>
                  </a:moveTo>
                  <a:lnTo>
                    <a:pt x="2" y="6"/>
                  </a:lnTo>
                  <a:lnTo>
                    <a:pt x="0" y="12"/>
                  </a:lnTo>
                  <a:lnTo>
                    <a:pt x="0" y="19"/>
                  </a:lnTo>
                  <a:lnTo>
                    <a:pt x="1" y="24"/>
                  </a:lnTo>
                  <a:lnTo>
                    <a:pt x="3" y="31"/>
                  </a:lnTo>
                  <a:lnTo>
                    <a:pt x="5" y="37"/>
                  </a:lnTo>
                  <a:lnTo>
                    <a:pt x="9" y="40"/>
                  </a:lnTo>
                  <a:lnTo>
                    <a:pt x="12" y="41"/>
                  </a:lnTo>
                  <a:lnTo>
                    <a:pt x="16" y="4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21" name="Freeform 95"/>
            <p:cNvSpPr>
              <a:spLocks/>
            </p:cNvSpPr>
            <p:nvPr/>
          </p:nvSpPr>
          <p:spPr bwMode="auto">
            <a:xfrm>
              <a:off x="6505305" y="4227508"/>
              <a:ext cx="236580" cy="452436"/>
            </a:xfrm>
            <a:custGeom>
              <a:avLst/>
              <a:gdLst>
                <a:gd name="T0" fmla="*/ 0 w 162"/>
                <a:gd name="T1" fmla="*/ 0 h 278"/>
                <a:gd name="T2" fmla="*/ 3771102 w 162"/>
                <a:gd name="T3" fmla="*/ 6979961 h 278"/>
                <a:gd name="T4" fmla="*/ 11314771 w 162"/>
                <a:gd name="T5" fmla="*/ 13958293 h 278"/>
                <a:gd name="T6" fmla="*/ 11314771 w 162"/>
                <a:gd name="T7" fmla="*/ 20938254 h 278"/>
                <a:gd name="T8" fmla="*/ 11314771 w 162"/>
                <a:gd name="T9" fmla="*/ 30243240 h 278"/>
                <a:gd name="T10" fmla="*/ 11314771 w 162"/>
                <a:gd name="T11" fmla="*/ 53508148 h 278"/>
                <a:gd name="T12" fmla="*/ 11314771 w 162"/>
                <a:gd name="T13" fmla="*/ 67466442 h 278"/>
                <a:gd name="T14" fmla="*/ 11314771 w 162"/>
                <a:gd name="T15" fmla="*/ 83751389 h 278"/>
                <a:gd name="T16" fmla="*/ 11314771 w 162"/>
                <a:gd name="T17" fmla="*/ 97709682 h 278"/>
                <a:gd name="T18" fmla="*/ 11314771 w 162"/>
                <a:gd name="T19" fmla="*/ 111667975 h 278"/>
                <a:gd name="T20" fmla="*/ 11314771 w 162"/>
                <a:gd name="T21" fmla="*/ 141911215 h 278"/>
                <a:gd name="T22" fmla="*/ 11314771 w 162"/>
                <a:gd name="T23" fmla="*/ 169829431 h 278"/>
                <a:gd name="T24" fmla="*/ 11314771 w 162"/>
                <a:gd name="T25" fmla="*/ 181461071 h 278"/>
                <a:gd name="T26" fmla="*/ 11314771 w 162"/>
                <a:gd name="T27" fmla="*/ 190766056 h 278"/>
                <a:gd name="T28" fmla="*/ 11314771 w 162"/>
                <a:gd name="T29" fmla="*/ 197746017 h 278"/>
                <a:gd name="T30" fmla="*/ 11314771 w 162"/>
                <a:gd name="T31" fmla="*/ 202399325 h 278"/>
                <a:gd name="T32" fmla="*/ 11314771 w 162"/>
                <a:gd name="T33" fmla="*/ 209377657 h 278"/>
                <a:gd name="T34" fmla="*/ 11314771 w 162"/>
                <a:gd name="T35" fmla="*/ 214030964 h 278"/>
                <a:gd name="T36" fmla="*/ 11314771 w 162"/>
                <a:gd name="T37" fmla="*/ 223337579 h 278"/>
                <a:gd name="T38" fmla="*/ 11314771 w 162"/>
                <a:gd name="T39" fmla="*/ 237295873 h 278"/>
                <a:gd name="T40" fmla="*/ 11314771 w 162"/>
                <a:gd name="T41" fmla="*/ 255907473 h 278"/>
                <a:gd name="T42" fmla="*/ 11314771 w 162"/>
                <a:gd name="T43" fmla="*/ 274517445 h 278"/>
                <a:gd name="T44" fmla="*/ 11314771 w 162"/>
                <a:gd name="T45" fmla="*/ 288477367 h 278"/>
                <a:gd name="T46" fmla="*/ 11314771 w 162"/>
                <a:gd name="T47" fmla="*/ 295455699 h 278"/>
                <a:gd name="T48" fmla="*/ 11314771 w 162"/>
                <a:gd name="T49" fmla="*/ 302435661 h 278"/>
                <a:gd name="T50" fmla="*/ 11314771 w 162"/>
                <a:gd name="T51" fmla="*/ 309413993 h 278"/>
                <a:gd name="T52" fmla="*/ 11314771 w 162"/>
                <a:gd name="T53" fmla="*/ 316393954 h 278"/>
                <a:gd name="T54" fmla="*/ 11314771 w 162"/>
                <a:gd name="T55" fmla="*/ 328025593 h 278"/>
                <a:gd name="T56" fmla="*/ 11314771 w 162"/>
                <a:gd name="T57" fmla="*/ 335005555 h 278"/>
                <a:gd name="T58" fmla="*/ 11314771 w 162"/>
                <a:gd name="T59" fmla="*/ 344310540 h 278"/>
                <a:gd name="T60" fmla="*/ 11314771 w 162"/>
                <a:gd name="T61" fmla="*/ 353617155 h 278"/>
                <a:gd name="T62" fmla="*/ 11314771 w 162"/>
                <a:gd name="T63" fmla="*/ 367575449 h 278"/>
                <a:gd name="T64" fmla="*/ 11314771 w 162"/>
                <a:gd name="T65" fmla="*/ 383860396 h 278"/>
                <a:gd name="T66" fmla="*/ 11314771 w 162"/>
                <a:gd name="T67" fmla="*/ 397818689 h 278"/>
                <a:gd name="T68" fmla="*/ 11314771 w 162"/>
                <a:gd name="T69" fmla="*/ 407123674 h 278"/>
                <a:gd name="T70" fmla="*/ 11314771 w 162"/>
                <a:gd name="T71" fmla="*/ 418756943 h 278"/>
                <a:gd name="T72" fmla="*/ 11314771 w 162"/>
                <a:gd name="T73" fmla="*/ 425735275 h 278"/>
                <a:gd name="T74" fmla="*/ 11314771 w 162"/>
                <a:gd name="T75" fmla="*/ 432715236 h 278"/>
                <a:gd name="T76" fmla="*/ 11314771 w 162"/>
                <a:gd name="T77" fmla="*/ 437368544 h 278"/>
                <a:gd name="T78" fmla="*/ 11314771 w 162"/>
                <a:gd name="T79" fmla="*/ 446673530 h 278"/>
                <a:gd name="T80" fmla="*/ 11314771 w 162"/>
                <a:gd name="T81" fmla="*/ 453653491 h 278"/>
                <a:gd name="T82" fmla="*/ 11314771 w 162"/>
                <a:gd name="T83" fmla="*/ 460631823 h 278"/>
                <a:gd name="T84" fmla="*/ 11314771 w 162"/>
                <a:gd name="T85" fmla="*/ 469938438 h 278"/>
                <a:gd name="T86" fmla="*/ 11314771 w 162"/>
                <a:gd name="T87" fmla="*/ 483896731 h 278"/>
                <a:gd name="T88" fmla="*/ 11314771 w 162"/>
                <a:gd name="T89" fmla="*/ 497855024 h 278"/>
                <a:gd name="T90" fmla="*/ 11314771 w 162"/>
                <a:gd name="T91" fmla="*/ 509486664 h 278"/>
                <a:gd name="T92" fmla="*/ 11314771 w 162"/>
                <a:gd name="T93" fmla="*/ 518793279 h 278"/>
                <a:gd name="T94" fmla="*/ 11314771 w 162"/>
                <a:gd name="T95" fmla="*/ 532751572 h 278"/>
                <a:gd name="T96" fmla="*/ 11314771 w 162"/>
                <a:gd name="T97" fmla="*/ 546709865 h 278"/>
                <a:gd name="T98" fmla="*/ 11314771 w 162"/>
                <a:gd name="T99" fmla="*/ 560668159 h 278"/>
                <a:gd name="T100" fmla="*/ 11314771 w 162"/>
                <a:gd name="T101" fmla="*/ 574626452 h 278"/>
                <a:gd name="T102" fmla="*/ 11314771 w 162"/>
                <a:gd name="T103" fmla="*/ 579279759 h 278"/>
                <a:gd name="T104" fmla="*/ 11314771 w 162"/>
                <a:gd name="T105" fmla="*/ 583933067 h 278"/>
                <a:gd name="T106" fmla="*/ 11314771 w 162"/>
                <a:gd name="T107" fmla="*/ 588586374 h 278"/>
                <a:gd name="T108" fmla="*/ 11314771 w 162"/>
                <a:gd name="T109" fmla="*/ 590911399 h 278"/>
                <a:gd name="T110" fmla="*/ 11314771 w 162"/>
                <a:gd name="T111" fmla="*/ 602544668 h 278"/>
                <a:gd name="T112" fmla="*/ 11314771 w 162"/>
                <a:gd name="T113" fmla="*/ 611849653 h 278"/>
                <a:gd name="T114" fmla="*/ 11314771 w 162"/>
                <a:gd name="T115" fmla="*/ 621156268 h 278"/>
                <a:gd name="T116" fmla="*/ 11314771 w 162"/>
                <a:gd name="T117" fmla="*/ 630461254 h 278"/>
                <a:gd name="T118" fmla="*/ 11314771 w 162"/>
                <a:gd name="T119" fmla="*/ 637441215 h 278"/>
                <a:gd name="T120" fmla="*/ 11314771 w 162"/>
                <a:gd name="T121" fmla="*/ 642092893 h 278"/>
                <a:gd name="T122" fmla="*/ 11314771 w 162"/>
                <a:gd name="T123" fmla="*/ 644419547 h 278"/>
                <a:gd name="T124" fmla="*/ 11314771 w 162"/>
                <a:gd name="T125" fmla="*/ 646746201 h 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2"/>
                <a:gd name="T190" fmla="*/ 0 h 278"/>
                <a:gd name="T191" fmla="*/ 162 w 162"/>
                <a:gd name="T192" fmla="*/ 278 h 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2" h="278">
                  <a:moveTo>
                    <a:pt x="0" y="0"/>
                  </a:moveTo>
                  <a:lnTo>
                    <a:pt x="2" y="3"/>
                  </a:lnTo>
                  <a:lnTo>
                    <a:pt x="6" y="6"/>
                  </a:lnTo>
                  <a:lnTo>
                    <a:pt x="11" y="9"/>
                  </a:lnTo>
                  <a:lnTo>
                    <a:pt x="16" y="13"/>
                  </a:lnTo>
                  <a:lnTo>
                    <a:pt x="28" y="23"/>
                  </a:lnTo>
                  <a:lnTo>
                    <a:pt x="34" y="29"/>
                  </a:lnTo>
                  <a:lnTo>
                    <a:pt x="40" y="36"/>
                  </a:lnTo>
                  <a:lnTo>
                    <a:pt x="43" y="42"/>
                  </a:lnTo>
                  <a:lnTo>
                    <a:pt x="44" y="48"/>
                  </a:lnTo>
                  <a:lnTo>
                    <a:pt x="46" y="61"/>
                  </a:lnTo>
                  <a:lnTo>
                    <a:pt x="47" y="73"/>
                  </a:lnTo>
                  <a:lnTo>
                    <a:pt x="48" y="78"/>
                  </a:lnTo>
                  <a:lnTo>
                    <a:pt x="50" y="82"/>
                  </a:lnTo>
                  <a:lnTo>
                    <a:pt x="52" y="85"/>
                  </a:lnTo>
                  <a:lnTo>
                    <a:pt x="55" y="87"/>
                  </a:lnTo>
                  <a:lnTo>
                    <a:pt x="61" y="90"/>
                  </a:lnTo>
                  <a:lnTo>
                    <a:pt x="67" y="92"/>
                  </a:lnTo>
                  <a:lnTo>
                    <a:pt x="72" y="96"/>
                  </a:lnTo>
                  <a:lnTo>
                    <a:pt x="75" y="102"/>
                  </a:lnTo>
                  <a:lnTo>
                    <a:pt x="78" y="110"/>
                  </a:lnTo>
                  <a:lnTo>
                    <a:pt x="80" y="118"/>
                  </a:lnTo>
                  <a:lnTo>
                    <a:pt x="83" y="124"/>
                  </a:lnTo>
                  <a:lnTo>
                    <a:pt x="85" y="127"/>
                  </a:lnTo>
                  <a:lnTo>
                    <a:pt x="88" y="130"/>
                  </a:lnTo>
                  <a:lnTo>
                    <a:pt x="91" y="133"/>
                  </a:lnTo>
                  <a:lnTo>
                    <a:pt x="94" y="136"/>
                  </a:lnTo>
                  <a:lnTo>
                    <a:pt x="96" y="141"/>
                  </a:lnTo>
                  <a:lnTo>
                    <a:pt x="99" y="144"/>
                  </a:lnTo>
                  <a:lnTo>
                    <a:pt x="103" y="148"/>
                  </a:lnTo>
                  <a:lnTo>
                    <a:pt x="106" y="152"/>
                  </a:lnTo>
                  <a:lnTo>
                    <a:pt x="107" y="158"/>
                  </a:lnTo>
                  <a:lnTo>
                    <a:pt x="109" y="165"/>
                  </a:lnTo>
                  <a:lnTo>
                    <a:pt x="111" y="171"/>
                  </a:lnTo>
                  <a:lnTo>
                    <a:pt x="116" y="175"/>
                  </a:lnTo>
                  <a:lnTo>
                    <a:pt x="119" y="180"/>
                  </a:lnTo>
                  <a:lnTo>
                    <a:pt x="122" y="183"/>
                  </a:lnTo>
                  <a:lnTo>
                    <a:pt x="125" y="186"/>
                  </a:lnTo>
                  <a:lnTo>
                    <a:pt x="130" y="188"/>
                  </a:lnTo>
                  <a:lnTo>
                    <a:pt x="133" y="192"/>
                  </a:lnTo>
                  <a:lnTo>
                    <a:pt x="135" y="195"/>
                  </a:lnTo>
                  <a:lnTo>
                    <a:pt x="135" y="198"/>
                  </a:lnTo>
                  <a:lnTo>
                    <a:pt x="134" y="202"/>
                  </a:lnTo>
                  <a:lnTo>
                    <a:pt x="134" y="208"/>
                  </a:lnTo>
                  <a:lnTo>
                    <a:pt x="137" y="214"/>
                  </a:lnTo>
                  <a:lnTo>
                    <a:pt x="141" y="219"/>
                  </a:lnTo>
                  <a:lnTo>
                    <a:pt x="146" y="223"/>
                  </a:lnTo>
                  <a:lnTo>
                    <a:pt x="148" y="229"/>
                  </a:lnTo>
                  <a:lnTo>
                    <a:pt x="149" y="235"/>
                  </a:lnTo>
                  <a:lnTo>
                    <a:pt x="148" y="241"/>
                  </a:lnTo>
                  <a:lnTo>
                    <a:pt x="146" y="247"/>
                  </a:lnTo>
                  <a:lnTo>
                    <a:pt x="150" y="249"/>
                  </a:lnTo>
                  <a:lnTo>
                    <a:pt x="153" y="251"/>
                  </a:lnTo>
                  <a:lnTo>
                    <a:pt x="157" y="253"/>
                  </a:lnTo>
                  <a:lnTo>
                    <a:pt x="161" y="254"/>
                  </a:lnTo>
                  <a:lnTo>
                    <a:pt x="162" y="259"/>
                  </a:lnTo>
                  <a:lnTo>
                    <a:pt x="162" y="263"/>
                  </a:lnTo>
                  <a:lnTo>
                    <a:pt x="161" y="267"/>
                  </a:lnTo>
                  <a:lnTo>
                    <a:pt x="158" y="271"/>
                  </a:lnTo>
                  <a:lnTo>
                    <a:pt x="159" y="274"/>
                  </a:lnTo>
                  <a:lnTo>
                    <a:pt x="160" y="276"/>
                  </a:lnTo>
                  <a:lnTo>
                    <a:pt x="160" y="277"/>
                  </a:lnTo>
                  <a:lnTo>
                    <a:pt x="160" y="27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22" name="Freeform 96"/>
            <p:cNvSpPr>
              <a:spLocks/>
            </p:cNvSpPr>
            <p:nvPr/>
          </p:nvSpPr>
          <p:spPr bwMode="auto">
            <a:xfrm>
              <a:off x="5030255" y="3824283"/>
              <a:ext cx="104794" cy="120650"/>
            </a:xfrm>
            <a:custGeom>
              <a:avLst/>
              <a:gdLst>
                <a:gd name="T0" fmla="*/ 3697075 w 72"/>
                <a:gd name="T1" fmla="*/ 0 h 74"/>
                <a:gd name="T2" fmla="*/ 0 w 72"/>
                <a:gd name="T3" fmla="*/ 51181541 h 74"/>
                <a:gd name="T4" fmla="*/ 9241235 w 72"/>
                <a:gd name="T5" fmla="*/ 102363081 h 74"/>
                <a:gd name="T6" fmla="*/ 9241235 w 72"/>
                <a:gd name="T7" fmla="*/ 134933004 h 74"/>
                <a:gd name="T8" fmla="*/ 9241235 w 72"/>
                <a:gd name="T9" fmla="*/ 141912972 h 74"/>
                <a:gd name="T10" fmla="*/ 9241235 w 72"/>
                <a:gd name="T11" fmla="*/ 148891310 h 74"/>
                <a:gd name="T12" fmla="*/ 9241235 w 72"/>
                <a:gd name="T13" fmla="*/ 155871277 h 74"/>
                <a:gd name="T14" fmla="*/ 9241235 w 72"/>
                <a:gd name="T15" fmla="*/ 162851245 h 74"/>
                <a:gd name="T16" fmla="*/ 9241235 w 72"/>
                <a:gd name="T17" fmla="*/ 172156239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74"/>
                <a:gd name="T29" fmla="*/ 72 w 7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74">
                  <a:moveTo>
                    <a:pt x="2" y="0"/>
                  </a:moveTo>
                  <a:lnTo>
                    <a:pt x="0" y="22"/>
                  </a:lnTo>
                  <a:lnTo>
                    <a:pt x="8" y="44"/>
                  </a:lnTo>
                  <a:lnTo>
                    <a:pt x="24" y="58"/>
                  </a:lnTo>
                  <a:lnTo>
                    <a:pt x="30" y="61"/>
                  </a:lnTo>
                  <a:lnTo>
                    <a:pt x="38" y="64"/>
                  </a:lnTo>
                  <a:lnTo>
                    <a:pt x="45" y="67"/>
                  </a:lnTo>
                  <a:lnTo>
                    <a:pt x="52" y="70"/>
                  </a:lnTo>
                  <a:lnTo>
                    <a:pt x="72" y="7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23" name="Freeform 97"/>
            <p:cNvSpPr>
              <a:spLocks/>
            </p:cNvSpPr>
            <p:nvPr/>
          </p:nvSpPr>
          <p:spPr bwMode="auto">
            <a:xfrm>
              <a:off x="5035016" y="3824283"/>
              <a:ext cx="49222" cy="68261"/>
            </a:xfrm>
            <a:custGeom>
              <a:avLst/>
              <a:gdLst>
                <a:gd name="T0" fmla="*/ 9142754 w 34"/>
                <a:gd name="T1" fmla="*/ 97709692 h 42"/>
                <a:gd name="T2" fmla="*/ 9142754 w 34"/>
                <a:gd name="T3" fmla="*/ 69793103 h 42"/>
                <a:gd name="T4" fmla="*/ 0 w 34"/>
                <a:gd name="T5" fmla="*/ 0 h 42"/>
                <a:gd name="T6" fmla="*/ 0 60000 65536"/>
                <a:gd name="T7" fmla="*/ 0 60000 65536"/>
                <a:gd name="T8" fmla="*/ 0 60000 65536"/>
                <a:gd name="T9" fmla="*/ 0 w 34"/>
                <a:gd name="T10" fmla="*/ 0 h 42"/>
                <a:gd name="T11" fmla="*/ 34 w 34"/>
                <a:gd name="T12" fmla="*/ 42 h 42"/>
              </a:gdLst>
              <a:ahLst/>
              <a:cxnLst>
                <a:cxn ang="T6">
                  <a:pos x="T0" y="T1"/>
                </a:cxn>
                <a:cxn ang="T7">
                  <a:pos x="T2" y="T3"/>
                </a:cxn>
                <a:cxn ang="T8">
                  <a:pos x="T4" y="T5"/>
                </a:cxn>
              </a:cxnLst>
              <a:rect l="T9" t="T10" r="T11" b="T12"/>
              <a:pathLst>
                <a:path w="34" h="42">
                  <a:moveTo>
                    <a:pt x="34" y="42"/>
                  </a:moveTo>
                  <a:lnTo>
                    <a:pt x="18" y="30"/>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24" name="Freeform 98"/>
            <p:cNvSpPr>
              <a:spLocks/>
            </p:cNvSpPr>
            <p:nvPr/>
          </p:nvSpPr>
          <p:spPr bwMode="auto">
            <a:xfrm>
              <a:off x="5030255" y="3824283"/>
              <a:ext cx="79389" cy="46037"/>
            </a:xfrm>
            <a:custGeom>
              <a:avLst/>
              <a:gdLst>
                <a:gd name="T0" fmla="*/ 11314867 w 54"/>
                <a:gd name="T1" fmla="*/ 65140271 h 28"/>
                <a:gd name="T2" fmla="*/ 11314867 w 54"/>
                <a:gd name="T3" fmla="*/ 37223477 h 28"/>
                <a:gd name="T4" fmla="*/ 0 w 54"/>
                <a:gd name="T5" fmla="*/ 0 h 28"/>
                <a:gd name="T6" fmla="*/ 0 60000 65536"/>
                <a:gd name="T7" fmla="*/ 0 60000 65536"/>
                <a:gd name="T8" fmla="*/ 0 60000 65536"/>
                <a:gd name="T9" fmla="*/ 0 w 54"/>
                <a:gd name="T10" fmla="*/ 0 h 28"/>
                <a:gd name="T11" fmla="*/ 54 w 54"/>
                <a:gd name="T12" fmla="*/ 28 h 28"/>
              </a:gdLst>
              <a:ahLst/>
              <a:cxnLst>
                <a:cxn ang="T6">
                  <a:pos x="T0" y="T1"/>
                </a:cxn>
                <a:cxn ang="T7">
                  <a:pos x="T2" y="T3"/>
                </a:cxn>
                <a:cxn ang="T8">
                  <a:pos x="T4" y="T5"/>
                </a:cxn>
              </a:cxnLst>
              <a:rect l="T9" t="T10" r="T11" b="T12"/>
              <a:pathLst>
                <a:path w="54" h="28">
                  <a:moveTo>
                    <a:pt x="54" y="28"/>
                  </a:moveTo>
                  <a:lnTo>
                    <a:pt x="34" y="16"/>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25" name="Freeform 99"/>
            <p:cNvSpPr>
              <a:spLocks/>
            </p:cNvSpPr>
            <p:nvPr/>
          </p:nvSpPr>
          <p:spPr bwMode="auto">
            <a:xfrm>
              <a:off x="5705062" y="4005258"/>
              <a:ext cx="38107" cy="98424"/>
            </a:xfrm>
            <a:custGeom>
              <a:avLst/>
              <a:gdLst>
                <a:gd name="T0" fmla="*/ 11244850 w 26"/>
                <a:gd name="T1" fmla="*/ 139586817 h 60"/>
                <a:gd name="T2" fmla="*/ 11244850 w 26"/>
                <a:gd name="T3" fmla="*/ 132606825 h 60"/>
                <a:gd name="T4" fmla="*/ 11244850 w 26"/>
                <a:gd name="T5" fmla="*/ 120975133 h 60"/>
                <a:gd name="T6" fmla="*/ 11244850 w 26"/>
                <a:gd name="T7" fmla="*/ 95385086 h 60"/>
                <a:gd name="T8" fmla="*/ 11244850 w 26"/>
                <a:gd name="T9" fmla="*/ 69793409 h 60"/>
                <a:gd name="T10" fmla="*/ 11244850 w 26"/>
                <a:gd name="T11" fmla="*/ 55835053 h 60"/>
                <a:gd name="T12" fmla="*/ 11244850 w 26"/>
                <a:gd name="T13" fmla="*/ 46528396 h 60"/>
                <a:gd name="T14" fmla="*/ 0 w 26"/>
                <a:gd name="T15" fmla="*/ 0 h 60"/>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60"/>
                <a:gd name="T26" fmla="*/ 26 w 26"/>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60">
                  <a:moveTo>
                    <a:pt x="26" y="60"/>
                  </a:moveTo>
                  <a:lnTo>
                    <a:pt x="26" y="57"/>
                  </a:lnTo>
                  <a:lnTo>
                    <a:pt x="25" y="52"/>
                  </a:lnTo>
                  <a:lnTo>
                    <a:pt x="24" y="41"/>
                  </a:lnTo>
                  <a:lnTo>
                    <a:pt x="23" y="30"/>
                  </a:lnTo>
                  <a:lnTo>
                    <a:pt x="21" y="24"/>
                  </a:lnTo>
                  <a:lnTo>
                    <a:pt x="20" y="20"/>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26" name="Freeform 100"/>
            <p:cNvSpPr>
              <a:spLocks/>
            </p:cNvSpPr>
            <p:nvPr/>
          </p:nvSpPr>
          <p:spPr bwMode="auto">
            <a:xfrm>
              <a:off x="5959107" y="4005258"/>
              <a:ext cx="150840" cy="173037"/>
            </a:xfrm>
            <a:custGeom>
              <a:avLst/>
              <a:gdLst>
                <a:gd name="T0" fmla="*/ 0 w 103"/>
                <a:gd name="T1" fmla="*/ 0 h 106"/>
                <a:gd name="T2" fmla="*/ 13375306 w 103"/>
                <a:gd name="T3" fmla="*/ 18611623 h 106"/>
                <a:gd name="T4" fmla="*/ 13375306 w 103"/>
                <a:gd name="T5" fmla="*/ 93056487 h 106"/>
                <a:gd name="T6" fmla="*/ 13375306 w 103"/>
                <a:gd name="T7" fmla="*/ 134933046 h 106"/>
                <a:gd name="T8" fmla="*/ 13375306 w 103"/>
                <a:gd name="T9" fmla="*/ 246601156 h 106"/>
                <a:gd name="T10" fmla="*/ 0 60000 65536"/>
                <a:gd name="T11" fmla="*/ 0 60000 65536"/>
                <a:gd name="T12" fmla="*/ 0 60000 65536"/>
                <a:gd name="T13" fmla="*/ 0 60000 65536"/>
                <a:gd name="T14" fmla="*/ 0 60000 65536"/>
                <a:gd name="T15" fmla="*/ 0 w 103"/>
                <a:gd name="T16" fmla="*/ 0 h 106"/>
                <a:gd name="T17" fmla="*/ 103 w 103"/>
                <a:gd name="T18" fmla="*/ 106 h 106"/>
              </a:gdLst>
              <a:ahLst/>
              <a:cxnLst>
                <a:cxn ang="T10">
                  <a:pos x="T0" y="T1"/>
                </a:cxn>
                <a:cxn ang="T11">
                  <a:pos x="T2" y="T3"/>
                </a:cxn>
                <a:cxn ang="T12">
                  <a:pos x="T4" y="T5"/>
                </a:cxn>
                <a:cxn ang="T13">
                  <a:pos x="T6" y="T7"/>
                </a:cxn>
                <a:cxn ang="T14">
                  <a:pos x="T8" y="T9"/>
                </a:cxn>
              </a:cxnLst>
              <a:rect l="T15" t="T16" r="T17" b="T18"/>
              <a:pathLst>
                <a:path w="103" h="106">
                  <a:moveTo>
                    <a:pt x="0" y="0"/>
                  </a:moveTo>
                  <a:lnTo>
                    <a:pt x="36" y="8"/>
                  </a:lnTo>
                  <a:lnTo>
                    <a:pt x="53" y="40"/>
                  </a:lnTo>
                  <a:lnTo>
                    <a:pt x="85" y="58"/>
                  </a:lnTo>
                  <a:lnTo>
                    <a:pt x="103" y="10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27" name="Freeform 101"/>
            <p:cNvSpPr>
              <a:spLocks/>
            </p:cNvSpPr>
            <p:nvPr/>
          </p:nvSpPr>
          <p:spPr bwMode="auto">
            <a:xfrm>
              <a:off x="6005154" y="3678233"/>
              <a:ext cx="112731" cy="339725"/>
            </a:xfrm>
            <a:custGeom>
              <a:avLst/>
              <a:gdLst>
                <a:gd name="T0" fmla="*/ 0 w 77"/>
                <a:gd name="T1" fmla="*/ 486223878 h 209"/>
                <a:gd name="T2" fmla="*/ 11220908 w 77"/>
                <a:gd name="T3" fmla="*/ 351290858 h 209"/>
                <a:gd name="T4" fmla="*/ 11220908 w 77"/>
                <a:gd name="T5" fmla="*/ 237296113 h 209"/>
                <a:gd name="T6" fmla="*/ 11220908 w 77"/>
                <a:gd name="T7" fmla="*/ 209379499 h 209"/>
                <a:gd name="T8" fmla="*/ 11220908 w 77"/>
                <a:gd name="T9" fmla="*/ 183787911 h 209"/>
                <a:gd name="T10" fmla="*/ 11220908 w 77"/>
                <a:gd name="T11" fmla="*/ 158197952 h 209"/>
                <a:gd name="T12" fmla="*/ 11220908 w 77"/>
                <a:gd name="T13" fmla="*/ 130279708 h 209"/>
                <a:gd name="T14" fmla="*/ 11220908 w 77"/>
                <a:gd name="T15" fmla="*/ 113994744 h 209"/>
                <a:gd name="T16" fmla="*/ 11220908 w 77"/>
                <a:gd name="T17" fmla="*/ 97709781 h 209"/>
                <a:gd name="T18" fmla="*/ 11220908 w 77"/>
                <a:gd name="T19" fmla="*/ 60486542 h 209"/>
                <a:gd name="T20" fmla="*/ 11220908 w 77"/>
                <a:gd name="T21" fmla="*/ 25589959 h 209"/>
                <a:gd name="T22" fmla="*/ 11220908 w 77"/>
                <a:gd name="T23" fmla="*/ 11631651 h 209"/>
                <a:gd name="T24" fmla="*/ 11220908 w 77"/>
                <a:gd name="T25" fmla="*/ 0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209"/>
                <a:gd name="T41" fmla="*/ 77 w 77"/>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209">
                  <a:moveTo>
                    <a:pt x="0" y="209"/>
                  </a:moveTo>
                  <a:lnTo>
                    <a:pt x="47" y="151"/>
                  </a:lnTo>
                  <a:lnTo>
                    <a:pt x="51" y="102"/>
                  </a:lnTo>
                  <a:lnTo>
                    <a:pt x="51" y="90"/>
                  </a:lnTo>
                  <a:lnTo>
                    <a:pt x="51" y="79"/>
                  </a:lnTo>
                  <a:lnTo>
                    <a:pt x="51" y="68"/>
                  </a:lnTo>
                  <a:lnTo>
                    <a:pt x="53" y="56"/>
                  </a:lnTo>
                  <a:lnTo>
                    <a:pt x="55" y="49"/>
                  </a:lnTo>
                  <a:lnTo>
                    <a:pt x="58" y="42"/>
                  </a:lnTo>
                  <a:lnTo>
                    <a:pt x="65" y="26"/>
                  </a:lnTo>
                  <a:lnTo>
                    <a:pt x="72" y="11"/>
                  </a:lnTo>
                  <a:lnTo>
                    <a:pt x="75" y="5"/>
                  </a:lnTo>
                  <a:lnTo>
                    <a:pt x="77"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28" name="Freeform 102"/>
            <p:cNvSpPr>
              <a:spLocks/>
            </p:cNvSpPr>
            <p:nvPr/>
          </p:nvSpPr>
          <p:spPr bwMode="auto">
            <a:xfrm>
              <a:off x="6465611" y="3898895"/>
              <a:ext cx="130198" cy="90488"/>
            </a:xfrm>
            <a:custGeom>
              <a:avLst/>
              <a:gdLst>
                <a:gd name="T0" fmla="*/ 0 w 90"/>
                <a:gd name="T1" fmla="*/ 127952902 h 55"/>
                <a:gd name="T2" fmla="*/ 5477408 w 90"/>
                <a:gd name="T3" fmla="*/ 125626248 h 55"/>
                <a:gd name="T4" fmla="*/ 9129013 w 90"/>
                <a:gd name="T5" fmla="*/ 120972941 h 55"/>
                <a:gd name="T6" fmla="*/ 9129013 w 90"/>
                <a:gd name="T7" fmla="*/ 109341304 h 55"/>
                <a:gd name="T8" fmla="*/ 9129013 w 90"/>
                <a:gd name="T9" fmla="*/ 97709666 h 55"/>
                <a:gd name="T10" fmla="*/ 9129013 w 90"/>
                <a:gd name="T11" fmla="*/ 90729706 h 55"/>
                <a:gd name="T12" fmla="*/ 9129013 w 90"/>
                <a:gd name="T13" fmla="*/ 86078029 h 55"/>
                <a:gd name="T14" fmla="*/ 9129013 w 90"/>
                <a:gd name="T15" fmla="*/ 41874873 h 55"/>
                <a:gd name="T16" fmla="*/ 9129013 w 90"/>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55"/>
                <a:gd name="T29" fmla="*/ 90 w 90"/>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55">
                  <a:moveTo>
                    <a:pt x="0" y="55"/>
                  </a:moveTo>
                  <a:lnTo>
                    <a:pt x="3" y="54"/>
                  </a:lnTo>
                  <a:lnTo>
                    <a:pt x="8" y="52"/>
                  </a:lnTo>
                  <a:lnTo>
                    <a:pt x="21" y="47"/>
                  </a:lnTo>
                  <a:lnTo>
                    <a:pt x="34" y="42"/>
                  </a:lnTo>
                  <a:lnTo>
                    <a:pt x="39" y="39"/>
                  </a:lnTo>
                  <a:lnTo>
                    <a:pt x="44" y="37"/>
                  </a:lnTo>
                  <a:lnTo>
                    <a:pt x="66" y="18"/>
                  </a:lnTo>
                  <a:lnTo>
                    <a:pt x="90" y="0"/>
                  </a:lnTo>
                </a:path>
              </a:pathLst>
            </a:custGeom>
            <a:noFill/>
            <a:ln w="1270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29" name="Freeform 103"/>
            <p:cNvSpPr>
              <a:spLocks/>
            </p:cNvSpPr>
            <p:nvPr/>
          </p:nvSpPr>
          <p:spPr bwMode="auto">
            <a:xfrm>
              <a:off x="6106772" y="4178295"/>
              <a:ext cx="69863" cy="320675"/>
            </a:xfrm>
            <a:custGeom>
              <a:avLst/>
              <a:gdLst>
                <a:gd name="T0" fmla="*/ 11089879 w 48"/>
                <a:gd name="T1" fmla="*/ 458308309 h 197"/>
                <a:gd name="T2" fmla="*/ 11089879 w 48"/>
                <a:gd name="T3" fmla="*/ 451328324 h 197"/>
                <a:gd name="T4" fmla="*/ 11089879 w 48"/>
                <a:gd name="T5" fmla="*/ 439696646 h 197"/>
                <a:gd name="T6" fmla="*/ 11089879 w 48"/>
                <a:gd name="T7" fmla="*/ 411779968 h 197"/>
                <a:gd name="T8" fmla="*/ 11089879 w 48"/>
                <a:gd name="T9" fmla="*/ 381536628 h 197"/>
                <a:gd name="T10" fmla="*/ 11089879 w 48"/>
                <a:gd name="T11" fmla="*/ 367576660 h 197"/>
                <a:gd name="T12" fmla="*/ 11089879 w 48"/>
                <a:gd name="T13" fmla="*/ 355944982 h 197"/>
                <a:gd name="T14" fmla="*/ 11089879 w 48"/>
                <a:gd name="T15" fmla="*/ 276846640 h 197"/>
                <a:gd name="T16" fmla="*/ 11089879 w 48"/>
                <a:gd name="T17" fmla="*/ 214031670 h 197"/>
                <a:gd name="T18" fmla="*/ 11089879 w 48"/>
                <a:gd name="T19" fmla="*/ 181461668 h 197"/>
                <a:gd name="T20" fmla="*/ 11089879 w 48"/>
                <a:gd name="T21" fmla="*/ 120974989 h 197"/>
                <a:gd name="T22" fmla="*/ 11089879 w 48"/>
                <a:gd name="T23" fmla="*/ 74446648 h 197"/>
                <a:gd name="T24" fmla="*/ 0 w 48"/>
                <a:gd name="T25" fmla="*/ 0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97"/>
                <a:gd name="T41" fmla="*/ 48 w 48"/>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97">
                  <a:moveTo>
                    <a:pt x="17" y="197"/>
                  </a:moveTo>
                  <a:lnTo>
                    <a:pt x="19" y="194"/>
                  </a:lnTo>
                  <a:lnTo>
                    <a:pt x="22" y="189"/>
                  </a:lnTo>
                  <a:lnTo>
                    <a:pt x="30" y="177"/>
                  </a:lnTo>
                  <a:lnTo>
                    <a:pt x="37" y="164"/>
                  </a:lnTo>
                  <a:lnTo>
                    <a:pt x="40" y="158"/>
                  </a:lnTo>
                  <a:lnTo>
                    <a:pt x="42" y="153"/>
                  </a:lnTo>
                  <a:lnTo>
                    <a:pt x="36" y="119"/>
                  </a:lnTo>
                  <a:lnTo>
                    <a:pt x="40" y="92"/>
                  </a:lnTo>
                  <a:lnTo>
                    <a:pt x="48" y="78"/>
                  </a:lnTo>
                  <a:lnTo>
                    <a:pt x="38" y="52"/>
                  </a:lnTo>
                  <a:lnTo>
                    <a:pt x="16" y="32"/>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30" name="Freeform 104"/>
            <p:cNvSpPr>
              <a:spLocks/>
            </p:cNvSpPr>
            <p:nvPr/>
          </p:nvSpPr>
          <p:spPr bwMode="auto">
            <a:xfrm>
              <a:off x="5936879" y="4295769"/>
              <a:ext cx="26994" cy="206375"/>
            </a:xfrm>
            <a:custGeom>
              <a:avLst/>
              <a:gdLst>
                <a:gd name="T0" fmla="*/ 7847103 w 18"/>
                <a:gd name="T1" fmla="*/ 295455288 h 127"/>
                <a:gd name="T2" fmla="*/ 7847103 w 18"/>
                <a:gd name="T3" fmla="*/ 265212090 h 127"/>
                <a:gd name="T4" fmla="*/ 17657103 w 18"/>
                <a:gd name="T5" fmla="*/ 190765791 h 127"/>
                <a:gd name="T6" fmla="*/ 17657103 w 18"/>
                <a:gd name="T7" fmla="*/ 81424622 h 127"/>
                <a:gd name="T8" fmla="*/ 0 w 18"/>
                <a:gd name="T9" fmla="*/ 0 h 127"/>
                <a:gd name="T10" fmla="*/ 0 60000 65536"/>
                <a:gd name="T11" fmla="*/ 0 60000 65536"/>
                <a:gd name="T12" fmla="*/ 0 60000 65536"/>
                <a:gd name="T13" fmla="*/ 0 60000 65536"/>
                <a:gd name="T14" fmla="*/ 0 60000 65536"/>
                <a:gd name="T15" fmla="*/ 0 w 18"/>
                <a:gd name="T16" fmla="*/ 0 h 127"/>
                <a:gd name="T17" fmla="*/ 18 w 18"/>
                <a:gd name="T18" fmla="*/ 127 h 127"/>
              </a:gdLst>
              <a:ahLst/>
              <a:cxnLst>
                <a:cxn ang="T10">
                  <a:pos x="T0" y="T1"/>
                </a:cxn>
                <a:cxn ang="T11">
                  <a:pos x="T2" y="T3"/>
                </a:cxn>
                <a:cxn ang="T12">
                  <a:pos x="T4" y="T5"/>
                </a:cxn>
                <a:cxn ang="T13">
                  <a:pos x="T6" y="T7"/>
                </a:cxn>
                <a:cxn ang="T14">
                  <a:pos x="T8" y="T9"/>
                </a:cxn>
              </a:cxnLst>
              <a:rect l="T15" t="T16" r="T17" b="T18"/>
              <a:pathLst>
                <a:path w="18" h="127">
                  <a:moveTo>
                    <a:pt x="4" y="127"/>
                  </a:moveTo>
                  <a:lnTo>
                    <a:pt x="4" y="114"/>
                  </a:lnTo>
                  <a:lnTo>
                    <a:pt x="11" y="82"/>
                  </a:lnTo>
                  <a:lnTo>
                    <a:pt x="18" y="35"/>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31" name="Line 105"/>
            <p:cNvSpPr>
              <a:spLocks noChangeShapeType="1"/>
            </p:cNvSpPr>
            <p:nvPr/>
          </p:nvSpPr>
          <p:spPr bwMode="auto">
            <a:xfrm flipV="1">
              <a:off x="6079778" y="4433882"/>
              <a:ext cx="85741" cy="26987"/>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32" name="Freeform 106"/>
            <p:cNvSpPr>
              <a:spLocks/>
            </p:cNvSpPr>
            <p:nvPr/>
          </p:nvSpPr>
          <p:spPr bwMode="auto">
            <a:xfrm>
              <a:off x="6430680" y="4038595"/>
              <a:ext cx="77800" cy="195262"/>
            </a:xfrm>
            <a:custGeom>
              <a:avLst/>
              <a:gdLst>
                <a:gd name="T0" fmla="*/ 11280088 w 53"/>
                <a:gd name="T1" fmla="*/ 274517273 h 120"/>
                <a:gd name="T2" fmla="*/ 11280088 w 53"/>
                <a:gd name="T3" fmla="*/ 269865598 h 120"/>
                <a:gd name="T4" fmla="*/ 11280088 w 53"/>
                <a:gd name="T5" fmla="*/ 267538946 h 120"/>
                <a:gd name="T6" fmla="*/ 11280088 w 53"/>
                <a:gd name="T7" fmla="*/ 265212293 h 120"/>
                <a:gd name="T8" fmla="*/ 11280088 w 53"/>
                <a:gd name="T9" fmla="*/ 265212293 h 120"/>
                <a:gd name="T10" fmla="*/ 11280088 w 53"/>
                <a:gd name="T11" fmla="*/ 265212293 h 120"/>
                <a:gd name="T12" fmla="*/ 11280088 w 53"/>
                <a:gd name="T13" fmla="*/ 267538946 h 120"/>
                <a:gd name="T14" fmla="*/ 11280088 w 53"/>
                <a:gd name="T15" fmla="*/ 269865598 h 120"/>
                <a:gd name="T16" fmla="*/ 11280088 w 53"/>
                <a:gd name="T17" fmla="*/ 272190621 h 120"/>
                <a:gd name="T18" fmla="*/ 11280088 w 53"/>
                <a:gd name="T19" fmla="*/ 274517273 h 120"/>
                <a:gd name="T20" fmla="*/ 11280088 w 53"/>
                <a:gd name="T21" fmla="*/ 279170578 h 120"/>
                <a:gd name="T22" fmla="*/ 11280088 w 53"/>
                <a:gd name="T23" fmla="*/ 279170578 h 120"/>
                <a:gd name="T24" fmla="*/ 11280088 w 53"/>
                <a:gd name="T25" fmla="*/ 272190621 h 120"/>
                <a:gd name="T26" fmla="*/ 11280088 w 53"/>
                <a:gd name="T27" fmla="*/ 262885641 h 120"/>
                <a:gd name="T28" fmla="*/ 11280088 w 53"/>
                <a:gd name="T29" fmla="*/ 248927356 h 120"/>
                <a:gd name="T30" fmla="*/ 11280088 w 53"/>
                <a:gd name="T31" fmla="*/ 241947400 h 120"/>
                <a:gd name="T32" fmla="*/ 11280088 w 53"/>
                <a:gd name="T33" fmla="*/ 237295724 h 120"/>
                <a:gd name="T34" fmla="*/ 11280088 w 53"/>
                <a:gd name="T35" fmla="*/ 232642420 h 120"/>
                <a:gd name="T36" fmla="*/ 11280088 w 53"/>
                <a:gd name="T37" fmla="*/ 227989115 h 120"/>
                <a:gd name="T38" fmla="*/ 11280088 w 53"/>
                <a:gd name="T39" fmla="*/ 218684135 h 120"/>
                <a:gd name="T40" fmla="*/ 9399585 w 53"/>
                <a:gd name="T41" fmla="*/ 211704178 h 120"/>
                <a:gd name="T42" fmla="*/ 7520547 w 53"/>
                <a:gd name="T43" fmla="*/ 207050874 h 120"/>
                <a:gd name="T44" fmla="*/ 5640044 w 53"/>
                <a:gd name="T45" fmla="*/ 204725851 h 120"/>
                <a:gd name="T46" fmla="*/ 3759541 w 53"/>
                <a:gd name="T47" fmla="*/ 200072546 h 120"/>
                <a:gd name="T48" fmla="*/ 1880503 w 53"/>
                <a:gd name="T49" fmla="*/ 193092589 h 120"/>
                <a:gd name="T50" fmla="*/ 0 w 53"/>
                <a:gd name="T51" fmla="*/ 186114262 h 120"/>
                <a:gd name="T52" fmla="*/ 3759541 w 53"/>
                <a:gd name="T53" fmla="*/ 172155977 h 120"/>
                <a:gd name="T54" fmla="*/ 9399585 w 53"/>
                <a:gd name="T55" fmla="*/ 155871040 h 120"/>
                <a:gd name="T56" fmla="*/ 11280088 w 53"/>
                <a:gd name="T57" fmla="*/ 118647862 h 120"/>
                <a:gd name="T58" fmla="*/ 11280088 w 53"/>
                <a:gd name="T59" fmla="*/ 100036273 h 120"/>
                <a:gd name="T60" fmla="*/ 11280088 w 53"/>
                <a:gd name="T61" fmla="*/ 83751336 h 120"/>
                <a:gd name="T62" fmla="*/ 11280088 w 53"/>
                <a:gd name="T63" fmla="*/ 69793052 h 120"/>
                <a:gd name="T64" fmla="*/ 11280088 w 53"/>
                <a:gd name="T65" fmla="*/ 60486443 h 120"/>
                <a:gd name="T66" fmla="*/ 11280088 w 53"/>
                <a:gd name="T67" fmla="*/ 41874853 h 120"/>
                <a:gd name="T68" fmla="*/ 11280088 w 53"/>
                <a:gd name="T69" fmla="*/ 23264894 h 120"/>
                <a:gd name="T70" fmla="*/ 11280088 w 53"/>
                <a:gd name="T71" fmla="*/ 11631632 h 120"/>
                <a:gd name="T72" fmla="*/ 11280088 w 53"/>
                <a:gd name="T73" fmla="*/ 4653305 h 120"/>
                <a:gd name="T74" fmla="*/ 11280088 w 53"/>
                <a:gd name="T75" fmla="*/ 0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120"/>
                <a:gd name="T116" fmla="*/ 53 w 53"/>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120">
                  <a:moveTo>
                    <a:pt x="53" y="118"/>
                  </a:moveTo>
                  <a:lnTo>
                    <a:pt x="50" y="116"/>
                  </a:lnTo>
                  <a:lnTo>
                    <a:pt x="48" y="115"/>
                  </a:lnTo>
                  <a:lnTo>
                    <a:pt x="45" y="114"/>
                  </a:lnTo>
                  <a:lnTo>
                    <a:pt x="44" y="114"/>
                  </a:lnTo>
                  <a:lnTo>
                    <a:pt x="41" y="114"/>
                  </a:lnTo>
                  <a:lnTo>
                    <a:pt x="38" y="115"/>
                  </a:lnTo>
                  <a:lnTo>
                    <a:pt x="33" y="116"/>
                  </a:lnTo>
                  <a:lnTo>
                    <a:pt x="29" y="117"/>
                  </a:lnTo>
                  <a:lnTo>
                    <a:pt x="25" y="118"/>
                  </a:lnTo>
                  <a:lnTo>
                    <a:pt x="22" y="120"/>
                  </a:lnTo>
                  <a:lnTo>
                    <a:pt x="20" y="120"/>
                  </a:lnTo>
                  <a:lnTo>
                    <a:pt x="18" y="117"/>
                  </a:lnTo>
                  <a:lnTo>
                    <a:pt x="18" y="113"/>
                  </a:lnTo>
                  <a:lnTo>
                    <a:pt x="17" y="107"/>
                  </a:lnTo>
                  <a:lnTo>
                    <a:pt x="17" y="104"/>
                  </a:lnTo>
                  <a:lnTo>
                    <a:pt x="16" y="102"/>
                  </a:lnTo>
                  <a:lnTo>
                    <a:pt x="14" y="100"/>
                  </a:lnTo>
                  <a:lnTo>
                    <a:pt x="10" y="98"/>
                  </a:lnTo>
                  <a:lnTo>
                    <a:pt x="7" y="94"/>
                  </a:lnTo>
                  <a:lnTo>
                    <a:pt x="5" y="91"/>
                  </a:lnTo>
                  <a:lnTo>
                    <a:pt x="4" y="89"/>
                  </a:lnTo>
                  <a:lnTo>
                    <a:pt x="3" y="88"/>
                  </a:lnTo>
                  <a:lnTo>
                    <a:pt x="2" y="86"/>
                  </a:lnTo>
                  <a:lnTo>
                    <a:pt x="1" y="83"/>
                  </a:lnTo>
                  <a:lnTo>
                    <a:pt x="0" y="80"/>
                  </a:lnTo>
                  <a:lnTo>
                    <a:pt x="2" y="74"/>
                  </a:lnTo>
                  <a:lnTo>
                    <a:pt x="5" y="67"/>
                  </a:lnTo>
                  <a:lnTo>
                    <a:pt x="10" y="51"/>
                  </a:lnTo>
                  <a:lnTo>
                    <a:pt x="14" y="43"/>
                  </a:lnTo>
                  <a:lnTo>
                    <a:pt x="18" y="36"/>
                  </a:lnTo>
                  <a:lnTo>
                    <a:pt x="22" y="30"/>
                  </a:lnTo>
                  <a:lnTo>
                    <a:pt x="26" y="26"/>
                  </a:lnTo>
                  <a:lnTo>
                    <a:pt x="26" y="18"/>
                  </a:lnTo>
                  <a:lnTo>
                    <a:pt x="25" y="10"/>
                  </a:lnTo>
                  <a:lnTo>
                    <a:pt x="23" y="5"/>
                  </a:lnTo>
                  <a:lnTo>
                    <a:pt x="20" y="2"/>
                  </a:lnTo>
                  <a:lnTo>
                    <a:pt x="1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33" name="Freeform 107"/>
            <p:cNvSpPr>
              <a:spLocks/>
            </p:cNvSpPr>
            <p:nvPr/>
          </p:nvSpPr>
          <p:spPr bwMode="auto">
            <a:xfrm>
              <a:off x="6165520" y="4227508"/>
              <a:ext cx="339786" cy="144462"/>
            </a:xfrm>
            <a:custGeom>
              <a:avLst/>
              <a:gdLst>
                <a:gd name="T0" fmla="*/ 0 w 232"/>
                <a:gd name="T1" fmla="*/ 207053300 h 89"/>
                <a:gd name="T2" fmla="*/ 11228013 w 232"/>
                <a:gd name="T3" fmla="*/ 197748285 h 89"/>
                <a:gd name="T4" fmla="*/ 11228013 w 232"/>
                <a:gd name="T5" fmla="*/ 151218318 h 89"/>
                <a:gd name="T6" fmla="*/ 11228013 w 232"/>
                <a:gd name="T7" fmla="*/ 102363319 h 89"/>
                <a:gd name="T8" fmla="*/ 11228013 w 232"/>
                <a:gd name="T9" fmla="*/ 93058304 h 89"/>
                <a:gd name="T10" fmla="*/ 11228013 w 232"/>
                <a:gd name="T11" fmla="*/ 151218318 h 89"/>
                <a:gd name="T12" fmla="*/ 11228013 w 232"/>
                <a:gd name="T13" fmla="*/ 160524963 h 89"/>
                <a:gd name="T14" fmla="*/ 11228013 w 232"/>
                <a:gd name="T15" fmla="*/ 158198302 h 89"/>
                <a:gd name="T16" fmla="*/ 11228013 w 232"/>
                <a:gd name="T17" fmla="*/ 153544979 h 89"/>
                <a:gd name="T18" fmla="*/ 11228013 w 232"/>
                <a:gd name="T19" fmla="*/ 148891657 h 89"/>
                <a:gd name="T20" fmla="*/ 11228013 w 232"/>
                <a:gd name="T21" fmla="*/ 146566625 h 89"/>
                <a:gd name="T22" fmla="*/ 11228013 w 232"/>
                <a:gd name="T23" fmla="*/ 141913302 h 89"/>
                <a:gd name="T24" fmla="*/ 11228013 w 232"/>
                <a:gd name="T25" fmla="*/ 93058304 h 89"/>
                <a:gd name="T26" fmla="*/ 11228013 w 232"/>
                <a:gd name="T27" fmla="*/ 0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2"/>
                <a:gd name="T43" fmla="*/ 0 h 89"/>
                <a:gd name="T44" fmla="*/ 232 w 232"/>
                <a:gd name="T45" fmla="*/ 89 h 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2" h="89">
                  <a:moveTo>
                    <a:pt x="0" y="89"/>
                  </a:moveTo>
                  <a:lnTo>
                    <a:pt x="14" y="85"/>
                  </a:lnTo>
                  <a:lnTo>
                    <a:pt x="24" y="65"/>
                  </a:lnTo>
                  <a:lnTo>
                    <a:pt x="34" y="44"/>
                  </a:lnTo>
                  <a:lnTo>
                    <a:pt x="54" y="40"/>
                  </a:lnTo>
                  <a:lnTo>
                    <a:pt x="75" y="65"/>
                  </a:lnTo>
                  <a:lnTo>
                    <a:pt x="107" y="69"/>
                  </a:lnTo>
                  <a:lnTo>
                    <a:pt x="114" y="68"/>
                  </a:lnTo>
                  <a:lnTo>
                    <a:pt x="122" y="66"/>
                  </a:lnTo>
                  <a:lnTo>
                    <a:pt x="129" y="64"/>
                  </a:lnTo>
                  <a:lnTo>
                    <a:pt x="137" y="63"/>
                  </a:lnTo>
                  <a:lnTo>
                    <a:pt x="171" y="61"/>
                  </a:lnTo>
                  <a:lnTo>
                    <a:pt x="202" y="40"/>
                  </a:lnTo>
                  <a:lnTo>
                    <a:pt x="232"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34" name="Freeform 108"/>
            <p:cNvSpPr>
              <a:spLocks/>
            </p:cNvSpPr>
            <p:nvPr/>
          </p:nvSpPr>
          <p:spPr bwMode="auto">
            <a:xfrm>
              <a:off x="6508482" y="4227508"/>
              <a:ext cx="638290" cy="171450"/>
            </a:xfrm>
            <a:custGeom>
              <a:avLst/>
              <a:gdLst>
                <a:gd name="T0" fmla="*/ 0 w 437"/>
                <a:gd name="T1" fmla="*/ 4653294 h 105"/>
                <a:gd name="T2" fmla="*/ 11223914 w 437"/>
                <a:gd name="T3" fmla="*/ 0 h 105"/>
                <a:gd name="T4" fmla="*/ 11223914 w 437"/>
                <a:gd name="T5" fmla="*/ 46528056 h 105"/>
                <a:gd name="T6" fmla="*/ 11223914 w 437"/>
                <a:gd name="T7" fmla="*/ 55834645 h 105"/>
                <a:gd name="T8" fmla="*/ 11223914 w 437"/>
                <a:gd name="T9" fmla="*/ 137259150 h 105"/>
                <a:gd name="T10" fmla="*/ 11223914 w 437"/>
                <a:gd name="T11" fmla="*/ 141910815 h 105"/>
                <a:gd name="T12" fmla="*/ 11223914 w 437"/>
                <a:gd name="T13" fmla="*/ 144237463 h 105"/>
                <a:gd name="T14" fmla="*/ 11223914 w 437"/>
                <a:gd name="T15" fmla="*/ 148890757 h 105"/>
                <a:gd name="T16" fmla="*/ 11223914 w 437"/>
                <a:gd name="T17" fmla="*/ 151217404 h 105"/>
                <a:gd name="T18" fmla="*/ 11223914 w 437"/>
                <a:gd name="T19" fmla="*/ 155869069 h 105"/>
                <a:gd name="T20" fmla="*/ 11223914 w 437"/>
                <a:gd name="T21" fmla="*/ 160522364 h 105"/>
                <a:gd name="T22" fmla="*/ 11223914 w 437"/>
                <a:gd name="T23" fmla="*/ 244273516 h 105"/>
                <a:gd name="T24" fmla="*/ 11223914 w 437"/>
                <a:gd name="T25" fmla="*/ 234968557 h 105"/>
                <a:gd name="T26" fmla="*/ 11223914 w 437"/>
                <a:gd name="T27" fmla="*/ 202398755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7"/>
                <a:gd name="T43" fmla="*/ 0 h 105"/>
                <a:gd name="T44" fmla="*/ 437 w 437"/>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7" h="105">
                  <a:moveTo>
                    <a:pt x="0" y="2"/>
                  </a:moveTo>
                  <a:lnTo>
                    <a:pt x="54" y="0"/>
                  </a:lnTo>
                  <a:lnTo>
                    <a:pt x="145" y="20"/>
                  </a:lnTo>
                  <a:lnTo>
                    <a:pt x="211" y="24"/>
                  </a:lnTo>
                  <a:lnTo>
                    <a:pt x="242" y="59"/>
                  </a:lnTo>
                  <a:lnTo>
                    <a:pt x="247" y="61"/>
                  </a:lnTo>
                  <a:lnTo>
                    <a:pt x="253" y="62"/>
                  </a:lnTo>
                  <a:lnTo>
                    <a:pt x="266" y="64"/>
                  </a:lnTo>
                  <a:lnTo>
                    <a:pt x="279" y="65"/>
                  </a:lnTo>
                  <a:lnTo>
                    <a:pt x="286" y="67"/>
                  </a:lnTo>
                  <a:lnTo>
                    <a:pt x="292" y="69"/>
                  </a:lnTo>
                  <a:lnTo>
                    <a:pt x="340" y="105"/>
                  </a:lnTo>
                  <a:lnTo>
                    <a:pt x="397" y="101"/>
                  </a:lnTo>
                  <a:lnTo>
                    <a:pt x="437" y="87"/>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35" name="Freeform 109"/>
            <p:cNvSpPr>
              <a:spLocks/>
            </p:cNvSpPr>
            <p:nvPr/>
          </p:nvSpPr>
          <p:spPr bwMode="auto">
            <a:xfrm>
              <a:off x="7303962" y="4476744"/>
              <a:ext cx="360427" cy="58738"/>
            </a:xfrm>
            <a:custGeom>
              <a:avLst/>
              <a:gdLst>
                <a:gd name="T0" fmla="*/ 0 w 247"/>
                <a:gd name="T1" fmla="*/ 74446229 h 36"/>
                <a:gd name="T2" fmla="*/ 11244835 w 247"/>
                <a:gd name="T3" fmla="*/ 60486339 h 36"/>
                <a:gd name="T4" fmla="*/ 11244835 w 247"/>
                <a:gd name="T5" fmla="*/ 83751193 h 36"/>
                <a:gd name="T6" fmla="*/ 11244835 w 247"/>
                <a:gd name="T7" fmla="*/ 0 h 36"/>
                <a:gd name="T8" fmla="*/ 0 60000 65536"/>
                <a:gd name="T9" fmla="*/ 0 60000 65536"/>
                <a:gd name="T10" fmla="*/ 0 60000 65536"/>
                <a:gd name="T11" fmla="*/ 0 60000 65536"/>
                <a:gd name="T12" fmla="*/ 0 w 247"/>
                <a:gd name="T13" fmla="*/ 0 h 36"/>
                <a:gd name="T14" fmla="*/ 247 w 247"/>
                <a:gd name="T15" fmla="*/ 36 h 36"/>
              </a:gdLst>
              <a:ahLst/>
              <a:cxnLst>
                <a:cxn ang="T8">
                  <a:pos x="T0" y="T1"/>
                </a:cxn>
                <a:cxn ang="T9">
                  <a:pos x="T2" y="T3"/>
                </a:cxn>
                <a:cxn ang="T10">
                  <a:pos x="T4" y="T5"/>
                </a:cxn>
                <a:cxn ang="T11">
                  <a:pos x="T6" y="T7"/>
                </a:cxn>
              </a:cxnLst>
              <a:rect l="T12" t="T13" r="T14" b="T15"/>
              <a:pathLst>
                <a:path w="247" h="36">
                  <a:moveTo>
                    <a:pt x="0" y="32"/>
                  </a:moveTo>
                  <a:lnTo>
                    <a:pt x="74" y="26"/>
                  </a:lnTo>
                  <a:lnTo>
                    <a:pt x="151" y="36"/>
                  </a:lnTo>
                  <a:lnTo>
                    <a:pt x="247"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36" name="Freeform 110"/>
            <p:cNvSpPr>
              <a:spLocks/>
            </p:cNvSpPr>
            <p:nvPr/>
          </p:nvSpPr>
          <p:spPr bwMode="auto">
            <a:xfrm>
              <a:off x="6706955" y="4090983"/>
              <a:ext cx="33343" cy="168275"/>
            </a:xfrm>
            <a:custGeom>
              <a:avLst/>
              <a:gdLst>
                <a:gd name="T0" fmla="*/ 11089560 w 24"/>
                <a:gd name="T1" fmla="*/ 241950362 h 104"/>
                <a:gd name="T2" fmla="*/ 3697004 w 24"/>
                <a:gd name="T3" fmla="*/ 144240203 h 104"/>
                <a:gd name="T4" fmla="*/ 0 w 24"/>
                <a:gd name="T5" fmla="*/ 41876713 h 104"/>
                <a:gd name="T6" fmla="*/ 11089560 w 24"/>
                <a:gd name="T7" fmla="*/ 0 h 104"/>
                <a:gd name="T8" fmla="*/ 0 60000 65536"/>
                <a:gd name="T9" fmla="*/ 0 60000 65536"/>
                <a:gd name="T10" fmla="*/ 0 60000 65536"/>
                <a:gd name="T11" fmla="*/ 0 60000 65536"/>
                <a:gd name="T12" fmla="*/ 0 w 24"/>
                <a:gd name="T13" fmla="*/ 0 h 104"/>
                <a:gd name="T14" fmla="*/ 24 w 24"/>
                <a:gd name="T15" fmla="*/ 104 h 104"/>
              </a:gdLst>
              <a:ahLst/>
              <a:cxnLst>
                <a:cxn ang="T8">
                  <a:pos x="T0" y="T1"/>
                </a:cxn>
                <a:cxn ang="T9">
                  <a:pos x="T2" y="T3"/>
                </a:cxn>
                <a:cxn ang="T10">
                  <a:pos x="T4" y="T5"/>
                </a:cxn>
                <a:cxn ang="T11">
                  <a:pos x="T6" y="T7"/>
                </a:cxn>
              </a:cxnLst>
              <a:rect l="T12" t="T13" r="T14" b="T15"/>
              <a:pathLst>
                <a:path w="24" h="104">
                  <a:moveTo>
                    <a:pt x="16" y="104"/>
                  </a:moveTo>
                  <a:lnTo>
                    <a:pt x="2" y="62"/>
                  </a:lnTo>
                  <a:lnTo>
                    <a:pt x="0" y="18"/>
                  </a:lnTo>
                  <a:lnTo>
                    <a:pt x="2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37" name="Freeform 111"/>
            <p:cNvSpPr>
              <a:spLocks/>
            </p:cNvSpPr>
            <p:nvPr/>
          </p:nvSpPr>
          <p:spPr bwMode="auto">
            <a:xfrm>
              <a:off x="6287780" y="4668832"/>
              <a:ext cx="781190" cy="58736"/>
            </a:xfrm>
            <a:custGeom>
              <a:avLst/>
              <a:gdLst>
                <a:gd name="T0" fmla="*/ 0 w 10000"/>
                <a:gd name="T1" fmla="*/ 169192 h 10000"/>
                <a:gd name="T2" fmla="*/ 6992451 w 10000"/>
                <a:gd name="T3" fmla="*/ 219949 h 10000"/>
                <a:gd name="T4" fmla="*/ 10493948 w 10000"/>
                <a:gd name="T5" fmla="*/ 253790 h 10000"/>
                <a:gd name="T6" fmla="*/ 13487655 w 10000"/>
                <a:gd name="T7" fmla="*/ 203028 h 10000"/>
                <a:gd name="T8" fmla="*/ 14588907 w 10000"/>
                <a:gd name="T9" fmla="*/ 219949 h 10000"/>
                <a:gd name="T10" fmla="*/ 15887979 w 10000"/>
                <a:gd name="T11" fmla="*/ 245330 h 10000"/>
                <a:gd name="T12" fmla="*/ 17085446 w 10000"/>
                <a:gd name="T13" fmla="*/ 270705 h 10000"/>
                <a:gd name="T14" fmla="*/ 17588003 w 10000"/>
                <a:gd name="T15" fmla="*/ 270705 h 10000"/>
                <a:gd name="T16" fmla="*/ 18085171 w 10000"/>
                <a:gd name="T17" fmla="*/ 270705 h 10000"/>
                <a:gd name="T18" fmla="*/ 20282285 w 10000"/>
                <a:gd name="T19" fmla="*/ 118435 h 10000"/>
                <a:gd name="T20" fmla="*/ 20485495 w 10000"/>
                <a:gd name="T21" fmla="*/ 0 h 10000"/>
                <a:gd name="T22" fmla="*/ 21880705 w 10000"/>
                <a:gd name="T23" fmla="*/ 0 h 10000"/>
                <a:gd name="T24" fmla="*/ 24281028 w 10000"/>
                <a:gd name="T25" fmla="*/ 101514 h 10000"/>
                <a:gd name="T26" fmla="*/ 27579472 w 10000"/>
                <a:gd name="T27" fmla="*/ 321462 h 10000"/>
                <a:gd name="T28" fmla="*/ 29776586 w 10000"/>
                <a:gd name="T29" fmla="*/ 118435 h 10000"/>
                <a:gd name="T30" fmla="*/ 31973778 w 10000"/>
                <a:gd name="T31" fmla="*/ 84599 h 10000"/>
                <a:gd name="T32" fmla="*/ 32417528 w 10000"/>
                <a:gd name="T33" fmla="*/ 96910 h 10000"/>
                <a:gd name="T34" fmla="*/ 34775054 w 10000"/>
                <a:gd name="T35" fmla="*/ 33836 h 10000"/>
                <a:gd name="T36" fmla="*/ 37570941 w 10000"/>
                <a:gd name="T37" fmla="*/ 203028 h 10000"/>
                <a:gd name="T38" fmla="*/ 41767427 w 10000"/>
                <a:gd name="T39" fmla="*/ 338383 h 10000"/>
                <a:gd name="T40" fmla="*/ 45862386 w 10000"/>
                <a:gd name="T41" fmla="*/ 169192 h 10000"/>
                <a:gd name="T42" fmla="*/ 49663308 w 10000"/>
                <a:gd name="T43" fmla="*/ 203028 h 10000"/>
                <a:gd name="T44" fmla="*/ 53458920 w 10000"/>
                <a:gd name="T45" fmla="*/ 287626 h 1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00" h="10000">
                  <a:moveTo>
                    <a:pt x="0" y="5000"/>
                  </a:moveTo>
                  <a:lnTo>
                    <a:pt x="1308" y="6500"/>
                  </a:lnTo>
                  <a:lnTo>
                    <a:pt x="1963" y="7500"/>
                  </a:lnTo>
                  <a:lnTo>
                    <a:pt x="2523" y="6000"/>
                  </a:lnTo>
                  <a:lnTo>
                    <a:pt x="2729" y="6500"/>
                  </a:lnTo>
                  <a:lnTo>
                    <a:pt x="2972" y="7250"/>
                  </a:lnTo>
                  <a:cubicBezTo>
                    <a:pt x="3047" y="7500"/>
                    <a:pt x="3121" y="7750"/>
                    <a:pt x="3196" y="8000"/>
                  </a:cubicBezTo>
                  <a:lnTo>
                    <a:pt x="3290" y="8000"/>
                  </a:lnTo>
                  <a:lnTo>
                    <a:pt x="3383" y="8000"/>
                  </a:lnTo>
                  <a:lnTo>
                    <a:pt x="3794" y="3500"/>
                  </a:lnTo>
                  <a:cubicBezTo>
                    <a:pt x="3807" y="2333"/>
                    <a:pt x="3819" y="1167"/>
                    <a:pt x="3832" y="0"/>
                  </a:cubicBezTo>
                  <a:lnTo>
                    <a:pt x="4093" y="0"/>
                  </a:lnTo>
                  <a:cubicBezTo>
                    <a:pt x="4243" y="1000"/>
                    <a:pt x="4392" y="2000"/>
                    <a:pt x="4542" y="3000"/>
                  </a:cubicBezTo>
                  <a:cubicBezTo>
                    <a:pt x="4748" y="5167"/>
                    <a:pt x="4953" y="7333"/>
                    <a:pt x="5159" y="9500"/>
                  </a:cubicBezTo>
                  <a:lnTo>
                    <a:pt x="5570" y="3500"/>
                  </a:lnTo>
                  <a:lnTo>
                    <a:pt x="5981" y="2500"/>
                  </a:lnTo>
                  <a:cubicBezTo>
                    <a:pt x="6009" y="2621"/>
                    <a:pt x="6036" y="2743"/>
                    <a:pt x="6064" y="2864"/>
                  </a:cubicBezTo>
                  <a:lnTo>
                    <a:pt x="6505" y="1000"/>
                  </a:lnTo>
                  <a:cubicBezTo>
                    <a:pt x="6679" y="2667"/>
                    <a:pt x="6854" y="4333"/>
                    <a:pt x="7028" y="6000"/>
                  </a:cubicBezTo>
                  <a:lnTo>
                    <a:pt x="7813" y="10000"/>
                  </a:lnTo>
                  <a:lnTo>
                    <a:pt x="8579" y="5000"/>
                  </a:lnTo>
                  <a:lnTo>
                    <a:pt x="9290" y="6000"/>
                  </a:lnTo>
                  <a:lnTo>
                    <a:pt x="10000" y="850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38" name="Freeform 112"/>
            <p:cNvSpPr>
              <a:spLocks/>
            </p:cNvSpPr>
            <p:nvPr/>
          </p:nvSpPr>
          <p:spPr bwMode="auto">
            <a:xfrm>
              <a:off x="6289367" y="4703757"/>
              <a:ext cx="547785" cy="688974"/>
            </a:xfrm>
            <a:custGeom>
              <a:avLst/>
              <a:gdLst>
                <a:gd name="T0" fmla="*/ 0 w 374"/>
                <a:gd name="T1" fmla="*/ 0 h 422"/>
                <a:gd name="T2" fmla="*/ 11294835 w 374"/>
                <a:gd name="T3" fmla="*/ 204726114 h 422"/>
                <a:gd name="T4" fmla="*/ 11294835 w 374"/>
                <a:gd name="T5" fmla="*/ 274519255 h 422"/>
                <a:gd name="T6" fmla="*/ 11294835 w 374"/>
                <a:gd name="T7" fmla="*/ 260559323 h 422"/>
                <a:gd name="T8" fmla="*/ 11294835 w 374"/>
                <a:gd name="T9" fmla="*/ 421083875 h 422"/>
                <a:gd name="T10" fmla="*/ 11294835 w 374"/>
                <a:gd name="T11" fmla="*/ 581606796 h 422"/>
                <a:gd name="T12" fmla="*/ 11294835 w 374"/>
                <a:gd name="T13" fmla="*/ 711886458 h 422"/>
                <a:gd name="T14" fmla="*/ 11294835 w 374"/>
                <a:gd name="T15" fmla="*/ 981752403 h 422"/>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422"/>
                <a:gd name="T26" fmla="*/ 374 w 374"/>
                <a:gd name="T27" fmla="*/ 422 h 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422">
                  <a:moveTo>
                    <a:pt x="0" y="0"/>
                  </a:moveTo>
                  <a:lnTo>
                    <a:pt x="66" y="88"/>
                  </a:lnTo>
                  <a:lnTo>
                    <a:pt x="136" y="118"/>
                  </a:lnTo>
                  <a:lnTo>
                    <a:pt x="205" y="112"/>
                  </a:lnTo>
                  <a:lnTo>
                    <a:pt x="271" y="181"/>
                  </a:lnTo>
                  <a:lnTo>
                    <a:pt x="296" y="250"/>
                  </a:lnTo>
                  <a:lnTo>
                    <a:pt x="296" y="306"/>
                  </a:lnTo>
                  <a:lnTo>
                    <a:pt x="374" y="422"/>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43" name="Freeform 113"/>
            <p:cNvSpPr>
              <a:spLocks/>
            </p:cNvSpPr>
            <p:nvPr/>
          </p:nvSpPr>
          <p:spPr bwMode="auto">
            <a:xfrm>
              <a:off x="2879725" y="4529133"/>
              <a:ext cx="269875" cy="152400"/>
            </a:xfrm>
            <a:custGeom>
              <a:avLst/>
              <a:gdLst>
                <a:gd name="T0" fmla="*/ 0 w 184"/>
                <a:gd name="T1" fmla="*/ 0 h 94"/>
                <a:gd name="T2" fmla="*/ 2147483647 w 184"/>
                <a:gd name="T3" fmla="*/ 2147483647 h 94"/>
                <a:gd name="T4" fmla="*/ 2147483647 w 184"/>
                <a:gd name="T5" fmla="*/ 2147483647 h 94"/>
                <a:gd name="T6" fmla="*/ 2147483647 w 184"/>
                <a:gd name="T7" fmla="*/ 2147483647 h 94"/>
                <a:gd name="T8" fmla="*/ 2147483647 w 184"/>
                <a:gd name="T9" fmla="*/ 2147483647 h 94"/>
                <a:gd name="T10" fmla="*/ 2147483647 w 184"/>
                <a:gd name="T11" fmla="*/ 2147483647 h 94"/>
                <a:gd name="T12" fmla="*/ 2147483647 w 184"/>
                <a:gd name="T13" fmla="*/ 2147483647 h 94"/>
                <a:gd name="T14" fmla="*/ 2147483647 w 184"/>
                <a:gd name="T15" fmla="*/ 2147483647 h 94"/>
                <a:gd name="T16" fmla="*/ 2147483647 w 184"/>
                <a:gd name="T17" fmla="*/ 2147483647 h 94"/>
                <a:gd name="T18" fmla="*/ 2147483647 w 184"/>
                <a:gd name="T19" fmla="*/ 2147483647 h 94"/>
                <a:gd name="T20" fmla="*/ 2147483647 w 184"/>
                <a:gd name="T21" fmla="*/ 2147483647 h 94"/>
                <a:gd name="T22" fmla="*/ 2147483647 w 184"/>
                <a:gd name="T23" fmla="*/ 2147483647 h 94"/>
                <a:gd name="T24" fmla="*/ 2147483647 w 184"/>
                <a:gd name="T25" fmla="*/ 2147483647 h 94"/>
                <a:gd name="T26" fmla="*/ 2147483647 w 184"/>
                <a:gd name="T27" fmla="*/ 2147483647 h 94"/>
                <a:gd name="T28" fmla="*/ 2147483647 w 184"/>
                <a:gd name="T29" fmla="*/ 2147483647 h 94"/>
                <a:gd name="T30" fmla="*/ 2147483647 w 184"/>
                <a:gd name="T31" fmla="*/ 2147483647 h 94"/>
                <a:gd name="T32" fmla="*/ 2147483647 w 184"/>
                <a:gd name="T33" fmla="*/ 2147483647 h 94"/>
                <a:gd name="T34" fmla="*/ 2147483647 w 184"/>
                <a:gd name="T35" fmla="*/ 2147483647 h 94"/>
                <a:gd name="T36" fmla="*/ 2147483647 w 184"/>
                <a:gd name="T37" fmla="*/ 2147483647 h 94"/>
                <a:gd name="T38" fmla="*/ 2147483647 w 184"/>
                <a:gd name="T39" fmla="*/ 2147483647 h 94"/>
                <a:gd name="T40" fmla="*/ 2147483647 w 184"/>
                <a:gd name="T41" fmla="*/ 2147483647 h 94"/>
                <a:gd name="T42" fmla="*/ 2147483647 w 184"/>
                <a:gd name="T43" fmla="*/ 2147483647 h 94"/>
                <a:gd name="T44" fmla="*/ 2147483647 w 184"/>
                <a:gd name="T45" fmla="*/ 2147483647 h 94"/>
                <a:gd name="T46" fmla="*/ 2147483647 w 184"/>
                <a:gd name="T47" fmla="*/ 2147483647 h 94"/>
                <a:gd name="T48" fmla="*/ 2147483647 w 184"/>
                <a:gd name="T49" fmla="*/ 2147483647 h 94"/>
                <a:gd name="T50" fmla="*/ 2147483647 w 184"/>
                <a:gd name="T51" fmla="*/ 2147483647 h 94"/>
                <a:gd name="T52" fmla="*/ 2147483647 w 184"/>
                <a:gd name="T53" fmla="*/ 2147483647 h 94"/>
                <a:gd name="T54" fmla="*/ 2147483647 w 184"/>
                <a:gd name="T55" fmla="*/ 2147483647 h 94"/>
                <a:gd name="T56" fmla="*/ 2147483647 w 184"/>
                <a:gd name="T57" fmla="*/ 2147483647 h 94"/>
                <a:gd name="T58" fmla="*/ 2147483647 w 184"/>
                <a:gd name="T59" fmla="*/ 2147483647 h 94"/>
                <a:gd name="T60" fmla="*/ 2147483647 w 184"/>
                <a:gd name="T61" fmla="*/ 2147483647 h 94"/>
                <a:gd name="T62" fmla="*/ 2147483647 w 184"/>
                <a:gd name="T63" fmla="*/ 2147483647 h 94"/>
                <a:gd name="T64" fmla="*/ 2147483647 w 184"/>
                <a:gd name="T65" fmla="*/ 2147483647 h 94"/>
                <a:gd name="T66" fmla="*/ 2147483647 w 184"/>
                <a:gd name="T67" fmla="*/ 2147483647 h 94"/>
                <a:gd name="T68" fmla="*/ 2147483647 w 184"/>
                <a:gd name="T69" fmla="*/ 2147483647 h 94"/>
                <a:gd name="T70" fmla="*/ 2147483647 w 184"/>
                <a:gd name="T71" fmla="*/ 2147483647 h 94"/>
                <a:gd name="T72" fmla="*/ 2147483647 w 184"/>
                <a:gd name="T73" fmla="*/ 2147483647 h 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94"/>
                <a:gd name="T113" fmla="*/ 184 w 184"/>
                <a:gd name="T114" fmla="*/ 94 h 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94">
                  <a:moveTo>
                    <a:pt x="0" y="0"/>
                  </a:moveTo>
                  <a:lnTo>
                    <a:pt x="3" y="6"/>
                  </a:lnTo>
                  <a:lnTo>
                    <a:pt x="7" y="10"/>
                  </a:lnTo>
                  <a:lnTo>
                    <a:pt x="13" y="15"/>
                  </a:lnTo>
                  <a:lnTo>
                    <a:pt x="20" y="18"/>
                  </a:lnTo>
                  <a:lnTo>
                    <a:pt x="34" y="24"/>
                  </a:lnTo>
                  <a:lnTo>
                    <a:pt x="40" y="26"/>
                  </a:lnTo>
                  <a:lnTo>
                    <a:pt x="46" y="28"/>
                  </a:lnTo>
                  <a:lnTo>
                    <a:pt x="50" y="34"/>
                  </a:lnTo>
                  <a:lnTo>
                    <a:pt x="53" y="39"/>
                  </a:lnTo>
                  <a:lnTo>
                    <a:pt x="53" y="41"/>
                  </a:lnTo>
                  <a:lnTo>
                    <a:pt x="53" y="43"/>
                  </a:lnTo>
                  <a:lnTo>
                    <a:pt x="51" y="45"/>
                  </a:lnTo>
                  <a:lnTo>
                    <a:pt x="49" y="47"/>
                  </a:lnTo>
                  <a:lnTo>
                    <a:pt x="47" y="52"/>
                  </a:lnTo>
                  <a:lnTo>
                    <a:pt x="44" y="58"/>
                  </a:lnTo>
                  <a:lnTo>
                    <a:pt x="48" y="59"/>
                  </a:lnTo>
                  <a:lnTo>
                    <a:pt x="50" y="60"/>
                  </a:lnTo>
                  <a:lnTo>
                    <a:pt x="51" y="60"/>
                  </a:lnTo>
                  <a:lnTo>
                    <a:pt x="51" y="59"/>
                  </a:lnTo>
                  <a:lnTo>
                    <a:pt x="53" y="59"/>
                  </a:lnTo>
                  <a:lnTo>
                    <a:pt x="57" y="58"/>
                  </a:lnTo>
                  <a:lnTo>
                    <a:pt x="64" y="58"/>
                  </a:lnTo>
                  <a:lnTo>
                    <a:pt x="72" y="59"/>
                  </a:lnTo>
                  <a:lnTo>
                    <a:pt x="81" y="61"/>
                  </a:lnTo>
                  <a:lnTo>
                    <a:pt x="99" y="66"/>
                  </a:lnTo>
                  <a:lnTo>
                    <a:pt x="102" y="67"/>
                  </a:lnTo>
                  <a:lnTo>
                    <a:pt x="105" y="68"/>
                  </a:lnTo>
                  <a:lnTo>
                    <a:pt x="111" y="72"/>
                  </a:lnTo>
                  <a:lnTo>
                    <a:pt x="117" y="76"/>
                  </a:lnTo>
                  <a:lnTo>
                    <a:pt x="124" y="78"/>
                  </a:lnTo>
                  <a:lnTo>
                    <a:pt x="132" y="81"/>
                  </a:lnTo>
                  <a:lnTo>
                    <a:pt x="151" y="87"/>
                  </a:lnTo>
                  <a:lnTo>
                    <a:pt x="169" y="92"/>
                  </a:lnTo>
                  <a:lnTo>
                    <a:pt x="177" y="93"/>
                  </a:lnTo>
                  <a:lnTo>
                    <a:pt x="184" y="94"/>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44" name="Freeform 114"/>
            <p:cNvSpPr>
              <a:spLocks/>
            </p:cNvSpPr>
            <p:nvPr/>
          </p:nvSpPr>
          <p:spPr bwMode="auto">
            <a:xfrm>
              <a:off x="3046412" y="4467219"/>
              <a:ext cx="419099" cy="1101724"/>
            </a:xfrm>
            <a:custGeom>
              <a:avLst/>
              <a:gdLst>
                <a:gd name="T0" fmla="*/ 2147483647 w 286"/>
                <a:gd name="T1" fmla="*/ 2147483647 h 677"/>
                <a:gd name="T2" fmla="*/ 2147483647 w 286"/>
                <a:gd name="T3" fmla="*/ 2147483647 h 677"/>
                <a:gd name="T4" fmla="*/ 2147483647 w 286"/>
                <a:gd name="T5" fmla="*/ 2147483647 h 677"/>
                <a:gd name="T6" fmla="*/ 2147483647 w 286"/>
                <a:gd name="T7" fmla="*/ 2147483647 h 677"/>
                <a:gd name="T8" fmla="*/ 2147483647 w 286"/>
                <a:gd name="T9" fmla="*/ 2147483647 h 677"/>
                <a:gd name="T10" fmla="*/ 2147483647 w 286"/>
                <a:gd name="T11" fmla="*/ 2147483647 h 677"/>
                <a:gd name="T12" fmla="*/ 2147483647 w 286"/>
                <a:gd name="T13" fmla="*/ 2147483647 h 677"/>
                <a:gd name="T14" fmla="*/ 2147483647 w 286"/>
                <a:gd name="T15" fmla="*/ 2147483647 h 677"/>
                <a:gd name="T16" fmla="*/ 2147483647 w 286"/>
                <a:gd name="T17" fmla="*/ 2147483647 h 677"/>
                <a:gd name="T18" fmla="*/ 2147483647 w 286"/>
                <a:gd name="T19" fmla="*/ 2147483647 h 677"/>
                <a:gd name="T20" fmla="*/ 2147483647 w 286"/>
                <a:gd name="T21" fmla="*/ 2147483647 h 677"/>
                <a:gd name="T22" fmla="*/ 2147483647 w 286"/>
                <a:gd name="T23" fmla="*/ 2147483647 h 677"/>
                <a:gd name="T24" fmla="*/ 2147483647 w 286"/>
                <a:gd name="T25" fmla="*/ 2147483647 h 677"/>
                <a:gd name="T26" fmla="*/ 2147483647 w 286"/>
                <a:gd name="T27" fmla="*/ 2147483647 h 677"/>
                <a:gd name="T28" fmla="*/ 2147483647 w 286"/>
                <a:gd name="T29" fmla="*/ 2147483647 h 677"/>
                <a:gd name="T30" fmla="*/ 2147483647 w 286"/>
                <a:gd name="T31" fmla="*/ 2147483647 h 677"/>
                <a:gd name="T32" fmla="*/ 2147483647 w 286"/>
                <a:gd name="T33" fmla="*/ 2147483647 h 677"/>
                <a:gd name="T34" fmla="*/ 2147483647 w 286"/>
                <a:gd name="T35" fmla="*/ 2147483647 h 677"/>
                <a:gd name="T36" fmla="*/ 2147483647 w 286"/>
                <a:gd name="T37" fmla="*/ 2147483647 h 677"/>
                <a:gd name="T38" fmla="*/ 2147483647 w 286"/>
                <a:gd name="T39" fmla="*/ 2147483647 h 677"/>
                <a:gd name="T40" fmla="*/ 2147483647 w 286"/>
                <a:gd name="T41" fmla="*/ 2147483647 h 677"/>
                <a:gd name="T42" fmla="*/ 2147483647 w 286"/>
                <a:gd name="T43" fmla="*/ 2147483647 h 677"/>
                <a:gd name="T44" fmla="*/ 2147483647 w 286"/>
                <a:gd name="T45" fmla="*/ 2147483647 h 677"/>
                <a:gd name="T46" fmla="*/ 2147483647 w 286"/>
                <a:gd name="T47" fmla="*/ 2147483647 h 677"/>
                <a:gd name="T48" fmla="*/ 2147483647 w 286"/>
                <a:gd name="T49" fmla="*/ 2147483647 h 677"/>
                <a:gd name="T50" fmla="*/ 2147483647 w 286"/>
                <a:gd name="T51" fmla="*/ 2147483647 h 677"/>
                <a:gd name="T52" fmla="*/ 2147483647 w 286"/>
                <a:gd name="T53" fmla="*/ 2147483647 h 677"/>
                <a:gd name="T54" fmla="*/ 2147483647 w 286"/>
                <a:gd name="T55" fmla="*/ 2147483647 h 677"/>
                <a:gd name="T56" fmla="*/ 2147483647 w 286"/>
                <a:gd name="T57" fmla="*/ 2147483647 h 677"/>
                <a:gd name="T58" fmla="*/ 2147483647 w 286"/>
                <a:gd name="T59" fmla="*/ 2147483647 h 677"/>
                <a:gd name="T60" fmla="*/ 2147483647 w 286"/>
                <a:gd name="T61" fmla="*/ 2147483647 h 677"/>
                <a:gd name="T62" fmla="*/ 2147483647 w 286"/>
                <a:gd name="T63" fmla="*/ 2147483647 h 677"/>
                <a:gd name="T64" fmla="*/ 2147483647 w 286"/>
                <a:gd name="T65" fmla="*/ 2147483647 h 677"/>
                <a:gd name="T66" fmla="*/ 2147483647 w 286"/>
                <a:gd name="T67" fmla="*/ 2147483647 h 677"/>
                <a:gd name="T68" fmla="*/ 2147483647 w 286"/>
                <a:gd name="T69" fmla="*/ 2147483647 h 677"/>
                <a:gd name="T70" fmla="*/ 2147483647 w 286"/>
                <a:gd name="T71" fmla="*/ 2147483647 h 677"/>
                <a:gd name="T72" fmla="*/ 2147483647 w 286"/>
                <a:gd name="T73" fmla="*/ 2147483647 h 677"/>
                <a:gd name="T74" fmla="*/ 2147483647 w 286"/>
                <a:gd name="T75" fmla="*/ 2147483647 h 677"/>
                <a:gd name="T76" fmla="*/ 2147483647 w 286"/>
                <a:gd name="T77" fmla="*/ 2147483647 h 677"/>
                <a:gd name="T78" fmla="*/ 2147483647 w 286"/>
                <a:gd name="T79" fmla="*/ 2147483647 h 677"/>
                <a:gd name="T80" fmla="*/ 0 w 286"/>
                <a:gd name="T81" fmla="*/ 2147483647 h 677"/>
                <a:gd name="T82" fmla="*/ 2147483647 w 286"/>
                <a:gd name="T83" fmla="*/ 2147483647 h 677"/>
                <a:gd name="T84" fmla="*/ 2147483647 w 286"/>
                <a:gd name="T85" fmla="*/ 2147483647 h 677"/>
                <a:gd name="T86" fmla="*/ 2147483647 w 286"/>
                <a:gd name="T87" fmla="*/ 2147483647 h 677"/>
                <a:gd name="T88" fmla="*/ 2147483647 w 286"/>
                <a:gd name="T89" fmla="*/ 2147483647 h 677"/>
                <a:gd name="T90" fmla="*/ 2147483647 w 286"/>
                <a:gd name="T91" fmla="*/ 2147483647 h 677"/>
                <a:gd name="T92" fmla="*/ 2147483647 w 286"/>
                <a:gd name="T93" fmla="*/ 2147483647 h 677"/>
                <a:gd name="T94" fmla="*/ 2147483647 w 286"/>
                <a:gd name="T95" fmla="*/ 2147483647 h 677"/>
                <a:gd name="T96" fmla="*/ 2147483647 w 286"/>
                <a:gd name="T97" fmla="*/ 2147483647 h 677"/>
                <a:gd name="T98" fmla="*/ 2147483647 w 286"/>
                <a:gd name="T99" fmla="*/ 2147483647 h 677"/>
                <a:gd name="T100" fmla="*/ 2147483647 w 286"/>
                <a:gd name="T101" fmla="*/ 2147483647 h 677"/>
                <a:gd name="T102" fmla="*/ 2147483647 w 286"/>
                <a:gd name="T103" fmla="*/ 2147483647 h 677"/>
                <a:gd name="T104" fmla="*/ 2147483647 w 286"/>
                <a:gd name="T105" fmla="*/ 2147483647 h 677"/>
                <a:gd name="T106" fmla="*/ 2147483647 w 286"/>
                <a:gd name="T107" fmla="*/ 2147483647 h 6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6"/>
                <a:gd name="T163" fmla="*/ 0 h 677"/>
                <a:gd name="T164" fmla="*/ 286 w 286"/>
                <a:gd name="T165" fmla="*/ 677 h 6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6" h="677">
                  <a:moveTo>
                    <a:pt x="286" y="0"/>
                  </a:moveTo>
                  <a:lnTo>
                    <a:pt x="280" y="2"/>
                  </a:lnTo>
                  <a:lnTo>
                    <a:pt x="274" y="2"/>
                  </a:lnTo>
                  <a:lnTo>
                    <a:pt x="268" y="3"/>
                  </a:lnTo>
                  <a:lnTo>
                    <a:pt x="262" y="4"/>
                  </a:lnTo>
                  <a:lnTo>
                    <a:pt x="260" y="5"/>
                  </a:lnTo>
                  <a:lnTo>
                    <a:pt x="258" y="8"/>
                  </a:lnTo>
                  <a:lnTo>
                    <a:pt x="255" y="15"/>
                  </a:lnTo>
                  <a:lnTo>
                    <a:pt x="253" y="22"/>
                  </a:lnTo>
                  <a:lnTo>
                    <a:pt x="251" y="26"/>
                  </a:lnTo>
                  <a:lnTo>
                    <a:pt x="250" y="28"/>
                  </a:lnTo>
                  <a:lnTo>
                    <a:pt x="247" y="31"/>
                  </a:lnTo>
                  <a:lnTo>
                    <a:pt x="243" y="33"/>
                  </a:lnTo>
                  <a:lnTo>
                    <a:pt x="233" y="37"/>
                  </a:lnTo>
                  <a:lnTo>
                    <a:pt x="222" y="40"/>
                  </a:lnTo>
                  <a:lnTo>
                    <a:pt x="213" y="44"/>
                  </a:lnTo>
                  <a:lnTo>
                    <a:pt x="208" y="43"/>
                  </a:lnTo>
                  <a:lnTo>
                    <a:pt x="204" y="43"/>
                  </a:lnTo>
                  <a:lnTo>
                    <a:pt x="200" y="45"/>
                  </a:lnTo>
                  <a:lnTo>
                    <a:pt x="195" y="48"/>
                  </a:lnTo>
                  <a:lnTo>
                    <a:pt x="191" y="53"/>
                  </a:lnTo>
                  <a:lnTo>
                    <a:pt x="186" y="57"/>
                  </a:lnTo>
                  <a:lnTo>
                    <a:pt x="180" y="59"/>
                  </a:lnTo>
                  <a:lnTo>
                    <a:pt x="173" y="62"/>
                  </a:lnTo>
                  <a:lnTo>
                    <a:pt x="169" y="63"/>
                  </a:lnTo>
                  <a:lnTo>
                    <a:pt x="168" y="64"/>
                  </a:lnTo>
                  <a:lnTo>
                    <a:pt x="167" y="64"/>
                  </a:lnTo>
                  <a:lnTo>
                    <a:pt x="161" y="63"/>
                  </a:lnTo>
                  <a:lnTo>
                    <a:pt x="156" y="63"/>
                  </a:lnTo>
                  <a:lnTo>
                    <a:pt x="151" y="65"/>
                  </a:lnTo>
                  <a:lnTo>
                    <a:pt x="145" y="68"/>
                  </a:lnTo>
                  <a:lnTo>
                    <a:pt x="140" y="72"/>
                  </a:lnTo>
                  <a:lnTo>
                    <a:pt x="134" y="76"/>
                  </a:lnTo>
                  <a:lnTo>
                    <a:pt x="129" y="79"/>
                  </a:lnTo>
                  <a:lnTo>
                    <a:pt x="128" y="80"/>
                  </a:lnTo>
                  <a:lnTo>
                    <a:pt x="127" y="80"/>
                  </a:lnTo>
                  <a:lnTo>
                    <a:pt x="126" y="87"/>
                  </a:lnTo>
                  <a:lnTo>
                    <a:pt x="124" y="95"/>
                  </a:lnTo>
                  <a:lnTo>
                    <a:pt x="121" y="103"/>
                  </a:lnTo>
                  <a:lnTo>
                    <a:pt x="119" y="106"/>
                  </a:lnTo>
                  <a:lnTo>
                    <a:pt x="117" y="108"/>
                  </a:lnTo>
                  <a:lnTo>
                    <a:pt x="108" y="112"/>
                  </a:lnTo>
                  <a:lnTo>
                    <a:pt x="99" y="115"/>
                  </a:lnTo>
                  <a:lnTo>
                    <a:pt x="95" y="116"/>
                  </a:lnTo>
                  <a:lnTo>
                    <a:pt x="94" y="117"/>
                  </a:lnTo>
                  <a:lnTo>
                    <a:pt x="93" y="117"/>
                  </a:lnTo>
                  <a:lnTo>
                    <a:pt x="86" y="124"/>
                  </a:lnTo>
                  <a:lnTo>
                    <a:pt x="77" y="131"/>
                  </a:lnTo>
                  <a:lnTo>
                    <a:pt x="68" y="137"/>
                  </a:lnTo>
                  <a:lnTo>
                    <a:pt x="58" y="143"/>
                  </a:lnTo>
                  <a:lnTo>
                    <a:pt x="55" y="150"/>
                  </a:lnTo>
                  <a:lnTo>
                    <a:pt x="53" y="157"/>
                  </a:lnTo>
                  <a:lnTo>
                    <a:pt x="50" y="163"/>
                  </a:lnTo>
                  <a:lnTo>
                    <a:pt x="47" y="166"/>
                  </a:lnTo>
                  <a:lnTo>
                    <a:pt x="44" y="169"/>
                  </a:lnTo>
                  <a:lnTo>
                    <a:pt x="40" y="174"/>
                  </a:lnTo>
                  <a:lnTo>
                    <a:pt x="36" y="176"/>
                  </a:lnTo>
                  <a:lnTo>
                    <a:pt x="32" y="177"/>
                  </a:lnTo>
                  <a:lnTo>
                    <a:pt x="26" y="179"/>
                  </a:lnTo>
                  <a:lnTo>
                    <a:pt x="24" y="182"/>
                  </a:lnTo>
                  <a:lnTo>
                    <a:pt x="23" y="184"/>
                  </a:lnTo>
                  <a:lnTo>
                    <a:pt x="21" y="186"/>
                  </a:lnTo>
                  <a:lnTo>
                    <a:pt x="20" y="186"/>
                  </a:lnTo>
                  <a:lnTo>
                    <a:pt x="18" y="187"/>
                  </a:lnTo>
                  <a:lnTo>
                    <a:pt x="14" y="188"/>
                  </a:lnTo>
                  <a:lnTo>
                    <a:pt x="10" y="189"/>
                  </a:lnTo>
                  <a:lnTo>
                    <a:pt x="6" y="190"/>
                  </a:lnTo>
                  <a:lnTo>
                    <a:pt x="5" y="191"/>
                  </a:lnTo>
                  <a:lnTo>
                    <a:pt x="4" y="191"/>
                  </a:lnTo>
                  <a:lnTo>
                    <a:pt x="3" y="197"/>
                  </a:lnTo>
                  <a:lnTo>
                    <a:pt x="3" y="201"/>
                  </a:lnTo>
                  <a:lnTo>
                    <a:pt x="5" y="204"/>
                  </a:lnTo>
                  <a:lnTo>
                    <a:pt x="10" y="207"/>
                  </a:lnTo>
                  <a:lnTo>
                    <a:pt x="11" y="210"/>
                  </a:lnTo>
                  <a:lnTo>
                    <a:pt x="12" y="212"/>
                  </a:lnTo>
                  <a:lnTo>
                    <a:pt x="12" y="213"/>
                  </a:lnTo>
                  <a:lnTo>
                    <a:pt x="12" y="214"/>
                  </a:lnTo>
                  <a:lnTo>
                    <a:pt x="12" y="215"/>
                  </a:lnTo>
                  <a:lnTo>
                    <a:pt x="12" y="219"/>
                  </a:lnTo>
                  <a:lnTo>
                    <a:pt x="12" y="222"/>
                  </a:lnTo>
                  <a:lnTo>
                    <a:pt x="12" y="227"/>
                  </a:lnTo>
                  <a:lnTo>
                    <a:pt x="13" y="232"/>
                  </a:lnTo>
                  <a:lnTo>
                    <a:pt x="14" y="239"/>
                  </a:lnTo>
                  <a:lnTo>
                    <a:pt x="15" y="244"/>
                  </a:lnTo>
                  <a:lnTo>
                    <a:pt x="17" y="250"/>
                  </a:lnTo>
                  <a:lnTo>
                    <a:pt x="19" y="255"/>
                  </a:lnTo>
                  <a:lnTo>
                    <a:pt x="20" y="257"/>
                  </a:lnTo>
                  <a:lnTo>
                    <a:pt x="18" y="261"/>
                  </a:lnTo>
                  <a:lnTo>
                    <a:pt x="18" y="264"/>
                  </a:lnTo>
                  <a:lnTo>
                    <a:pt x="17" y="266"/>
                  </a:lnTo>
                  <a:lnTo>
                    <a:pt x="16" y="268"/>
                  </a:lnTo>
                  <a:lnTo>
                    <a:pt x="15" y="270"/>
                  </a:lnTo>
                  <a:lnTo>
                    <a:pt x="14" y="272"/>
                  </a:lnTo>
                  <a:lnTo>
                    <a:pt x="12" y="275"/>
                  </a:lnTo>
                  <a:lnTo>
                    <a:pt x="15" y="281"/>
                  </a:lnTo>
                  <a:lnTo>
                    <a:pt x="19" y="285"/>
                  </a:lnTo>
                  <a:lnTo>
                    <a:pt x="23" y="289"/>
                  </a:lnTo>
                  <a:lnTo>
                    <a:pt x="26" y="295"/>
                  </a:lnTo>
                  <a:lnTo>
                    <a:pt x="28" y="307"/>
                  </a:lnTo>
                  <a:lnTo>
                    <a:pt x="29" y="321"/>
                  </a:lnTo>
                  <a:lnTo>
                    <a:pt x="29" y="328"/>
                  </a:lnTo>
                  <a:lnTo>
                    <a:pt x="27" y="334"/>
                  </a:lnTo>
                  <a:lnTo>
                    <a:pt x="25" y="339"/>
                  </a:lnTo>
                  <a:lnTo>
                    <a:pt x="20" y="344"/>
                  </a:lnTo>
                  <a:lnTo>
                    <a:pt x="18" y="349"/>
                  </a:lnTo>
                  <a:lnTo>
                    <a:pt x="17" y="353"/>
                  </a:lnTo>
                  <a:lnTo>
                    <a:pt x="13" y="359"/>
                  </a:lnTo>
                  <a:lnTo>
                    <a:pt x="8" y="364"/>
                  </a:lnTo>
                  <a:lnTo>
                    <a:pt x="5" y="367"/>
                  </a:lnTo>
                  <a:lnTo>
                    <a:pt x="0" y="370"/>
                  </a:lnTo>
                  <a:lnTo>
                    <a:pt x="0" y="375"/>
                  </a:lnTo>
                  <a:lnTo>
                    <a:pt x="1" y="381"/>
                  </a:lnTo>
                  <a:lnTo>
                    <a:pt x="5" y="393"/>
                  </a:lnTo>
                  <a:lnTo>
                    <a:pt x="9" y="405"/>
                  </a:lnTo>
                  <a:lnTo>
                    <a:pt x="11" y="410"/>
                  </a:lnTo>
                  <a:lnTo>
                    <a:pt x="12" y="414"/>
                  </a:lnTo>
                  <a:lnTo>
                    <a:pt x="11" y="416"/>
                  </a:lnTo>
                  <a:lnTo>
                    <a:pt x="9" y="419"/>
                  </a:lnTo>
                  <a:lnTo>
                    <a:pt x="5" y="427"/>
                  </a:lnTo>
                  <a:lnTo>
                    <a:pt x="2" y="435"/>
                  </a:lnTo>
                  <a:lnTo>
                    <a:pt x="0" y="438"/>
                  </a:lnTo>
                  <a:lnTo>
                    <a:pt x="0" y="440"/>
                  </a:lnTo>
                  <a:lnTo>
                    <a:pt x="1" y="446"/>
                  </a:lnTo>
                  <a:lnTo>
                    <a:pt x="2" y="452"/>
                  </a:lnTo>
                  <a:lnTo>
                    <a:pt x="4" y="458"/>
                  </a:lnTo>
                  <a:lnTo>
                    <a:pt x="6" y="464"/>
                  </a:lnTo>
                  <a:lnTo>
                    <a:pt x="6" y="470"/>
                  </a:lnTo>
                  <a:lnTo>
                    <a:pt x="6" y="476"/>
                  </a:lnTo>
                  <a:lnTo>
                    <a:pt x="4" y="490"/>
                  </a:lnTo>
                  <a:lnTo>
                    <a:pt x="3" y="497"/>
                  </a:lnTo>
                  <a:lnTo>
                    <a:pt x="4" y="503"/>
                  </a:lnTo>
                  <a:lnTo>
                    <a:pt x="6" y="508"/>
                  </a:lnTo>
                  <a:lnTo>
                    <a:pt x="10" y="512"/>
                  </a:lnTo>
                  <a:lnTo>
                    <a:pt x="14" y="523"/>
                  </a:lnTo>
                  <a:lnTo>
                    <a:pt x="19" y="534"/>
                  </a:lnTo>
                  <a:lnTo>
                    <a:pt x="26" y="544"/>
                  </a:lnTo>
                  <a:lnTo>
                    <a:pt x="34" y="552"/>
                  </a:lnTo>
                  <a:lnTo>
                    <a:pt x="36" y="557"/>
                  </a:lnTo>
                  <a:lnTo>
                    <a:pt x="37" y="562"/>
                  </a:lnTo>
                  <a:lnTo>
                    <a:pt x="37" y="572"/>
                  </a:lnTo>
                  <a:lnTo>
                    <a:pt x="37" y="576"/>
                  </a:lnTo>
                  <a:lnTo>
                    <a:pt x="37" y="580"/>
                  </a:lnTo>
                  <a:lnTo>
                    <a:pt x="39" y="584"/>
                  </a:lnTo>
                  <a:lnTo>
                    <a:pt x="42" y="587"/>
                  </a:lnTo>
                  <a:lnTo>
                    <a:pt x="44" y="590"/>
                  </a:lnTo>
                  <a:lnTo>
                    <a:pt x="46" y="593"/>
                  </a:lnTo>
                  <a:lnTo>
                    <a:pt x="49" y="594"/>
                  </a:lnTo>
                  <a:lnTo>
                    <a:pt x="51" y="594"/>
                  </a:lnTo>
                  <a:lnTo>
                    <a:pt x="52" y="595"/>
                  </a:lnTo>
                  <a:lnTo>
                    <a:pt x="55" y="600"/>
                  </a:lnTo>
                  <a:lnTo>
                    <a:pt x="57" y="606"/>
                  </a:lnTo>
                  <a:lnTo>
                    <a:pt x="61" y="619"/>
                  </a:lnTo>
                  <a:lnTo>
                    <a:pt x="65" y="633"/>
                  </a:lnTo>
                  <a:lnTo>
                    <a:pt x="68" y="645"/>
                  </a:lnTo>
                  <a:lnTo>
                    <a:pt x="69" y="648"/>
                  </a:lnTo>
                  <a:lnTo>
                    <a:pt x="70" y="652"/>
                  </a:lnTo>
                  <a:lnTo>
                    <a:pt x="73" y="661"/>
                  </a:lnTo>
                  <a:lnTo>
                    <a:pt x="76" y="670"/>
                  </a:lnTo>
                  <a:lnTo>
                    <a:pt x="77" y="674"/>
                  </a:lnTo>
                  <a:lnTo>
                    <a:pt x="79" y="677"/>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45" name="Freeform 115"/>
            <p:cNvSpPr>
              <a:spLocks/>
            </p:cNvSpPr>
            <p:nvPr/>
          </p:nvSpPr>
          <p:spPr bwMode="auto">
            <a:xfrm>
              <a:off x="2982912" y="5568943"/>
              <a:ext cx="176213" cy="19050"/>
            </a:xfrm>
            <a:custGeom>
              <a:avLst/>
              <a:gdLst>
                <a:gd name="T0" fmla="*/ 2147483647 w 121"/>
                <a:gd name="T1" fmla="*/ 0 h 11"/>
                <a:gd name="T2" fmla="*/ 2147483647 w 121"/>
                <a:gd name="T3" fmla="*/ 2147483647 h 11"/>
                <a:gd name="T4" fmla="*/ 2147483647 w 121"/>
                <a:gd name="T5" fmla="*/ 2147483647 h 11"/>
                <a:gd name="T6" fmla="*/ 2147483647 w 121"/>
                <a:gd name="T7" fmla="*/ 2147483647 h 11"/>
                <a:gd name="T8" fmla="*/ 2147483647 w 121"/>
                <a:gd name="T9" fmla="*/ 2147483647 h 11"/>
                <a:gd name="T10" fmla="*/ 2147483647 w 121"/>
                <a:gd name="T11" fmla="*/ 2147483647 h 11"/>
                <a:gd name="T12" fmla="*/ 2147483647 w 121"/>
                <a:gd name="T13" fmla="*/ 2147483647 h 11"/>
                <a:gd name="T14" fmla="*/ 2147483647 w 121"/>
                <a:gd name="T15" fmla="*/ 2147483647 h 11"/>
                <a:gd name="T16" fmla="*/ 2147483647 w 121"/>
                <a:gd name="T17" fmla="*/ 2147483647 h 11"/>
                <a:gd name="T18" fmla="*/ 2147483647 w 121"/>
                <a:gd name="T19" fmla="*/ 2147483647 h 11"/>
                <a:gd name="T20" fmla="*/ 2147483647 w 121"/>
                <a:gd name="T21" fmla="*/ 2147483647 h 11"/>
                <a:gd name="T22" fmla="*/ 2147483647 w 121"/>
                <a:gd name="T23" fmla="*/ 2147483647 h 11"/>
                <a:gd name="T24" fmla="*/ 2147483647 w 121"/>
                <a:gd name="T25" fmla="*/ 2147483647 h 11"/>
                <a:gd name="T26" fmla="*/ 2147483647 w 121"/>
                <a:gd name="T27" fmla="*/ 2147483647 h 11"/>
                <a:gd name="T28" fmla="*/ 2147483647 w 121"/>
                <a:gd name="T29" fmla="*/ 2147483647 h 11"/>
                <a:gd name="T30" fmla="*/ 0 w 121"/>
                <a:gd name="T31" fmla="*/ 2147483647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1"/>
                <a:gd name="T50" fmla="*/ 121 w 121"/>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1">
                  <a:moveTo>
                    <a:pt x="121" y="0"/>
                  </a:moveTo>
                  <a:lnTo>
                    <a:pt x="108" y="4"/>
                  </a:lnTo>
                  <a:lnTo>
                    <a:pt x="95" y="6"/>
                  </a:lnTo>
                  <a:lnTo>
                    <a:pt x="69" y="8"/>
                  </a:lnTo>
                  <a:lnTo>
                    <a:pt x="60" y="10"/>
                  </a:lnTo>
                  <a:lnTo>
                    <a:pt x="53" y="11"/>
                  </a:lnTo>
                  <a:lnTo>
                    <a:pt x="45" y="11"/>
                  </a:lnTo>
                  <a:lnTo>
                    <a:pt x="36" y="10"/>
                  </a:lnTo>
                  <a:lnTo>
                    <a:pt x="30" y="8"/>
                  </a:lnTo>
                  <a:lnTo>
                    <a:pt x="25" y="6"/>
                  </a:lnTo>
                  <a:lnTo>
                    <a:pt x="22" y="5"/>
                  </a:lnTo>
                  <a:lnTo>
                    <a:pt x="19" y="4"/>
                  </a:lnTo>
                  <a:lnTo>
                    <a:pt x="16" y="4"/>
                  </a:lnTo>
                  <a:lnTo>
                    <a:pt x="12" y="4"/>
                  </a:lnTo>
                  <a:lnTo>
                    <a:pt x="7" y="4"/>
                  </a:lnTo>
                  <a:lnTo>
                    <a:pt x="0" y="4"/>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46" name="Freeform 116"/>
            <p:cNvSpPr>
              <a:spLocks/>
            </p:cNvSpPr>
            <p:nvPr/>
          </p:nvSpPr>
          <p:spPr bwMode="auto">
            <a:xfrm>
              <a:off x="5622923" y="6804016"/>
              <a:ext cx="842963" cy="365125"/>
            </a:xfrm>
            <a:custGeom>
              <a:avLst/>
              <a:gdLst>
                <a:gd name="T0" fmla="*/ 2147483647 w 576"/>
                <a:gd name="T1" fmla="*/ 0 h 224"/>
                <a:gd name="T2" fmla="*/ 2147483647 w 576"/>
                <a:gd name="T3" fmla="*/ 2147483647 h 224"/>
                <a:gd name="T4" fmla="*/ 2147483647 w 576"/>
                <a:gd name="T5" fmla="*/ 2147483647 h 224"/>
                <a:gd name="T6" fmla="*/ 2147483647 w 576"/>
                <a:gd name="T7" fmla="*/ 2147483647 h 224"/>
                <a:gd name="T8" fmla="*/ 2147483647 w 576"/>
                <a:gd name="T9" fmla="*/ 2147483647 h 224"/>
                <a:gd name="T10" fmla="*/ 2147483647 w 576"/>
                <a:gd name="T11" fmla="*/ 2147483647 h 224"/>
                <a:gd name="T12" fmla="*/ 2147483647 w 576"/>
                <a:gd name="T13" fmla="*/ 2147483647 h 224"/>
                <a:gd name="T14" fmla="*/ 2147483647 w 576"/>
                <a:gd name="T15" fmla="*/ 2147483647 h 224"/>
                <a:gd name="T16" fmla="*/ 2147483647 w 576"/>
                <a:gd name="T17" fmla="*/ 2147483647 h 224"/>
                <a:gd name="T18" fmla="*/ 2147483647 w 576"/>
                <a:gd name="T19" fmla="*/ 2147483647 h 224"/>
                <a:gd name="T20" fmla="*/ 2147483647 w 576"/>
                <a:gd name="T21" fmla="*/ 2147483647 h 224"/>
                <a:gd name="T22" fmla="*/ 2147483647 w 576"/>
                <a:gd name="T23" fmla="*/ 2147483647 h 224"/>
                <a:gd name="T24" fmla="*/ 2147483647 w 576"/>
                <a:gd name="T25" fmla="*/ 2147483647 h 224"/>
                <a:gd name="T26" fmla="*/ 2147483647 w 576"/>
                <a:gd name="T27" fmla="*/ 2147483647 h 224"/>
                <a:gd name="T28" fmla="*/ 2147483647 w 576"/>
                <a:gd name="T29" fmla="*/ 2147483647 h 224"/>
                <a:gd name="T30" fmla="*/ 2147483647 w 576"/>
                <a:gd name="T31" fmla="*/ 2147483647 h 224"/>
                <a:gd name="T32" fmla="*/ 2147483647 w 576"/>
                <a:gd name="T33" fmla="*/ 2147483647 h 224"/>
                <a:gd name="T34" fmla="*/ 2147483647 w 576"/>
                <a:gd name="T35" fmla="*/ 2147483647 h 224"/>
                <a:gd name="T36" fmla="*/ 2147483647 w 576"/>
                <a:gd name="T37" fmla="*/ 2147483647 h 224"/>
                <a:gd name="T38" fmla="*/ 2147483647 w 576"/>
                <a:gd name="T39" fmla="*/ 2147483647 h 224"/>
                <a:gd name="T40" fmla="*/ 2147483647 w 576"/>
                <a:gd name="T41" fmla="*/ 2147483647 h 224"/>
                <a:gd name="T42" fmla="*/ 2147483647 w 576"/>
                <a:gd name="T43" fmla="*/ 2147483647 h 224"/>
                <a:gd name="T44" fmla="*/ 2147483647 w 576"/>
                <a:gd name="T45" fmla="*/ 2147483647 h 224"/>
                <a:gd name="T46" fmla="*/ 2147483647 w 576"/>
                <a:gd name="T47" fmla="*/ 2147483647 h 224"/>
                <a:gd name="T48" fmla="*/ 2147483647 w 576"/>
                <a:gd name="T49" fmla="*/ 2147483647 h 224"/>
                <a:gd name="T50" fmla="*/ 2147483647 w 576"/>
                <a:gd name="T51" fmla="*/ 2147483647 h 224"/>
                <a:gd name="T52" fmla="*/ 2147483647 w 576"/>
                <a:gd name="T53" fmla="*/ 2147483647 h 224"/>
                <a:gd name="T54" fmla="*/ 2147483647 w 576"/>
                <a:gd name="T55" fmla="*/ 2147483647 h 224"/>
                <a:gd name="T56" fmla="*/ 2147483647 w 576"/>
                <a:gd name="T57" fmla="*/ 2147483647 h 224"/>
                <a:gd name="T58" fmla="*/ 2147483647 w 576"/>
                <a:gd name="T59" fmla="*/ 2147483647 h 224"/>
                <a:gd name="T60" fmla="*/ 2147483647 w 576"/>
                <a:gd name="T61" fmla="*/ 2147483647 h 224"/>
                <a:gd name="T62" fmla="*/ 2147483647 w 576"/>
                <a:gd name="T63" fmla="*/ 2147483647 h 224"/>
                <a:gd name="T64" fmla="*/ 2147483647 w 576"/>
                <a:gd name="T65" fmla="*/ 2147483647 h 224"/>
                <a:gd name="T66" fmla="*/ 2147483647 w 576"/>
                <a:gd name="T67" fmla="*/ 2147483647 h 224"/>
                <a:gd name="T68" fmla="*/ 2147483647 w 576"/>
                <a:gd name="T69" fmla="*/ 2147483647 h 224"/>
                <a:gd name="T70" fmla="*/ 2147483647 w 576"/>
                <a:gd name="T71" fmla="*/ 2147483647 h 224"/>
                <a:gd name="T72" fmla="*/ 2147483647 w 576"/>
                <a:gd name="T73" fmla="*/ 2147483647 h 224"/>
                <a:gd name="T74" fmla="*/ 2147483647 w 576"/>
                <a:gd name="T75" fmla="*/ 2147483647 h 224"/>
                <a:gd name="T76" fmla="*/ 2147483647 w 576"/>
                <a:gd name="T77" fmla="*/ 2147483647 h 224"/>
                <a:gd name="T78" fmla="*/ 2147483647 w 576"/>
                <a:gd name="T79" fmla="*/ 2147483647 h 224"/>
                <a:gd name="T80" fmla="*/ 2147483647 w 576"/>
                <a:gd name="T81" fmla="*/ 2147483647 h 224"/>
                <a:gd name="T82" fmla="*/ 2147483647 w 576"/>
                <a:gd name="T83" fmla="*/ 2147483647 h 224"/>
                <a:gd name="T84" fmla="*/ 2147483647 w 576"/>
                <a:gd name="T85" fmla="*/ 2147483647 h 224"/>
                <a:gd name="T86" fmla="*/ 2147483647 w 576"/>
                <a:gd name="T87" fmla="*/ 2147483647 h 224"/>
                <a:gd name="T88" fmla="*/ 2147483647 w 576"/>
                <a:gd name="T89" fmla="*/ 2147483647 h 224"/>
                <a:gd name="T90" fmla="*/ 2147483647 w 576"/>
                <a:gd name="T91" fmla="*/ 2147483647 h 224"/>
                <a:gd name="T92" fmla="*/ 2147483647 w 576"/>
                <a:gd name="T93" fmla="*/ 2147483647 h 224"/>
                <a:gd name="T94" fmla="*/ 2147483647 w 576"/>
                <a:gd name="T95" fmla="*/ 2147483647 h 224"/>
                <a:gd name="T96" fmla="*/ 2147483647 w 576"/>
                <a:gd name="T97" fmla="*/ 2147483647 h 224"/>
                <a:gd name="T98" fmla="*/ 2147483647 w 576"/>
                <a:gd name="T99" fmla="*/ 2147483647 h 224"/>
                <a:gd name="T100" fmla="*/ 2147483647 w 576"/>
                <a:gd name="T101" fmla="*/ 2147483647 h 2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6"/>
                <a:gd name="T154" fmla="*/ 0 h 224"/>
                <a:gd name="T155" fmla="*/ 576 w 576"/>
                <a:gd name="T156" fmla="*/ 224 h 2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6" h="224">
                  <a:moveTo>
                    <a:pt x="0" y="1"/>
                  </a:moveTo>
                  <a:lnTo>
                    <a:pt x="9" y="1"/>
                  </a:lnTo>
                  <a:lnTo>
                    <a:pt x="19" y="0"/>
                  </a:lnTo>
                  <a:lnTo>
                    <a:pt x="28" y="1"/>
                  </a:lnTo>
                  <a:lnTo>
                    <a:pt x="32" y="2"/>
                  </a:lnTo>
                  <a:lnTo>
                    <a:pt x="36" y="5"/>
                  </a:lnTo>
                  <a:lnTo>
                    <a:pt x="39" y="8"/>
                  </a:lnTo>
                  <a:lnTo>
                    <a:pt x="41" y="12"/>
                  </a:lnTo>
                  <a:lnTo>
                    <a:pt x="43" y="16"/>
                  </a:lnTo>
                  <a:lnTo>
                    <a:pt x="44" y="17"/>
                  </a:lnTo>
                  <a:lnTo>
                    <a:pt x="52" y="16"/>
                  </a:lnTo>
                  <a:lnTo>
                    <a:pt x="59" y="15"/>
                  </a:lnTo>
                  <a:lnTo>
                    <a:pt x="66" y="14"/>
                  </a:lnTo>
                  <a:lnTo>
                    <a:pt x="75" y="15"/>
                  </a:lnTo>
                  <a:lnTo>
                    <a:pt x="78" y="17"/>
                  </a:lnTo>
                  <a:lnTo>
                    <a:pt x="81" y="19"/>
                  </a:lnTo>
                  <a:lnTo>
                    <a:pt x="83" y="22"/>
                  </a:lnTo>
                  <a:lnTo>
                    <a:pt x="85" y="25"/>
                  </a:lnTo>
                  <a:lnTo>
                    <a:pt x="89" y="28"/>
                  </a:lnTo>
                  <a:lnTo>
                    <a:pt x="93" y="30"/>
                  </a:lnTo>
                  <a:lnTo>
                    <a:pt x="96" y="32"/>
                  </a:lnTo>
                  <a:lnTo>
                    <a:pt x="97" y="33"/>
                  </a:lnTo>
                  <a:lnTo>
                    <a:pt x="105" y="44"/>
                  </a:lnTo>
                  <a:lnTo>
                    <a:pt x="113" y="55"/>
                  </a:lnTo>
                  <a:lnTo>
                    <a:pt x="112" y="64"/>
                  </a:lnTo>
                  <a:lnTo>
                    <a:pt x="111" y="72"/>
                  </a:lnTo>
                  <a:lnTo>
                    <a:pt x="109" y="78"/>
                  </a:lnTo>
                  <a:lnTo>
                    <a:pt x="107" y="80"/>
                  </a:lnTo>
                  <a:lnTo>
                    <a:pt x="103" y="83"/>
                  </a:lnTo>
                  <a:lnTo>
                    <a:pt x="103" y="86"/>
                  </a:lnTo>
                  <a:lnTo>
                    <a:pt x="104" y="87"/>
                  </a:lnTo>
                  <a:lnTo>
                    <a:pt x="107" y="87"/>
                  </a:lnTo>
                  <a:lnTo>
                    <a:pt x="111" y="87"/>
                  </a:lnTo>
                  <a:lnTo>
                    <a:pt x="119" y="86"/>
                  </a:lnTo>
                  <a:lnTo>
                    <a:pt x="123" y="88"/>
                  </a:lnTo>
                  <a:lnTo>
                    <a:pt x="127" y="90"/>
                  </a:lnTo>
                  <a:lnTo>
                    <a:pt x="129" y="90"/>
                  </a:lnTo>
                  <a:lnTo>
                    <a:pt x="133" y="90"/>
                  </a:lnTo>
                  <a:lnTo>
                    <a:pt x="139" y="88"/>
                  </a:lnTo>
                  <a:lnTo>
                    <a:pt x="145" y="86"/>
                  </a:lnTo>
                  <a:lnTo>
                    <a:pt x="150" y="83"/>
                  </a:lnTo>
                  <a:lnTo>
                    <a:pt x="155" y="81"/>
                  </a:lnTo>
                  <a:lnTo>
                    <a:pt x="159" y="80"/>
                  </a:lnTo>
                  <a:lnTo>
                    <a:pt x="160" y="79"/>
                  </a:lnTo>
                  <a:lnTo>
                    <a:pt x="169" y="79"/>
                  </a:lnTo>
                  <a:lnTo>
                    <a:pt x="178" y="81"/>
                  </a:lnTo>
                  <a:lnTo>
                    <a:pt x="187" y="83"/>
                  </a:lnTo>
                  <a:lnTo>
                    <a:pt x="196" y="84"/>
                  </a:lnTo>
                  <a:lnTo>
                    <a:pt x="200" y="84"/>
                  </a:lnTo>
                  <a:lnTo>
                    <a:pt x="205" y="85"/>
                  </a:lnTo>
                  <a:lnTo>
                    <a:pt x="209" y="87"/>
                  </a:lnTo>
                  <a:lnTo>
                    <a:pt x="213" y="90"/>
                  </a:lnTo>
                  <a:lnTo>
                    <a:pt x="218" y="92"/>
                  </a:lnTo>
                  <a:lnTo>
                    <a:pt x="222" y="94"/>
                  </a:lnTo>
                  <a:lnTo>
                    <a:pt x="226" y="94"/>
                  </a:lnTo>
                  <a:lnTo>
                    <a:pt x="230" y="93"/>
                  </a:lnTo>
                  <a:lnTo>
                    <a:pt x="235" y="94"/>
                  </a:lnTo>
                  <a:lnTo>
                    <a:pt x="239" y="96"/>
                  </a:lnTo>
                  <a:lnTo>
                    <a:pt x="246" y="99"/>
                  </a:lnTo>
                  <a:lnTo>
                    <a:pt x="253" y="102"/>
                  </a:lnTo>
                  <a:lnTo>
                    <a:pt x="261" y="106"/>
                  </a:lnTo>
                  <a:lnTo>
                    <a:pt x="265" y="110"/>
                  </a:lnTo>
                  <a:lnTo>
                    <a:pt x="268" y="114"/>
                  </a:lnTo>
                  <a:lnTo>
                    <a:pt x="271" y="118"/>
                  </a:lnTo>
                  <a:lnTo>
                    <a:pt x="275" y="121"/>
                  </a:lnTo>
                  <a:lnTo>
                    <a:pt x="281" y="125"/>
                  </a:lnTo>
                  <a:lnTo>
                    <a:pt x="285" y="128"/>
                  </a:lnTo>
                  <a:lnTo>
                    <a:pt x="291" y="135"/>
                  </a:lnTo>
                  <a:lnTo>
                    <a:pt x="294" y="138"/>
                  </a:lnTo>
                  <a:lnTo>
                    <a:pt x="297" y="140"/>
                  </a:lnTo>
                  <a:lnTo>
                    <a:pt x="302" y="143"/>
                  </a:lnTo>
                  <a:lnTo>
                    <a:pt x="308" y="146"/>
                  </a:lnTo>
                  <a:lnTo>
                    <a:pt x="310" y="147"/>
                  </a:lnTo>
                  <a:lnTo>
                    <a:pt x="310" y="150"/>
                  </a:lnTo>
                  <a:lnTo>
                    <a:pt x="310" y="154"/>
                  </a:lnTo>
                  <a:lnTo>
                    <a:pt x="310" y="159"/>
                  </a:lnTo>
                  <a:lnTo>
                    <a:pt x="310" y="161"/>
                  </a:lnTo>
                  <a:lnTo>
                    <a:pt x="312" y="162"/>
                  </a:lnTo>
                  <a:lnTo>
                    <a:pt x="316" y="163"/>
                  </a:lnTo>
                  <a:lnTo>
                    <a:pt x="320" y="164"/>
                  </a:lnTo>
                  <a:lnTo>
                    <a:pt x="323" y="166"/>
                  </a:lnTo>
                  <a:lnTo>
                    <a:pt x="324" y="166"/>
                  </a:lnTo>
                  <a:lnTo>
                    <a:pt x="327" y="169"/>
                  </a:lnTo>
                  <a:lnTo>
                    <a:pt x="330" y="171"/>
                  </a:lnTo>
                  <a:lnTo>
                    <a:pt x="337" y="173"/>
                  </a:lnTo>
                  <a:lnTo>
                    <a:pt x="344" y="175"/>
                  </a:lnTo>
                  <a:lnTo>
                    <a:pt x="347" y="177"/>
                  </a:lnTo>
                  <a:lnTo>
                    <a:pt x="350" y="180"/>
                  </a:lnTo>
                  <a:lnTo>
                    <a:pt x="345" y="184"/>
                  </a:lnTo>
                  <a:lnTo>
                    <a:pt x="341" y="190"/>
                  </a:lnTo>
                  <a:lnTo>
                    <a:pt x="337" y="194"/>
                  </a:lnTo>
                  <a:lnTo>
                    <a:pt x="336" y="196"/>
                  </a:lnTo>
                  <a:lnTo>
                    <a:pt x="338" y="201"/>
                  </a:lnTo>
                  <a:lnTo>
                    <a:pt x="341" y="204"/>
                  </a:lnTo>
                  <a:lnTo>
                    <a:pt x="345" y="206"/>
                  </a:lnTo>
                  <a:lnTo>
                    <a:pt x="350" y="208"/>
                  </a:lnTo>
                  <a:lnTo>
                    <a:pt x="356" y="205"/>
                  </a:lnTo>
                  <a:lnTo>
                    <a:pt x="362" y="201"/>
                  </a:lnTo>
                  <a:lnTo>
                    <a:pt x="367" y="197"/>
                  </a:lnTo>
                  <a:lnTo>
                    <a:pt x="373" y="194"/>
                  </a:lnTo>
                  <a:lnTo>
                    <a:pt x="379" y="192"/>
                  </a:lnTo>
                  <a:lnTo>
                    <a:pt x="386" y="190"/>
                  </a:lnTo>
                  <a:lnTo>
                    <a:pt x="399" y="188"/>
                  </a:lnTo>
                  <a:lnTo>
                    <a:pt x="403" y="183"/>
                  </a:lnTo>
                  <a:lnTo>
                    <a:pt x="407" y="181"/>
                  </a:lnTo>
                  <a:lnTo>
                    <a:pt x="411" y="181"/>
                  </a:lnTo>
                  <a:lnTo>
                    <a:pt x="417" y="182"/>
                  </a:lnTo>
                  <a:lnTo>
                    <a:pt x="419" y="186"/>
                  </a:lnTo>
                  <a:lnTo>
                    <a:pt x="420" y="189"/>
                  </a:lnTo>
                  <a:lnTo>
                    <a:pt x="423" y="192"/>
                  </a:lnTo>
                  <a:lnTo>
                    <a:pt x="424" y="193"/>
                  </a:lnTo>
                  <a:lnTo>
                    <a:pt x="424" y="195"/>
                  </a:lnTo>
                  <a:lnTo>
                    <a:pt x="424" y="199"/>
                  </a:lnTo>
                  <a:lnTo>
                    <a:pt x="423" y="204"/>
                  </a:lnTo>
                  <a:lnTo>
                    <a:pt x="423" y="207"/>
                  </a:lnTo>
                  <a:lnTo>
                    <a:pt x="425" y="209"/>
                  </a:lnTo>
                  <a:lnTo>
                    <a:pt x="428" y="209"/>
                  </a:lnTo>
                  <a:lnTo>
                    <a:pt x="429" y="209"/>
                  </a:lnTo>
                  <a:lnTo>
                    <a:pt x="432" y="221"/>
                  </a:lnTo>
                  <a:lnTo>
                    <a:pt x="433" y="222"/>
                  </a:lnTo>
                  <a:lnTo>
                    <a:pt x="436" y="223"/>
                  </a:lnTo>
                  <a:lnTo>
                    <a:pt x="443" y="224"/>
                  </a:lnTo>
                  <a:lnTo>
                    <a:pt x="447" y="224"/>
                  </a:lnTo>
                  <a:lnTo>
                    <a:pt x="451" y="224"/>
                  </a:lnTo>
                  <a:lnTo>
                    <a:pt x="453" y="224"/>
                  </a:lnTo>
                  <a:lnTo>
                    <a:pt x="454" y="224"/>
                  </a:lnTo>
                  <a:lnTo>
                    <a:pt x="462" y="222"/>
                  </a:lnTo>
                  <a:lnTo>
                    <a:pt x="469" y="221"/>
                  </a:lnTo>
                  <a:lnTo>
                    <a:pt x="475" y="220"/>
                  </a:lnTo>
                  <a:lnTo>
                    <a:pt x="481" y="219"/>
                  </a:lnTo>
                  <a:lnTo>
                    <a:pt x="486" y="218"/>
                  </a:lnTo>
                  <a:lnTo>
                    <a:pt x="492" y="217"/>
                  </a:lnTo>
                  <a:lnTo>
                    <a:pt x="499" y="216"/>
                  </a:lnTo>
                  <a:lnTo>
                    <a:pt x="508" y="214"/>
                  </a:lnTo>
                  <a:lnTo>
                    <a:pt x="514" y="198"/>
                  </a:lnTo>
                  <a:lnTo>
                    <a:pt x="520" y="183"/>
                  </a:lnTo>
                  <a:lnTo>
                    <a:pt x="526" y="168"/>
                  </a:lnTo>
                  <a:lnTo>
                    <a:pt x="532" y="152"/>
                  </a:lnTo>
                  <a:lnTo>
                    <a:pt x="534" y="144"/>
                  </a:lnTo>
                  <a:lnTo>
                    <a:pt x="535" y="136"/>
                  </a:lnTo>
                  <a:lnTo>
                    <a:pt x="538" y="129"/>
                  </a:lnTo>
                  <a:lnTo>
                    <a:pt x="542" y="122"/>
                  </a:lnTo>
                  <a:lnTo>
                    <a:pt x="546" y="119"/>
                  </a:lnTo>
                  <a:lnTo>
                    <a:pt x="551" y="117"/>
                  </a:lnTo>
                  <a:lnTo>
                    <a:pt x="556" y="117"/>
                  </a:lnTo>
                  <a:lnTo>
                    <a:pt x="562" y="116"/>
                  </a:lnTo>
                  <a:lnTo>
                    <a:pt x="567" y="114"/>
                  </a:lnTo>
                  <a:lnTo>
                    <a:pt x="571" y="112"/>
                  </a:lnTo>
                  <a:lnTo>
                    <a:pt x="574" y="108"/>
                  </a:lnTo>
                  <a:lnTo>
                    <a:pt x="576" y="103"/>
                  </a:lnTo>
                  <a:lnTo>
                    <a:pt x="575" y="98"/>
                  </a:lnTo>
                  <a:lnTo>
                    <a:pt x="570" y="94"/>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47" name="Freeform 117"/>
            <p:cNvSpPr>
              <a:spLocks/>
            </p:cNvSpPr>
            <p:nvPr/>
          </p:nvSpPr>
          <p:spPr bwMode="auto">
            <a:xfrm>
              <a:off x="5622923" y="6559542"/>
              <a:ext cx="703262" cy="171450"/>
            </a:xfrm>
            <a:custGeom>
              <a:avLst/>
              <a:gdLst>
                <a:gd name="T0" fmla="*/ 2147483647 w 481"/>
                <a:gd name="T1" fmla="*/ 2147483647 h 105"/>
                <a:gd name="T2" fmla="*/ 2147483647 w 481"/>
                <a:gd name="T3" fmla="*/ 2147483647 h 105"/>
                <a:gd name="T4" fmla="*/ 2147483647 w 481"/>
                <a:gd name="T5" fmla="*/ 2147483647 h 105"/>
                <a:gd name="T6" fmla="*/ 2147483647 w 481"/>
                <a:gd name="T7" fmla="*/ 2147483647 h 105"/>
                <a:gd name="T8" fmla="*/ 2147483647 w 481"/>
                <a:gd name="T9" fmla="*/ 2147483647 h 105"/>
                <a:gd name="T10" fmla="*/ 2147483647 w 481"/>
                <a:gd name="T11" fmla="*/ 2147483647 h 105"/>
                <a:gd name="T12" fmla="*/ 2147483647 w 481"/>
                <a:gd name="T13" fmla="*/ 2147483647 h 105"/>
                <a:gd name="T14" fmla="*/ 2147483647 w 481"/>
                <a:gd name="T15" fmla="*/ 2147483647 h 105"/>
                <a:gd name="T16" fmla="*/ 2147483647 w 481"/>
                <a:gd name="T17" fmla="*/ 2147483647 h 105"/>
                <a:gd name="T18" fmla="*/ 2147483647 w 481"/>
                <a:gd name="T19" fmla="*/ 2147483647 h 105"/>
                <a:gd name="T20" fmla="*/ 2147483647 w 481"/>
                <a:gd name="T21" fmla="*/ 2147483647 h 105"/>
                <a:gd name="T22" fmla="*/ 2147483647 w 481"/>
                <a:gd name="T23" fmla="*/ 2147483647 h 105"/>
                <a:gd name="T24" fmla="*/ 2147483647 w 481"/>
                <a:gd name="T25" fmla="*/ 2147483647 h 105"/>
                <a:gd name="T26" fmla="*/ 2147483647 w 481"/>
                <a:gd name="T27" fmla="*/ 2147483647 h 105"/>
                <a:gd name="T28" fmla="*/ 2147483647 w 481"/>
                <a:gd name="T29" fmla="*/ 2147483647 h 105"/>
                <a:gd name="T30" fmla="*/ 2147483647 w 481"/>
                <a:gd name="T31" fmla="*/ 2147483647 h 105"/>
                <a:gd name="T32" fmla="*/ 2147483647 w 481"/>
                <a:gd name="T33" fmla="*/ 2147483647 h 105"/>
                <a:gd name="T34" fmla="*/ 2147483647 w 481"/>
                <a:gd name="T35" fmla="*/ 2147483647 h 105"/>
                <a:gd name="T36" fmla="*/ 2147483647 w 481"/>
                <a:gd name="T37" fmla="*/ 2147483647 h 105"/>
                <a:gd name="T38" fmla="*/ 2147483647 w 481"/>
                <a:gd name="T39" fmla="*/ 2147483647 h 105"/>
                <a:gd name="T40" fmla="*/ 2147483647 w 481"/>
                <a:gd name="T41" fmla="*/ 2147483647 h 105"/>
                <a:gd name="T42" fmla="*/ 2147483647 w 481"/>
                <a:gd name="T43" fmla="*/ 2147483647 h 105"/>
                <a:gd name="T44" fmla="*/ 2147483647 w 481"/>
                <a:gd name="T45" fmla="*/ 2147483647 h 105"/>
                <a:gd name="T46" fmla="*/ 2147483647 w 481"/>
                <a:gd name="T47" fmla="*/ 2147483647 h 105"/>
                <a:gd name="T48" fmla="*/ 2147483647 w 481"/>
                <a:gd name="T49" fmla="*/ 2147483647 h 105"/>
                <a:gd name="T50" fmla="*/ 2147483647 w 481"/>
                <a:gd name="T51" fmla="*/ 2147483647 h 105"/>
                <a:gd name="T52" fmla="*/ 2147483647 w 481"/>
                <a:gd name="T53" fmla="*/ 2147483647 h 105"/>
                <a:gd name="T54" fmla="*/ 2147483647 w 481"/>
                <a:gd name="T55" fmla="*/ 2147483647 h 105"/>
                <a:gd name="T56" fmla="*/ 2147483647 w 481"/>
                <a:gd name="T57" fmla="*/ 2147483647 h 105"/>
                <a:gd name="T58" fmla="*/ 2147483647 w 481"/>
                <a:gd name="T59" fmla="*/ 2147483647 h 105"/>
                <a:gd name="T60" fmla="*/ 2147483647 w 481"/>
                <a:gd name="T61" fmla="*/ 2147483647 h 105"/>
                <a:gd name="T62" fmla="*/ 2147483647 w 481"/>
                <a:gd name="T63" fmla="*/ 2147483647 h 105"/>
                <a:gd name="T64" fmla="*/ 2147483647 w 481"/>
                <a:gd name="T65" fmla="*/ 2147483647 h 105"/>
                <a:gd name="T66" fmla="*/ 2147483647 w 481"/>
                <a:gd name="T67" fmla="*/ 2147483647 h 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1"/>
                <a:gd name="T103" fmla="*/ 0 h 105"/>
                <a:gd name="T104" fmla="*/ 481 w 481"/>
                <a:gd name="T105" fmla="*/ 105 h 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1" h="105">
                  <a:moveTo>
                    <a:pt x="0" y="0"/>
                  </a:moveTo>
                  <a:lnTo>
                    <a:pt x="1" y="11"/>
                  </a:lnTo>
                  <a:lnTo>
                    <a:pt x="2" y="16"/>
                  </a:lnTo>
                  <a:lnTo>
                    <a:pt x="4" y="20"/>
                  </a:lnTo>
                  <a:lnTo>
                    <a:pt x="6" y="22"/>
                  </a:lnTo>
                  <a:lnTo>
                    <a:pt x="10" y="25"/>
                  </a:lnTo>
                  <a:lnTo>
                    <a:pt x="18" y="28"/>
                  </a:lnTo>
                  <a:lnTo>
                    <a:pt x="22" y="29"/>
                  </a:lnTo>
                  <a:lnTo>
                    <a:pt x="25" y="29"/>
                  </a:lnTo>
                  <a:lnTo>
                    <a:pt x="27" y="30"/>
                  </a:lnTo>
                  <a:lnTo>
                    <a:pt x="28" y="30"/>
                  </a:lnTo>
                  <a:lnTo>
                    <a:pt x="39" y="29"/>
                  </a:lnTo>
                  <a:lnTo>
                    <a:pt x="48" y="30"/>
                  </a:lnTo>
                  <a:lnTo>
                    <a:pt x="58" y="33"/>
                  </a:lnTo>
                  <a:lnTo>
                    <a:pt x="68" y="36"/>
                  </a:lnTo>
                  <a:lnTo>
                    <a:pt x="71" y="43"/>
                  </a:lnTo>
                  <a:lnTo>
                    <a:pt x="74" y="49"/>
                  </a:lnTo>
                  <a:lnTo>
                    <a:pt x="79" y="54"/>
                  </a:lnTo>
                  <a:lnTo>
                    <a:pt x="85" y="59"/>
                  </a:lnTo>
                  <a:lnTo>
                    <a:pt x="91" y="67"/>
                  </a:lnTo>
                  <a:lnTo>
                    <a:pt x="98" y="73"/>
                  </a:lnTo>
                  <a:lnTo>
                    <a:pt x="105" y="79"/>
                  </a:lnTo>
                  <a:lnTo>
                    <a:pt x="113" y="83"/>
                  </a:lnTo>
                  <a:lnTo>
                    <a:pt x="130" y="89"/>
                  </a:lnTo>
                  <a:lnTo>
                    <a:pt x="149" y="93"/>
                  </a:lnTo>
                  <a:lnTo>
                    <a:pt x="161" y="92"/>
                  </a:lnTo>
                  <a:lnTo>
                    <a:pt x="171" y="91"/>
                  </a:lnTo>
                  <a:lnTo>
                    <a:pt x="179" y="89"/>
                  </a:lnTo>
                  <a:lnTo>
                    <a:pt x="187" y="87"/>
                  </a:lnTo>
                  <a:lnTo>
                    <a:pt x="202" y="83"/>
                  </a:lnTo>
                  <a:lnTo>
                    <a:pt x="211" y="81"/>
                  </a:lnTo>
                  <a:lnTo>
                    <a:pt x="221" y="79"/>
                  </a:lnTo>
                  <a:lnTo>
                    <a:pt x="239" y="73"/>
                  </a:lnTo>
                  <a:lnTo>
                    <a:pt x="243" y="72"/>
                  </a:lnTo>
                  <a:lnTo>
                    <a:pt x="247" y="71"/>
                  </a:lnTo>
                  <a:lnTo>
                    <a:pt x="251" y="70"/>
                  </a:lnTo>
                  <a:lnTo>
                    <a:pt x="252" y="69"/>
                  </a:lnTo>
                  <a:lnTo>
                    <a:pt x="263" y="69"/>
                  </a:lnTo>
                  <a:lnTo>
                    <a:pt x="274" y="69"/>
                  </a:lnTo>
                  <a:lnTo>
                    <a:pt x="285" y="70"/>
                  </a:lnTo>
                  <a:lnTo>
                    <a:pt x="296" y="73"/>
                  </a:lnTo>
                  <a:lnTo>
                    <a:pt x="301" y="76"/>
                  </a:lnTo>
                  <a:lnTo>
                    <a:pt x="307" y="78"/>
                  </a:lnTo>
                  <a:lnTo>
                    <a:pt x="312" y="80"/>
                  </a:lnTo>
                  <a:lnTo>
                    <a:pt x="314" y="81"/>
                  </a:lnTo>
                  <a:lnTo>
                    <a:pt x="332" y="75"/>
                  </a:lnTo>
                  <a:lnTo>
                    <a:pt x="336" y="74"/>
                  </a:lnTo>
                  <a:lnTo>
                    <a:pt x="340" y="73"/>
                  </a:lnTo>
                  <a:lnTo>
                    <a:pt x="343" y="72"/>
                  </a:lnTo>
                  <a:lnTo>
                    <a:pt x="344" y="71"/>
                  </a:lnTo>
                  <a:lnTo>
                    <a:pt x="355" y="72"/>
                  </a:lnTo>
                  <a:lnTo>
                    <a:pt x="364" y="74"/>
                  </a:lnTo>
                  <a:lnTo>
                    <a:pt x="374" y="76"/>
                  </a:lnTo>
                  <a:lnTo>
                    <a:pt x="384" y="79"/>
                  </a:lnTo>
                  <a:lnTo>
                    <a:pt x="390" y="81"/>
                  </a:lnTo>
                  <a:lnTo>
                    <a:pt x="396" y="85"/>
                  </a:lnTo>
                  <a:lnTo>
                    <a:pt x="401" y="88"/>
                  </a:lnTo>
                  <a:lnTo>
                    <a:pt x="403" y="89"/>
                  </a:lnTo>
                  <a:lnTo>
                    <a:pt x="407" y="94"/>
                  </a:lnTo>
                  <a:lnTo>
                    <a:pt x="413" y="97"/>
                  </a:lnTo>
                  <a:lnTo>
                    <a:pt x="426" y="102"/>
                  </a:lnTo>
                  <a:lnTo>
                    <a:pt x="440" y="104"/>
                  </a:lnTo>
                  <a:lnTo>
                    <a:pt x="447" y="105"/>
                  </a:lnTo>
                  <a:lnTo>
                    <a:pt x="453" y="105"/>
                  </a:lnTo>
                  <a:lnTo>
                    <a:pt x="467" y="102"/>
                  </a:lnTo>
                  <a:lnTo>
                    <a:pt x="481" y="97"/>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48" name="Freeform 118"/>
            <p:cNvSpPr>
              <a:spLocks/>
            </p:cNvSpPr>
            <p:nvPr/>
          </p:nvSpPr>
          <p:spPr bwMode="auto">
            <a:xfrm>
              <a:off x="6022973" y="6799254"/>
              <a:ext cx="296863" cy="188911"/>
            </a:xfrm>
            <a:custGeom>
              <a:avLst/>
              <a:gdLst>
                <a:gd name="T0" fmla="*/ 2147483647 w 202"/>
                <a:gd name="T1" fmla="*/ 0 h 116"/>
                <a:gd name="T2" fmla="*/ 2147483647 w 202"/>
                <a:gd name="T3" fmla="*/ 2147483647 h 116"/>
                <a:gd name="T4" fmla="*/ 2147483647 w 202"/>
                <a:gd name="T5" fmla="*/ 2147483647 h 116"/>
                <a:gd name="T6" fmla="*/ 2147483647 w 202"/>
                <a:gd name="T7" fmla="*/ 2147483647 h 116"/>
                <a:gd name="T8" fmla="*/ 2147483647 w 202"/>
                <a:gd name="T9" fmla="*/ 2147483647 h 116"/>
                <a:gd name="T10" fmla="*/ 2147483647 w 202"/>
                <a:gd name="T11" fmla="*/ 2147483647 h 116"/>
                <a:gd name="T12" fmla="*/ 2147483647 w 202"/>
                <a:gd name="T13" fmla="*/ 2147483647 h 116"/>
                <a:gd name="T14" fmla="*/ 2147483647 w 202"/>
                <a:gd name="T15" fmla="*/ 2147483647 h 116"/>
                <a:gd name="T16" fmla="*/ 2147483647 w 202"/>
                <a:gd name="T17" fmla="*/ 2147483647 h 116"/>
                <a:gd name="T18" fmla="*/ 2147483647 w 202"/>
                <a:gd name="T19" fmla="*/ 2147483647 h 116"/>
                <a:gd name="T20" fmla="*/ 2147483647 w 202"/>
                <a:gd name="T21" fmla="*/ 2147483647 h 116"/>
                <a:gd name="T22" fmla="*/ 2147483647 w 202"/>
                <a:gd name="T23" fmla="*/ 2147483647 h 116"/>
                <a:gd name="T24" fmla="*/ 2147483647 w 202"/>
                <a:gd name="T25" fmla="*/ 2147483647 h 116"/>
                <a:gd name="T26" fmla="*/ 2147483647 w 202"/>
                <a:gd name="T27" fmla="*/ 2147483647 h 116"/>
                <a:gd name="T28" fmla="*/ 2147483647 w 202"/>
                <a:gd name="T29" fmla="*/ 2147483647 h 116"/>
                <a:gd name="T30" fmla="*/ 2147483647 w 202"/>
                <a:gd name="T31" fmla="*/ 2147483647 h 116"/>
                <a:gd name="T32" fmla="*/ 2147483647 w 202"/>
                <a:gd name="T33" fmla="*/ 2147483647 h 116"/>
                <a:gd name="T34" fmla="*/ 2147483647 w 202"/>
                <a:gd name="T35" fmla="*/ 2147483647 h 116"/>
                <a:gd name="T36" fmla="*/ 2147483647 w 202"/>
                <a:gd name="T37" fmla="*/ 2147483647 h 116"/>
                <a:gd name="T38" fmla="*/ 2147483647 w 202"/>
                <a:gd name="T39" fmla="*/ 2147483647 h 116"/>
                <a:gd name="T40" fmla="*/ 2147483647 w 202"/>
                <a:gd name="T41" fmla="*/ 2147483647 h 116"/>
                <a:gd name="T42" fmla="*/ 2147483647 w 202"/>
                <a:gd name="T43" fmla="*/ 2147483647 h 116"/>
                <a:gd name="T44" fmla="*/ 2147483647 w 202"/>
                <a:gd name="T45" fmla="*/ 2147483647 h 116"/>
                <a:gd name="T46" fmla="*/ 2147483647 w 202"/>
                <a:gd name="T47" fmla="*/ 2147483647 h 116"/>
                <a:gd name="T48" fmla="*/ 2147483647 w 202"/>
                <a:gd name="T49" fmla="*/ 2147483647 h 116"/>
                <a:gd name="T50" fmla="*/ 2147483647 w 202"/>
                <a:gd name="T51" fmla="*/ 2147483647 h 116"/>
                <a:gd name="T52" fmla="*/ 2147483647 w 202"/>
                <a:gd name="T53" fmla="*/ 2147483647 h 116"/>
                <a:gd name="T54" fmla="*/ 2147483647 w 202"/>
                <a:gd name="T55" fmla="*/ 2147483647 h 116"/>
                <a:gd name="T56" fmla="*/ 2147483647 w 202"/>
                <a:gd name="T57" fmla="*/ 2147483647 h 116"/>
                <a:gd name="T58" fmla="*/ 2147483647 w 202"/>
                <a:gd name="T59" fmla="*/ 2147483647 h 116"/>
                <a:gd name="T60" fmla="*/ 2147483647 w 202"/>
                <a:gd name="T61" fmla="*/ 2147483647 h 116"/>
                <a:gd name="T62" fmla="*/ 2147483647 w 202"/>
                <a:gd name="T63" fmla="*/ 2147483647 h 116"/>
                <a:gd name="T64" fmla="*/ 2147483647 w 202"/>
                <a:gd name="T65" fmla="*/ 2147483647 h 116"/>
                <a:gd name="T66" fmla="*/ 2147483647 w 202"/>
                <a:gd name="T67" fmla="*/ 2147483647 h 116"/>
                <a:gd name="T68" fmla="*/ 2147483647 w 202"/>
                <a:gd name="T69" fmla="*/ 2147483647 h 116"/>
                <a:gd name="T70" fmla="*/ 2147483647 w 202"/>
                <a:gd name="T71" fmla="*/ 2147483647 h 116"/>
                <a:gd name="T72" fmla="*/ 2147483647 w 202"/>
                <a:gd name="T73" fmla="*/ 2147483647 h 116"/>
                <a:gd name="T74" fmla="*/ 2147483647 w 202"/>
                <a:gd name="T75" fmla="*/ 2147483647 h 116"/>
                <a:gd name="T76" fmla="*/ 2147483647 w 202"/>
                <a:gd name="T77" fmla="*/ 2147483647 h 116"/>
                <a:gd name="T78" fmla="*/ 2147483647 w 202"/>
                <a:gd name="T79" fmla="*/ 2147483647 h 116"/>
                <a:gd name="T80" fmla="*/ 2147483647 w 202"/>
                <a:gd name="T81" fmla="*/ 2147483647 h 116"/>
                <a:gd name="T82" fmla="*/ 2147483647 w 202"/>
                <a:gd name="T83" fmla="*/ 2147483647 h 116"/>
                <a:gd name="T84" fmla="*/ 2147483647 w 202"/>
                <a:gd name="T85" fmla="*/ 2147483647 h 116"/>
                <a:gd name="T86" fmla="*/ 2147483647 w 202"/>
                <a:gd name="T87" fmla="*/ 2147483647 h 116"/>
                <a:gd name="T88" fmla="*/ 2147483647 w 202"/>
                <a:gd name="T89" fmla="*/ 2147483647 h 116"/>
                <a:gd name="T90" fmla="*/ 2147483647 w 202"/>
                <a:gd name="T91" fmla="*/ 2147483647 h 116"/>
                <a:gd name="T92" fmla="*/ 2147483647 w 202"/>
                <a:gd name="T93" fmla="*/ 2147483647 h 116"/>
                <a:gd name="T94" fmla="*/ 2147483647 w 202"/>
                <a:gd name="T95" fmla="*/ 2147483647 h 116"/>
                <a:gd name="T96" fmla="*/ 2147483647 w 202"/>
                <a:gd name="T97" fmla="*/ 2147483647 h 116"/>
                <a:gd name="T98" fmla="*/ 0 w 202"/>
                <a:gd name="T99" fmla="*/ 2147483647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116"/>
                <a:gd name="T152" fmla="*/ 202 w 202"/>
                <a:gd name="T153" fmla="*/ 116 h 1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116">
                  <a:moveTo>
                    <a:pt x="202" y="0"/>
                  </a:moveTo>
                  <a:lnTo>
                    <a:pt x="199" y="1"/>
                  </a:lnTo>
                  <a:lnTo>
                    <a:pt x="196" y="2"/>
                  </a:lnTo>
                  <a:lnTo>
                    <a:pt x="193" y="5"/>
                  </a:lnTo>
                  <a:lnTo>
                    <a:pt x="189" y="7"/>
                  </a:lnTo>
                  <a:lnTo>
                    <a:pt x="184" y="10"/>
                  </a:lnTo>
                  <a:lnTo>
                    <a:pt x="180" y="15"/>
                  </a:lnTo>
                  <a:lnTo>
                    <a:pt x="175" y="19"/>
                  </a:lnTo>
                  <a:lnTo>
                    <a:pt x="162" y="24"/>
                  </a:lnTo>
                  <a:lnTo>
                    <a:pt x="157" y="22"/>
                  </a:lnTo>
                  <a:lnTo>
                    <a:pt x="152" y="21"/>
                  </a:lnTo>
                  <a:lnTo>
                    <a:pt x="147" y="22"/>
                  </a:lnTo>
                  <a:lnTo>
                    <a:pt x="141" y="24"/>
                  </a:lnTo>
                  <a:lnTo>
                    <a:pt x="139" y="26"/>
                  </a:lnTo>
                  <a:lnTo>
                    <a:pt x="137" y="28"/>
                  </a:lnTo>
                  <a:lnTo>
                    <a:pt x="135" y="34"/>
                  </a:lnTo>
                  <a:lnTo>
                    <a:pt x="133" y="40"/>
                  </a:lnTo>
                  <a:lnTo>
                    <a:pt x="133" y="41"/>
                  </a:lnTo>
                  <a:lnTo>
                    <a:pt x="133" y="42"/>
                  </a:lnTo>
                  <a:lnTo>
                    <a:pt x="132" y="51"/>
                  </a:lnTo>
                  <a:lnTo>
                    <a:pt x="131" y="59"/>
                  </a:lnTo>
                  <a:lnTo>
                    <a:pt x="129" y="66"/>
                  </a:lnTo>
                  <a:lnTo>
                    <a:pt x="126" y="69"/>
                  </a:lnTo>
                  <a:lnTo>
                    <a:pt x="123" y="72"/>
                  </a:lnTo>
                  <a:lnTo>
                    <a:pt x="112" y="70"/>
                  </a:lnTo>
                  <a:lnTo>
                    <a:pt x="101" y="68"/>
                  </a:lnTo>
                  <a:lnTo>
                    <a:pt x="96" y="67"/>
                  </a:lnTo>
                  <a:lnTo>
                    <a:pt x="90" y="67"/>
                  </a:lnTo>
                  <a:lnTo>
                    <a:pt x="77" y="65"/>
                  </a:lnTo>
                  <a:lnTo>
                    <a:pt x="72" y="65"/>
                  </a:lnTo>
                  <a:lnTo>
                    <a:pt x="67" y="64"/>
                  </a:lnTo>
                  <a:lnTo>
                    <a:pt x="64" y="64"/>
                  </a:lnTo>
                  <a:lnTo>
                    <a:pt x="63" y="64"/>
                  </a:lnTo>
                  <a:lnTo>
                    <a:pt x="58" y="64"/>
                  </a:lnTo>
                  <a:lnTo>
                    <a:pt x="52" y="65"/>
                  </a:lnTo>
                  <a:lnTo>
                    <a:pt x="46" y="65"/>
                  </a:lnTo>
                  <a:lnTo>
                    <a:pt x="42" y="68"/>
                  </a:lnTo>
                  <a:lnTo>
                    <a:pt x="39" y="71"/>
                  </a:lnTo>
                  <a:lnTo>
                    <a:pt x="38" y="73"/>
                  </a:lnTo>
                  <a:lnTo>
                    <a:pt x="39" y="74"/>
                  </a:lnTo>
                  <a:lnTo>
                    <a:pt x="40" y="74"/>
                  </a:lnTo>
                  <a:lnTo>
                    <a:pt x="41" y="74"/>
                  </a:lnTo>
                  <a:lnTo>
                    <a:pt x="40" y="74"/>
                  </a:lnTo>
                  <a:lnTo>
                    <a:pt x="39" y="75"/>
                  </a:lnTo>
                  <a:lnTo>
                    <a:pt x="34" y="76"/>
                  </a:lnTo>
                  <a:lnTo>
                    <a:pt x="32" y="82"/>
                  </a:lnTo>
                  <a:lnTo>
                    <a:pt x="28" y="87"/>
                  </a:lnTo>
                  <a:lnTo>
                    <a:pt x="19" y="98"/>
                  </a:lnTo>
                  <a:lnTo>
                    <a:pt x="9" y="107"/>
                  </a:lnTo>
                  <a:lnTo>
                    <a:pt x="0" y="116"/>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49" name="Freeform 119"/>
            <p:cNvSpPr>
              <a:spLocks/>
            </p:cNvSpPr>
            <p:nvPr/>
          </p:nvSpPr>
          <p:spPr bwMode="auto">
            <a:xfrm>
              <a:off x="5730873" y="6708767"/>
              <a:ext cx="107950" cy="117474"/>
            </a:xfrm>
            <a:custGeom>
              <a:avLst/>
              <a:gdLst>
                <a:gd name="T0" fmla="*/ 2147483647 w 74"/>
                <a:gd name="T1" fmla="*/ 0 h 72"/>
                <a:gd name="T2" fmla="*/ 2147483647 w 74"/>
                <a:gd name="T3" fmla="*/ 2147483647 h 72"/>
                <a:gd name="T4" fmla="*/ 2147483647 w 74"/>
                <a:gd name="T5" fmla="*/ 2147483647 h 72"/>
                <a:gd name="T6" fmla="*/ 2147483647 w 74"/>
                <a:gd name="T7" fmla="*/ 2147483647 h 72"/>
                <a:gd name="T8" fmla="*/ 2147483647 w 74"/>
                <a:gd name="T9" fmla="*/ 2147483647 h 72"/>
                <a:gd name="T10" fmla="*/ 2147483647 w 74"/>
                <a:gd name="T11" fmla="*/ 2147483647 h 72"/>
                <a:gd name="T12" fmla="*/ 2147483647 w 74"/>
                <a:gd name="T13" fmla="*/ 2147483647 h 72"/>
                <a:gd name="T14" fmla="*/ 2147483647 w 74"/>
                <a:gd name="T15" fmla="*/ 2147483647 h 72"/>
                <a:gd name="T16" fmla="*/ 2147483647 w 74"/>
                <a:gd name="T17" fmla="*/ 2147483647 h 72"/>
                <a:gd name="T18" fmla="*/ 2147483647 w 74"/>
                <a:gd name="T19" fmla="*/ 2147483647 h 72"/>
                <a:gd name="T20" fmla="*/ 2147483647 w 74"/>
                <a:gd name="T21" fmla="*/ 2147483647 h 72"/>
                <a:gd name="T22" fmla="*/ 2147483647 w 74"/>
                <a:gd name="T23" fmla="*/ 2147483647 h 72"/>
                <a:gd name="T24" fmla="*/ 2147483647 w 74"/>
                <a:gd name="T25" fmla="*/ 2147483647 h 72"/>
                <a:gd name="T26" fmla="*/ 2147483647 w 74"/>
                <a:gd name="T27" fmla="*/ 2147483647 h 72"/>
                <a:gd name="T28" fmla="*/ 2147483647 w 74"/>
                <a:gd name="T29" fmla="*/ 2147483647 h 72"/>
                <a:gd name="T30" fmla="*/ 2147483647 w 74"/>
                <a:gd name="T31" fmla="*/ 2147483647 h 72"/>
                <a:gd name="T32" fmla="*/ 2147483647 w 74"/>
                <a:gd name="T33" fmla="*/ 2147483647 h 72"/>
                <a:gd name="T34" fmla="*/ 2147483647 w 74"/>
                <a:gd name="T35" fmla="*/ 2147483647 h 72"/>
                <a:gd name="T36" fmla="*/ 2147483647 w 74"/>
                <a:gd name="T37" fmla="*/ 2147483647 h 72"/>
                <a:gd name="T38" fmla="*/ 2147483647 w 74"/>
                <a:gd name="T39" fmla="*/ 2147483647 h 72"/>
                <a:gd name="T40" fmla="*/ 2147483647 w 74"/>
                <a:gd name="T41" fmla="*/ 2147483647 h 72"/>
                <a:gd name="T42" fmla="*/ 2147483647 w 74"/>
                <a:gd name="T43" fmla="*/ 2147483647 h 72"/>
                <a:gd name="T44" fmla="*/ 0 w 74"/>
                <a:gd name="T45" fmla="*/ 2147483647 h 72"/>
                <a:gd name="T46" fmla="*/ 0 w 74"/>
                <a:gd name="T47" fmla="*/ 2147483647 h 72"/>
                <a:gd name="T48" fmla="*/ 0 w 74"/>
                <a:gd name="T49" fmla="*/ 2147483647 h 72"/>
                <a:gd name="T50" fmla="*/ 0 w 74"/>
                <a:gd name="T51" fmla="*/ 2147483647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72"/>
                <a:gd name="T80" fmla="*/ 74 w 74"/>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72">
                  <a:moveTo>
                    <a:pt x="71" y="0"/>
                  </a:moveTo>
                  <a:lnTo>
                    <a:pt x="73" y="6"/>
                  </a:lnTo>
                  <a:lnTo>
                    <a:pt x="74" y="11"/>
                  </a:lnTo>
                  <a:lnTo>
                    <a:pt x="74" y="14"/>
                  </a:lnTo>
                  <a:lnTo>
                    <a:pt x="72" y="17"/>
                  </a:lnTo>
                  <a:lnTo>
                    <a:pt x="70" y="18"/>
                  </a:lnTo>
                  <a:lnTo>
                    <a:pt x="66" y="20"/>
                  </a:lnTo>
                  <a:lnTo>
                    <a:pt x="61" y="21"/>
                  </a:lnTo>
                  <a:lnTo>
                    <a:pt x="55" y="22"/>
                  </a:lnTo>
                  <a:lnTo>
                    <a:pt x="46" y="27"/>
                  </a:lnTo>
                  <a:lnTo>
                    <a:pt x="36" y="32"/>
                  </a:lnTo>
                  <a:lnTo>
                    <a:pt x="31" y="34"/>
                  </a:lnTo>
                  <a:lnTo>
                    <a:pt x="25" y="36"/>
                  </a:lnTo>
                  <a:lnTo>
                    <a:pt x="20" y="38"/>
                  </a:lnTo>
                  <a:lnTo>
                    <a:pt x="19" y="38"/>
                  </a:lnTo>
                  <a:lnTo>
                    <a:pt x="18" y="38"/>
                  </a:lnTo>
                  <a:lnTo>
                    <a:pt x="16" y="44"/>
                  </a:lnTo>
                  <a:lnTo>
                    <a:pt x="12" y="49"/>
                  </a:lnTo>
                  <a:lnTo>
                    <a:pt x="7" y="54"/>
                  </a:lnTo>
                  <a:lnTo>
                    <a:pt x="2" y="58"/>
                  </a:lnTo>
                  <a:lnTo>
                    <a:pt x="1" y="62"/>
                  </a:lnTo>
                  <a:lnTo>
                    <a:pt x="1" y="64"/>
                  </a:lnTo>
                  <a:lnTo>
                    <a:pt x="0" y="67"/>
                  </a:lnTo>
                  <a:lnTo>
                    <a:pt x="0" y="68"/>
                  </a:lnTo>
                  <a:lnTo>
                    <a:pt x="0" y="70"/>
                  </a:lnTo>
                  <a:lnTo>
                    <a:pt x="0" y="72"/>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50" name="Freeform 120"/>
            <p:cNvSpPr>
              <a:spLocks/>
            </p:cNvSpPr>
            <p:nvPr/>
          </p:nvSpPr>
          <p:spPr bwMode="auto">
            <a:xfrm>
              <a:off x="6316661" y="6799254"/>
              <a:ext cx="144462" cy="169861"/>
            </a:xfrm>
            <a:custGeom>
              <a:avLst/>
              <a:gdLst>
                <a:gd name="T0" fmla="*/ 0 w 99"/>
                <a:gd name="T1" fmla="*/ 0 h 104"/>
                <a:gd name="T2" fmla="*/ 2147483647 w 99"/>
                <a:gd name="T3" fmla="*/ 2147483647 h 104"/>
                <a:gd name="T4" fmla="*/ 2147483647 w 99"/>
                <a:gd name="T5" fmla="*/ 2147483647 h 104"/>
                <a:gd name="T6" fmla="*/ 2147483647 w 99"/>
                <a:gd name="T7" fmla="*/ 2147483647 h 104"/>
                <a:gd name="T8" fmla="*/ 2147483647 w 99"/>
                <a:gd name="T9" fmla="*/ 2147483647 h 104"/>
                <a:gd name="T10" fmla="*/ 2147483647 w 99"/>
                <a:gd name="T11" fmla="*/ 2147483647 h 104"/>
                <a:gd name="T12" fmla="*/ 2147483647 w 99"/>
                <a:gd name="T13" fmla="*/ 2147483647 h 104"/>
                <a:gd name="T14" fmla="*/ 2147483647 w 99"/>
                <a:gd name="T15" fmla="*/ 2147483647 h 104"/>
                <a:gd name="T16" fmla="*/ 2147483647 w 99"/>
                <a:gd name="T17" fmla="*/ 2147483647 h 104"/>
                <a:gd name="T18" fmla="*/ 2147483647 w 99"/>
                <a:gd name="T19" fmla="*/ 2147483647 h 104"/>
                <a:gd name="T20" fmla="*/ 2147483647 w 99"/>
                <a:gd name="T21" fmla="*/ 2147483647 h 104"/>
                <a:gd name="T22" fmla="*/ 2147483647 w 99"/>
                <a:gd name="T23" fmla="*/ 2147483647 h 104"/>
                <a:gd name="T24" fmla="*/ 2147483647 w 99"/>
                <a:gd name="T25" fmla="*/ 2147483647 h 104"/>
                <a:gd name="T26" fmla="*/ 2147483647 w 99"/>
                <a:gd name="T27" fmla="*/ 2147483647 h 104"/>
                <a:gd name="T28" fmla="*/ 2147483647 w 99"/>
                <a:gd name="T29" fmla="*/ 2147483647 h 104"/>
                <a:gd name="T30" fmla="*/ 2147483647 w 99"/>
                <a:gd name="T31" fmla="*/ 2147483647 h 104"/>
                <a:gd name="T32" fmla="*/ 2147483647 w 99"/>
                <a:gd name="T33" fmla="*/ 2147483647 h 104"/>
                <a:gd name="T34" fmla="*/ 2147483647 w 99"/>
                <a:gd name="T35" fmla="*/ 2147483647 h 104"/>
                <a:gd name="T36" fmla="*/ 2147483647 w 99"/>
                <a:gd name="T37" fmla="*/ 2147483647 h 104"/>
                <a:gd name="T38" fmla="*/ 2147483647 w 99"/>
                <a:gd name="T39" fmla="*/ 2147483647 h 104"/>
                <a:gd name="T40" fmla="*/ 2147483647 w 99"/>
                <a:gd name="T41" fmla="*/ 2147483647 h 104"/>
                <a:gd name="T42" fmla="*/ 2147483647 w 99"/>
                <a:gd name="T43" fmla="*/ 2147483647 h 104"/>
                <a:gd name="T44" fmla="*/ 2147483647 w 99"/>
                <a:gd name="T45" fmla="*/ 2147483647 h 104"/>
                <a:gd name="T46" fmla="*/ 2147483647 w 99"/>
                <a:gd name="T47" fmla="*/ 2147483647 h 104"/>
                <a:gd name="T48" fmla="*/ 2147483647 w 99"/>
                <a:gd name="T49" fmla="*/ 2147483647 h 104"/>
                <a:gd name="T50" fmla="*/ 2147483647 w 99"/>
                <a:gd name="T51" fmla="*/ 2147483647 h 104"/>
                <a:gd name="T52" fmla="*/ 2147483647 w 99"/>
                <a:gd name="T53" fmla="*/ 2147483647 h 104"/>
                <a:gd name="T54" fmla="*/ 2147483647 w 99"/>
                <a:gd name="T55" fmla="*/ 2147483647 h 104"/>
                <a:gd name="T56" fmla="*/ 2147483647 w 99"/>
                <a:gd name="T57" fmla="*/ 2147483647 h 104"/>
                <a:gd name="T58" fmla="*/ 2147483647 w 99"/>
                <a:gd name="T59" fmla="*/ 2147483647 h 104"/>
                <a:gd name="T60" fmla="*/ 2147483647 w 99"/>
                <a:gd name="T61" fmla="*/ 2147483647 h 104"/>
                <a:gd name="T62" fmla="*/ 2147483647 w 99"/>
                <a:gd name="T63" fmla="*/ 2147483647 h 104"/>
                <a:gd name="T64" fmla="*/ 2147483647 w 99"/>
                <a:gd name="T65" fmla="*/ 2147483647 h 104"/>
                <a:gd name="T66" fmla="*/ 2147483647 w 99"/>
                <a:gd name="T67" fmla="*/ 2147483647 h 104"/>
                <a:gd name="T68" fmla="*/ 2147483647 w 99"/>
                <a:gd name="T69" fmla="*/ 2147483647 h 104"/>
                <a:gd name="T70" fmla="*/ 2147483647 w 99"/>
                <a:gd name="T71" fmla="*/ 2147483647 h 104"/>
                <a:gd name="T72" fmla="*/ 2147483647 w 99"/>
                <a:gd name="T73" fmla="*/ 2147483647 h 104"/>
                <a:gd name="T74" fmla="*/ 2147483647 w 99"/>
                <a:gd name="T75" fmla="*/ 2147483647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9"/>
                <a:gd name="T115" fmla="*/ 0 h 104"/>
                <a:gd name="T116" fmla="*/ 99 w 99"/>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9" h="104">
                  <a:moveTo>
                    <a:pt x="0" y="0"/>
                  </a:moveTo>
                  <a:lnTo>
                    <a:pt x="1" y="7"/>
                  </a:lnTo>
                  <a:lnTo>
                    <a:pt x="2" y="11"/>
                  </a:lnTo>
                  <a:lnTo>
                    <a:pt x="3" y="14"/>
                  </a:lnTo>
                  <a:lnTo>
                    <a:pt x="4" y="16"/>
                  </a:lnTo>
                  <a:lnTo>
                    <a:pt x="7" y="18"/>
                  </a:lnTo>
                  <a:lnTo>
                    <a:pt x="10" y="18"/>
                  </a:lnTo>
                  <a:lnTo>
                    <a:pt x="14" y="19"/>
                  </a:lnTo>
                  <a:lnTo>
                    <a:pt x="20" y="20"/>
                  </a:lnTo>
                  <a:lnTo>
                    <a:pt x="25" y="26"/>
                  </a:lnTo>
                  <a:lnTo>
                    <a:pt x="30" y="30"/>
                  </a:lnTo>
                  <a:lnTo>
                    <a:pt x="36" y="32"/>
                  </a:lnTo>
                  <a:lnTo>
                    <a:pt x="44" y="34"/>
                  </a:lnTo>
                  <a:lnTo>
                    <a:pt x="53" y="39"/>
                  </a:lnTo>
                  <a:lnTo>
                    <a:pt x="60" y="42"/>
                  </a:lnTo>
                  <a:lnTo>
                    <a:pt x="67" y="44"/>
                  </a:lnTo>
                  <a:lnTo>
                    <a:pt x="75" y="46"/>
                  </a:lnTo>
                  <a:lnTo>
                    <a:pt x="77" y="49"/>
                  </a:lnTo>
                  <a:lnTo>
                    <a:pt x="78" y="52"/>
                  </a:lnTo>
                  <a:lnTo>
                    <a:pt x="77" y="54"/>
                  </a:lnTo>
                  <a:lnTo>
                    <a:pt x="76" y="55"/>
                  </a:lnTo>
                  <a:lnTo>
                    <a:pt x="71" y="57"/>
                  </a:lnTo>
                  <a:lnTo>
                    <a:pt x="65" y="58"/>
                  </a:lnTo>
                  <a:lnTo>
                    <a:pt x="61" y="62"/>
                  </a:lnTo>
                  <a:lnTo>
                    <a:pt x="58" y="68"/>
                  </a:lnTo>
                  <a:lnTo>
                    <a:pt x="57" y="75"/>
                  </a:lnTo>
                  <a:lnTo>
                    <a:pt x="58" y="83"/>
                  </a:lnTo>
                  <a:lnTo>
                    <a:pt x="60" y="90"/>
                  </a:lnTo>
                  <a:lnTo>
                    <a:pt x="63" y="96"/>
                  </a:lnTo>
                  <a:lnTo>
                    <a:pt x="68" y="101"/>
                  </a:lnTo>
                  <a:lnTo>
                    <a:pt x="73" y="104"/>
                  </a:lnTo>
                  <a:lnTo>
                    <a:pt x="79" y="103"/>
                  </a:lnTo>
                  <a:lnTo>
                    <a:pt x="83" y="103"/>
                  </a:lnTo>
                  <a:lnTo>
                    <a:pt x="86" y="103"/>
                  </a:lnTo>
                  <a:lnTo>
                    <a:pt x="88" y="102"/>
                  </a:lnTo>
                  <a:lnTo>
                    <a:pt x="91" y="102"/>
                  </a:lnTo>
                  <a:lnTo>
                    <a:pt x="94" y="102"/>
                  </a:lnTo>
                  <a:lnTo>
                    <a:pt x="99" y="102"/>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51" name="Freeform 121"/>
            <p:cNvSpPr>
              <a:spLocks/>
            </p:cNvSpPr>
            <p:nvPr/>
          </p:nvSpPr>
          <p:spPr bwMode="auto">
            <a:xfrm>
              <a:off x="6665910" y="5103806"/>
              <a:ext cx="668337" cy="1231899"/>
            </a:xfrm>
            <a:custGeom>
              <a:avLst/>
              <a:gdLst>
                <a:gd name="T0" fmla="*/ 2147483647 w 457"/>
                <a:gd name="T1" fmla="*/ 2147483647 h 756"/>
                <a:gd name="T2" fmla="*/ 0 w 457"/>
                <a:gd name="T3" fmla="*/ 2147483647 h 756"/>
                <a:gd name="T4" fmla="*/ 2147483647 w 457"/>
                <a:gd name="T5" fmla="*/ 2147483647 h 756"/>
                <a:gd name="T6" fmla="*/ 2147483647 w 457"/>
                <a:gd name="T7" fmla="*/ 2147483647 h 756"/>
                <a:gd name="T8" fmla="*/ 2147483647 w 457"/>
                <a:gd name="T9" fmla="*/ 2147483647 h 756"/>
                <a:gd name="T10" fmla="*/ 2147483647 w 457"/>
                <a:gd name="T11" fmla="*/ 2147483647 h 756"/>
                <a:gd name="T12" fmla="*/ 2147483647 w 457"/>
                <a:gd name="T13" fmla="*/ 2147483647 h 756"/>
                <a:gd name="T14" fmla="*/ 2147483647 w 457"/>
                <a:gd name="T15" fmla="*/ 2147483647 h 756"/>
                <a:gd name="T16" fmla="*/ 2147483647 w 457"/>
                <a:gd name="T17" fmla="*/ 2147483647 h 756"/>
                <a:gd name="T18" fmla="*/ 2147483647 w 457"/>
                <a:gd name="T19" fmla="*/ 2147483647 h 756"/>
                <a:gd name="T20" fmla="*/ 2147483647 w 457"/>
                <a:gd name="T21" fmla="*/ 2147483647 h 756"/>
                <a:gd name="T22" fmla="*/ 2147483647 w 457"/>
                <a:gd name="T23" fmla="*/ 2147483647 h 756"/>
                <a:gd name="T24" fmla="*/ 2147483647 w 457"/>
                <a:gd name="T25" fmla="*/ 2147483647 h 756"/>
                <a:gd name="T26" fmla="*/ 2147483647 w 457"/>
                <a:gd name="T27" fmla="*/ 2147483647 h 756"/>
                <a:gd name="T28" fmla="*/ 2147483647 w 457"/>
                <a:gd name="T29" fmla="*/ 2147483647 h 756"/>
                <a:gd name="T30" fmla="*/ 2147483647 w 457"/>
                <a:gd name="T31" fmla="*/ 2147483647 h 756"/>
                <a:gd name="T32" fmla="*/ 2147483647 w 457"/>
                <a:gd name="T33" fmla="*/ 2147483647 h 756"/>
                <a:gd name="T34" fmla="*/ 2147483647 w 457"/>
                <a:gd name="T35" fmla="*/ 2147483647 h 756"/>
                <a:gd name="T36" fmla="*/ 2147483647 w 457"/>
                <a:gd name="T37" fmla="*/ 2147483647 h 756"/>
                <a:gd name="T38" fmla="*/ 2147483647 w 457"/>
                <a:gd name="T39" fmla="*/ 2147483647 h 756"/>
                <a:gd name="T40" fmla="*/ 2147483647 w 457"/>
                <a:gd name="T41" fmla="*/ 2147483647 h 756"/>
                <a:gd name="T42" fmla="*/ 2147483647 w 457"/>
                <a:gd name="T43" fmla="*/ 2147483647 h 756"/>
                <a:gd name="T44" fmla="*/ 2147483647 w 457"/>
                <a:gd name="T45" fmla="*/ 2147483647 h 756"/>
                <a:gd name="T46" fmla="*/ 2147483647 w 457"/>
                <a:gd name="T47" fmla="*/ 2147483647 h 756"/>
                <a:gd name="T48" fmla="*/ 2147483647 w 457"/>
                <a:gd name="T49" fmla="*/ 2147483647 h 756"/>
                <a:gd name="T50" fmla="*/ 2147483647 w 457"/>
                <a:gd name="T51" fmla="*/ 2147483647 h 756"/>
                <a:gd name="T52" fmla="*/ 2147483647 w 457"/>
                <a:gd name="T53" fmla="*/ 2147483647 h 756"/>
                <a:gd name="T54" fmla="*/ 2147483647 w 457"/>
                <a:gd name="T55" fmla="*/ 2147483647 h 756"/>
                <a:gd name="T56" fmla="*/ 2147483647 w 457"/>
                <a:gd name="T57" fmla="*/ 2147483647 h 756"/>
                <a:gd name="T58" fmla="*/ 2147483647 w 457"/>
                <a:gd name="T59" fmla="*/ 2147483647 h 756"/>
                <a:gd name="T60" fmla="*/ 2147483647 w 457"/>
                <a:gd name="T61" fmla="*/ 2147483647 h 756"/>
                <a:gd name="T62" fmla="*/ 2147483647 w 457"/>
                <a:gd name="T63" fmla="*/ 2147483647 h 756"/>
                <a:gd name="T64" fmla="*/ 2147483647 w 457"/>
                <a:gd name="T65" fmla="*/ 2147483647 h 756"/>
                <a:gd name="T66" fmla="*/ 2147483647 w 457"/>
                <a:gd name="T67" fmla="*/ 2147483647 h 756"/>
                <a:gd name="T68" fmla="*/ 2147483647 w 457"/>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7"/>
                <a:gd name="T106" fmla="*/ 0 h 756"/>
                <a:gd name="T107" fmla="*/ 457 w 457"/>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7" h="756">
                  <a:moveTo>
                    <a:pt x="1" y="724"/>
                  </a:moveTo>
                  <a:lnTo>
                    <a:pt x="0" y="728"/>
                  </a:lnTo>
                  <a:lnTo>
                    <a:pt x="2" y="734"/>
                  </a:lnTo>
                  <a:lnTo>
                    <a:pt x="15" y="747"/>
                  </a:lnTo>
                  <a:lnTo>
                    <a:pt x="48" y="756"/>
                  </a:lnTo>
                  <a:lnTo>
                    <a:pt x="78" y="752"/>
                  </a:lnTo>
                  <a:lnTo>
                    <a:pt x="106" y="749"/>
                  </a:lnTo>
                  <a:lnTo>
                    <a:pt x="133" y="741"/>
                  </a:lnTo>
                  <a:lnTo>
                    <a:pt x="154" y="702"/>
                  </a:lnTo>
                  <a:lnTo>
                    <a:pt x="176" y="635"/>
                  </a:lnTo>
                  <a:lnTo>
                    <a:pt x="208" y="589"/>
                  </a:lnTo>
                  <a:lnTo>
                    <a:pt x="277" y="550"/>
                  </a:lnTo>
                  <a:lnTo>
                    <a:pt x="292" y="497"/>
                  </a:lnTo>
                  <a:lnTo>
                    <a:pt x="273" y="438"/>
                  </a:lnTo>
                  <a:lnTo>
                    <a:pt x="278" y="382"/>
                  </a:lnTo>
                  <a:lnTo>
                    <a:pt x="287" y="374"/>
                  </a:lnTo>
                  <a:lnTo>
                    <a:pt x="298" y="365"/>
                  </a:lnTo>
                  <a:lnTo>
                    <a:pt x="311" y="355"/>
                  </a:lnTo>
                  <a:lnTo>
                    <a:pt x="326" y="346"/>
                  </a:lnTo>
                  <a:lnTo>
                    <a:pt x="341" y="337"/>
                  </a:lnTo>
                  <a:lnTo>
                    <a:pt x="355" y="328"/>
                  </a:lnTo>
                  <a:lnTo>
                    <a:pt x="368" y="321"/>
                  </a:lnTo>
                  <a:lnTo>
                    <a:pt x="378" y="315"/>
                  </a:lnTo>
                  <a:lnTo>
                    <a:pt x="424" y="304"/>
                  </a:lnTo>
                  <a:lnTo>
                    <a:pt x="455" y="294"/>
                  </a:lnTo>
                  <a:lnTo>
                    <a:pt x="455" y="261"/>
                  </a:lnTo>
                  <a:lnTo>
                    <a:pt x="457" y="217"/>
                  </a:lnTo>
                  <a:lnTo>
                    <a:pt x="445" y="163"/>
                  </a:lnTo>
                  <a:lnTo>
                    <a:pt x="427" y="123"/>
                  </a:lnTo>
                  <a:lnTo>
                    <a:pt x="374" y="97"/>
                  </a:lnTo>
                  <a:lnTo>
                    <a:pt x="314" y="62"/>
                  </a:lnTo>
                  <a:lnTo>
                    <a:pt x="267" y="64"/>
                  </a:lnTo>
                  <a:lnTo>
                    <a:pt x="225" y="46"/>
                  </a:lnTo>
                  <a:lnTo>
                    <a:pt x="221" y="24"/>
                  </a:lnTo>
                  <a:lnTo>
                    <a:pt x="209"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52" name="Freeform 122"/>
            <p:cNvSpPr>
              <a:spLocks/>
            </p:cNvSpPr>
            <p:nvPr/>
          </p:nvSpPr>
          <p:spPr bwMode="auto">
            <a:xfrm>
              <a:off x="6751635" y="5803893"/>
              <a:ext cx="195262" cy="182563"/>
            </a:xfrm>
            <a:custGeom>
              <a:avLst/>
              <a:gdLst>
                <a:gd name="T0" fmla="*/ 2147483647 w 133"/>
                <a:gd name="T1" fmla="*/ 2147483647 h 112"/>
                <a:gd name="T2" fmla="*/ 2147483647 w 133"/>
                <a:gd name="T3" fmla="*/ 2147483647 h 112"/>
                <a:gd name="T4" fmla="*/ 2147483647 w 133"/>
                <a:gd name="T5" fmla="*/ 2147483647 h 112"/>
                <a:gd name="T6" fmla="*/ 0 w 133"/>
                <a:gd name="T7" fmla="*/ 2147483647 h 112"/>
                <a:gd name="T8" fmla="*/ 2147483647 w 133"/>
                <a:gd name="T9" fmla="*/ 2147483647 h 112"/>
                <a:gd name="T10" fmla="*/ 2147483647 w 133"/>
                <a:gd name="T11" fmla="*/ 2147483647 h 112"/>
                <a:gd name="T12" fmla="*/ 2147483647 w 133"/>
                <a:gd name="T13" fmla="*/ 2147483647 h 112"/>
                <a:gd name="T14" fmla="*/ 2147483647 w 133"/>
                <a:gd name="T15" fmla="*/ 2147483647 h 112"/>
                <a:gd name="T16" fmla="*/ 2147483647 w 133"/>
                <a:gd name="T17" fmla="*/ 2147483647 h 112"/>
                <a:gd name="T18" fmla="*/ 2147483647 w 133"/>
                <a:gd name="T19" fmla="*/ 2147483647 h 112"/>
                <a:gd name="T20" fmla="*/ 2147483647 w 133"/>
                <a:gd name="T21" fmla="*/ 2147483647 h 112"/>
                <a:gd name="T22" fmla="*/ 2147483647 w 133"/>
                <a:gd name="T23" fmla="*/ 2147483647 h 112"/>
                <a:gd name="T24" fmla="*/ 2147483647 w 133"/>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112"/>
                <a:gd name="T41" fmla="*/ 133 w 133"/>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112">
                  <a:moveTo>
                    <a:pt x="49" y="112"/>
                  </a:moveTo>
                  <a:lnTo>
                    <a:pt x="30" y="96"/>
                  </a:lnTo>
                  <a:lnTo>
                    <a:pt x="21" y="72"/>
                  </a:lnTo>
                  <a:lnTo>
                    <a:pt x="0" y="47"/>
                  </a:lnTo>
                  <a:lnTo>
                    <a:pt x="2" y="45"/>
                  </a:lnTo>
                  <a:lnTo>
                    <a:pt x="5" y="43"/>
                  </a:lnTo>
                  <a:lnTo>
                    <a:pt x="9" y="40"/>
                  </a:lnTo>
                  <a:lnTo>
                    <a:pt x="13" y="38"/>
                  </a:lnTo>
                  <a:lnTo>
                    <a:pt x="24" y="35"/>
                  </a:lnTo>
                  <a:lnTo>
                    <a:pt x="34" y="32"/>
                  </a:lnTo>
                  <a:lnTo>
                    <a:pt x="73" y="30"/>
                  </a:lnTo>
                  <a:lnTo>
                    <a:pt x="89" y="20"/>
                  </a:lnTo>
                  <a:lnTo>
                    <a:pt x="133"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53" name="Freeform 123"/>
            <p:cNvSpPr>
              <a:spLocks/>
            </p:cNvSpPr>
            <p:nvPr/>
          </p:nvSpPr>
          <p:spPr bwMode="auto">
            <a:xfrm>
              <a:off x="6934197" y="5627681"/>
              <a:ext cx="165101" cy="73025"/>
            </a:xfrm>
            <a:custGeom>
              <a:avLst/>
              <a:gdLst>
                <a:gd name="T0" fmla="*/ 2147483647 w 112"/>
                <a:gd name="T1" fmla="*/ 2147483647 h 44"/>
                <a:gd name="T2" fmla="*/ 0 w 112"/>
                <a:gd name="T3" fmla="*/ 2147483647 h 44"/>
                <a:gd name="T4" fmla="*/ 0 w 112"/>
                <a:gd name="T5" fmla="*/ 2147483647 h 44"/>
                <a:gd name="T6" fmla="*/ 2147483647 w 112"/>
                <a:gd name="T7" fmla="*/ 2147483647 h 44"/>
                <a:gd name="T8" fmla="*/ 2147483647 w 112"/>
                <a:gd name="T9" fmla="*/ 0 h 44"/>
                <a:gd name="T10" fmla="*/ 2147483647 w 112"/>
                <a:gd name="T11" fmla="*/ 2147483647 h 44"/>
                <a:gd name="T12" fmla="*/ 2147483647 w 112"/>
                <a:gd name="T13" fmla="*/ 2147483647 h 44"/>
                <a:gd name="T14" fmla="*/ 2147483647 w 112"/>
                <a:gd name="T15" fmla="*/ 2147483647 h 44"/>
                <a:gd name="T16" fmla="*/ 2147483647 w 112"/>
                <a:gd name="T17" fmla="*/ 2147483647 h 44"/>
                <a:gd name="T18" fmla="*/ 2147483647 w 112"/>
                <a:gd name="T19" fmla="*/ 2147483647 h 44"/>
                <a:gd name="T20" fmla="*/ 2147483647 w 112"/>
                <a:gd name="T21" fmla="*/ 2147483647 h 44"/>
                <a:gd name="T22" fmla="*/ 2147483647 w 112"/>
                <a:gd name="T23" fmla="*/ 2147483647 h 44"/>
                <a:gd name="T24" fmla="*/ 2147483647 w 112"/>
                <a:gd name="T25" fmla="*/ 2147483647 h 44"/>
                <a:gd name="T26" fmla="*/ 2147483647 w 112"/>
                <a:gd name="T27" fmla="*/ 2147483647 h 44"/>
                <a:gd name="T28" fmla="*/ 2147483647 w 112"/>
                <a:gd name="T29" fmla="*/ 2147483647 h 44"/>
                <a:gd name="T30" fmla="*/ 2147483647 w 112"/>
                <a:gd name="T31" fmla="*/ 2147483647 h 44"/>
                <a:gd name="T32" fmla="*/ 2147483647 w 112"/>
                <a:gd name="T33" fmla="*/ 2147483647 h 44"/>
                <a:gd name="T34" fmla="*/ 2147483647 w 112"/>
                <a:gd name="T35" fmla="*/ 2147483647 h 44"/>
                <a:gd name="T36" fmla="*/ 2147483647 w 112"/>
                <a:gd name="T37" fmla="*/ 2147483647 h 44"/>
                <a:gd name="T38" fmla="*/ 2147483647 w 112"/>
                <a:gd name="T39" fmla="*/ 2147483647 h 44"/>
                <a:gd name="T40" fmla="*/ 2147483647 w 112"/>
                <a:gd name="T41" fmla="*/ 2147483647 h 44"/>
                <a:gd name="T42" fmla="*/ 2147483647 w 112"/>
                <a:gd name="T43" fmla="*/ 2147483647 h 44"/>
                <a:gd name="T44" fmla="*/ 2147483647 w 112"/>
                <a:gd name="T45" fmla="*/ 2147483647 h 44"/>
                <a:gd name="T46" fmla="*/ 2147483647 w 112"/>
                <a:gd name="T47" fmla="*/ 2147483647 h 44"/>
                <a:gd name="T48" fmla="*/ 2147483647 w 112"/>
                <a:gd name="T49" fmla="*/ 2147483647 h 44"/>
                <a:gd name="T50" fmla="*/ 2147483647 w 112"/>
                <a:gd name="T51" fmla="*/ 2147483647 h 44"/>
                <a:gd name="T52" fmla="*/ 2147483647 w 112"/>
                <a:gd name="T53" fmla="*/ 2147483647 h 44"/>
                <a:gd name="T54" fmla="*/ 2147483647 w 112"/>
                <a:gd name="T55" fmla="*/ 2147483647 h 44"/>
                <a:gd name="T56" fmla="*/ 2147483647 w 112"/>
                <a:gd name="T57" fmla="*/ 2147483647 h 44"/>
                <a:gd name="T58" fmla="*/ 2147483647 w 112"/>
                <a:gd name="T59" fmla="*/ 2147483647 h 44"/>
                <a:gd name="T60" fmla="*/ 2147483647 w 112"/>
                <a:gd name="T61" fmla="*/ 2147483647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2"/>
                <a:gd name="T94" fmla="*/ 0 h 44"/>
                <a:gd name="T95" fmla="*/ 112 w 112"/>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2" h="44">
                  <a:moveTo>
                    <a:pt x="2" y="28"/>
                  </a:moveTo>
                  <a:lnTo>
                    <a:pt x="0" y="20"/>
                  </a:lnTo>
                  <a:lnTo>
                    <a:pt x="0" y="11"/>
                  </a:lnTo>
                  <a:lnTo>
                    <a:pt x="4" y="5"/>
                  </a:lnTo>
                  <a:lnTo>
                    <a:pt x="10" y="0"/>
                  </a:lnTo>
                  <a:lnTo>
                    <a:pt x="13" y="1"/>
                  </a:lnTo>
                  <a:lnTo>
                    <a:pt x="15" y="2"/>
                  </a:lnTo>
                  <a:lnTo>
                    <a:pt x="17" y="5"/>
                  </a:lnTo>
                  <a:lnTo>
                    <a:pt x="19" y="8"/>
                  </a:lnTo>
                  <a:lnTo>
                    <a:pt x="21" y="9"/>
                  </a:lnTo>
                  <a:lnTo>
                    <a:pt x="24" y="10"/>
                  </a:lnTo>
                  <a:lnTo>
                    <a:pt x="27" y="14"/>
                  </a:lnTo>
                  <a:lnTo>
                    <a:pt x="30" y="16"/>
                  </a:lnTo>
                  <a:lnTo>
                    <a:pt x="32" y="17"/>
                  </a:lnTo>
                  <a:lnTo>
                    <a:pt x="36" y="18"/>
                  </a:lnTo>
                  <a:lnTo>
                    <a:pt x="42" y="17"/>
                  </a:lnTo>
                  <a:lnTo>
                    <a:pt x="50" y="14"/>
                  </a:lnTo>
                  <a:lnTo>
                    <a:pt x="56" y="16"/>
                  </a:lnTo>
                  <a:lnTo>
                    <a:pt x="62" y="18"/>
                  </a:lnTo>
                  <a:lnTo>
                    <a:pt x="67" y="19"/>
                  </a:lnTo>
                  <a:lnTo>
                    <a:pt x="69" y="20"/>
                  </a:lnTo>
                  <a:lnTo>
                    <a:pt x="77" y="19"/>
                  </a:lnTo>
                  <a:lnTo>
                    <a:pt x="85" y="19"/>
                  </a:lnTo>
                  <a:lnTo>
                    <a:pt x="93" y="20"/>
                  </a:lnTo>
                  <a:lnTo>
                    <a:pt x="101" y="22"/>
                  </a:lnTo>
                  <a:lnTo>
                    <a:pt x="104" y="28"/>
                  </a:lnTo>
                  <a:lnTo>
                    <a:pt x="107" y="35"/>
                  </a:lnTo>
                  <a:lnTo>
                    <a:pt x="111" y="41"/>
                  </a:lnTo>
                  <a:lnTo>
                    <a:pt x="112" y="43"/>
                  </a:lnTo>
                  <a:lnTo>
                    <a:pt x="112" y="44"/>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6" name="Freeform 124"/>
            <p:cNvSpPr>
              <a:spLocks/>
            </p:cNvSpPr>
            <p:nvPr/>
          </p:nvSpPr>
          <p:spPr bwMode="auto">
            <a:xfrm>
              <a:off x="2223051" y="1617661"/>
              <a:ext cx="198473" cy="28575"/>
            </a:xfrm>
            <a:custGeom>
              <a:avLst/>
              <a:gdLst>
                <a:gd name="T0" fmla="*/ 0 w 136"/>
                <a:gd name="T1" fmla="*/ 41874068 h 18"/>
                <a:gd name="T2" fmla="*/ 5663650 w 136"/>
                <a:gd name="T3" fmla="*/ 37220851 h 18"/>
                <a:gd name="T4" fmla="*/ 11327300 w 136"/>
                <a:gd name="T5" fmla="*/ 32569263 h 18"/>
                <a:gd name="T6" fmla="*/ 11327300 w 136"/>
                <a:gd name="T7" fmla="*/ 25589437 h 18"/>
                <a:gd name="T8" fmla="*/ 11327300 w 136"/>
                <a:gd name="T9" fmla="*/ 18611240 h 18"/>
                <a:gd name="T10" fmla="*/ 11327300 w 136"/>
                <a:gd name="T11" fmla="*/ 9304805 h 18"/>
                <a:gd name="T12" fmla="*/ 11327300 w 136"/>
                <a:gd name="T13" fmla="*/ 4653217 h 18"/>
                <a:gd name="T14" fmla="*/ 11327300 w 136"/>
                <a:gd name="T15" fmla="*/ 0 h 18"/>
                <a:gd name="T16" fmla="*/ 11327300 w 136"/>
                <a:gd name="T17" fmla="*/ 0 h 18"/>
                <a:gd name="T18" fmla="*/ 11327300 w 136"/>
                <a:gd name="T19" fmla="*/ 2558943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8"/>
                <a:gd name="T32" fmla="*/ 136 w 136"/>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8">
                  <a:moveTo>
                    <a:pt x="0" y="18"/>
                  </a:moveTo>
                  <a:lnTo>
                    <a:pt x="3" y="16"/>
                  </a:lnTo>
                  <a:lnTo>
                    <a:pt x="6" y="14"/>
                  </a:lnTo>
                  <a:lnTo>
                    <a:pt x="10" y="11"/>
                  </a:lnTo>
                  <a:lnTo>
                    <a:pt x="15" y="8"/>
                  </a:lnTo>
                  <a:lnTo>
                    <a:pt x="21" y="4"/>
                  </a:lnTo>
                  <a:lnTo>
                    <a:pt x="29" y="2"/>
                  </a:lnTo>
                  <a:lnTo>
                    <a:pt x="38" y="0"/>
                  </a:lnTo>
                  <a:lnTo>
                    <a:pt x="50" y="0"/>
                  </a:lnTo>
                  <a:lnTo>
                    <a:pt x="136" y="11"/>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7" name="Freeform 125"/>
            <p:cNvSpPr>
              <a:spLocks/>
            </p:cNvSpPr>
            <p:nvPr/>
          </p:nvSpPr>
          <p:spPr bwMode="auto">
            <a:xfrm>
              <a:off x="3009003" y="1360485"/>
              <a:ext cx="198473" cy="60326"/>
            </a:xfrm>
            <a:custGeom>
              <a:avLst/>
              <a:gdLst>
                <a:gd name="T0" fmla="*/ 0 w 136"/>
                <a:gd name="T1" fmla="*/ 65140386 h 37"/>
                <a:gd name="T2" fmla="*/ 11327300 w 136"/>
                <a:gd name="T3" fmla="*/ 86078833 h 37"/>
                <a:gd name="T4" fmla="*/ 11327300 w 136"/>
                <a:gd name="T5" fmla="*/ 81425483 h 37"/>
                <a:gd name="T6" fmla="*/ 11327300 w 136"/>
                <a:gd name="T7" fmla="*/ 72120412 h 37"/>
                <a:gd name="T8" fmla="*/ 11327300 w 136"/>
                <a:gd name="T9" fmla="*/ 58161990 h 37"/>
                <a:gd name="T10" fmla="*/ 11327300 w 136"/>
                <a:gd name="T11" fmla="*/ 46528615 h 37"/>
                <a:gd name="T12" fmla="*/ 11327300 w 136"/>
                <a:gd name="T13" fmla="*/ 32570193 h 37"/>
                <a:gd name="T14" fmla="*/ 11327300 w 136"/>
                <a:gd name="T15" fmla="*/ 20938447 h 37"/>
                <a:gd name="T16" fmla="*/ 11327300 w 136"/>
                <a:gd name="T17" fmla="*/ 9305071 h 37"/>
                <a:gd name="T18" fmla="*/ 11327300 w 136"/>
                <a:gd name="T19" fmla="*/ 2326675 h 37"/>
                <a:gd name="T20" fmla="*/ 11327300 w 136"/>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7"/>
                <a:gd name="T35" fmla="*/ 136 w 136"/>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7">
                  <a:moveTo>
                    <a:pt x="0" y="28"/>
                  </a:moveTo>
                  <a:lnTo>
                    <a:pt x="48" y="37"/>
                  </a:lnTo>
                  <a:lnTo>
                    <a:pt x="58" y="35"/>
                  </a:lnTo>
                  <a:lnTo>
                    <a:pt x="70" y="31"/>
                  </a:lnTo>
                  <a:lnTo>
                    <a:pt x="82" y="25"/>
                  </a:lnTo>
                  <a:lnTo>
                    <a:pt x="95" y="20"/>
                  </a:lnTo>
                  <a:lnTo>
                    <a:pt x="108" y="14"/>
                  </a:lnTo>
                  <a:lnTo>
                    <a:pt x="120" y="9"/>
                  </a:lnTo>
                  <a:lnTo>
                    <a:pt x="129" y="4"/>
                  </a:lnTo>
                  <a:lnTo>
                    <a:pt x="136" y="1"/>
                  </a:lnTo>
                  <a:lnTo>
                    <a:pt x="136"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 name="Freeform 126"/>
            <p:cNvSpPr>
              <a:spLocks/>
            </p:cNvSpPr>
            <p:nvPr/>
          </p:nvSpPr>
          <p:spPr bwMode="auto">
            <a:xfrm>
              <a:off x="4088697" y="1328736"/>
              <a:ext cx="431878" cy="103187"/>
            </a:xfrm>
            <a:custGeom>
              <a:avLst/>
              <a:gdLst>
                <a:gd name="T0" fmla="*/ 0 w 296"/>
                <a:gd name="T1" fmla="*/ 111667443 h 63"/>
                <a:gd name="T2" fmla="*/ 7483415 w 296"/>
                <a:gd name="T3" fmla="*/ 113994086 h 63"/>
                <a:gd name="T4" fmla="*/ 11225123 w 296"/>
                <a:gd name="T5" fmla="*/ 113994086 h 63"/>
                <a:gd name="T6" fmla="*/ 11225123 w 296"/>
                <a:gd name="T7" fmla="*/ 118647371 h 63"/>
                <a:gd name="T8" fmla="*/ 11225123 w 296"/>
                <a:gd name="T9" fmla="*/ 125625670 h 63"/>
                <a:gd name="T10" fmla="*/ 11225123 w 296"/>
                <a:gd name="T11" fmla="*/ 132605598 h 63"/>
                <a:gd name="T12" fmla="*/ 11225123 w 296"/>
                <a:gd name="T13" fmla="*/ 137258883 h 63"/>
                <a:gd name="T14" fmla="*/ 11225123 w 296"/>
                <a:gd name="T15" fmla="*/ 141910539 h 63"/>
                <a:gd name="T16" fmla="*/ 11225123 w 296"/>
                <a:gd name="T17" fmla="*/ 146563824 h 63"/>
                <a:gd name="T18" fmla="*/ 11225123 w 296"/>
                <a:gd name="T19" fmla="*/ 146563824 h 63"/>
                <a:gd name="T20" fmla="*/ 11225123 w 296"/>
                <a:gd name="T21" fmla="*/ 146563824 h 63"/>
                <a:gd name="T22" fmla="*/ 11225123 w 296"/>
                <a:gd name="T23" fmla="*/ 97709216 h 63"/>
                <a:gd name="T24" fmla="*/ 11225123 w 296"/>
                <a:gd name="T25" fmla="*/ 0 h 63"/>
                <a:gd name="T26" fmla="*/ 11225123 w 296"/>
                <a:gd name="T27" fmla="*/ 6979928 h 63"/>
                <a:gd name="T28" fmla="*/ 11225123 w 296"/>
                <a:gd name="T29" fmla="*/ 104689144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6"/>
                <a:gd name="T46" fmla="*/ 0 h 63"/>
                <a:gd name="T47" fmla="*/ 296 w 29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6" h="63">
                  <a:moveTo>
                    <a:pt x="0" y="48"/>
                  </a:moveTo>
                  <a:lnTo>
                    <a:pt x="4" y="49"/>
                  </a:lnTo>
                  <a:lnTo>
                    <a:pt x="9" y="49"/>
                  </a:lnTo>
                  <a:lnTo>
                    <a:pt x="23" y="51"/>
                  </a:lnTo>
                  <a:lnTo>
                    <a:pt x="38" y="54"/>
                  </a:lnTo>
                  <a:lnTo>
                    <a:pt x="55" y="57"/>
                  </a:lnTo>
                  <a:lnTo>
                    <a:pt x="73" y="59"/>
                  </a:lnTo>
                  <a:lnTo>
                    <a:pt x="89" y="61"/>
                  </a:lnTo>
                  <a:lnTo>
                    <a:pt x="104" y="63"/>
                  </a:lnTo>
                  <a:lnTo>
                    <a:pt x="110" y="63"/>
                  </a:lnTo>
                  <a:lnTo>
                    <a:pt x="115" y="63"/>
                  </a:lnTo>
                  <a:lnTo>
                    <a:pt x="154" y="42"/>
                  </a:lnTo>
                  <a:lnTo>
                    <a:pt x="187" y="0"/>
                  </a:lnTo>
                  <a:lnTo>
                    <a:pt x="214" y="3"/>
                  </a:lnTo>
                  <a:lnTo>
                    <a:pt x="296" y="45"/>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9" name="Freeform 127"/>
            <p:cNvSpPr>
              <a:spLocks/>
            </p:cNvSpPr>
            <p:nvPr/>
          </p:nvSpPr>
          <p:spPr bwMode="auto">
            <a:xfrm>
              <a:off x="3266225" y="1382711"/>
              <a:ext cx="38107" cy="176212"/>
            </a:xfrm>
            <a:custGeom>
              <a:avLst/>
              <a:gdLst>
                <a:gd name="T0" fmla="*/ 6951845 w 27"/>
                <a:gd name="T1" fmla="*/ 0 h 108"/>
                <a:gd name="T2" fmla="*/ 6951845 w 27"/>
                <a:gd name="T3" fmla="*/ 132606674 h 108"/>
                <a:gd name="T4" fmla="*/ 6951845 w 27"/>
                <a:gd name="T5" fmla="*/ 165176677 h 108"/>
                <a:gd name="T6" fmla="*/ 6951845 w 27"/>
                <a:gd name="T7" fmla="*/ 200073342 h 108"/>
                <a:gd name="T8" fmla="*/ 6951845 w 27"/>
                <a:gd name="T9" fmla="*/ 216358344 h 108"/>
                <a:gd name="T10" fmla="*/ 6951845 w 27"/>
                <a:gd name="T11" fmla="*/ 230316684 h 108"/>
                <a:gd name="T12" fmla="*/ 3475218 w 27"/>
                <a:gd name="T13" fmla="*/ 241949991 h 108"/>
                <a:gd name="T14" fmla="*/ 0 w 27"/>
                <a:gd name="T15" fmla="*/ 251255008 h 108"/>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08"/>
                <a:gd name="T26" fmla="*/ 27 w 27"/>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08">
                  <a:moveTo>
                    <a:pt x="27" y="0"/>
                  </a:moveTo>
                  <a:lnTo>
                    <a:pt x="18" y="57"/>
                  </a:lnTo>
                  <a:lnTo>
                    <a:pt x="14" y="71"/>
                  </a:lnTo>
                  <a:lnTo>
                    <a:pt x="9" y="86"/>
                  </a:lnTo>
                  <a:lnTo>
                    <a:pt x="6" y="93"/>
                  </a:lnTo>
                  <a:lnTo>
                    <a:pt x="4" y="99"/>
                  </a:lnTo>
                  <a:lnTo>
                    <a:pt x="2" y="104"/>
                  </a:lnTo>
                  <a:lnTo>
                    <a:pt x="0" y="108"/>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54" name="Line 128"/>
            <p:cNvSpPr>
              <a:spLocks noChangeShapeType="1"/>
            </p:cNvSpPr>
            <p:nvPr/>
          </p:nvSpPr>
          <p:spPr bwMode="auto">
            <a:xfrm flipH="1">
              <a:off x="3113797" y="1770060"/>
              <a:ext cx="19053" cy="122238"/>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55" name="Line 129"/>
            <p:cNvSpPr>
              <a:spLocks noChangeShapeType="1"/>
            </p:cNvSpPr>
            <p:nvPr/>
          </p:nvSpPr>
          <p:spPr bwMode="auto">
            <a:xfrm>
              <a:off x="3134438" y="1922460"/>
              <a:ext cx="33343" cy="5238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56" name="Line 130"/>
            <p:cNvSpPr>
              <a:spLocks noChangeShapeType="1"/>
            </p:cNvSpPr>
            <p:nvPr/>
          </p:nvSpPr>
          <p:spPr bwMode="auto">
            <a:xfrm flipV="1">
              <a:off x="3077279" y="1784346"/>
              <a:ext cx="14289" cy="63500"/>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57" name="Line 131"/>
            <p:cNvSpPr>
              <a:spLocks noChangeShapeType="1"/>
            </p:cNvSpPr>
            <p:nvPr/>
          </p:nvSpPr>
          <p:spPr bwMode="auto">
            <a:xfrm>
              <a:off x="3001066" y="1765296"/>
              <a:ext cx="123848" cy="144463"/>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58" name="Freeform 132"/>
            <p:cNvSpPr>
              <a:spLocks/>
            </p:cNvSpPr>
            <p:nvPr/>
          </p:nvSpPr>
          <p:spPr bwMode="auto">
            <a:xfrm>
              <a:off x="3009003" y="1755771"/>
              <a:ext cx="131786" cy="28575"/>
            </a:xfrm>
            <a:custGeom>
              <a:avLst/>
              <a:gdLst>
                <a:gd name="T0" fmla="*/ 0 w 91"/>
                <a:gd name="T1" fmla="*/ 20937849 h 18"/>
                <a:gd name="T2" fmla="*/ 11244893 w 91"/>
                <a:gd name="T3" fmla="*/ 41874068 h 18"/>
                <a:gd name="T4" fmla="*/ 11244893 w 91"/>
                <a:gd name="T5" fmla="*/ 0 h 18"/>
                <a:gd name="T6" fmla="*/ 0 60000 65536"/>
                <a:gd name="T7" fmla="*/ 0 60000 65536"/>
                <a:gd name="T8" fmla="*/ 0 60000 65536"/>
                <a:gd name="T9" fmla="*/ 0 w 91"/>
                <a:gd name="T10" fmla="*/ 0 h 18"/>
                <a:gd name="T11" fmla="*/ 91 w 91"/>
                <a:gd name="T12" fmla="*/ 18 h 18"/>
              </a:gdLst>
              <a:ahLst/>
              <a:cxnLst>
                <a:cxn ang="T6">
                  <a:pos x="T0" y="T1"/>
                </a:cxn>
                <a:cxn ang="T7">
                  <a:pos x="T2" y="T3"/>
                </a:cxn>
                <a:cxn ang="T8">
                  <a:pos x="T4" y="T5"/>
                </a:cxn>
              </a:cxnLst>
              <a:rect l="T9" t="T10" r="T11" b="T12"/>
              <a:pathLst>
                <a:path w="91" h="18">
                  <a:moveTo>
                    <a:pt x="0" y="9"/>
                  </a:moveTo>
                  <a:lnTo>
                    <a:pt x="47" y="18"/>
                  </a:lnTo>
                  <a:lnTo>
                    <a:pt x="91"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59" name="Freeform 133"/>
            <p:cNvSpPr>
              <a:spLocks/>
            </p:cNvSpPr>
            <p:nvPr/>
          </p:nvSpPr>
          <p:spPr bwMode="auto">
            <a:xfrm>
              <a:off x="3418653" y="2162172"/>
              <a:ext cx="220703" cy="120650"/>
            </a:xfrm>
            <a:custGeom>
              <a:avLst/>
              <a:gdLst>
                <a:gd name="T0" fmla="*/ 0 w 151"/>
                <a:gd name="T1" fmla="*/ 0 h 74"/>
                <a:gd name="T2" fmla="*/ 11344459 w 151"/>
                <a:gd name="T3" fmla="*/ 148891310 h 74"/>
                <a:gd name="T4" fmla="*/ 11344459 w 151"/>
                <a:gd name="T5" fmla="*/ 172156239 h 74"/>
                <a:gd name="T6" fmla="*/ 11344459 w 151"/>
                <a:gd name="T7" fmla="*/ 158197933 h 74"/>
                <a:gd name="T8" fmla="*/ 0 60000 65536"/>
                <a:gd name="T9" fmla="*/ 0 60000 65536"/>
                <a:gd name="T10" fmla="*/ 0 60000 65536"/>
                <a:gd name="T11" fmla="*/ 0 60000 65536"/>
                <a:gd name="T12" fmla="*/ 0 w 151"/>
                <a:gd name="T13" fmla="*/ 0 h 74"/>
                <a:gd name="T14" fmla="*/ 151 w 151"/>
                <a:gd name="T15" fmla="*/ 74 h 74"/>
              </a:gdLst>
              <a:ahLst/>
              <a:cxnLst>
                <a:cxn ang="T8">
                  <a:pos x="T0" y="T1"/>
                </a:cxn>
                <a:cxn ang="T9">
                  <a:pos x="T2" y="T3"/>
                </a:cxn>
                <a:cxn ang="T10">
                  <a:pos x="T4" y="T5"/>
                </a:cxn>
                <a:cxn ang="T11">
                  <a:pos x="T6" y="T7"/>
                </a:cxn>
              </a:cxnLst>
              <a:rect l="T12" t="T13" r="T14" b="T15"/>
              <a:pathLst>
                <a:path w="151" h="74">
                  <a:moveTo>
                    <a:pt x="0" y="0"/>
                  </a:moveTo>
                  <a:lnTo>
                    <a:pt x="99" y="64"/>
                  </a:lnTo>
                  <a:lnTo>
                    <a:pt x="135" y="74"/>
                  </a:lnTo>
                  <a:lnTo>
                    <a:pt x="151" y="68"/>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60" name="Line 134"/>
            <p:cNvSpPr>
              <a:spLocks noChangeShapeType="1"/>
            </p:cNvSpPr>
            <p:nvPr/>
          </p:nvSpPr>
          <p:spPr bwMode="auto">
            <a:xfrm>
              <a:off x="3656820" y="1620835"/>
              <a:ext cx="176245" cy="9525"/>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61" name="Freeform 135"/>
            <p:cNvSpPr>
              <a:spLocks/>
            </p:cNvSpPr>
            <p:nvPr/>
          </p:nvSpPr>
          <p:spPr bwMode="auto">
            <a:xfrm>
              <a:off x="4006131" y="1577973"/>
              <a:ext cx="158778" cy="14288"/>
            </a:xfrm>
            <a:custGeom>
              <a:avLst/>
              <a:gdLst>
                <a:gd name="T0" fmla="*/ 0 w 109"/>
                <a:gd name="T1" fmla="*/ 13958499 h 9"/>
                <a:gd name="T2" fmla="*/ 11107803 w 109"/>
                <a:gd name="T3" fmla="*/ 20938563 h 9"/>
                <a:gd name="T4" fmla="*/ 11107803 w 109"/>
                <a:gd name="T5" fmla="*/ 0 h 9"/>
                <a:gd name="T6" fmla="*/ 0 60000 65536"/>
                <a:gd name="T7" fmla="*/ 0 60000 65536"/>
                <a:gd name="T8" fmla="*/ 0 60000 65536"/>
                <a:gd name="T9" fmla="*/ 0 w 109"/>
                <a:gd name="T10" fmla="*/ 0 h 9"/>
                <a:gd name="T11" fmla="*/ 109 w 109"/>
                <a:gd name="T12" fmla="*/ 9 h 9"/>
              </a:gdLst>
              <a:ahLst/>
              <a:cxnLst>
                <a:cxn ang="T6">
                  <a:pos x="T0" y="T1"/>
                </a:cxn>
                <a:cxn ang="T7">
                  <a:pos x="T2" y="T3"/>
                </a:cxn>
                <a:cxn ang="T8">
                  <a:pos x="T4" y="T5"/>
                </a:cxn>
              </a:cxnLst>
              <a:rect l="T9" t="T10" r="T11" b="T12"/>
              <a:pathLst>
                <a:path w="109" h="9">
                  <a:moveTo>
                    <a:pt x="0" y="6"/>
                  </a:moveTo>
                  <a:lnTo>
                    <a:pt x="54" y="9"/>
                  </a:lnTo>
                  <a:lnTo>
                    <a:pt x="109"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62" name="Freeform 136"/>
            <p:cNvSpPr>
              <a:spLocks/>
            </p:cNvSpPr>
            <p:nvPr/>
          </p:nvSpPr>
          <p:spPr bwMode="auto">
            <a:xfrm>
              <a:off x="3218591" y="1660523"/>
              <a:ext cx="325496" cy="44450"/>
            </a:xfrm>
            <a:custGeom>
              <a:avLst/>
              <a:gdLst>
                <a:gd name="T0" fmla="*/ 11253438 w 222"/>
                <a:gd name="T1" fmla="*/ 23264722 h 27"/>
                <a:gd name="T2" fmla="*/ 11253438 w 222"/>
                <a:gd name="T3" fmla="*/ 9304911 h 27"/>
                <a:gd name="T4" fmla="*/ 11253438 w 222"/>
                <a:gd name="T5" fmla="*/ 6979905 h 27"/>
                <a:gd name="T6" fmla="*/ 11253438 w 222"/>
                <a:gd name="T7" fmla="*/ 2326635 h 27"/>
                <a:gd name="T8" fmla="*/ 11253438 w 222"/>
                <a:gd name="T9" fmla="*/ 0 h 27"/>
                <a:gd name="T10" fmla="*/ 11253438 w 222"/>
                <a:gd name="T11" fmla="*/ 2326635 h 27"/>
                <a:gd name="T12" fmla="*/ 0 w 222"/>
                <a:gd name="T13" fmla="*/ 62812631 h 27"/>
                <a:gd name="T14" fmla="*/ 0 60000 65536"/>
                <a:gd name="T15" fmla="*/ 0 60000 65536"/>
                <a:gd name="T16" fmla="*/ 0 60000 65536"/>
                <a:gd name="T17" fmla="*/ 0 60000 65536"/>
                <a:gd name="T18" fmla="*/ 0 60000 65536"/>
                <a:gd name="T19" fmla="*/ 0 60000 65536"/>
                <a:gd name="T20" fmla="*/ 0 60000 65536"/>
                <a:gd name="T21" fmla="*/ 0 w 222"/>
                <a:gd name="T22" fmla="*/ 0 h 27"/>
                <a:gd name="T23" fmla="*/ 222 w 22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 h="27">
                  <a:moveTo>
                    <a:pt x="222" y="10"/>
                  </a:moveTo>
                  <a:lnTo>
                    <a:pt x="146" y="4"/>
                  </a:lnTo>
                  <a:lnTo>
                    <a:pt x="129" y="3"/>
                  </a:lnTo>
                  <a:lnTo>
                    <a:pt x="112" y="1"/>
                  </a:lnTo>
                  <a:lnTo>
                    <a:pt x="95" y="0"/>
                  </a:lnTo>
                  <a:lnTo>
                    <a:pt x="77" y="1"/>
                  </a:lnTo>
                  <a:lnTo>
                    <a:pt x="0" y="27"/>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63" name="Line 137"/>
            <p:cNvSpPr>
              <a:spLocks noChangeShapeType="1"/>
            </p:cNvSpPr>
            <p:nvPr/>
          </p:nvSpPr>
          <p:spPr bwMode="auto">
            <a:xfrm>
              <a:off x="5184268" y="1058861"/>
              <a:ext cx="19053" cy="52387"/>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68" name="Freeform 138"/>
            <p:cNvSpPr>
              <a:spLocks/>
            </p:cNvSpPr>
            <p:nvPr/>
          </p:nvSpPr>
          <p:spPr bwMode="auto">
            <a:xfrm>
              <a:off x="5091111" y="617536"/>
              <a:ext cx="206375" cy="334962"/>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0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0 h 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1"/>
                <a:gd name="T37" fmla="*/ 0 h 205"/>
                <a:gd name="T38" fmla="*/ 141 w 141"/>
                <a:gd name="T39" fmla="*/ 205 h 2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1" h="205">
                  <a:moveTo>
                    <a:pt x="48" y="205"/>
                  </a:moveTo>
                  <a:lnTo>
                    <a:pt x="22" y="145"/>
                  </a:lnTo>
                  <a:lnTo>
                    <a:pt x="19" y="140"/>
                  </a:lnTo>
                  <a:lnTo>
                    <a:pt x="16" y="135"/>
                  </a:lnTo>
                  <a:lnTo>
                    <a:pt x="9" y="127"/>
                  </a:lnTo>
                  <a:lnTo>
                    <a:pt x="3" y="119"/>
                  </a:lnTo>
                  <a:lnTo>
                    <a:pt x="0" y="109"/>
                  </a:lnTo>
                  <a:lnTo>
                    <a:pt x="12" y="56"/>
                  </a:lnTo>
                  <a:lnTo>
                    <a:pt x="50" y="48"/>
                  </a:lnTo>
                  <a:lnTo>
                    <a:pt x="48" y="12"/>
                  </a:lnTo>
                  <a:lnTo>
                    <a:pt x="93" y="14"/>
                  </a:lnTo>
                  <a:lnTo>
                    <a:pt x="141" y="0"/>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65" name="Freeform 139"/>
            <p:cNvSpPr>
              <a:spLocks/>
            </p:cNvSpPr>
            <p:nvPr/>
          </p:nvSpPr>
          <p:spPr bwMode="auto">
            <a:xfrm>
              <a:off x="2999478" y="1774821"/>
              <a:ext cx="26994" cy="193674"/>
            </a:xfrm>
            <a:custGeom>
              <a:avLst/>
              <a:gdLst>
                <a:gd name="T0" fmla="*/ 7042904 w 19"/>
                <a:gd name="T1" fmla="*/ 276844366 h 119"/>
                <a:gd name="T2" fmla="*/ 7042904 w 19"/>
                <a:gd name="T3" fmla="*/ 223336166 h 119"/>
                <a:gd name="T4" fmla="*/ 7042904 w 19"/>
                <a:gd name="T5" fmla="*/ 158196315 h 119"/>
                <a:gd name="T6" fmla="*/ 7042904 w 19"/>
                <a:gd name="T7" fmla="*/ 141911352 h 119"/>
                <a:gd name="T8" fmla="*/ 7042904 w 19"/>
                <a:gd name="T9" fmla="*/ 123299734 h 119"/>
                <a:gd name="T10" fmla="*/ 7042904 w 19"/>
                <a:gd name="T11" fmla="*/ 76771501 h 119"/>
                <a:gd name="T12" fmla="*/ 7042904 w 19"/>
                <a:gd name="T13" fmla="*/ 53508200 h 119"/>
                <a:gd name="T14" fmla="*/ 7042904 w 19"/>
                <a:gd name="T15" fmla="*/ 32569925 h 119"/>
                <a:gd name="T16" fmla="*/ 3522161 w 19"/>
                <a:gd name="T17" fmla="*/ 13958307 h 119"/>
                <a:gd name="T18" fmla="*/ 0 w 19"/>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19"/>
                <a:gd name="T32" fmla="*/ 19 w 19"/>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19">
                  <a:moveTo>
                    <a:pt x="14" y="119"/>
                  </a:moveTo>
                  <a:lnTo>
                    <a:pt x="16" y="96"/>
                  </a:lnTo>
                  <a:lnTo>
                    <a:pt x="19" y="68"/>
                  </a:lnTo>
                  <a:lnTo>
                    <a:pt x="18" y="61"/>
                  </a:lnTo>
                  <a:lnTo>
                    <a:pt x="15" y="53"/>
                  </a:lnTo>
                  <a:lnTo>
                    <a:pt x="10" y="33"/>
                  </a:lnTo>
                  <a:lnTo>
                    <a:pt x="7" y="23"/>
                  </a:lnTo>
                  <a:lnTo>
                    <a:pt x="4" y="14"/>
                  </a:lnTo>
                  <a:lnTo>
                    <a:pt x="2" y="6"/>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66" name="Freeform 140"/>
            <p:cNvSpPr>
              <a:spLocks/>
            </p:cNvSpPr>
            <p:nvPr/>
          </p:nvSpPr>
          <p:spPr bwMode="auto">
            <a:xfrm>
              <a:off x="2951844" y="2074860"/>
              <a:ext cx="134962" cy="111125"/>
            </a:xfrm>
            <a:custGeom>
              <a:avLst/>
              <a:gdLst>
                <a:gd name="T0" fmla="*/ 0 w 93"/>
                <a:gd name="T1" fmla="*/ 158199168 h 68"/>
                <a:gd name="T2" fmla="*/ 11285449 w 93"/>
                <a:gd name="T3" fmla="*/ 116322295 h 68"/>
                <a:gd name="T4" fmla="*/ 11285449 w 93"/>
                <a:gd name="T5" fmla="*/ 107017228 h 68"/>
                <a:gd name="T6" fmla="*/ 11285449 w 93"/>
                <a:gd name="T7" fmla="*/ 100037206 h 68"/>
                <a:gd name="T8" fmla="*/ 11285449 w 93"/>
                <a:gd name="T9" fmla="*/ 90732139 h 68"/>
                <a:gd name="T10" fmla="*/ 11285449 w 93"/>
                <a:gd name="T11" fmla="*/ 69793703 h 68"/>
                <a:gd name="T12" fmla="*/ 11285449 w 93"/>
                <a:gd name="T13" fmla="*/ 46528592 h 68"/>
                <a:gd name="T14" fmla="*/ 11285449 w 93"/>
                <a:gd name="T15" fmla="*/ 39550199 h 68"/>
                <a:gd name="T16" fmla="*/ 11285449 w 93"/>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68"/>
                <a:gd name="T29" fmla="*/ 93 w 93"/>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68">
                  <a:moveTo>
                    <a:pt x="0" y="68"/>
                  </a:moveTo>
                  <a:lnTo>
                    <a:pt x="12" y="50"/>
                  </a:lnTo>
                  <a:lnTo>
                    <a:pt x="28" y="46"/>
                  </a:lnTo>
                  <a:lnTo>
                    <a:pt x="32" y="43"/>
                  </a:lnTo>
                  <a:lnTo>
                    <a:pt x="37" y="39"/>
                  </a:lnTo>
                  <a:lnTo>
                    <a:pt x="50" y="30"/>
                  </a:lnTo>
                  <a:lnTo>
                    <a:pt x="62" y="20"/>
                  </a:lnTo>
                  <a:lnTo>
                    <a:pt x="67" y="17"/>
                  </a:lnTo>
                  <a:lnTo>
                    <a:pt x="93"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71" name="Freeform 141"/>
            <p:cNvSpPr>
              <a:spLocks/>
            </p:cNvSpPr>
            <p:nvPr/>
          </p:nvSpPr>
          <p:spPr bwMode="auto">
            <a:xfrm>
              <a:off x="2970212" y="1208086"/>
              <a:ext cx="33337" cy="79374"/>
            </a:xfrm>
            <a:custGeom>
              <a:avLst/>
              <a:gdLst>
                <a:gd name="T0" fmla="*/ 0 w 23"/>
                <a:gd name="T1" fmla="*/ 0 h 49"/>
                <a:gd name="T2" fmla="*/ 2147483647 w 23"/>
                <a:gd name="T3" fmla="*/ 2147483647 h 49"/>
                <a:gd name="T4" fmla="*/ 2147483647 w 23"/>
                <a:gd name="T5" fmla="*/ 2147483647 h 49"/>
                <a:gd name="T6" fmla="*/ 0 60000 65536"/>
                <a:gd name="T7" fmla="*/ 0 60000 65536"/>
                <a:gd name="T8" fmla="*/ 0 60000 65536"/>
                <a:gd name="T9" fmla="*/ 0 w 23"/>
                <a:gd name="T10" fmla="*/ 0 h 49"/>
                <a:gd name="T11" fmla="*/ 23 w 23"/>
                <a:gd name="T12" fmla="*/ 49 h 49"/>
              </a:gdLst>
              <a:ahLst/>
              <a:cxnLst>
                <a:cxn ang="T6">
                  <a:pos x="T0" y="T1"/>
                </a:cxn>
                <a:cxn ang="T7">
                  <a:pos x="T2" y="T3"/>
                </a:cxn>
                <a:cxn ang="T8">
                  <a:pos x="T4" y="T5"/>
                </a:cxn>
              </a:cxnLst>
              <a:rect l="T9" t="T10" r="T11" b="T12"/>
              <a:pathLst>
                <a:path w="23" h="49">
                  <a:moveTo>
                    <a:pt x="0" y="0"/>
                  </a:moveTo>
                  <a:lnTo>
                    <a:pt x="7" y="19"/>
                  </a:lnTo>
                  <a:lnTo>
                    <a:pt x="23" y="49"/>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20" name="Freeform 142"/>
            <p:cNvSpPr>
              <a:spLocks/>
            </p:cNvSpPr>
            <p:nvPr/>
          </p:nvSpPr>
          <p:spPr bwMode="auto">
            <a:xfrm>
              <a:off x="3002652" y="1227135"/>
              <a:ext cx="23818" cy="73025"/>
            </a:xfrm>
            <a:custGeom>
              <a:avLst/>
              <a:gdLst>
                <a:gd name="T0" fmla="*/ 0 w 15"/>
                <a:gd name="T1" fmla="*/ 104689756 h 45"/>
                <a:gd name="T2" fmla="*/ 28593607 w 15"/>
                <a:gd name="T3" fmla="*/ 74446483 h 45"/>
                <a:gd name="T4" fmla="*/ 32992745 w 15"/>
                <a:gd name="T5" fmla="*/ 0 h 45"/>
                <a:gd name="T6" fmla="*/ 0 60000 65536"/>
                <a:gd name="T7" fmla="*/ 0 60000 65536"/>
                <a:gd name="T8" fmla="*/ 0 60000 65536"/>
                <a:gd name="T9" fmla="*/ 0 w 15"/>
                <a:gd name="T10" fmla="*/ 0 h 45"/>
                <a:gd name="T11" fmla="*/ 15 w 15"/>
                <a:gd name="T12" fmla="*/ 45 h 45"/>
              </a:gdLst>
              <a:ahLst/>
              <a:cxnLst>
                <a:cxn ang="T6">
                  <a:pos x="T0" y="T1"/>
                </a:cxn>
                <a:cxn ang="T7">
                  <a:pos x="T2" y="T3"/>
                </a:cxn>
                <a:cxn ang="T8">
                  <a:pos x="T4" y="T5"/>
                </a:cxn>
              </a:cxnLst>
              <a:rect l="T9" t="T10" r="T11" b="T12"/>
              <a:pathLst>
                <a:path w="15" h="45">
                  <a:moveTo>
                    <a:pt x="0" y="45"/>
                  </a:moveTo>
                  <a:lnTo>
                    <a:pt x="13" y="32"/>
                  </a:lnTo>
                  <a:lnTo>
                    <a:pt x="15"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73" name="Freeform 143"/>
            <p:cNvSpPr>
              <a:spLocks/>
            </p:cNvSpPr>
            <p:nvPr/>
          </p:nvSpPr>
          <p:spPr bwMode="auto">
            <a:xfrm>
              <a:off x="3021012" y="1096960"/>
              <a:ext cx="4763" cy="126999"/>
            </a:xfrm>
            <a:custGeom>
              <a:avLst/>
              <a:gdLst>
                <a:gd name="T0" fmla="*/ 2147483647 w 3"/>
                <a:gd name="T1" fmla="*/ 2147483647 h 78"/>
                <a:gd name="T2" fmla="*/ 0 w 3"/>
                <a:gd name="T3" fmla="*/ 2147483647 h 78"/>
                <a:gd name="T4" fmla="*/ 2147483647 w 3"/>
                <a:gd name="T5" fmla="*/ 0 h 78"/>
                <a:gd name="T6" fmla="*/ 0 60000 65536"/>
                <a:gd name="T7" fmla="*/ 0 60000 65536"/>
                <a:gd name="T8" fmla="*/ 0 60000 65536"/>
                <a:gd name="T9" fmla="*/ 0 w 3"/>
                <a:gd name="T10" fmla="*/ 0 h 78"/>
                <a:gd name="T11" fmla="*/ 3 w 3"/>
                <a:gd name="T12" fmla="*/ 78 h 78"/>
              </a:gdLst>
              <a:ahLst/>
              <a:cxnLst>
                <a:cxn ang="T6">
                  <a:pos x="T0" y="T1"/>
                </a:cxn>
                <a:cxn ang="T7">
                  <a:pos x="T2" y="T3"/>
                </a:cxn>
                <a:cxn ang="T8">
                  <a:pos x="T4" y="T5"/>
                </a:cxn>
              </a:cxnLst>
              <a:rect l="T9" t="T10" r="T11" b="T12"/>
              <a:pathLst>
                <a:path w="3" h="78">
                  <a:moveTo>
                    <a:pt x="3" y="78"/>
                  </a:moveTo>
                  <a:lnTo>
                    <a:pt x="0" y="39"/>
                  </a:lnTo>
                  <a:lnTo>
                    <a:pt x="2"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74" name="Freeform 144"/>
            <p:cNvSpPr>
              <a:spLocks/>
            </p:cNvSpPr>
            <p:nvPr/>
          </p:nvSpPr>
          <p:spPr bwMode="auto">
            <a:xfrm>
              <a:off x="3025775" y="984248"/>
              <a:ext cx="100013" cy="111125"/>
            </a:xfrm>
            <a:custGeom>
              <a:avLst/>
              <a:gdLst>
                <a:gd name="T0" fmla="*/ 0 w 70"/>
                <a:gd name="T1" fmla="*/ 2147483647 h 68"/>
                <a:gd name="T2" fmla="*/ 2147483647 w 70"/>
                <a:gd name="T3" fmla="*/ 2147483647 h 68"/>
                <a:gd name="T4" fmla="*/ 2147483647 w 70"/>
                <a:gd name="T5" fmla="*/ 0 h 68"/>
                <a:gd name="T6" fmla="*/ 0 60000 65536"/>
                <a:gd name="T7" fmla="*/ 0 60000 65536"/>
                <a:gd name="T8" fmla="*/ 0 60000 65536"/>
                <a:gd name="T9" fmla="*/ 0 w 70"/>
                <a:gd name="T10" fmla="*/ 0 h 68"/>
                <a:gd name="T11" fmla="*/ 70 w 70"/>
                <a:gd name="T12" fmla="*/ 68 h 68"/>
              </a:gdLst>
              <a:ahLst/>
              <a:cxnLst>
                <a:cxn ang="T6">
                  <a:pos x="T0" y="T1"/>
                </a:cxn>
                <a:cxn ang="T7">
                  <a:pos x="T2" y="T3"/>
                </a:cxn>
                <a:cxn ang="T8">
                  <a:pos x="T4" y="T5"/>
                </a:cxn>
              </a:cxnLst>
              <a:rect l="T9" t="T10" r="T11" b="T12"/>
              <a:pathLst>
                <a:path w="70" h="68">
                  <a:moveTo>
                    <a:pt x="0" y="68"/>
                  </a:moveTo>
                  <a:lnTo>
                    <a:pt x="34" y="33"/>
                  </a:lnTo>
                  <a:lnTo>
                    <a:pt x="70"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75" name="Freeform 145"/>
            <p:cNvSpPr>
              <a:spLocks/>
            </p:cNvSpPr>
            <p:nvPr/>
          </p:nvSpPr>
          <p:spPr bwMode="auto">
            <a:xfrm>
              <a:off x="3019424" y="1090611"/>
              <a:ext cx="57150" cy="150811"/>
            </a:xfrm>
            <a:custGeom>
              <a:avLst/>
              <a:gdLst>
                <a:gd name="T0" fmla="*/ 0 w 40"/>
                <a:gd name="T1" fmla="*/ 0 h 93"/>
                <a:gd name="T2" fmla="*/ 2147483647 w 40"/>
                <a:gd name="T3" fmla="*/ 2147483647 h 93"/>
                <a:gd name="T4" fmla="*/ 2147483647 w 40"/>
                <a:gd name="T5" fmla="*/ 2147483647 h 93"/>
                <a:gd name="T6" fmla="*/ 0 60000 65536"/>
                <a:gd name="T7" fmla="*/ 0 60000 65536"/>
                <a:gd name="T8" fmla="*/ 0 60000 65536"/>
                <a:gd name="T9" fmla="*/ 0 w 40"/>
                <a:gd name="T10" fmla="*/ 0 h 93"/>
                <a:gd name="T11" fmla="*/ 40 w 40"/>
                <a:gd name="T12" fmla="*/ 93 h 93"/>
              </a:gdLst>
              <a:ahLst/>
              <a:cxnLst>
                <a:cxn ang="T6">
                  <a:pos x="T0" y="T1"/>
                </a:cxn>
                <a:cxn ang="T7">
                  <a:pos x="T2" y="T3"/>
                </a:cxn>
                <a:cxn ang="T8">
                  <a:pos x="T4" y="T5"/>
                </a:cxn>
              </a:cxnLst>
              <a:rect l="T9" t="T10" r="T11" b="T12"/>
              <a:pathLst>
                <a:path w="40" h="93">
                  <a:moveTo>
                    <a:pt x="0" y="0"/>
                  </a:moveTo>
                  <a:lnTo>
                    <a:pt x="28" y="60"/>
                  </a:lnTo>
                  <a:lnTo>
                    <a:pt x="40" y="93"/>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72" name="Freeform 146"/>
            <p:cNvSpPr>
              <a:spLocks/>
            </p:cNvSpPr>
            <p:nvPr/>
          </p:nvSpPr>
          <p:spPr bwMode="auto">
            <a:xfrm>
              <a:off x="3120148" y="1292222"/>
              <a:ext cx="85741" cy="69851"/>
            </a:xfrm>
            <a:custGeom>
              <a:avLst/>
              <a:gdLst>
                <a:gd name="T0" fmla="*/ 0 w 59"/>
                <a:gd name="T1" fmla="*/ 0 h 43"/>
                <a:gd name="T2" fmla="*/ 9212438 w 59"/>
                <a:gd name="T3" fmla="*/ 37223041 h 43"/>
                <a:gd name="T4" fmla="*/ 9212438 w 59"/>
                <a:gd name="T5" fmla="*/ 53507918 h 43"/>
                <a:gd name="T6" fmla="*/ 9212438 w 59"/>
                <a:gd name="T7" fmla="*/ 69792794 h 43"/>
                <a:gd name="T8" fmla="*/ 9212438 w 59"/>
                <a:gd name="T9" fmla="*/ 88404315 h 43"/>
                <a:gd name="T10" fmla="*/ 9212438 w 59"/>
                <a:gd name="T11" fmla="*/ 100035904 h 43"/>
                <a:gd name="T12" fmla="*/ 0 60000 65536"/>
                <a:gd name="T13" fmla="*/ 0 60000 65536"/>
                <a:gd name="T14" fmla="*/ 0 60000 65536"/>
                <a:gd name="T15" fmla="*/ 0 60000 65536"/>
                <a:gd name="T16" fmla="*/ 0 60000 65536"/>
                <a:gd name="T17" fmla="*/ 0 60000 65536"/>
                <a:gd name="T18" fmla="*/ 0 w 59"/>
                <a:gd name="T19" fmla="*/ 0 h 43"/>
                <a:gd name="T20" fmla="*/ 59 w 59"/>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9" h="43">
                  <a:moveTo>
                    <a:pt x="0" y="0"/>
                  </a:moveTo>
                  <a:lnTo>
                    <a:pt x="26" y="16"/>
                  </a:lnTo>
                  <a:lnTo>
                    <a:pt x="34" y="23"/>
                  </a:lnTo>
                  <a:lnTo>
                    <a:pt x="44" y="30"/>
                  </a:lnTo>
                  <a:lnTo>
                    <a:pt x="52" y="38"/>
                  </a:lnTo>
                  <a:lnTo>
                    <a:pt x="59" y="4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77" name="Freeform 147"/>
            <p:cNvSpPr>
              <a:spLocks/>
            </p:cNvSpPr>
            <p:nvPr/>
          </p:nvSpPr>
          <p:spPr bwMode="auto">
            <a:xfrm>
              <a:off x="2887662" y="1012823"/>
              <a:ext cx="231775" cy="276224"/>
            </a:xfrm>
            <a:custGeom>
              <a:avLst/>
              <a:gdLst>
                <a:gd name="T0" fmla="*/ 0 w 158"/>
                <a:gd name="T1" fmla="*/ 0 h 170"/>
                <a:gd name="T2" fmla="*/ 2147483647 w 158"/>
                <a:gd name="T3" fmla="*/ 2147483647 h 170"/>
                <a:gd name="T4" fmla="*/ 2147483647 w 158"/>
                <a:gd name="T5" fmla="*/ 2147483647 h 170"/>
                <a:gd name="T6" fmla="*/ 2147483647 w 158"/>
                <a:gd name="T7" fmla="*/ 2147483647 h 170"/>
                <a:gd name="T8" fmla="*/ 2147483647 w 158"/>
                <a:gd name="T9" fmla="*/ 2147483647 h 170"/>
                <a:gd name="T10" fmla="*/ 2147483647 w 158"/>
                <a:gd name="T11" fmla="*/ 2147483647 h 170"/>
                <a:gd name="T12" fmla="*/ 2147483647 w 158"/>
                <a:gd name="T13" fmla="*/ 2147483647 h 170"/>
                <a:gd name="T14" fmla="*/ 2147483647 w 158"/>
                <a:gd name="T15" fmla="*/ 2147483647 h 170"/>
                <a:gd name="T16" fmla="*/ 2147483647 w 158"/>
                <a:gd name="T17" fmla="*/ 2147483647 h 170"/>
                <a:gd name="T18" fmla="*/ 2147483647 w 158"/>
                <a:gd name="T19" fmla="*/ 2147483647 h 170"/>
                <a:gd name="T20" fmla="*/ 2147483647 w 158"/>
                <a:gd name="T21" fmla="*/ 2147483647 h 170"/>
                <a:gd name="T22" fmla="*/ 2147483647 w 158"/>
                <a:gd name="T23" fmla="*/ 2147483647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170"/>
                <a:gd name="T38" fmla="*/ 158 w 158"/>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170">
                  <a:moveTo>
                    <a:pt x="0" y="0"/>
                  </a:moveTo>
                  <a:lnTo>
                    <a:pt x="61" y="56"/>
                  </a:lnTo>
                  <a:lnTo>
                    <a:pt x="62" y="79"/>
                  </a:lnTo>
                  <a:lnTo>
                    <a:pt x="61" y="84"/>
                  </a:lnTo>
                  <a:lnTo>
                    <a:pt x="60" y="90"/>
                  </a:lnTo>
                  <a:lnTo>
                    <a:pt x="56" y="102"/>
                  </a:lnTo>
                  <a:lnTo>
                    <a:pt x="55" y="108"/>
                  </a:lnTo>
                  <a:lnTo>
                    <a:pt x="54" y="114"/>
                  </a:lnTo>
                  <a:lnTo>
                    <a:pt x="55" y="119"/>
                  </a:lnTo>
                  <a:lnTo>
                    <a:pt x="58" y="123"/>
                  </a:lnTo>
                  <a:lnTo>
                    <a:pt x="126" y="141"/>
                  </a:lnTo>
                  <a:lnTo>
                    <a:pt x="158" y="170"/>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21" name="Line 148"/>
            <p:cNvSpPr>
              <a:spLocks noChangeShapeType="1"/>
            </p:cNvSpPr>
            <p:nvPr/>
          </p:nvSpPr>
          <p:spPr bwMode="auto">
            <a:xfrm>
              <a:off x="3197950" y="1357311"/>
              <a:ext cx="103206" cy="2857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22" name="Freeform 149"/>
            <p:cNvSpPr>
              <a:spLocks/>
            </p:cNvSpPr>
            <p:nvPr/>
          </p:nvSpPr>
          <p:spPr bwMode="auto">
            <a:xfrm>
              <a:off x="4318927" y="1400173"/>
              <a:ext cx="200061" cy="517525"/>
            </a:xfrm>
            <a:custGeom>
              <a:avLst/>
              <a:gdLst>
                <a:gd name="T0" fmla="*/ 0 w 137"/>
                <a:gd name="T1" fmla="*/ 739805098 h 318"/>
                <a:gd name="T2" fmla="*/ 11341197 w 137"/>
                <a:gd name="T3" fmla="*/ 679318545 h 318"/>
                <a:gd name="T4" fmla="*/ 11341197 w 137"/>
                <a:gd name="T5" fmla="*/ 667685262 h 318"/>
                <a:gd name="T6" fmla="*/ 11341197 w 137"/>
                <a:gd name="T7" fmla="*/ 658380265 h 318"/>
                <a:gd name="T8" fmla="*/ 11341197 w 137"/>
                <a:gd name="T9" fmla="*/ 637441985 h 318"/>
                <a:gd name="T10" fmla="*/ 11341197 w 137"/>
                <a:gd name="T11" fmla="*/ 618830362 h 318"/>
                <a:gd name="T12" fmla="*/ 11341197 w 137"/>
                <a:gd name="T13" fmla="*/ 609525365 h 318"/>
                <a:gd name="T14" fmla="*/ 11341197 w 137"/>
                <a:gd name="T15" fmla="*/ 600218739 h 318"/>
                <a:gd name="T16" fmla="*/ 11341197 w 137"/>
                <a:gd name="T17" fmla="*/ 539732185 h 318"/>
                <a:gd name="T18" fmla="*/ 11341197 w 137"/>
                <a:gd name="T19" fmla="*/ 495530599 h 318"/>
                <a:gd name="T20" fmla="*/ 11341197 w 137"/>
                <a:gd name="T21" fmla="*/ 467612349 h 318"/>
                <a:gd name="T22" fmla="*/ 11341197 w 137"/>
                <a:gd name="T23" fmla="*/ 335005959 h 318"/>
                <a:gd name="T24" fmla="*/ 11341197 w 137"/>
                <a:gd name="T25" fmla="*/ 251254469 h 318"/>
                <a:gd name="T26" fmla="*/ 11341197 w 137"/>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
                <a:gd name="T43" fmla="*/ 0 h 318"/>
                <a:gd name="T44" fmla="*/ 137 w 137"/>
                <a:gd name="T45" fmla="*/ 318 h 3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 h="318">
                  <a:moveTo>
                    <a:pt x="0" y="318"/>
                  </a:moveTo>
                  <a:lnTo>
                    <a:pt x="13" y="292"/>
                  </a:lnTo>
                  <a:lnTo>
                    <a:pt x="18" y="287"/>
                  </a:lnTo>
                  <a:lnTo>
                    <a:pt x="23" y="283"/>
                  </a:lnTo>
                  <a:lnTo>
                    <a:pt x="36" y="274"/>
                  </a:lnTo>
                  <a:lnTo>
                    <a:pt x="49" y="266"/>
                  </a:lnTo>
                  <a:lnTo>
                    <a:pt x="55" y="262"/>
                  </a:lnTo>
                  <a:lnTo>
                    <a:pt x="59" y="258"/>
                  </a:lnTo>
                  <a:lnTo>
                    <a:pt x="72" y="232"/>
                  </a:lnTo>
                  <a:lnTo>
                    <a:pt x="86" y="213"/>
                  </a:lnTo>
                  <a:lnTo>
                    <a:pt x="105" y="201"/>
                  </a:lnTo>
                  <a:lnTo>
                    <a:pt x="117" y="144"/>
                  </a:lnTo>
                  <a:lnTo>
                    <a:pt x="96" y="108"/>
                  </a:lnTo>
                  <a:lnTo>
                    <a:pt x="137"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76" name="Freeform 150"/>
            <p:cNvSpPr>
              <a:spLocks/>
            </p:cNvSpPr>
            <p:nvPr/>
          </p:nvSpPr>
          <p:spPr bwMode="auto">
            <a:xfrm>
              <a:off x="4412605" y="1817685"/>
              <a:ext cx="144489" cy="196850"/>
            </a:xfrm>
            <a:custGeom>
              <a:avLst/>
              <a:gdLst>
                <a:gd name="T0" fmla="*/ 0 w 100"/>
                <a:gd name="T1" fmla="*/ 0 h 121"/>
                <a:gd name="T2" fmla="*/ 11169437 w 100"/>
                <a:gd name="T3" fmla="*/ 69793297 h 121"/>
                <a:gd name="T4" fmla="*/ 11169437 w 100"/>
                <a:gd name="T5" fmla="*/ 109341637 h 121"/>
                <a:gd name="T6" fmla="*/ 11169437 w 100"/>
                <a:gd name="T7" fmla="*/ 130279951 h 121"/>
                <a:gd name="T8" fmla="*/ 11169437 w 100"/>
                <a:gd name="T9" fmla="*/ 155871587 h 121"/>
                <a:gd name="T10" fmla="*/ 11169437 w 100"/>
                <a:gd name="T11" fmla="*/ 281498218 h 121"/>
                <a:gd name="T12" fmla="*/ 0 60000 65536"/>
                <a:gd name="T13" fmla="*/ 0 60000 65536"/>
                <a:gd name="T14" fmla="*/ 0 60000 65536"/>
                <a:gd name="T15" fmla="*/ 0 60000 65536"/>
                <a:gd name="T16" fmla="*/ 0 60000 65536"/>
                <a:gd name="T17" fmla="*/ 0 60000 65536"/>
                <a:gd name="T18" fmla="*/ 0 w 100"/>
                <a:gd name="T19" fmla="*/ 0 h 121"/>
                <a:gd name="T20" fmla="*/ 100 w 100"/>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00" h="121">
                  <a:moveTo>
                    <a:pt x="0" y="0"/>
                  </a:moveTo>
                  <a:lnTo>
                    <a:pt x="42" y="30"/>
                  </a:lnTo>
                  <a:lnTo>
                    <a:pt x="62" y="47"/>
                  </a:lnTo>
                  <a:lnTo>
                    <a:pt x="70" y="56"/>
                  </a:lnTo>
                  <a:lnTo>
                    <a:pt x="78" y="67"/>
                  </a:lnTo>
                  <a:lnTo>
                    <a:pt x="100" y="12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23" name="Line 151"/>
            <p:cNvSpPr>
              <a:spLocks noChangeShapeType="1"/>
            </p:cNvSpPr>
            <p:nvPr/>
          </p:nvSpPr>
          <p:spPr bwMode="auto">
            <a:xfrm flipV="1">
              <a:off x="4518987" y="2079622"/>
              <a:ext cx="41282" cy="63500"/>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78" name="Line 152"/>
            <p:cNvSpPr>
              <a:spLocks noChangeShapeType="1"/>
            </p:cNvSpPr>
            <p:nvPr/>
          </p:nvSpPr>
          <p:spPr bwMode="auto">
            <a:xfrm flipH="1" flipV="1">
              <a:off x="4557094" y="2014535"/>
              <a:ext cx="7939" cy="58736"/>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79" name="Freeform 153"/>
            <p:cNvSpPr>
              <a:spLocks/>
            </p:cNvSpPr>
            <p:nvPr/>
          </p:nvSpPr>
          <p:spPr bwMode="auto">
            <a:xfrm>
              <a:off x="4565033" y="2074860"/>
              <a:ext cx="71451" cy="39686"/>
            </a:xfrm>
            <a:custGeom>
              <a:avLst/>
              <a:gdLst>
                <a:gd name="T0" fmla="*/ 0 w 49"/>
                <a:gd name="T1" fmla="*/ 0 h 24"/>
                <a:gd name="T2" fmla="*/ 11130644 w 49"/>
                <a:gd name="T3" fmla="*/ 34897061 h 24"/>
                <a:gd name="T4" fmla="*/ 11130644 w 49"/>
                <a:gd name="T5" fmla="*/ 41877125 h 24"/>
                <a:gd name="T6" fmla="*/ 11130644 w 49"/>
                <a:gd name="T7" fmla="*/ 48855560 h 24"/>
                <a:gd name="T8" fmla="*/ 11130644 w 49"/>
                <a:gd name="T9" fmla="*/ 53508936 h 24"/>
                <a:gd name="T10" fmla="*/ 11130644 w 49"/>
                <a:gd name="T11" fmla="*/ 55835624 h 24"/>
                <a:gd name="T12" fmla="*/ 0 60000 65536"/>
                <a:gd name="T13" fmla="*/ 0 60000 65536"/>
                <a:gd name="T14" fmla="*/ 0 60000 65536"/>
                <a:gd name="T15" fmla="*/ 0 60000 65536"/>
                <a:gd name="T16" fmla="*/ 0 60000 65536"/>
                <a:gd name="T17" fmla="*/ 0 60000 65536"/>
                <a:gd name="T18" fmla="*/ 0 w 49"/>
                <a:gd name="T19" fmla="*/ 0 h 24"/>
                <a:gd name="T20" fmla="*/ 49 w 4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9" h="24">
                  <a:moveTo>
                    <a:pt x="0" y="0"/>
                  </a:moveTo>
                  <a:lnTo>
                    <a:pt x="24" y="15"/>
                  </a:lnTo>
                  <a:lnTo>
                    <a:pt x="31" y="18"/>
                  </a:lnTo>
                  <a:lnTo>
                    <a:pt x="38" y="21"/>
                  </a:lnTo>
                  <a:lnTo>
                    <a:pt x="45" y="23"/>
                  </a:lnTo>
                  <a:lnTo>
                    <a:pt x="49" y="2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80" name="Freeform 154"/>
            <p:cNvSpPr>
              <a:spLocks/>
            </p:cNvSpPr>
            <p:nvPr/>
          </p:nvSpPr>
          <p:spPr bwMode="auto">
            <a:xfrm>
              <a:off x="5409735" y="2746371"/>
              <a:ext cx="292153" cy="623887"/>
            </a:xfrm>
            <a:custGeom>
              <a:avLst/>
              <a:gdLst>
                <a:gd name="T0" fmla="*/ 0 w 200"/>
                <a:gd name="T1" fmla="*/ 0 h 383"/>
                <a:gd name="T2" fmla="*/ 5584757 w 200"/>
                <a:gd name="T3" fmla="*/ 76771614 h 383"/>
                <a:gd name="T4" fmla="*/ 11169514 w 200"/>
                <a:gd name="T5" fmla="*/ 221011463 h 383"/>
                <a:gd name="T6" fmla="*/ 11169514 w 200"/>
                <a:gd name="T7" fmla="*/ 383861329 h 383"/>
                <a:gd name="T8" fmla="*/ 11169514 w 200"/>
                <a:gd name="T9" fmla="*/ 614177801 h 383"/>
                <a:gd name="T10" fmla="*/ 11169514 w 200"/>
                <a:gd name="T11" fmla="*/ 660707731 h 383"/>
                <a:gd name="T12" fmla="*/ 11169514 w 200"/>
                <a:gd name="T13" fmla="*/ 707236031 h 383"/>
                <a:gd name="T14" fmla="*/ 11169514 w 200"/>
                <a:gd name="T15" fmla="*/ 746785982 h 383"/>
                <a:gd name="T16" fmla="*/ 11169514 w 200"/>
                <a:gd name="T17" fmla="*/ 784007645 h 383"/>
                <a:gd name="T18" fmla="*/ 11169514 w 200"/>
                <a:gd name="T19" fmla="*/ 891024202 h 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383"/>
                <a:gd name="T32" fmla="*/ 200 w 200"/>
                <a:gd name="T33" fmla="*/ 383 h 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383">
                  <a:moveTo>
                    <a:pt x="0" y="0"/>
                  </a:moveTo>
                  <a:lnTo>
                    <a:pt x="3" y="33"/>
                  </a:lnTo>
                  <a:lnTo>
                    <a:pt x="63" y="95"/>
                  </a:lnTo>
                  <a:lnTo>
                    <a:pt x="76" y="165"/>
                  </a:lnTo>
                  <a:lnTo>
                    <a:pt x="110" y="264"/>
                  </a:lnTo>
                  <a:lnTo>
                    <a:pt x="122" y="284"/>
                  </a:lnTo>
                  <a:lnTo>
                    <a:pt x="135" y="304"/>
                  </a:lnTo>
                  <a:lnTo>
                    <a:pt x="148" y="321"/>
                  </a:lnTo>
                  <a:lnTo>
                    <a:pt x="160" y="337"/>
                  </a:lnTo>
                  <a:lnTo>
                    <a:pt x="200" y="38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85" name="Freeform 155"/>
            <p:cNvSpPr>
              <a:spLocks/>
            </p:cNvSpPr>
            <p:nvPr/>
          </p:nvSpPr>
          <p:spPr bwMode="auto">
            <a:xfrm>
              <a:off x="6662736" y="5637206"/>
              <a:ext cx="288925" cy="617536"/>
            </a:xfrm>
            <a:custGeom>
              <a:avLst/>
              <a:gdLst>
                <a:gd name="T0" fmla="*/ 0 w 197"/>
                <a:gd name="T1" fmla="*/ 2147483647 h 379"/>
                <a:gd name="T2" fmla="*/ 2147483647 w 197"/>
                <a:gd name="T3" fmla="*/ 2147483647 h 379"/>
                <a:gd name="T4" fmla="*/ 2147483647 w 197"/>
                <a:gd name="T5" fmla="*/ 2147483647 h 379"/>
                <a:gd name="T6" fmla="*/ 2147483647 w 197"/>
                <a:gd name="T7" fmla="*/ 2147483647 h 379"/>
                <a:gd name="T8" fmla="*/ 2147483647 w 197"/>
                <a:gd name="T9" fmla="*/ 2147483647 h 379"/>
                <a:gd name="T10" fmla="*/ 2147483647 w 197"/>
                <a:gd name="T11" fmla="*/ 2147483647 h 379"/>
                <a:gd name="T12" fmla="*/ 2147483647 w 197"/>
                <a:gd name="T13" fmla="*/ 2147483647 h 379"/>
                <a:gd name="T14" fmla="*/ 2147483647 w 197"/>
                <a:gd name="T15" fmla="*/ 2147483647 h 379"/>
                <a:gd name="T16" fmla="*/ 2147483647 w 197"/>
                <a:gd name="T17" fmla="*/ 2147483647 h 379"/>
                <a:gd name="T18" fmla="*/ 2147483647 w 197"/>
                <a:gd name="T19" fmla="*/ 2147483647 h 379"/>
                <a:gd name="T20" fmla="*/ 2147483647 w 197"/>
                <a:gd name="T21" fmla="*/ 0 h 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
                <a:gd name="T34" fmla="*/ 0 h 379"/>
                <a:gd name="T35" fmla="*/ 197 w 197"/>
                <a:gd name="T36" fmla="*/ 379 h 3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 h="379">
                  <a:moveTo>
                    <a:pt x="0" y="379"/>
                  </a:moveTo>
                  <a:lnTo>
                    <a:pt x="1" y="361"/>
                  </a:lnTo>
                  <a:lnTo>
                    <a:pt x="10" y="337"/>
                  </a:lnTo>
                  <a:lnTo>
                    <a:pt x="55" y="304"/>
                  </a:lnTo>
                  <a:lnTo>
                    <a:pt x="79" y="247"/>
                  </a:lnTo>
                  <a:lnTo>
                    <a:pt x="106" y="225"/>
                  </a:lnTo>
                  <a:lnTo>
                    <a:pt x="115" y="192"/>
                  </a:lnTo>
                  <a:lnTo>
                    <a:pt x="155" y="142"/>
                  </a:lnTo>
                  <a:lnTo>
                    <a:pt x="195" y="100"/>
                  </a:lnTo>
                  <a:lnTo>
                    <a:pt x="197" y="42"/>
                  </a:lnTo>
                  <a:lnTo>
                    <a:pt x="184" y="0"/>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86" name="Freeform 156"/>
            <p:cNvSpPr>
              <a:spLocks/>
            </p:cNvSpPr>
            <p:nvPr/>
          </p:nvSpPr>
          <p:spPr bwMode="auto">
            <a:xfrm>
              <a:off x="4386262" y="430212"/>
              <a:ext cx="285749" cy="53975"/>
            </a:xfrm>
            <a:custGeom>
              <a:avLst/>
              <a:gdLst>
                <a:gd name="T0" fmla="*/ 2147483647 w 197"/>
                <a:gd name="T1" fmla="*/ 2147483647 h 33"/>
                <a:gd name="T2" fmla="*/ 2147483647 w 197"/>
                <a:gd name="T3" fmla="*/ 2147483647 h 33"/>
                <a:gd name="T4" fmla="*/ 2147483647 w 197"/>
                <a:gd name="T5" fmla="*/ 2147483647 h 33"/>
                <a:gd name="T6" fmla="*/ 2147483647 w 197"/>
                <a:gd name="T7" fmla="*/ 2147483647 h 33"/>
                <a:gd name="T8" fmla="*/ 2147483647 w 197"/>
                <a:gd name="T9" fmla="*/ 2147483647 h 33"/>
                <a:gd name="T10" fmla="*/ 2147483647 w 197"/>
                <a:gd name="T11" fmla="*/ 2147483647 h 33"/>
                <a:gd name="T12" fmla="*/ 2147483647 w 197"/>
                <a:gd name="T13" fmla="*/ 2147483647 h 33"/>
                <a:gd name="T14" fmla="*/ 2147483647 w 197"/>
                <a:gd name="T15" fmla="*/ 2147483647 h 33"/>
                <a:gd name="T16" fmla="*/ 2147483647 w 197"/>
                <a:gd name="T17" fmla="*/ 2147483647 h 33"/>
                <a:gd name="T18" fmla="*/ 2147483647 w 197"/>
                <a:gd name="T19" fmla="*/ 2147483647 h 33"/>
                <a:gd name="T20" fmla="*/ 2147483647 w 197"/>
                <a:gd name="T21" fmla="*/ 2147483647 h 33"/>
                <a:gd name="T22" fmla="*/ 2147483647 w 197"/>
                <a:gd name="T23" fmla="*/ 2147483647 h 33"/>
                <a:gd name="T24" fmla="*/ 2147483647 w 197"/>
                <a:gd name="T25" fmla="*/ 2147483647 h 33"/>
                <a:gd name="T26" fmla="*/ 2147483647 w 197"/>
                <a:gd name="T27" fmla="*/ 2147483647 h 33"/>
                <a:gd name="T28" fmla="*/ 2147483647 w 197"/>
                <a:gd name="T29" fmla="*/ 2147483647 h 33"/>
                <a:gd name="T30" fmla="*/ 2147483647 w 197"/>
                <a:gd name="T31" fmla="*/ 2147483647 h 33"/>
                <a:gd name="T32" fmla="*/ 2147483647 w 197"/>
                <a:gd name="T33" fmla="*/ 2147483647 h 33"/>
                <a:gd name="T34" fmla="*/ 2147483647 w 197"/>
                <a:gd name="T35" fmla="*/ 2147483647 h 33"/>
                <a:gd name="T36" fmla="*/ 2147483647 w 197"/>
                <a:gd name="T37" fmla="*/ 2147483647 h 33"/>
                <a:gd name="T38" fmla="*/ 2147483647 w 197"/>
                <a:gd name="T39" fmla="*/ 2147483647 h 33"/>
                <a:gd name="T40" fmla="*/ 2147483647 w 197"/>
                <a:gd name="T41" fmla="*/ 2147483647 h 33"/>
                <a:gd name="T42" fmla="*/ 2147483647 w 197"/>
                <a:gd name="T43" fmla="*/ 2147483647 h 33"/>
                <a:gd name="T44" fmla="*/ 2147483647 w 197"/>
                <a:gd name="T45" fmla="*/ 2147483647 h 33"/>
                <a:gd name="T46" fmla="*/ 2147483647 w 197"/>
                <a:gd name="T47" fmla="*/ 2147483647 h 33"/>
                <a:gd name="T48" fmla="*/ 2147483647 w 197"/>
                <a:gd name="T49" fmla="*/ 2147483647 h 33"/>
                <a:gd name="T50" fmla="*/ 2147483647 w 197"/>
                <a:gd name="T51" fmla="*/ 2147483647 h 33"/>
                <a:gd name="T52" fmla="*/ 2147483647 w 197"/>
                <a:gd name="T53" fmla="*/ 2147483647 h 33"/>
                <a:gd name="T54" fmla="*/ 2147483647 w 197"/>
                <a:gd name="T55" fmla="*/ 2147483647 h 33"/>
                <a:gd name="T56" fmla="*/ 2147483647 w 197"/>
                <a:gd name="T57" fmla="*/ 2147483647 h 33"/>
                <a:gd name="T58" fmla="*/ 2147483647 w 197"/>
                <a:gd name="T59" fmla="*/ 2147483647 h 33"/>
                <a:gd name="T60" fmla="*/ 2147483647 w 197"/>
                <a:gd name="T61" fmla="*/ 2147483647 h 33"/>
                <a:gd name="T62" fmla="*/ 2147483647 w 197"/>
                <a:gd name="T63" fmla="*/ 2147483647 h 33"/>
                <a:gd name="T64" fmla="*/ 2147483647 w 197"/>
                <a:gd name="T65" fmla="*/ 2147483647 h 33"/>
                <a:gd name="T66" fmla="*/ 2147483647 w 197"/>
                <a:gd name="T67" fmla="*/ 2147483647 h 33"/>
                <a:gd name="T68" fmla="*/ 2147483647 w 197"/>
                <a:gd name="T69" fmla="*/ 2147483647 h 33"/>
                <a:gd name="T70" fmla="*/ 2147483647 w 197"/>
                <a:gd name="T71" fmla="*/ 2147483647 h 33"/>
                <a:gd name="T72" fmla="*/ 2147483647 w 197"/>
                <a:gd name="T73" fmla="*/ 2147483647 h 33"/>
                <a:gd name="T74" fmla="*/ 2147483647 w 197"/>
                <a:gd name="T75" fmla="*/ 2147483647 h 33"/>
                <a:gd name="T76" fmla="*/ 2147483647 w 197"/>
                <a:gd name="T77" fmla="*/ 0 h 33"/>
                <a:gd name="T78" fmla="*/ 2147483647 w 197"/>
                <a:gd name="T79" fmla="*/ 0 h 33"/>
                <a:gd name="T80" fmla="*/ 2147483647 w 197"/>
                <a:gd name="T81" fmla="*/ 2147483647 h 33"/>
                <a:gd name="T82" fmla="*/ 2147483647 w 197"/>
                <a:gd name="T83" fmla="*/ 0 h 33"/>
                <a:gd name="T84" fmla="*/ 2147483647 w 197"/>
                <a:gd name="T85" fmla="*/ 0 h 33"/>
                <a:gd name="T86" fmla="*/ 2147483647 w 197"/>
                <a:gd name="T87" fmla="*/ 2147483647 h 33"/>
                <a:gd name="T88" fmla="*/ 2147483647 w 197"/>
                <a:gd name="T89" fmla="*/ 2147483647 h 33"/>
                <a:gd name="T90" fmla="*/ 2147483647 w 197"/>
                <a:gd name="T91" fmla="*/ 2147483647 h 33"/>
                <a:gd name="T92" fmla="*/ 2147483647 w 197"/>
                <a:gd name="T93" fmla="*/ 2147483647 h 33"/>
                <a:gd name="T94" fmla="*/ 0 w 197"/>
                <a:gd name="T95" fmla="*/ 2147483647 h 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7"/>
                <a:gd name="T145" fmla="*/ 0 h 33"/>
                <a:gd name="T146" fmla="*/ 197 w 197"/>
                <a:gd name="T147" fmla="*/ 33 h 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7" h="33">
                  <a:moveTo>
                    <a:pt x="197" y="24"/>
                  </a:moveTo>
                  <a:lnTo>
                    <a:pt x="191" y="29"/>
                  </a:lnTo>
                  <a:lnTo>
                    <a:pt x="184" y="33"/>
                  </a:lnTo>
                  <a:lnTo>
                    <a:pt x="175" y="31"/>
                  </a:lnTo>
                  <a:lnTo>
                    <a:pt x="165" y="29"/>
                  </a:lnTo>
                  <a:lnTo>
                    <a:pt x="161" y="28"/>
                  </a:lnTo>
                  <a:lnTo>
                    <a:pt x="157" y="28"/>
                  </a:lnTo>
                  <a:lnTo>
                    <a:pt x="155" y="27"/>
                  </a:lnTo>
                  <a:lnTo>
                    <a:pt x="154" y="27"/>
                  </a:lnTo>
                  <a:lnTo>
                    <a:pt x="147" y="23"/>
                  </a:lnTo>
                  <a:lnTo>
                    <a:pt x="140" y="18"/>
                  </a:lnTo>
                  <a:lnTo>
                    <a:pt x="137" y="19"/>
                  </a:lnTo>
                  <a:lnTo>
                    <a:pt x="135" y="21"/>
                  </a:lnTo>
                  <a:lnTo>
                    <a:pt x="133" y="22"/>
                  </a:lnTo>
                  <a:lnTo>
                    <a:pt x="130" y="23"/>
                  </a:lnTo>
                  <a:lnTo>
                    <a:pt x="127" y="23"/>
                  </a:lnTo>
                  <a:lnTo>
                    <a:pt x="124" y="21"/>
                  </a:lnTo>
                  <a:lnTo>
                    <a:pt x="120" y="16"/>
                  </a:lnTo>
                  <a:lnTo>
                    <a:pt x="115" y="11"/>
                  </a:lnTo>
                  <a:lnTo>
                    <a:pt x="113" y="8"/>
                  </a:lnTo>
                  <a:lnTo>
                    <a:pt x="110" y="7"/>
                  </a:lnTo>
                  <a:lnTo>
                    <a:pt x="106" y="6"/>
                  </a:lnTo>
                  <a:lnTo>
                    <a:pt x="102" y="6"/>
                  </a:lnTo>
                  <a:lnTo>
                    <a:pt x="99" y="7"/>
                  </a:lnTo>
                  <a:lnTo>
                    <a:pt x="94" y="8"/>
                  </a:lnTo>
                  <a:lnTo>
                    <a:pt x="92" y="5"/>
                  </a:lnTo>
                  <a:lnTo>
                    <a:pt x="90" y="4"/>
                  </a:lnTo>
                  <a:lnTo>
                    <a:pt x="88" y="4"/>
                  </a:lnTo>
                  <a:lnTo>
                    <a:pt x="86" y="5"/>
                  </a:lnTo>
                  <a:lnTo>
                    <a:pt x="83" y="9"/>
                  </a:lnTo>
                  <a:lnTo>
                    <a:pt x="79" y="13"/>
                  </a:lnTo>
                  <a:lnTo>
                    <a:pt x="74" y="12"/>
                  </a:lnTo>
                  <a:lnTo>
                    <a:pt x="71" y="10"/>
                  </a:lnTo>
                  <a:lnTo>
                    <a:pt x="69" y="8"/>
                  </a:lnTo>
                  <a:lnTo>
                    <a:pt x="67" y="7"/>
                  </a:lnTo>
                  <a:lnTo>
                    <a:pt x="64" y="3"/>
                  </a:lnTo>
                  <a:lnTo>
                    <a:pt x="61" y="2"/>
                  </a:lnTo>
                  <a:lnTo>
                    <a:pt x="58" y="1"/>
                  </a:lnTo>
                  <a:lnTo>
                    <a:pt x="53" y="0"/>
                  </a:lnTo>
                  <a:lnTo>
                    <a:pt x="47" y="0"/>
                  </a:lnTo>
                  <a:lnTo>
                    <a:pt x="36" y="2"/>
                  </a:lnTo>
                  <a:lnTo>
                    <a:pt x="24" y="0"/>
                  </a:lnTo>
                  <a:lnTo>
                    <a:pt x="18" y="0"/>
                  </a:lnTo>
                  <a:lnTo>
                    <a:pt x="12" y="1"/>
                  </a:lnTo>
                  <a:lnTo>
                    <a:pt x="9" y="7"/>
                  </a:lnTo>
                  <a:lnTo>
                    <a:pt x="7" y="11"/>
                  </a:lnTo>
                  <a:lnTo>
                    <a:pt x="5" y="15"/>
                  </a:lnTo>
                  <a:lnTo>
                    <a:pt x="0" y="2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87" name="Freeform 157"/>
            <p:cNvSpPr>
              <a:spLocks/>
            </p:cNvSpPr>
            <p:nvPr/>
          </p:nvSpPr>
          <p:spPr bwMode="auto">
            <a:xfrm>
              <a:off x="4181474" y="542923"/>
              <a:ext cx="80962" cy="131763"/>
            </a:xfrm>
            <a:custGeom>
              <a:avLst/>
              <a:gdLst>
                <a:gd name="T0" fmla="*/ 0 w 55"/>
                <a:gd name="T1" fmla="*/ 0 h 81"/>
                <a:gd name="T2" fmla="*/ 0 w 55"/>
                <a:gd name="T3" fmla="*/ 2147483647 h 81"/>
                <a:gd name="T4" fmla="*/ 2147483647 w 55"/>
                <a:gd name="T5" fmla="*/ 2147483647 h 81"/>
                <a:gd name="T6" fmla="*/ 2147483647 w 55"/>
                <a:gd name="T7" fmla="*/ 2147483647 h 81"/>
                <a:gd name="T8" fmla="*/ 2147483647 w 55"/>
                <a:gd name="T9" fmla="*/ 2147483647 h 81"/>
                <a:gd name="T10" fmla="*/ 2147483647 w 55"/>
                <a:gd name="T11" fmla="*/ 2147483647 h 81"/>
                <a:gd name="T12" fmla="*/ 2147483647 w 55"/>
                <a:gd name="T13" fmla="*/ 2147483647 h 81"/>
                <a:gd name="T14" fmla="*/ 2147483647 w 55"/>
                <a:gd name="T15" fmla="*/ 2147483647 h 81"/>
                <a:gd name="T16" fmla="*/ 2147483647 w 55"/>
                <a:gd name="T17" fmla="*/ 2147483647 h 81"/>
                <a:gd name="T18" fmla="*/ 2147483647 w 55"/>
                <a:gd name="T19" fmla="*/ 2147483647 h 81"/>
                <a:gd name="T20" fmla="*/ 2147483647 w 55"/>
                <a:gd name="T21" fmla="*/ 2147483647 h 81"/>
                <a:gd name="T22" fmla="*/ 2147483647 w 55"/>
                <a:gd name="T23" fmla="*/ 2147483647 h 81"/>
                <a:gd name="T24" fmla="*/ 2147483647 w 55"/>
                <a:gd name="T25" fmla="*/ 2147483647 h 81"/>
                <a:gd name="T26" fmla="*/ 2147483647 w 55"/>
                <a:gd name="T27" fmla="*/ 2147483647 h 81"/>
                <a:gd name="T28" fmla="*/ 2147483647 w 55"/>
                <a:gd name="T29" fmla="*/ 2147483647 h 81"/>
                <a:gd name="T30" fmla="*/ 2147483647 w 55"/>
                <a:gd name="T31" fmla="*/ 2147483647 h 81"/>
                <a:gd name="T32" fmla="*/ 2147483647 w 55"/>
                <a:gd name="T33" fmla="*/ 2147483647 h 81"/>
                <a:gd name="T34" fmla="*/ 2147483647 w 55"/>
                <a:gd name="T35" fmla="*/ 2147483647 h 81"/>
                <a:gd name="T36" fmla="*/ 2147483647 w 55"/>
                <a:gd name="T37" fmla="*/ 2147483647 h 81"/>
                <a:gd name="T38" fmla="*/ 2147483647 w 55"/>
                <a:gd name="T39" fmla="*/ 2147483647 h 81"/>
                <a:gd name="T40" fmla="*/ 2147483647 w 55"/>
                <a:gd name="T41" fmla="*/ 2147483647 h 81"/>
                <a:gd name="T42" fmla="*/ 2147483647 w 55"/>
                <a:gd name="T43" fmla="*/ 2147483647 h 81"/>
                <a:gd name="T44" fmla="*/ 2147483647 w 55"/>
                <a:gd name="T45" fmla="*/ 2147483647 h 81"/>
                <a:gd name="T46" fmla="*/ 2147483647 w 55"/>
                <a:gd name="T47" fmla="*/ 2147483647 h 81"/>
                <a:gd name="T48" fmla="*/ 2147483647 w 55"/>
                <a:gd name="T49" fmla="*/ 2147483647 h 81"/>
                <a:gd name="T50" fmla="*/ 2147483647 w 55"/>
                <a:gd name="T51" fmla="*/ 2147483647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81"/>
                <a:gd name="T80" fmla="*/ 55 w 55"/>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81">
                  <a:moveTo>
                    <a:pt x="0" y="0"/>
                  </a:moveTo>
                  <a:lnTo>
                    <a:pt x="0" y="3"/>
                  </a:lnTo>
                  <a:lnTo>
                    <a:pt x="1" y="7"/>
                  </a:lnTo>
                  <a:lnTo>
                    <a:pt x="6" y="16"/>
                  </a:lnTo>
                  <a:lnTo>
                    <a:pt x="7" y="23"/>
                  </a:lnTo>
                  <a:lnTo>
                    <a:pt x="8" y="30"/>
                  </a:lnTo>
                  <a:lnTo>
                    <a:pt x="10" y="34"/>
                  </a:lnTo>
                  <a:lnTo>
                    <a:pt x="12" y="36"/>
                  </a:lnTo>
                  <a:lnTo>
                    <a:pt x="15" y="37"/>
                  </a:lnTo>
                  <a:lnTo>
                    <a:pt x="16" y="41"/>
                  </a:lnTo>
                  <a:lnTo>
                    <a:pt x="16" y="43"/>
                  </a:lnTo>
                  <a:lnTo>
                    <a:pt x="16" y="42"/>
                  </a:lnTo>
                  <a:lnTo>
                    <a:pt x="16" y="41"/>
                  </a:lnTo>
                  <a:lnTo>
                    <a:pt x="17" y="41"/>
                  </a:lnTo>
                  <a:lnTo>
                    <a:pt x="19" y="42"/>
                  </a:lnTo>
                  <a:lnTo>
                    <a:pt x="21" y="45"/>
                  </a:lnTo>
                  <a:lnTo>
                    <a:pt x="25" y="52"/>
                  </a:lnTo>
                  <a:lnTo>
                    <a:pt x="27" y="59"/>
                  </a:lnTo>
                  <a:lnTo>
                    <a:pt x="31" y="64"/>
                  </a:lnTo>
                  <a:lnTo>
                    <a:pt x="35" y="67"/>
                  </a:lnTo>
                  <a:lnTo>
                    <a:pt x="39" y="70"/>
                  </a:lnTo>
                  <a:lnTo>
                    <a:pt x="42" y="74"/>
                  </a:lnTo>
                  <a:lnTo>
                    <a:pt x="46" y="76"/>
                  </a:lnTo>
                  <a:lnTo>
                    <a:pt x="51" y="78"/>
                  </a:lnTo>
                  <a:lnTo>
                    <a:pt x="55" y="81"/>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584" name="Freeform 158"/>
            <p:cNvSpPr>
              <a:spLocks/>
            </p:cNvSpPr>
            <p:nvPr/>
          </p:nvSpPr>
          <p:spPr bwMode="auto">
            <a:xfrm>
              <a:off x="4566621" y="2114547"/>
              <a:ext cx="69863" cy="57150"/>
            </a:xfrm>
            <a:custGeom>
              <a:avLst/>
              <a:gdLst>
                <a:gd name="T0" fmla="*/ 0 w 48"/>
                <a:gd name="T1" fmla="*/ 83751193 h 36"/>
                <a:gd name="T2" fmla="*/ 11089879 w 48"/>
                <a:gd name="T3" fmla="*/ 48854727 h 36"/>
                <a:gd name="T4" fmla="*/ 11089879 w 48"/>
                <a:gd name="T5" fmla="*/ 0 h 36"/>
                <a:gd name="T6" fmla="*/ 0 60000 65536"/>
                <a:gd name="T7" fmla="*/ 0 60000 65536"/>
                <a:gd name="T8" fmla="*/ 0 60000 65536"/>
                <a:gd name="T9" fmla="*/ 0 w 48"/>
                <a:gd name="T10" fmla="*/ 0 h 36"/>
                <a:gd name="T11" fmla="*/ 48 w 48"/>
                <a:gd name="T12" fmla="*/ 36 h 36"/>
              </a:gdLst>
              <a:ahLst/>
              <a:cxnLst>
                <a:cxn ang="T6">
                  <a:pos x="T0" y="T1"/>
                </a:cxn>
                <a:cxn ang="T7">
                  <a:pos x="T2" y="T3"/>
                </a:cxn>
                <a:cxn ang="T8">
                  <a:pos x="T4" y="T5"/>
                </a:cxn>
              </a:cxnLst>
              <a:rect l="T9" t="T10" r="T11" b="T12"/>
              <a:pathLst>
                <a:path w="48" h="36">
                  <a:moveTo>
                    <a:pt x="0" y="36"/>
                  </a:moveTo>
                  <a:lnTo>
                    <a:pt x="12" y="21"/>
                  </a:lnTo>
                  <a:lnTo>
                    <a:pt x="48"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24" name="Line 159"/>
            <p:cNvSpPr>
              <a:spLocks noChangeShapeType="1"/>
            </p:cNvSpPr>
            <p:nvPr/>
          </p:nvSpPr>
          <p:spPr bwMode="auto">
            <a:xfrm flipH="1" flipV="1">
              <a:off x="4563446" y="2070097"/>
              <a:ext cx="20642" cy="77788"/>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25" name="Freeform 160"/>
            <p:cNvSpPr>
              <a:spLocks/>
            </p:cNvSpPr>
            <p:nvPr/>
          </p:nvSpPr>
          <p:spPr bwMode="auto">
            <a:xfrm>
              <a:off x="4614255" y="3573458"/>
              <a:ext cx="234992" cy="136524"/>
            </a:xfrm>
            <a:custGeom>
              <a:avLst/>
              <a:gdLst>
                <a:gd name="T0" fmla="*/ 0 w 160"/>
                <a:gd name="T1" fmla="*/ 0 h 84"/>
                <a:gd name="T2" fmla="*/ 11291746 w 160"/>
                <a:gd name="T3" fmla="*/ 174481128 h 84"/>
                <a:gd name="T4" fmla="*/ 11291746 w 160"/>
                <a:gd name="T5" fmla="*/ 195419384 h 84"/>
                <a:gd name="T6" fmla="*/ 0 60000 65536"/>
                <a:gd name="T7" fmla="*/ 0 60000 65536"/>
                <a:gd name="T8" fmla="*/ 0 60000 65536"/>
                <a:gd name="T9" fmla="*/ 0 w 160"/>
                <a:gd name="T10" fmla="*/ 0 h 84"/>
                <a:gd name="T11" fmla="*/ 160 w 160"/>
                <a:gd name="T12" fmla="*/ 84 h 84"/>
              </a:gdLst>
              <a:ahLst/>
              <a:cxnLst>
                <a:cxn ang="T6">
                  <a:pos x="T0" y="T1"/>
                </a:cxn>
                <a:cxn ang="T7">
                  <a:pos x="T2" y="T3"/>
                </a:cxn>
                <a:cxn ang="T8">
                  <a:pos x="T4" y="T5"/>
                </a:cxn>
              </a:cxnLst>
              <a:rect l="T9" t="T10" r="T11" b="T12"/>
              <a:pathLst>
                <a:path w="160" h="84">
                  <a:moveTo>
                    <a:pt x="0" y="0"/>
                  </a:moveTo>
                  <a:lnTo>
                    <a:pt x="109" y="75"/>
                  </a:lnTo>
                  <a:lnTo>
                    <a:pt x="160" y="84"/>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26" name="Freeform 161"/>
            <p:cNvSpPr>
              <a:spLocks/>
            </p:cNvSpPr>
            <p:nvPr/>
          </p:nvSpPr>
          <p:spPr bwMode="auto">
            <a:xfrm>
              <a:off x="3266225" y="2106609"/>
              <a:ext cx="158778" cy="58736"/>
            </a:xfrm>
            <a:custGeom>
              <a:avLst/>
              <a:gdLst>
                <a:gd name="T0" fmla="*/ 2815949 w 125"/>
                <a:gd name="T1" fmla="*/ 9421459 h 40"/>
                <a:gd name="T2" fmla="*/ 2815949 w 125"/>
                <a:gd name="T3" fmla="*/ 9421459 h 40"/>
                <a:gd name="T4" fmla="*/ 0 w 125"/>
                <a:gd name="T5" fmla="*/ 0 h 40"/>
                <a:gd name="T6" fmla="*/ 0 60000 65536"/>
                <a:gd name="T7" fmla="*/ 0 60000 65536"/>
                <a:gd name="T8" fmla="*/ 0 60000 65536"/>
                <a:gd name="T9" fmla="*/ 0 w 125"/>
                <a:gd name="T10" fmla="*/ 0 h 40"/>
                <a:gd name="T11" fmla="*/ 125 w 125"/>
                <a:gd name="T12" fmla="*/ 40 h 40"/>
              </a:gdLst>
              <a:ahLst/>
              <a:cxnLst>
                <a:cxn ang="T6">
                  <a:pos x="T0" y="T1"/>
                </a:cxn>
                <a:cxn ang="T7">
                  <a:pos x="T2" y="T3"/>
                </a:cxn>
                <a:cxn ang="T8">
                  <a:pos x="T4" y="T5"/>
                </a:cxn>
              </a:cxnLst>
              <a:rect l="T9" t="T10" r="T11" b="T12"/>
              <a:pathLst>
                <a:path w="125" h="40">
                  <a:moveTo>
                    <a:pt x="125" y="40"/>
                  </a:moveTo>
                  <a:lnTo>
                    <a:pt x="65" y="14"/>
                  </a:lnTo>
                  <a:lnTo>
                    <a:pt x="0"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88" name="Freeform 162"/>
            <p:cNvSpPr>
              <a:spLocks/>
            </p:cNvSpPr>
            <p:nvPr/>
          </p:nvSpPr>
          <p:spPr bwMode="auto">
            <a:xfrm>
              <a:off x="3999781" y="2578096"/>
              <a:ext cx="109558" cy="36512"/>
            </a:xfrm>
            <a:custGeom>
              <a:avLst/>
              <a:gdLst>
                <a:gd name="T0" fmla="*/ 0 w 74"/>
                <a:gd name="T1" fmla="*/ 51181772 h 22"/>
                <a:gd name="T2" fmla="*/ 13386786 w 74"/>
                <a:gd name="T3" fmla="*/ 18611702 h 22"/>
                <a:gd name="T4" fmla="*/ 13386786 w 74"/>
                <a:gd name="T5" fmla="*/ 0 h 22"/>
                <a:gd name="T6" fmla="*/ 0 60000 65536"/>
                <a:gd name="T7" fmla="*/ 0 60000 65536"/>
                <a:gd name="T8" fmla="*/ 0 60000 65536"/>
                <a:gd name="T9" fmla="*/ 0 w 74"/>
                <a:gd name="T10" fmla="*/ 0 h 22"/>
                <a:gd name="T11" fmla="*/ 74 w 74"/>
                <a:gd name="T12" fmla="*/ 22 h 22"/>
              </a:gdLst>
              <a:ahLst/>
              <a:cxnLst>
                <a:cxn ang="T6">
                  <a:pos x="T0" y="T1"/>
                </a:cxn>
                <a:cxn ang="T7">
                  <a:pos x="T2" y="T3"/>
                </a:cxn>
                <a:cxn ang="T8">
                  <a:pos x="T4" y="T5"/>
                </a:cxn>
              </a:cxnLst>
              <a:rect l="T9" t="T10" r="T11" b="T12"/>
              <a:pathLst>
                <a:path w="74" h="22">
                  <a:moveTo>
                    <a:pt x="0" y="22"/>
                  </a:moveTo>
                  <a:lnTo>
                    <a:pt x="54" y="8"/>
                  </a:lnTo>
                  <a:lnTo>
                    <a:pt x="74"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89" name="Line 163"/>
            <p:cNvSpPr>
              <a:spLocks noChangeShapeType="1"/>
            </p:cNvSpPr>
            <p:nvPr/>
          </p:nvSpPr>
          <p:spPr bwMode="auto">
            <a:xfrm flipV="1">
              <a:off x="4112515" y="2519359"/>
              <a:ext cx="134961" cy="5873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90" name="Line 164"/>
            <p:cNvSpPr>
              <a:spLocks noChangeShapeType="1"/>
            </p:cNvSpPr>
            <p:nvPr/>
          </p:nvSpPr>
          <p:spPr bwMode="auto">
            <a:xfrm flipH="1">
              <a:off x="3960087" y="3040058"/>
              <a:ext cx="61923" cy="50801"/>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91" name="Line 165"/>
            <p:cNvSpPr>
              <a:spLocks noChangeShapeType="1"/>
            </p:cNvSpPr>
            <p:nvPr/>
          </p:nvSpPr>
          <p:spPr bwMode="auto">
            <a:xfrm flipH="1">
              <a:off x="3642530" y="2192334"/>
              <a:ext cx="11113" cy="87311"/>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92" name="Freeform 166"/>
            <p:cNvSpPr>
              <a:spLocks/>
            </p:cNvSpPr>
            <p:nvPr/>
          </p:nvSpPr>
          <p:spPr bwMode="auto">
            <a:xfrm>
              <a:off x="5328757" y="2636834"/>
              <a:ext cx="84153" cy="114300"/>
            </a:xfrm>
            <a:custGeom>
              <a:avLst/>
              <a:gdLst>
                <a:gd name="T0" fmla="*/ 13311184 w 57"/>
                <a:gd name="T1" fmla="*/ 162849963 h 70"/>
                <a:gd name="T2" fmla="*/ 13311184 w 57"/>
                <a:gd name="T3" fmla="*/ 107014992 h 70"/>
                <a:gd name="T4" fmla="*/ 13311184 w 57"/>
                <a:gd name="T5" fmla="*/ 4653322 h 70"/>
                <a:gd name="T6" fmla="*/ 0 w 57"/>
                <a:gd name="T7" fmla="*/ 0 h 70"/>
                <a:gd name="T8" fmla="*/ 0 60000 65536"/>
                <a:gd name="T9" fmla="*/ 0 60000 65536"/>
                <a:gd name="T10" fmla="*/ 0 60000 65536"/>
                <a:gd name="T11" fmla="*/ 0 60000 65536"/>
                <a:gd name="T12" fmla="*/ 0 w 57"/>
                <a:gd name="T13" fmla="*/ 0 h 70"/>
                <a:gd name="T14" fmla="*/ 57 w 57"/>
                <a:gd name="T15" fmla="*/ 70 h 70"/>
              </a:gdLst>
              <a:ahLst/>
              <a:cxnLst>
                <a:cxn ang="T8">
                  <a:pos x="T0" y="T1"/>
                </a:cxn>
                <a:cxn ang="T9">
                  <a:pos x="T2" y="T3"/>
                </a:cxn>
                <a:cxn ang="T10">
                  <a:pos x="T4" y="T5"/>
                </a:cxn>
                <a:cxn ang="T11">
                  <a:pos x="T6" y="T7"/>
                </a:cxn>
              </a:cxnLst>
              <a:rect l="T12" t="T13" r="T14" b="T15"/>
              <a:pathLst>
                <a:path w="57" h="70">
                  <a:moveTo>
                    <a:pt x="57" y="70"/>
                  </a:moveTo>
                  <a:lnTo>
                    <a:pt x="53" y="46"/>
                  </a:lnTo>
                  <a:lnTo>
                    <a:pt x="16" y="2"/>
                  </a:lnTo>
                  <a:lnTo>
                    <a:pt x="0"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93" name="Oval 167"/>
            <p:cNvSpPr>
              <a:spLocks noChangeArrowheads="1"/>
            </p:cNvSpPr>
            <p:nvPr/>
          </p:nvSpPr>
          <p:spPr bwMode="auto">
            <a:xfrm>
              <a:off x="5393856" y="2724146"/>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594" name="Line 168"/>
            <p:cNvSpPr>
              <a:spLocks noChangeShapeType="1"/>
            </p:cNvSpPr>
            <p:nvPr/>
          </p:nvSpPr>
          <p:spPr bwMode="auto">
            <a:xfrm>
              <a:off x="5106467" y="2484435"/>
              <a:ext cx="152426" cy="106362"/>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95" name="Line 169"/>
            <p:cNvSpPr>
              <a:spLocks noChangeShapeType="1"/>
            </p:cNvSpPr>
            <p:nvPr/>
          </p:nvSpPr>
          <p:spPr bwMode="auto">
            <a:xfrm>
              <a:off x="4906406" y="2363785"/>
              <a:ext cx="195297" cy="11588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96" name="Oval 170"/>
            <p:cNvSpPr>
              <a:spLocks noChangeArrowheads="1"/>
            </p:cNvSpPr>
            <p:nvPr/>
          </p:nvSpPr>
          <p:spPr bwMode="auto">
            <a:xfrm>
              <a:off x="5079474" y="2460621"/>
              <a:ext cx="30168"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597" name="Freeform 171"/>
            <p:cNvSpPr>
              <a:spLocks/>
            </p:cNvSpPr>
            <p:nvPr/>
          </p:nvSpPr>
          <p:spPr bwMode="auto">
            <a:xfrm>
              <a:off x="4452300" y="2117722"/>
              <a:ext cx="101618" cy="47625"/>
            </a:xfrm>
            <a:custGeom>
              <a:avLst/>
              <a:gdLst>
                <a:gd name="T0" fmla="*/ 0 w 70"/>
                <a:gd name="T1" fmla="*/ 0 h 30"/>
                <a:gd name="T2" fmla="*/ 13275646 w 70"/>
                <a:gd name="T3" fmla="*/ 69794123 h 30"/>
                <a:gd name="T4" fmla="*/ 0 60000 65536"/>
                <a:gd name="T5" fmla="*/ 0 60000 65536"/>
                <a:gd name="T6" fmla="*/ 0 w 70"/>
                <a:gd name="T7" fmla="*/ 0 h 30"/>
                <a:gd name="T8" fmla="*/ 70 w 70"/>
                <a:gd name="T9" fmla="*/ 30 h 30"/>
              </a:gdLst>
              <a:ahLst/>
              <a:cxnLst>
                <a:cxn ang="T4">
                  <a:pos x="T0" y="T1"/>
                </a:cxn>
                <a:cxn ang="T5">
                  <a:pos x="T2" y="T3"/>
                </a:cxn>
              </a:cxnLst>
              <a:rect l="T6" t="T7" r="T8" b="T9"/>
              <a:pathLst>
                <a:path w="70" h="30">
                  <a:moveTo>
                    <a:pt x="0" y="0"/>
                  </a:moveTo>
                  <a:lnTo>
                    <a:pt x="70" y="3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98" name="Line 172"/>
            <p:cNvSpPr>
              <a:spLocks noChangeShapeType="1"/>
            </p:cNvSpPr>
            <p:nvPr/>
          </p:nvSpPr>
          <p:spPr bwMode="auto">
            <a:xfrm>
              <a:off x="4563446" y="2176460"/>
              <a:ext cx="333434" cy="17938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99" name="Freeform 173"/>
            <p:cNvSpPr>
              <a:spLocks/>
            </p:cNvSpPr>
            <p:nvPr/>
          </p:nvSpPr>
          <p:spPr bwMode="auto">
            <a:xfrm>
              <a:off x="5706650" y="3379784"/>
              <a:ext cx="392181" cy="282575"/>
            </a:xfrm>
            <a:custGeom>
              <a:avLst/>
              <a:gdLst>
                <a:gd name="T0" fmla="*/ 0 w 269"/>
                <a:gd name="T1" fmla="*/ 0 h 173"/>
                <a:gd name="T2" fmla="*/ 11216340 w 269"/>
                <a:gd name="T3" fmla="*/ 76771559 h 173"/>
                <a:gd name="T4" fmla="*/ 11216340 w 269"/>
                <a:gd name="T5" fmla="*/ 137259772 h 173"/>
                <a:gd name="T6" fmla="*/ 11216340 w 269"/>
                <a:gd name="T7" fmla="*/ 232642963 h 173"/>
                <a:gd name="T8" fmla="*/ 11216340 w 269"/>
                <a:gd name="T9" fmla="*/ 237296279 h 173"/>
                <a:gd name="T10" fmla="*/ 11216340 w 269"/>
                <a:gd name="T11" fmla="*/ 241949594 h 173"/>
                <a:gd name="T12" fmla="*/ 11216340 w 269"/>
                <a:gd name="T13" fmla="*/ 241949594 h 173"/>
                <a:gd name="T14" fmla="*/ 11216340 w 269"/>
                <a:gd name="T15" fmla="*/ 244274622 h 173"/>
                <a:gd name="T16" fmla="*/ 11216340 w 269"/>
                <a:gd name="T17" fmla="*/ 244274622 h 173"/>
                <a:gd name="T18" fmla="*/ 11216340 w 269"/>
                <a:gd name="T19" fmla="*/ 246601280 h 173"/>
                <a:gd name="T20" fmla="*/ 11216340 w 269"/>
                <a:gd name="T21" fmla="*/ 251254596 h 173"/>
                <a:gd name="T22" fmla="*/ 11216340 w 269"/>
                <a:gd name="T23" fmla="*/ 258234569 h 173"/>
                <a:gd name="T24" fmla="*/ 11216340 w 269"/>
                <a:gd name="T25" fmla="*/ 369902735 h 173"/>
                <a:gd name="T26" fmla="*/ 11216340 w 269"/>
                <a:gd name="T27" fmla="*/ 402472685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9"/>
                <a:gd name="T43" fmla="*/ 0 h 173"/>
                <a:gd name="T44" fmla="*/ 269 w 269"/>
                <a:gd name="T45" fmla="*/ 173 h 1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9" h="173">
                  <a:moveTo>
                    <a:pt x="0" y="0"/>
                  </a:moveTo>
                  <a:lnTo>
                    <a:pt x="48" y="33"/>
                  </a:lnTo>
                  <a:lnTo>
                    <a:pt x="99" y="59"/>
                  </a:lnTo>
                  <a:lnTo>
                    <a:pt x="121" y="100"/>
                  </a:lnTo>
                  <a:lnTo>
                    <a:pt x="128" y="102"/>
                  </a:lnTo>
                  <a:lnTo>
                    <a:pt x="136" y="104"/>
                  </a:lnTo>
                  <a:lnTo>
                    <a:pt x="145" y="104"/>
                  </a:lnTo>
                  <a:lnTo>
                    <a:pt x="154" y="105"/>
                  </a:lnTo>
                  <a:lnTo>
                    <a:pt x="164" y="105"/>
                  </a:lnTo>
                  <a:lnTo>
                    <a:pt x="173" y="106"/>
                  </a:lnTo>
                  <a:lnTo>
                    <a:pt x="181" y="108"/>
                  </a:lnTo>
                  <a:lnTo>
                    <a:pt x="187" y="111"/>
                  </a:lnTo>
                  <a:lnTo>
                    <a:pt x="209" y="159"/>
                  </a:lnTo>
                  <a:lnTo>
                    <a:pt x="269" y="17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00" name="Oval 174"/>
            <p:cNvSpPr>
              <a:spLocks noChangeArrowheads="1"/>
            </p:cNvSpPr>
            <p:nvPr/>
          </p:nvSpPr>
          <p:spPr bwMode="auto">
            <a:xfrm>
              <a:off x="5682833" y="3354384"/>
              <a:ext cx="31756" cy="3333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01" name="Freeform 175"/>
            <p:cNvSpPr>
              <a:spLocks/>
            </p:cNvSpPr>
            <p:nvPr/>
          </p:nvSpPr>
          <p:spPr bwMode="auto">
            <a:xfrm>
              <a:off x="6452909" y="3994145"/>
              <a:ext cx="281038" cy="98424"/>
            </a:xfrm>
            <a:custGeom>
              <a:avLst/>
              <a:gdLst>
                <a:gd name="T0" fmla="*/ 0 w 192"/>
                <a:gd name="T1" fmla="*/ 0 h 60"/>
                <a:gd name="T2" fmla="*/ 11215600 w 192"/>
                <a:gd name="T3" fmla="*/ 74446737 h 60"/>
                <a:gd name="T4" fmla="*/ 11215600 w 192"/>
                <a:gd name="T5" fmla="*/ 97710121 h 60"/>
                <a:gd name="T6" fmla="*/ 11215600 w 192"/>
                <a:gd name="T7" fmla="*/ 139586817 h 60"/>
                <a:gd name="T8" fmla="*/ 0 60000 65536"/>
                <a:gd name="T9" fmla="*/ 0 60000 65536"/>
                <a:gd name="T10" fmla="*/ 0 60000 65536"/>
                <a:gd name="T11" fmla="*/ 0 60000 65536"/>
                <a:gd name="T12" fmla="*/ 0 w 192"/>
                <a:gd name="T13" fmla="*/ 0 h 60"/>
                <a:gd name="T14" fmla="*/ 192 w 192"/>
                <a:gd name="T15" fmla="*/ 60 h 60"/>
              </a:gdLst>
              <a:ahLst/>
              <a:cxnLst>
                <a:cxn ang="T8">
                  <a:pos x="T0" y="T1"/>
                </a:cxn>
                <a:cxn ang="T9">
                  <a:pos x="T2" y="T3"/>
                </a:cxn>
                <a:cxn ang="T10">
                  <a:pos x="T4" y="T5"/>
                </a:cxn>
                <a:cxn ang="T11">
                  <a:pos x="T6" y="T7"/>
                </a:cxn>
              </a:cxnLst>
              <a:rect l="T12" t="T13" r="T14" b="T15"/>
              <a:pathLst>
                <a:path w="192" h="60">
                  <a:moveTo>
                    <a:pt x="0" y="0"/>
                  </a:moveTo>
                  <a:lnTo>
                    <a:pt x="60" y="32"/>
                  </a:lnTo>
                  <a:lnTo>
                    <a:pt x="83" y="42"/>
                  </a:lnTo>
                  <a:lnTo>
                    <a:pt x="192" y="6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02" name="Freeform 176"/>
            <p:cNvSpPr>
              <a:spLocks/>
            </p:cNvSpPr>
            <p:nvPr/>
          </p:nvSpPr>
          <p:spPr bwMode="auto">
            <a:xfrm>
              <a:off x="4698407" y="1173160"/>
              <a:ext cx="309618" cy="49211"/>
            </a:xfrm>
            <a:custGeom>
              <a:avLst/>
              <a:gdLst>
                <a:gd name="T0" fmla="*/ 0 w 212"/>
                <a:gd name="T1" fmla="*/ 69794123 h 30"/>
                <a:gd name="T2" fmla="*/ 11165750 w 212"/>
                <a:gd name="T3" fmla="*/ 60489000 h 30"/>
                <a:gd name="T4" fmla="*/ 11165750 w 212"/>
                <a:gd name="T5" fmla="*/ 0 h 30"/>
                <a:gd name="T6" fmla="*/ 11165750 w 212"/>
                <a:gd name="T7" fmla="*/ 0 h 30"/>
                <a:gd name="T8" fmla="*/ 11165750 w 212"/>
                <a:gd name="T9" fmla="*/ 0 h 30"/>
                <a:gd name="T10" fmla="*/ 11165750 w 212"/>
                <a:gd name="T11" fmla="*/ 4653376 h 30"/>
                <a:gd name="T12" fmla="*/ 11165750 w 212"/>
                <a:gd name="T13" fmla="*/ 9305123 h 30"/>
                <a:gd name="T14" fmla="*/ 11165750 w 212"/>
                <a:gd name="T15" fmla="*/ 16285187 h 30"/>
                <a:gd name="T16" fmla="*/ 11165750 w 212"/>
                <a:gd name="T17" fmla="*/ 23265251 h 30"/>
                <a:gd name="T18" fmla="*/ 11165750 w 212"/>
                <a:gd name="T19" fmla="*/ 30243685 h 30"/>
                <a:gd name="T20" fmla="*/ 11165750 w 212"/>
                <a:gd name="T21" fmla="*/ 37223749 h 30"/>
                <a:gd name="T22" fmla="*/ 11165750 w 212"/>
                <a:gd name="T23" fmla="*/ 39550437 h 30"/>
                <a:gd name="T24" fmla="*/ 11165750 w 212"/>
                <a:gd name="T25" fmla="*/ 41877125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30"/>
                <a:gd name="T41" fmla="*/ 212 w 21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30">
                  <a:moveTo>
                    <a:pt x="0" y="30"/>
                  </a:moveTo>
                  <a:lnTo>
                    <a:pt x="50" y="26"/>
                  </a:lnTo>
                  <a:lnTo>
                    <a:pt x="81" y="0"/>
                  </a:lnTo>
                  <a:lnTo>
                    <a:pt x="87" y="0"/>
                  </a:lnTo>
                  <a:lnTo>
                    <a:pt x="93" y="0"/>
                  </a:lnTo>
                  <a:lnTo>
                    <a:pt x="109" y="2"/>
                  </a:lnTo>
                  <a:lnTo>
                    <a:pt x="127" y="4"/>
                  </a:lnTo>
                  <a:lnTo>
                    <a:pt x="147" y="7"/>
                  </a:lnTo>
                  <a:lnTo>
                    <a:pt x="166" y="10"/>
                  </a:lnTo>
                  <a:lnTo>
                    <a:pt x="184" y="13"/>
                  </a:lnTo>
                  <a:lnTo>
                    <a:pt x="200" y="16"/>
                  </a:lnTo>
                  <a:lnTo>
                    <a:pt x="206" y="17"/>
                  </a:lnTo>
                  <a:lnTo>
                    <a:pt x="212" y="1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03" name="Line 177"/>
            <p:cNvSpPr>
              <a:spLocks noChangeShapeType="1"/>
            </p:cNvSpPr>
            <p:nvPr/>
          </p:nvSpPr>
          <p:spPr bwMode="auto">
            <a:xfrm>
              <a:off x="4736514" y="1366835"/>
              <a:ext cx="39695" cy="49211"/>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04" name="Line 178"/>
            <p:cNvSpPr>
              <a:spLocks noChangeShapeType="1"/>
            </p:cNvSpPr>
            <p:nvPr/>
          </p:nvSpPr>
          <p:spPr bwMode="auto">
            <a:xfrm>
              <a:off x="4701582" y="1219198"/>
              <a:ext cx="34931" cy="147639"/>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05" name="Line 179"/>
            <p:cNvSpPr>
              <a:spLocks noChangeShapeType="1"/>
            </p:cNvSpPr>
            <p:nvPr/>
          </p:nvSpPr>
          <p:spPr bwMode="auto">
            <a:xfrm>
              <a:off x="4463415" y="1163635"/>
              <a:ext cx="20642" cy="93662"/>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06" name="Oval 180"/>
            <p:cNvSpPr>
              <a:spLocks noChangeArrowheads="1"/>
            </p:cNvSpPr>
            <p:nvPr/>
          </p:nvSpPr>
          <p:spPr bwMode="auto">
            <a:xfrm>
              <a:off x="4445949" y="1144585"/>
              <a:ext cx="30167" cy="3333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07" name="Line 181"/>
            <p:cNvSpPr>
              <a:spLocks noChangeShapeType="1"/>
            </p:cNvSpPr>
            <p:nvPr/>
          </p:nvSpPr>
          <p:spPr bwMode="auto">
            <a:xfrm flipV="1">
              <a:off x="4511047" y="1363661"/>
              <a:ext cx="225466" cy="3968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12" name="Freeform 182"/>
            <p:cNvSpPr>
              <a:spLocks/>
            </p:cNvSpPr>
            <p:nvPr/>
          </p:nvSpPr>
          <p:spPr bwMode="auto">
            <a:xfrm>
              <a:off x="4697411" y="852486"/>
              <a:ext cx="49212" cy="211137"/>
            </a:xfrm>
            <a:custGeom>
              <a:avLst/>
              <a:gdLst>
                <a:gd name="T0" fmla="*/ 2147483647 w 34"/>
                <a:gd name="T1" fmla="*/ 2147483647 h 129"/>
                <a:gd name="T2" fmla="*/ 2147483647 w 34"/>
                <a:gd name="T3" fmla="*/ 2147483647 h 129"/>
                <a:gd name="T4" fmla="*/ 2147483647 w 34"/>
                <a:gd name="T5" fmla="*/ 2147483647 h 129"/>
                <a:gd name="T6" fmla="*/ 2147483647 w 34"/>
                <a:gd name="T7" fmla="*/ 2147483647 h 129"/>
                <a:gd name="T8" fmla="*/ 2147483647 w 34"/>
                <a:gd name="T9" fmla="*/ 2147483647 h 129"/>
                <a:gd name="T10" fmla="*/ 2147483647 w 34"/>
                <a:gd name="T11" fmla="*/ 2147483647 h 129"/>
                <a:gd name="T12" fmla="*/ 2147483647 w 34"/>
                <a:gd name="T13" fmla="*/ 2147483647 h 129"/>
                <a:gd name="T14" fmla="*/ 2147483647 w 34"/>
                <a:gd name="T15" fmla="*/ 2147483647 h 129"/>
                <a:gd name="T16" fmla="*/ 2147483647 w 34"/>
                <a:gd name="T17" fmla="*/ 2147483647 h 129"/>
                <a:gd name="T18" fmla="*/ 0 w 34"/>
                <a:gd name="T19" fmla="*/ 0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29"/>
                <a:gd name="T32" fmla="*/ 34 w 34"/>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29">
                  <a:moveTo>
                    <a:pt x="34" y="129"/>
                  </a:moveTo>
                  <a:lnTo>
                    <a:pt x="32" y="124"/>
                  </a:lnTo>
                  <a:lnTo>
                    <a:pt x="29" y="118"/>
                  </a:lnTo>
                  <a:lnTo>
                    <a:pt x="26" y="111"/>
                  </a:lnTo>
                  <a:lnTo>
                    <a:pt x="22" y="103"/>
                  </a:lnTo>
                  <a:lnTo>
                    <a:pt x="16" y="86"/>
                  </a:lnTo>
                  <a:lnTo>
                    <a:pt x="13" y="78"/>
                  </a:lnTo>
                  <a:lnTo>
                    <a:pt x="12" y="71"/>
                  </a:lnTo>
                  <a:lnTo>
                    <a:pt x="20" y="28"/>
                  </a:lnTo>
                  <a:lnTo>
                    <a:pt x="0"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609" name="Freeform 183"/>
            <p:cNvSpPr>
              <a:spLocks/>
            </p:cNvSpPr>
            <p:nvPr/>
          </p:nvSpPr>
          <p:spPr bwMode="auto">
            <a:xfrm>
              <a:off x="4696819" y="1039811"/>
              <a:ext cx="269923" cy="187325"/>
            </a:xfrm>
            <a:custGeom>
              <a:avLst/>
              <a:gdLst>
                <a:gd name="T0" fmla="*/ 0 w 185"/>
                <a:gd name="T1" fmla="*/ 267539719 h 115"/>
                <a:gd name="T2" fmla="*/ 11143239 w 185"/>
                <a:gd name="T3" fmla="*/ 200073124 h 115"/>
                <a:gd name="T4" fmla="*/ 0 w 185"/>
                <a:gd name="T5" fmla="*/ 132606530 h 115"/>
                <a:gd name="T6" fmla="*/ 11143239 w 185"/>
                <a:gd name="T7" fmla="*/ 65139935 h 115"/>
                <a:gd name="T8" fmla="*/ 11143239 w 185"/>
                <a:gd name="T9" fmla="*/ 55834929 h 115"/>
                <a:gd name="T10" fmla="*/ 11143239 w 185"/>
                <a:gd name="T11" fmla="*/ 48854952 h 115"/>
                <a:gd name="T12" fmla="*/ 11143239 w 185"/>
                <a:gd name="T13" fmla="*/ 30243309 h 115"/>
                <a:gd name="T14" fmla="*/ 11143239 w 185"/>
                <a:gd name="T15" fmla="*/ 11631666 h 115"/>
                <a:gd name="T16" fmla="*/ 11143239 w 185"/>
                <a:gd name="T17" fmla="*/ 4653318 h 115"/>
                <a:gd name="T18" fmla="*/ 11143239 w 185"/>
                <a:gd name="T19" fmla="*/ 0 h 115"/>
                <a:gd name="T20" fmla="*/ 11143239 w 185"/>
                <a:gd name="T21" fmla="*/ 0 h 115"/>
                <a:gd name="T22" fmla="*/ 11143239 w 185"/>
                <a:gd name="T23" fmla="*/ 20938302 h 115"/>
                <a:gd name="T24" fmla="*/ 11143239 w 185"/>
                <a:gd name="T25" fmla="*/ 9305007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115"/>
                <a:gd name="T41" fmla="*/ 185 w 185"/>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115">
                  <a:moveTo>
                    <a:pt x="0" y="115"/>
                  </a:moveTo>
                  <a:lnTo>
                    <a:pt x="9" y="86"/>
                  </a:lnTo>
                  <a:lnTo>
                    <a:pt x="0" y="57"/>
                  </a:lnTo>
                  <a:lnTo>
                    <a:pt x="12" y="28"/>
                  </a:lnTo>
                  <a:lnTo>
                    <a:pt x="17" y="24"/>
                  </a:lnTo>
                  <a:lnTo>
                    <a:pt x="24" y="21"/>
                  </a:lnTo>
                  <a:lnTo>
                    <a:pt x="40" y="13"/>
                  </a:lnTo>
                  <a:lnTo>
                    <a:pt x="57" y="5"/>
                  </a:lnTo>
                  <a:lnTo>
                    <a:pt x="65" y="2"/>
                  </a:lnTo>
                  <a:lnTo>
                    <a:pt x="72" y="0"/>
                  </a:lnTo>
                  <a:lnTo>
                    <a:pt x="123" y="0"/>
                  </a:lnTo>
                  <a:lnTo>
                    <a:pt x="147" y="9"/>
                  </a:lnTo>
                  <a:lnTo>
                    <a:pt x="185" y="4"/>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14" name="Freeform 184"/>
            <p:cNvSpPr>
              <a:spLocks/>
            </p:cNvSpPr>
            <p:nvPr/>
          </p:nvSpPr>
          <p:spPr bwMode="auto">
            <a:xfrm>
              <a:off x="3341687" y="869947"/>
              <a:ext cx="368300" cy="225425"/>
            </a:xfrm>
            <a:custGeom>
              <a:avLst/>
              <a:gdLst>
                <a:gd name="T0" fmla="*/ 2147483647 w 250"/>
                <a:gd name="T1" fmla="*/ 2147483647 h 138"/>
                <a:gd name="T2" fmla="*/ 0 w 250"/>
                <a:gd name="T3" fmla="*/ 2147483647 h 138"/>
                <a:gd name="T4" fmla="*/ 2147483647 w 250"/>
                <a:gd name="T5" fmla="*/ 2147483647 h 138"/>
                <a:gd name="T6" fmla="*/ 2147483647 w 250"/>
                <a:gd name="T7" fmla="*/ 2147483647 h 138"/>
                <a:gd name="T8" fmla="*/ 2147483647 w 250"/>
                <a:gd name="T9" fmla="*/ 2147483647 h 138"/>
                <a:gd name="T10" fmla="*/ 2147483647 w 250"/>
                <a:gd name="T11" fmla="*/ 2147483647 h 138"/>
                <a:gd name="T12" fmla="*/ 2147483647 w 250"/>
                <a:gd name="T13" fmla="*/ 2147483647 h 138"/>
                <a:gd name="T14" fmla="*/ 2147483647 w 250"/>
                <a:gd name="T15" fmla="*/ 2147483647 h 138"/>
                <a:gd name="T16" fmla="*/ 2147483647 w 250"/>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138"/>
                <a:gd name="T29" fmla="*/ 250 w 250"/>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138">
                  <a:moveTo>
                    <a:pt x="12" y="138"/>
                  </a:moveTo>
                  <a:lnTo>
                    <a:pt x="0" y="106"/>
                  </a:lnTo>
                  <a:lnTo>
                    <a:pt x="14" y="48"/>
                  </a:lnTo>
                  <a:lnTo>
                    <a:pt x="28" y="30"/>
                  </a:lnTo>
                  <a:lnTo>
                    <a:pt x="103" y="16"/>
                  </a:lnTo>
                  <a:lnTo>
                    <a:pt x="139" y="18"/>
                  </a:lnTo>
                  <a:lnTo>
                    <a:pt x="153" y="8"/>
                  </a:lnTo>
                  <a:lnTo>
                    <a:pt x="236" y="16"/>
                  </a:lnTo>
                  <a:lnTo>
                    <a:pt x="250"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615" name="Oval 185"/>
            <p:cNvSpPr>
              <a:spLocks noChangeArrowheads="1"/>
            </p:cNvSpPr>
            <p:nvPr/>
          </p:nvSpPr>
          <p:spPr bwMode="auto">
            <a:xfrm>
              <a:off x="3341687" y="1085847"/>
              <a:ext cx="31751" cy="33338"/>
            </a:xfrm>
            <a:prstGeom prst="ellipse">
              <a:avLst/>
            </a:prstGeom>
            <a:solidFill>
              <a:srgbClr val="FFFFFF"/>
            </a:solidFill>
            <a:ln w="6350">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616" name="Oval 186"/>
            <p:cNvSpPr>
              <a:spLocks noChangeArrowheads="1"/>
            </p:cNvSpPr>
            <p:nvPr/>
          </p:nvSpPr>
          <p:spPr bwMode="auto">
            <a:xfrm>
              <a:off x="2951162" y="1176336"/>
              <a:ext cx="30163" cy="34925"/>
            </a:xfrm>
            <a:prstGeom prst="ellipse">
              <a:avLst/>
            </a:prstGeom>
            <a:solidFill>
              <a:srgbClr val="FFFFFF"/>
            </a:solidFill>
            <a:ln w="6350">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613" name="Line 187"/>
            <p:cNvSpPr>
              <a:spLocks noChangeShapeType="1"/>
            </p:cNvSpPr>
            <p:nvPr/>
          </p:nvSpPr>
          <p:spPr bwMode="auto">
            <a:xfrm>
              <a:off x="3021706" y="1965322"/>
              <a:ext cx="17465" cy="55562"/>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27" name="Freeform 188"/>
            <p:cNvSpPr>
              <a:spLocks/>
            </p:cNvSpPr>
            <p:nvPr/>
          </p:nvSpPr>
          <p:spPr bwMode="auto">
            <a:xfrm>
              <a:off x="3037583" y="2019296"/>
              <a:ext cx="60336" cy="49213"/>
            </a:xfrm>
            <a:custGeom>
              <a:avLst/>
              <a:gdLst>
                <a:gd name="T0" fmla="*/ 0 w 49"/>
                <a:gd name="T1" fmla="*/ 0 h 34"/>
                <a:gd name="T2" fmla="*/ 2786449 w 49"/>
                <a:gd name="T3" fmla="*/ 7245741 h 34"/>
                <a:gd name="T4" fmla="*/ 0 60000 65536"/>
                <a:gd name="T5" fmla="*/ 0 60000 65536"/>
                <a:gd name="T6" fmla="*/ 0 w 49"/>
                <a:gd name="T7" fmla="*/ 0 h 34"/>
                <a:gd name="T8" fmla="*/ 49 w 49"/>
                <a:gd name="T9" fmla="*/ 34 h 34"/>
              </a:gdLst>
              <a:ahLst/>
              <a:cxnLst>
                <a:cxn ang="T4">
                  <a:pos x="T0" y="T1"/>
                </a:cxn>
                <a:cxn ang="T5">
                  <a:pos x="T2" y="T3"/>
                </a:cxn>
              </a:cxnLst>
              <a:rect l="T6" t="T7" r="T8" b="T9"/>
              <a:pathLst>
                <a:path w="49" h="34">
                  <a:moveTo>
                    <a:pt x="0" y="0"/>
                  </a:moveTo>
                  <a:lnTo>
                    <a:pt x="49" y="3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28" name="Freeform 189"/>
            <p:cNvSpPr>
              <a:spLocks/>
            </p:cNvSpPr>
            <p:nvPr/>
          </p:nvSpPr>
          <p:spPr bwMode="auto">
            <a:xfrm>
              <a:off x="4488819" y="1514472"/>
              <a:ext cx="233404" cy="120650"/>
            </a:xfrm>
            <a:custGeom>
              <a:avLst/>
              <a:gdLst>
                <a:gd name="T0" fmla="*/ 0 w 161"/>
                <a:gd name="T1" fmla="*/ 172156239 h 74"/>
                <a:gd name="T2" fmla="*/ 11151713 w 161"/>
                <a:gd name="T3" fmla="*/ 162851245 h 74"/>
                <a:gd name="T4" fmla="*/ 11151713 w 161"/>
                <a:gd name="T5" fmla="*/ 158197933 h 74"/>
                <a:gd name="T6" fmla="*/ 11151713 w 161"/>
                <a:gd name="T7" fmla="*/ 74446470 h 74"/>
                <a:gd name="T8" fmla="*/ 11151713 w 161"/>
                <a:gd name="T9" fmla="*/ 0 h 74"/>
                <a:gd name="T10" fmla="*/ 0 60000 65536"/>
                <a:gd name="T11" fmla="*/ 0 60000 65536"/>
                <a:gd name="T12" fmla="*/ 0 60000 65536"/>
                <a:gd name="T13" fmla="*/ 0 60000 65536"/>
                <a:gd name="T14" fmla="*/ 0 60000 65536"/>
                <a:gd name="T15" fmla="*/ 0 w 161"/>
                <a:gd name="T16" fmla="*/ 0 h 74"/>
                <a:gd name="T17" fmla="*/ 161 w 161"/>
                <a:gd name="T18" fmla="*/ 74 h 74"/>
              </a:gdLst>
              <a:ahLst/>
              <a:cxnLst>
                <a:cxn ang="T10">
                  <a:pos x="T0" y="T1"/>
                </a:cxn>
                <a:cxn ang="T11">
                  <a:pos x="T2" y="T3"/>
                </a:cxn>
                <a:cxn ang="T12">
                  <a:pos x="T4" y="T5"/>
                </a:cxn>
                <a:cxn ang="T13">
                  <a:pos x="T6" y="T7"/>
                </a:cxn>
                <a:cxn ang="T14">
                  <a:pos x="T8" y="T9"/>
                </a:cxn>
              </a:cxnLst>
              <a:rect l="T15" t="T16" r="T17" b="T18"/>
              <a:pathLst>
                <a:path w="161" h="74">
                  <a:moveTo>
                    <a:pt x="0" y="74"/>
                  </a:moveTo>
                  <a:lnTo>
                    <a:pt x="85" y="70"/>
                  </a:lnTo>
                  <a:lnTo>
                    <a:pt x="129" y="68"/>
                  </a:lnTo>
                  <a:lnTo>
                    <a:pt x="153" y="32"/>
                  </a:lnTo>
                  <a:lnTo>
                    <a:pt x="161"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29" name="Freeform 190"/>
            <p:cNvSpPr>
              <a:spLocks/>
            </p:cNvSpPr>
            <p:nvPr/>
          </p:nvSpPr>
          <p:spPr bwMode="auto">
            <a:xfrm>
              <a:off x="4298284" y="1563685"/>
              <a:ext cx="185771" cy="71437"/>
            </a:xfrm>
            <a:custGeom>
              <a:avLst/>
              <a:gdLst>
                <a:gd name="T0" fmla="*/ 0 w 127"/>
                <a:gd name="T1" fmla="*/ 0 h 44"/>
                <a:gd name="T2" fmla="*/ 11200847 w 127"/>
                <a:gd name="T3" fmla="*/ 83751843 h 44"/>
                <a:gd name="T4" fmla="*/ 11200847 w 127"/>
                <a:gd name="T5" fmla="*/ 102363544 h 44"/>
                <a:gd name="T6" fmla="*/ 0 60000 65536"/>
                <a:gd name="T7" fmla="*/ 0 60000 65536"/>
                <a:gd name="T8" fmla="*/ 0 60000 65536"/>
                <a:gd name="T9" fmla="*/ 0 w 127"/>
                <a:gd name="T10" fmla="*/ 0 h 44"/>
                <a:gd name="T11" fmla="*/ 127 w 127"/>
                <a:gd name="T12" fmla="*/ 44 h 44"/>
              </a:gdLst>
              <a:ahLst/>
              <a:cxnLst>
                <a:cxn ang="T6">
                  <a:pos x="T0" y="T1"/>
                </a:cxn>
                <a:cxn ang="T7">
                  <a:pos x="T2" y="T3"/>
                </a:cxn>
                <a:cxn ang="T8">
                  <a:pos x="T4" y="T5"/>
                </a:cxn>
              </a:cxnLst>
              <a:rect l="T9" t="T10" r="T11" b="T12"/>
              <a:pathLst>
                <a:path w="127" h="44">
                  <a:moveTo>
                    <a:pt x="0" y="0"/>
                  </a:moveTo>
                  <a:lnTo>
                    <a:pt x="65" y="36"/>
                  </a:lnTo>
                  <a:lnTo>
                    <a:pt x="127" y="4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17" name="Freeform 191"/>
            <p:cNvSpPr>
              <a:spLocks/>
            </p:cNvSpPr>
            <p:nvPr/>
          </p:nvSpPr>
          <p:spPr bwMode="auto">
            <a:xfrm>
              <a:off x="4123628" y="1508122"/>
              <a:ext cx="128610" cy="38100"/>
            </a:xfrm>
            <a:custGeom>
              <a:avLst/>
              <a:gdLst>
                <a:gd name="T0" fmla="*/ 13346131 w 87"/>
                <a:gd name="T1" fmla="*/ 55835624 h 24"/>
                <a:gd name="T2" fmla="*/ 13346131 w 87"/>
                <a:gd name="T3" fmla="*/ 4653376 h 24"/>
                <a:gd name="T4" fmla="*/ 0 w 87"/>
                <a:gd name="T5" fmla="*/ 0 h 24"/>
                <a:gd name="T6" fmla="*/ 0 60000 65536"/>
                <a:gd name="T7" fmla="*/ 0 60000 65536"/>
                <a:gd name="T8" fmla="*/ 0 60000 65536"/>
                <a:gd name="T9" fmla="*/ 0 w 87"/>
                <a:gd name="T10" fmla="*/ 0 h 24"/>
                <a:gd name="T11" fmla="*/ 87 w 87"/>
                <a:gd name="T12" fmla="*/ 24 h 24"/>
              </a:gdLst>
              <a:ahLst/>
              <a:cxnLst>
                <a:cxn ang="T6">
                  <a:pos x="T0" y="T1"/>
                </a:cxn>
                <a:cxn ang="T7">
                  <a:pos x="T2" y="T3"/>
                </a:cxn>
                <a:cxn ang="T8">
                  <a:pos x="T4" y="T5"/>
                </a:cxn>
              </a:cxnLst>
              <a:rect l="T9" t="T10" r="T11" b="T12"/>
              <a:pathLst>
                <a:path w="87" h="24">
                  <a:moveTo>
                    <a:pt x="87" y="24"/>
                  </a:moveTo>
                  <a:lnTo>
                    <a:pt x="42" y="2"/>
                  </a:lnTo>
                  <a:lnTo>
                    <a:pt x="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18" name="Freeform 192"/>
            <p:cNvSpPr>
              <a:spLocks/>
            </p:cNvSpPr>
            <p:nvPr/>
          </p:nvSpPr>
          <p:spPr bwMode="auto">
            <a:xfrm>
              <a:off x="4158559" y="1563685"/>
              <a:ext cx="93679" cy="15875"/>
            </a:xfrm>
            <a:custGeom>
              <a:avLst/>
              <a:gdLst>
                <a:gd name="T0" fmla="*/ 0 w 64"/>
                <a:gd name="T1" fmla="*/ 23266203 h 10"/>
                <a:gd name="T2" fmla="*/ 11215680 w 64"/>
                <a:gd name="T3" fmla="*/ 18612636 h 10"/>
                <a:gd name="T4" fmla="*/ 11215680 w 64"/>
                <a:gd name="T5" fmla="*/ 0 h 10"/>
                <a:gd name="T6" fmla="*/ 0 60000 65536"/>
                <a:gd name="T7" fmla="*/ 0 60000 65536"/>
                <a:gd name="T8" fmla="*/ 0 60000 65536"/>
                <a:gd name="T9" fmla="*/ 0 w 64"/>
                <a:gd name="T10" fmla="*/ 0 h 10"/>
                <a:gd name="T11" fmla="*/ 64 w 64"/>
                <a:gd name="T12" fmla="*/ 10 h 10"/>
              </a:gdLst>
              <a:ahLst/>
              <a:cxnLst>
                <a:cxn ang="T6">
                  <a:pos x="T0" y="T1"/>
                </a:cxn>
                <a:cxn ang="T7">
                  <a:pos x="T2" y="T3"/>
                </a:cxn>
                <a:cxn ang="T8">
                  <a:pos x="T4" y="T5"/>
                </a:cxn>
              </a:cxnLst>
              <a:rect l="T9" t="T10" r="T11" b="T12"/>
              <a:pathLst>
                <a:path w="64" h="10">
                  <a:moveTo>
                    <a:pt x="0" y="10"/>
                  </a:moveTo>
                  <a:lnTo>
                    <a:pt x="52" y="8"/>
                  </a:lnTo>
                  <a:lnTo>
                    <a:pt x="6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19" name="Freeform 193"/>
            <p:cNvSpPr>
              <a:spLocks/>
            </p:cNvSpPr>
            <p:nvPr/>
          </p:nvSpPr>
          <p:spPr bwMode="auto">
            <a:xfrm>
              <a:off x="4307812" y="1520823"/>
              <a:ext cx="165131" cy="39688"/>
            </a:xfrm>
            <a:custGeom>
              <a:avLst/>
              <a:gdLst>
                <a:gd name="T0" fmla="*/ 0 w 113"/>
                <a:gd name="T1" fmla="*/ 55835624 h 24"/>
                <a:gd name="T2" fmla="*/ 11178147 w 113"/>
                <a:gd name="T3" fmla="*/ 27918627 h 24"/>
                <a:gd name="T4" fmla="*/ 11178147 w 113"/>
                <a:gd name="T5" fmla="*/ 0 h 24"/>
                <a:gd name="T6" fmla="*/ 11178147 w 113"/>
                <a:gd name="T7" fmla="*/ 0 h 24"/>
                <a:gd name="T8" fmla="*/ 0 60000 65536"/>
                <a:gd name="T9" fmla="*/ 0 60000 65536"/>
                <a:gd name="T10" fmla="*/ 0 60000 65536"/>
                <a:gd name="T11" fmla="*/ 0 60000 65536"/>
                <a:gd name="T12" fmla="*/ 0 w 113"/>
                <a:gd name="T13" fmla="*/ 0 h 24"/>
                <a:gd name="T14" fmla="*/ 113 w 113"/>
                <a:gd name="T15" fmla="*/ 24 h 24"/>
              </a:gdLst>
              <a:ahLst/>
              <a:cxnLst>
                <a:cxn ang="T8">
                  <a:pos x="T0" y="T1"/>
                </a:cxn>
                <a:cxn ang="T9">
                  <a:pos x="T2" y="T3"/>
                </a:cxn>
                <a:cxn ang="T10">
                  <a:pos x="T4" y="T5"/>
                </a:cxn>
                <a:cxn ang="T11">
                  <a:pos x="T6" y="T7"/>
                </a:cxn>
              </a:cxnLst>
              <a:rect l="T12" t="T13" r="T14" b="T15"/>
              <a:pathLst>
                <a:path w="113" h="24">
                  <a:moveTo>
                    <a:pt x="0" y="24"/>
                  </a:moveTo>
                  <a:lnTo>
                    <a:pt x="42" y="12"/>
                  </a:lnTo>
                  <a:lnTo>
                    <a:pt x="77" y="0"/>
                  </a:lnTo>
                  <a:lnTo>
                    <a:pt x="113"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20" name="Freeform 194"/>
            <p:cNvSpPr>
              <a:spLocks/>
            </p:cNvSpPr>
            <p:nvPr/>
          </p:nvSpPr>
          <p:spPr bwMode="auto">
            <a:xfrm>
              <a:off x="2573950" y="1789110"/>
              <a:ext cx="71451" cy="107949"/>
            </a:xfrm>
            <a:custGeom>
              <a:avLst/>
              <a:gdLst>
                <a:gd name="T0" fmla="*/ 0 w 48"/>
                <a:gd name="T1" fmla="*/ 0 h 66"/>
                <a:gd name="T2" fmla="*/ 15465875 w 48"/>
                <a:gd name="T3" fmla="*/ 51181772 h 66"/>
                <a:gd name="T4" fmla="*/ 15465875 w 48"/>
                <a:gd name="T5" fmla="*/ 153545316 h 66"/>
                <a:gd name="T6" fmla="*/ 0 60000 65536"/>
                <a:gd name="T7" fmla="*/ 0 60000 65536"/>
                <a:gd name="T8" fmla="*/ 0 60000 65536"/>
                <a:gd name="T9" fmla="*/ 0 w 48"/>
                <a:gd name="T10" fmla="*/ 0 h 66"/>
                <a:gd name="T11" fmla="*/ 48 w 48"/>
                <a:gd name="T12" fmla="*/ 66 h 66"/>
              </a:gdLst>
              <a:ahLst/>
              <a:cxnLst>
                <a:cxn ang="T6">
                  <a:pos x="T0" y="T1"/>
                </a:cxn>
                <a:cxn ang="T7">
                  <a:pos x="T2" y="T3"/>
                </a:cxn>
                <a:cxn ang="T8">
                  <a:pos x="T4" y="T5"/>
                </a:cxn>
              </a:cxnLst>
              <a:rect l="T9" t="T10" r="T11" b="T12"/>
              <a:pathLst>
                <a:path w="48" h="66">
                  <a:moveTo>
                    <a:pt x="0" y="0"/>
                  </a:moveTo>
                  <a:lnTo>
                    <a:pt x="30" y="22"/>
                  </a:lnTo>
                  <a:lnTo>
                    <a:pt x="48" y="6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21" name="Freeform 195"/>
            <p:cNvSpPr>
              <a:spLocks/>
            </p:cNvSpPr>
            <p:nvPr/>
          </p:nvSpPr>
          <p:spPr bwMode="auto">
            <a:xfrm>
              <a:off x="2658103" y="2106609"/>
              <a:ext cx="76214" cy="147637"/>
            </a:xfrm>
            <a:custGeom>
              <a:avLst/>
              <a:gdLst>
                <a:gd name="T0" fmla="*/ 0 w 52"/>
                <a:gd name="T1" fmla="*/ 209377883 h 90"/>
                <a:gd name="T2" fmla="*/ 11244998 w 52"/>
                <a:gd name="T3" fmla="*/ 144238025 h 90"/>
                <a:gd name="T4" fmla="*/ 11244998 w 52"/>
                <a:gd name="T5" fmla="*/ 0 h 90"/>
                <a:gd name="T6" fmla="*/ 0 60000 65536"/>
                <a:gd name="T7" fmla="*/ 0 60000 65536"/>
                <a:gd name="T8" fmla="*/ 0 60000 65536"/>
                <a:gd name="T9" fmla="*/ 0 w 52"/>
                <a:gd name="T10" fmla="*/ 0 h 90"/>
                <a:gd name="T11" fmla="*/ 52 w 52"/>
                <a:gd name="T12" fmla="*/ 90 h 90"/>
              </a:gdLst>
              <a:ahLst/>
              <a:cxnLst>
                <a:cxn ang="T6">
                  <a:pos x="T0" y="T1"/>
                </a:cxn>
                <a:cxn ang="T7">
                  <a:pos x="T2" y="T3"/>
                </a:cxn>
                <a:cxn ang="T8">
                  <a:pos x="T4" y="T5"/>
                </a:cxn>
              </a:cxnLst>
              <a:rect l="T9" t="T10" r="T11" b="T12"/>
              <a:pathLst>
                <a:path w="52" h="90">
                  <a:moveTo>
                    <a:pt x="0" y="90"/>
                  </a:moveTo>
                  <a:lnTo>
                    <a:pt x="34" y="62"/>
                  </a:lnTo>
                  <a:lnTo>
                    <a:pt x="52"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22" name="Freeform 196"/>
            <p:cNvSpPr>
              <a:spLocks/>
            </p:cNvSpPr>
            <p:nvPr/>
          </p:nvSpPr>
          <p:spPr bwMode="auto">
            <a:xfrm>
              <a:off x="2467570" y="1695447"/>
              <a:ext cx="101618" cy="61913"/>
            </a:xfrm>
            <a:custGeom>
              <a:avLst/>
              <a:gdLst>
                <a:gd name="T0" fmla="*/ 15586299 w 68"/>
                <a:gd name="T1" fmla="*/ 0 h 38"/>
                <a:gd name="T2" fmla="*/ 0 w 68"/>
                <a:gd name="T3" fmla="*/ 88405045 h 38"/>
                <a:gd name="T4" fmla="*/ 0 60000 65536"/>
                <a:gd name="T5" fmla="*/ 0 60000 65536"/>
                <a:gd name="T6" fmla="*/ 0 w 68"/>
                <a:gd name="T7" fmla="*/ 0 h 38"/>
                <a:gd name="T8" fmla="*/ 68 w 68"/>
                <a:gd name="T9" fmla="*/ 38 h 38"/>
              </a:gdLst>
              <a:ahLst/>
              <a:cxnLst>
                <a:cxn ang="T4">
                  <a:pos x="T0" y="T1"/>
                </a:cxn>
                <a:cxn ang="T5">
                  <a:pos x="T2" y="T3"/>
                </a:cxn>
              </a:cxnLst>
              <a:rect l="T6" t="T7" r="T8" b="T9"/>
              <a:pathLst>
                <a:path w="68" h="38">
                  <a:moveTo>
                    <a:pt x="68" y="0"/>
                  </a:moveTo>
                  <a:lnTo>
                    <a:pt x="0" y="3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23" name="Freeform 197"/>
            <p:cNvSpPr>
              <a:spLocks/>
            </p:cNvSpPr>
            <p:nvPr/>
          </p:nvSpPr>
          <p:spPr bwMode="auto">
            <a:xfrm>
              <a:off x="2612057" y="1679573"/>
              <a:ext cx="33344" cy="38100"/>
            </a:xfrm>
            <a:custGeom>
              <a:avLst/>
              <a:gdLst>
                <a:gd name="T0" fmla="*/ 0 w 22"/>
                <a:gd name="T1" fmla="*/ 55835624 h 24"/>
                <a:gd name="T2" fmla="*/ 12024508 w 22"/>
                <a:gd name="T3" fmla="*/ 18611875 h 24"/>
                <a:gd name="T4" fmla="*/ 22045436 w 22"/>
                <a:gd name="T5" fmla="*/ 0 h 24"/>
                <a:gd name="T6" fmla="*/ 0 60000 65536"/>
                <a:gd name="T7" fmla="*/ 0 60000 65536"/>
                <a:gd name="T8" fmla="*/ 0 60000 65536"/>
                <a:gd name="T9" fmla="*/ 0 w 22"/>
                <a:gd name="T10" fmla="*/ 0 h 24"/>
                <a:gd name="T11" fmla="*/ 22 w 22"/>
                <a:gd name="T12" fmla="*/ 24 h 24"/>
              </a:gdLst>
              <a:ahLst/>
              <a:cxnLst>
                <a:cxn ang="T6">
                  <a:pos x="T0" y="T1"/>
                </a:cxn>
                <a:cxn ang="T7">
                  <a:pos x="T2" y="T3"/>
                </a:cxn>
                <a:cxn ang="T8">
                  <a:pos x="T4" y="T5"/>
                </a:cxn>
              </a:cxnLst>
              <a:rect l="T9" t="T10" r="T11" b="T12"/>
              <a:pathLst>
                <a:path w="22" h="24">
                  <a:moveTo>
                    <a:pt x="0" y="24"/>
                  </a:moveTo>
                  <a:lnTo>
                    <a:pt x="6" y="8"/>
                  </a:lnTo>
                  <a:lnTo>
                    <a:pt x="22"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24" name="Freeform 198"/>
            <p:cNvSpPr>
              <a:spLocks/>
            </p:cNvSpPr>
            <p:nvPr/>
          </p:nvSpPr>
          <p:spPr bwMode="auto">
            <a:xfrm>
              <a:off x="3053460" y="1428748"/>
              <a:ext cx="206412" cy="85725"/>
            </a:xfrm>
            <a:custGeom>
              <a:avLst/>
              <a:gdLst>
                <a:gd name="T0" fmla="*/ 11218400 w 141"/>
                <a:gd name="T1" fmla="*/ 0 h 52"/>
                <a:gd name="T2" fmla="*/ 11218400 w 141"/>
                <a:gd name="T3" fmla="*/ 13958279 h 52"/>
                <a:gd name="T4" fmla="*/ 11218400 w 141"/>
                <a:gd name="T5" fmla="*/ 37223164 h 52"/>
                <a:gd name="T6" fmla="*/ 0 w 141"/>
                <a:gd name="T7" fmla="*/ 120974467 h 52"/>
                <a:gd name="T8" fmla="*/ 0 60000 65536"/>
                <a:gd name="T9" fmla="*/ 0 60000 65536"/>
                <a:gd name="T10" fmla="*/ 0 60000 65536"/>
                <a:gd name="T11" fmla="*/ 0 60000 65536"/>
                <a:gd name="T12" fmla="*/ 0 w 141"/>
                <a:gd name="T13" fmla="*/ 0 h 52"/>
                <a:gd name="T14" fmla="*/ 141 w 141"/>
                <a:gd name="T15" fmla="*/ 52 h 52"/>
              </a:gdLst>
              <a:ahLst/>
              <a:cxnLst>
                <a:cxn ang="T8">
                  <a:pos x="T0" y="T1"/>
                </a:cxn>
                <a:cxn ang="T9">
                  <a:pos x="T2" y="T3"/>
                </a:cxn>
                <a:cxn ang="T10">
                  <a:pos x="T4" y="T5"/>
                </a:cxn>
                <a:cxn ang="T11">
                  <a:pos x="T6" y="T7"/>
                </a:cxn>
              </a:cxnLst>
              <a:rect l="T12" t="T13" r="T14" b="T15"/>
              <a:pathLst>
                <a:path w="141" h="52">
                  <a:moveTo>
                    <a:pt x="141" y="0"/>
                  </a:moveTo>
                  <a:lnTo>
                    <a:pt x="107" y="6"/>
                  </a:lnTo>
                  <a:lnTo>
                    <a:pt x="56" y="16"/>
                  </a:lnTo>
                  <a:lnTo>
                    <a:pt x="0" y="52"/>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25" name="Freeform 199"/>
            <p:cNvSpPr>
              <a:spLocks/>
            </p:cNvSpPr>
            <p:nvPr/>
          </p:nvSpPr>
          <p:spPr bwMode="auto">
            <a:xfrm>
              <a:off x="3572668" y="2024060"/>
              <a:ext cx="28580" cy="77786"/>
            </a:xfrm>
            <a:custGeom>
              <a:avLst/>
              <a:gdLst>
                <a:gd name="T0" fmla="*/ 9002168 w 21"/>
                <a:gd name="T1" fmla="*/ 111668191 h 48"/>
                <a:gd name="T2" fmla="*/ 0 w 21"/>
                <a:gd name="T3" fmla="*/ 32569957 h 48"/>
                <a:gd name="T4" fmla="*/ 9002168 w 21"/>
                <a:gd name="T5" fmla="*/ 0 h 48"/>
                <a:gd name="T6" fmla="*/ 0 60000 65536"/>
                <a:gd name="T7" fmla="*/ 0 60000 65536"/>
                <a:gd name="T8" fmla="*/ 0 60000 65536"/>
                <a:gd name="T9" fmla="*/ 0 w 21"/>
                <a:gd name="T10" fmla="*/ 0 h 48"/>
                <a:gd name="T11" fmla="*/ 21 w 21"/>
                <a:gd name="T12" fmla="*/ 48 h 48"/>
              </a:gdLst>
              <a:ahLst/>
              <a:cxnLst>
                <a:cxn ang="T6">
                  <a:pos x="T0" y="T1"/>
                </a:cxn>
                <a:cxn ang="T7">
                  <a:pos x="T2" y="T3"/>
                </a:cxn>
                <a:cxn ang="T8">
                  <a:pos x="T4" y="T5"/>
                </a:cxn>
              </a:cxnLst>
              <a:rect l="T9" t="T10" r="T11" b="T12"/>
              <a:pathLst>
                <a:path w="21" h="48">
                  <a:moveTo>
                    <a:pt x="21" y="48"/>
                  </a:moveTo>
                  <a:lnTo>
                    <a:pt x="0" y="14"/>
                  </a:lnTo>
                  <a:lnTo>
                    <a:pt x="12"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26" name="Line 200"/>
            <p:cNvSpPr>
              <a:spLocks noChangeShapeType="1"/>
            </p:cNvSpPr>
            <p:nvPr/>
          </p:nvSpPr>
          <p:spPr bwMode="auto">
            <a:xfrm flipV="1">
              <a:off x="3645706" y="1946272"/>
              <a:ext cx="38107" cy="4603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27" name="Freeform 201"/>
            <p:cNvSpPr>
              <a:spLocks/>
            </p:cNvSpPr>
            <p:nvPr/>
          </p:nvSpPr>
          <p:spPr bwMode="auto">
            <a:xfrm>
              <a:off x="3588544" y="1992309"/>
              <a:ext cx="57160" cy="28575"/>
            </a:xfrm>
            <a:custGeom>
              <a:avLst/>
              <a:gdLst>
                <a:gd name="T0" fmla="*/ 0 w 38"/>
                <a:gd name="T1" fmla="*/ 41874068 h 18"/>
                <a:gd name="T2" fmla="*/ 17767535 w 38"/>
                <a:gd name="T3" fmla="*/ 23262828 h 18"/>
                <a:gd name="T4" fmla="*/ 17767535 w 38"/>
                <a:gd name="T5" fmla="*/ 0 h 18"/>
                <a:gd name="T6" fmla="*/ 0 60000 65536"/>
                <a:gd name="T7" fmla="*/ 0 60000 65536"/>
                <a:gd name="T8" fmla="*/ 0 60000 65536"/>
                <a:gd name="T9" fmla="*/ 0 w 38"/>
                <a:gd name="T10" fmla="*/ 0 h 18"/>
                <a:gd name="T11" fmla="*/ 38 w 38"/>
                <a:gd name="T12" fmla="*/ 18 h 18"/>
              </a:gdLst>
              <a:ahLst/>
              <a:cxnLst>
                <a:cxn ang="T6">
                  <a:pos x="T0" y="T1"/>
                </a:cxn>
                <a:cxn ang="T7">
                  <a:pos x="T2" y="T3"/>
                </a:cxn>
                <a:cxn ang="T8">
                  <a:pos x="T4" y="T5"/>
                </a:cxn>
              </a:cxnLst>
              <a:rect l="T9" t="T10" r="T11" b="T12"/>
              <a:pathLst>
                <a:path w="38" h="18">
                  <a:moveTo>
                    <a:pt x="0" y="18"/>
                  </a:moveTo>
                  <a:lnTo>
                    <a:pt x="26" y="10"/>
                  </a:lnTo>
                  <a:lnTo>
                    <a:pt x="38"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28" name="Freeform 202"/>
            <p:cNvSpPr>
              <a:spLocks/>
            </p:cNvSpPr>
            <p:nvPr/>
          </p:nvSpPr>
          <p:spPr bwMode="auto">
            <a:xfrm>
              <a:off x="3674286" y="1798635"/>
              <a:ext cx="60336" cy="157162"/>
            </a:xfrm>
            <a:custGeom>
              <a:avLst/>
              <a:gdLst>
                <a:gd name="T0" fmla="*/ 0 w 41"/>
                <a:gd name="T1" fmla="*/ 223338011 h 96"/>
                <a:gd name="T2" fmla="*/ 11336123 w 41"/>
                <a:gd name="T3" fmla="*/ 167503101 h 96"/>
                <a:gd name="T4" fmla="*/ 11336123 w 41"/>
                <a:gd name="T5" fmla="*/ 51181594 h 96"/>
                <a:gd name="T6" fmla="*/ 11336123 w 41"/>
                <a:gd name="T7" fmla="*/ 0 h 96"/>
                <a:gd name="T8" fmla="*/ 0 60000 65536"/>
                <a:gd name="T9" fmla="*/ 0 60000 65536"/>
                <a:gd name="T10" fmla="*/ 0 60000 65536"/>
                <a:gd name="T11" fmla="*/ 0 60000 65536"/>
                <a:gd name="T12" fmla="*/ 0 w 41"/>
                <a:gd name="T13" fmla="*/ 0 h 96"/>
                <a:gd name="T14" fmla="*/ 41 w 41"/>
                <a:gd name="T15" fmla="*/ 96 h 96"/>
              </a:gdLst>
              <a:ahLst/>
              <a:cxnLst>
                <a:cxn ang="T8">
                  <a:pos x="T0" y="T1"/>
                </a:cxn>
                <a:cxn ang="T9">
                  <a:pos x="T2" y="T3"/>
                </a:cxn>
                <a:cxn ang="T10">
                  <a:pos x="T4" y="T5"/>
                </a:cxn>
                <a:cxn ang="T11">
                  <a:pos x="T6" y="T7"/>
                </a:cxn>
              </a:cxnLst>
              <a:rect l="T12" t="T13" r="T14" b="T15"/>
              <a:pathLst>
                <a:path w="41" h="96">
                  <a:moveTo>
                    <a:pt x="0" y="96"/>
                  </a:moveTo>
                  <a:lnTo>
                    <a:pt x="31" y="72"/>
                  </a:lnTo>
                  <a:lnTo>
                    <a:pt x="41" y="22"/>
                  </a:lnTo>
                  <a:lnTo>
                    <a:pt x="23"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29" name="Line 203"/>
            <p:cNvSpPr>
              <a:spLocks noChangeShapeType="1"/>
            </p:cNvSpPr>
            <p:nvPr/>
          </p:nvSpPr>
          <p:spPr bwMode="auto">
            <a:xfrm flipV="1">
              <a:off x="2562837" y="2451096"/>
              <a:ext cx="188945" cy="6508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30" name="Line 204"/>
            <p:cNvSpPr>
              <a:spLocks noChangeShapeType="1"/>
            </p:cNvSpPr>
            <p:nvPr/>
          </p:nvSpPr>
          <p:spPr bwMode="auto">
            <a:xfrm flipV="1">
              <a:off x="2816883" y="2309809"/>
              <a:ext cx="39694" cy="6508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31" name="Line 205"/>
            <p:cNvSpPr>
              <a:spLocks noChangeShapeType="1"/>
            </p:cNvSpPr>
            <p:nvPr/>
          </p:nvSpPr>
          <p:spPr bwMode="auto">
            <a:xfrm flipV="1">
              <a:off x="2902622" y="2185985"/>
              <a:ext cx="34931" cy="74612"/>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32" name="Freeform 206"/>
            <p:cNvSpPr>
              <a:spLocks/>
            </p:cNvSpPr>
            <p:nvPr/>
          </p:nvSpPr>
          <p:spPr bwMode="auto">
            <a:xfrm>
              <a:off x="2751782" y="2374896"/>
              <a:ext cx="66687" cy="76200"/>
            </a:xfrm>
            <a:custGeom>
              <a:avLst/>
              <a:gdLst>
                <a:gd name="T0" fmla="*/ 0 w 46"/>
                <a:gd name="T1" fmla="*/ 109340551 h 47"/>
                <a:gd name="T2" fmla="*/ 9168674 w 46"/>
                <a:gd name="T3" fmla="*/ 51181134 h 47"/>
                <a:gd name="T4" fmla="*/ 9168674 w 46"/>
                <a:gd name="T5" fmla="*/ 0 h 47"/>
                <a:gd name="T6" fmla="*/ 0 60000 65536"/>
                <a:gd name="T7" fmla="*/ 0 60000 65536"/>
                <a:gd name="T8" fmla="*/ 0 60000 65536"/>
                <a:gd name="T9" fmla="*/ 0 w 46"/>
                <a:gd name="T10" fmla="*/ 0 h 47"/>
                <a:gd name="T11" fmla="*/ 46 w 46"/>
                <a:gd name="T12" fmla="*/ 47 h 47"/>
              </a:gdLst>
              <a:ahLst/>
              <a:cxnLst>
                <a:cxn ang="T6">
                  <a:pos x="T0" y="T1"/>
                </a:cxn>
                <a:cxn ang="T7">
                  <a:pos x="T2" y="T3"/>
                </a:cxn>
                <a:cxn ang="T8">
                  <a:pos x="T4" y="T5"/>
                </a:cxn>
              </a:cxnLst>
              <a:rect l="T9" t="T10" r="T11" b="T12"/>
              <a:pathLst>
                <a:path w="46" h="47">
                  <a:moveTo>
                    <a:pt x="0" y="47"/>
                  </a:moveTo>
                  <a:lnTo>
                    <a:pt x="34" y="22"/>
                  </a:lnTo>
                  <a:lnTo>
                    <a:pt x="4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33" name="Line 207"/>
            <p:cNvSpPr>
              <a:spLocks noChangeShapeType="1"/>
            </p:cNvSpPr>
            <p:nvPr/>
          </p:nvSpPr>
          <p:spPr bwMode="auto">
            <a:xfrm flipV="1">
              <a:off x="2856576" y="2260596"/>
              <a:ext cx="46046" cy="49213"/>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34" name="Freeform 208"/>
            <p:cNvSpPr>
              <a:spLocks/>
            </p:cNvSpPr>
            <p:nvPr/>
          </p:nvSpPr>
          <p:spPr bwMode="auto">
            <a:xfrm>
              <a:off x="4091873" y="1412872"/>
              <a:ext cx="63511" cy="166687"/>
            </a:xfrm>
            <a:custGeom>
              <a:avLst/>
              <a:gdLst>
                <a:gd name="T0" fmla="*/ 13322860 w 43"/>
                <a:gd name="T1" fmla="*/ 237296510 h 102"/>
                <a:gd name="T2" fmla="*/ 13322860 w 43"/>
                <a:gd name="T3" fmla="*/ 139586565 h 102"/>
                <a:gd name="T4" fmla="*/ 0 w 43"/>
                <a:gd name="T5" fmla="*/ 0 h 102"/>
                <a:gd name="T6" fmla="*/ 0 60000 65536"/>
                <a:gd name="T7" fmla="*/ 0 60000 65536"/>
                <a:gd name="T8" fmla="*/ 0 60000 65536"/>
                <a:gd name="T9" fmla="*/ 0 w 43"/>
                <a:gd name="T10" fmla="*/ 0 h 102"/>
                <a:gd name="T11" fmla="*/ 43 w 43"/>
                <a:gd name="T12" fmla="*/ 102 h 102"/>
              </a:gdLst>
              <a:ahLst/>
              <a:cxnLst>
                <a:cxn ang="T6">
                  <a:pos x="T0" y="T1"/>
                </a:cxn>
                <a:cxn ang="T7">
                  <a:pos x="T2" y="T3"/>
                </a:cxn>
                <a:cxn ang="T8">
                  <a:pos x="T4" y="T5"/>
                </a:cxn>
              </a:cxnLst>
              <a:rect l="T9" t="T10" r="T11" b="T12"/>
              <a:pathLst>
                <a:path w="43" h="102">
                  <a:moveTo>
                    <a:pt x="43" y="102"/>
                  </a:moveTo>
                  <a:lnTo>
                    <a:pt x="20" y="60"/>
                  </a:lnTo>
                  <a:lnTo>
                    <a:pt x="0"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35" name="Line 209"/>
            <p:cNvSpPr>
              <a:spLocks noChangeShapeType="1"/>
            </p:cNvSpPr>
            <p:nvPr/>
          </p:nvSpPr>
          <p:spPr bwMode="auto">
            <a:xfrm flipH="1">
              <a:off x="5222375" y="2609846"/>
              <a:ext cx="38107" cy="88899"/>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36" name="Freeform 210"/>
            <p:cNvSpPr>
              <a:spLocks/>
            </p:cNvSpPr>
            <p:nvPr/>
          </p:nvSpPr>
          <p:spPr bwMode="auto">
            <a:xfrm>
              <a:off x="4868299" y="3324220"/>
              <a:ext cx="111145" cy="71438"/>
            </a:xfrm>
            <a:custGeom>
              <a:avLst/>
              <a:gdLst>
                <a:gd name="T0" fmla="*/ 0 w 77"/>
                <a:gd name="T1" fmla="*/ 102363544 h 44"/>
                <a:gd name="T2" fmla="*/ 9088578 w 77"/>
                <a:gd name="T3" fmla="*/ 65140141 h 44"/>
                <a:gd name="T4" fmla="*/ 9088578 w 77"/>
                <a:gd name="T5" fmla="*/ 9305036 h 44"/>
                <a:gd name="T6" fmla="*/ 9088578 w 77"/>
                <a:gd name="T7" fmla="*/ 0 h 44"/>
                <a:gd name="T8" fmla="*/ 0 60000 65536"/>
                <a:gd name="T9" fmla="*/ 0 60000 65536"/>
                <a:gd name="T10" fmla="*/ 0 60000 65536"/>
                <a:gd name="T11" fmla="*/ 0 60000 65536"/>
                <a:gd name="T12" fmla="*/ 0 w 77"/>
                <a:gd name="T13" fmla="*/ 0 h 44"/>
                <a:gd name="T14" fmla="*/ 77 w 77"/>
                <a:gd name="T15" fmla="*/ 44 h 44"/>
              </a:gdLst>
              <a:ahLst/>
              <a:cxnLst>
                <a:cxn ang="T8">
                  <a:pos x="T0" y="T1"/>
                </a:cxn>
                <a:cxn ang="T9">
                  <a:pos x="T2" y="T3"/>
                </a:cxn>
                <a:cxn ang="T10">
                  <a:pos x="T4" y="T5"/>
                </a:cxn>
                <a:cxn ang="T11">
                  <a:pos x="T6" y="T7"/>
                </a:cxn>
              </a:cxnLst>
              <a:rect l="T12" t="T13" r="T14" b="T15"/>
              <a:pathLst>
                <a:path w="77" h="44">
                  <a:moveTo>
                    <a:pt x="0" y="44"/>
                  </a:moveTo>
                  <a:lnTo>
                    <a:pt x="24" y="28"/>
                  </a:lnTo>
                  <a:lnTo>
                    <a:pt x="41" y="4"/>
                  </a:lnTo>
                  <a:lnTo>
                    <a:pt x="77"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37" name="Line 211"/>
            <p:cNvSpPr>
              <a:spLocks noChangeShapeType="1"/>
            </p:cNvSpPr>
            <p:nvPr/>
          </p:nvSpPr>
          <p:spPr bwMode="auto">
            <a:xfrm>
              <a:off x="4995323" y="3049583"/>
              <a:ext cx="31756" cy="139700"/>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38" name="Line 212"/>
            <p:cNvSpPr>
              <a:spLocks noChangeShapeType="1"/>
            </p:cNvSpPr>
            <p:nvPr/>
          </p:nvSpPr>
          <p:spPr bwMode="auto">
            <a:xfrm>
              <a:off x="5825732" y="4316407"/>
              <a:ext cx="71451" cy="6032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39" name="Freeform 213"/>
            <p:cNvSpPr>
              <a:spLocks/>
            </p:cNvSpPr>
            <p:nvPr/>
          </p:nvSpPr>
          <p:spPr bwMode="auto">
            <a:xfrm>
              <a:off x="7057855" y="4256083"/>
              <a:ext cx="41282" cy="50801"/>
            </a:xfrm>
            <a:custGeom>
              <a:avLst/>
              <a:gdLst>
                <a:gd name="T0" fmla="*/ 0 w 28"/>
                <a:gd name="T1" fmla="*/ 0 h 31"/>
                <a:gd name="T2" fmla="*/ 11379380 w 28"/>
                <a:gd name="T3" fmla="*/ 55835256 h 31"/>
                <a:gd name="T4" fmla="*/ 13275453 w 28"/>
                <a:gd name="T5" fmla="*/ 72120335 h 31"/>
                <a:gd name="T6" fmla="*/ 0 60000 65536"/>
                <a:gd name="T7" fmla="*/ 0 60000 65536"/>
                <a:gd name="T8" fmla="*/ 0 60000 65536"/>
                <a:gd name="T9" fmla="*/ 0 w 28"/>
                <a:gd name="T10" fmla="*/ 0 h 31"/>
                <a:gd name="T11" fmla="*/ 28 w 28"/>
                <a:gd name="T12" fmla="*/ 31 h 31"/>
              </a:gdLst>
              <a:ahLst/>
              <a:cxnLst>
                <a:cxn ang="T6">
                  <a:pos x="T0" y="T1"/>
                </a:cxn>
                <a:cxn ang="T7">
                  <a:pos x="T2" y="T3"/>
                </a:cxn>
                <a:cxn ang="T8">
                  <a:pos x="T4" y="T5"/>
                </a:cxn>
              </a:cxnLst>
              <a:rect l="T9" t="T10" r="T11" b="T12"/>
              <a:pathLst>
                <a:path w="28" h="31">
                  <a:moveTo>
                    <a:pt x="0" y="0"/>
                  </a:moveTo>
                  <a:lnTo>
                    <a:pt x="6" y="24"/>
                  </a:lnTo>
                  <a:lnTo>
                    <a:pt x="28" y="31"/>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40" name="Freeform 214"/>
            <p:cNvSpPr>
              <a:spLocks/>
            </p:cNvSpPr>
            <p:nvPr/>
          </p:nvSpPr>
          <p:spPr bwMode="auto">
            <a:xfrm>
              <a:off x="7146770" y="4365620"/>
              <a:ext cx="53984" cy="65087"/>
            </a:xfrm>
            <a:custGeom>
              <a:avLst/>
              <a:gdLst>
                <a:gd name="T0" fmla="*/ 0 w 36"/>
                <a:gd name="T1" fmla="*/ 0 h 40"/>
                <a:gd name="T2" fmla="*/ 17657103 w 36"/>
                <a:gd name="T3" fmla="*/ 58159493 h 40"/>
                <a:gd name="T4" fmla="*/ 17657103 w 36"/>
                <a:gd name="T5" fmla="*/ 93055840 h 40"/>
                <a:gd name="T6" fmla="*/ 0 60000 65536"/>
                <a:gd name="T7" fmla="*/ 0 60000 65536"/>
                <a:gd name="T8" fmla="*/ 0 60000 65536"/>
                <a:gd name="T9" fmla="*/ 0 w 36"/>
                <a:gd name="T10" fmla="*/ 0 h 40"/>
                <a:gd name="T11" fmla="*/ 36 w 36"/>
                <a:gd name="T12" fmla="*/ 40 h 40"/>
              </a:gdLst>
              <a:ahLst/>
              <a:cxnLst>
                <a:cxn ang="T6">
                  <a:pos x="T0" y="T1"/>
                </a:cxn>
                <a:cxn ang="T7">
                  <a:pos x="T2" y="T3"/>
                </a:cxn>
                <a:cxn ang="T8">
                  <a:pos x="T4" y="T5"/>
                </a:cxn>
              </a:cxnLst>
              <a:rect l="T9" t="T10" r="T11" b="T12"/>
              <a:pathLst>
                <a:path w="36" h="40">
                  <a:moveTo>
                    <a:pt x="0" y="0"/>
                  </a:moveTo>
                  <a:lnTo>
                    <a:pt x="22" y="25"/>
                  </a:lnTo>
                  <a:lnTo>
                    <a:pt x="36" y="4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41" name="Line 215"/>
            <p:cNvSpPr>
              <a:spLocks noChangeShapeType="1"/>
            </p:cNvSpPr>
            <p:nvPr/>
          </p:nvSpPr>
          <p:spPr bwMode="auto">
            <a:xfrm flipV="1">
              <a:off x="7057855" y="4189407"/>
              <a:ext cx="28580" cy="68261"/>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46" name="Freeform 216"/>
            <p:cNvSpPr>
              <a:spLocks/>
            </p:cNvSpPr>
            <p:nvPr/>
          </p:nvSpPr>
          <p:spPr bwMode="auto">
            <a:xfrm>
              <a:off x="6332536" y="6537317"/>
              <a:ext cx="80962" cy="177800"/>
            </a:xfrm>
            <a:custGeom>
              <a:avLst/>
              <a:gdLst>
                <a:gd name="T0" fmla="*/ 2147483647 w 56"/>
                <a:gd name="T1" fmla="*/ 0 h 109"/>
                <a:gd name="T2" fmla="*/ 2147483647 w 56"/>
                <a:gd name="T3" fmla="*/ 2147483647 h 109"/>
                <a:gd name="T4" fmla="*/ 2147483647 w 56"/>
                <a:gd name="T5" fmla="*/ 2147483647 h 109"/>
                <a:gd name="T6" fmla="*/ 0 w 56"/>
                <a:gd name="T7" fmla="*/ 2147483647 h 109"/>
                <a:gd name="T8" fmla="*/ 0 60000 65536"/>
                <a:gd name="T9" fmla="*/ 0 60000 65536"/>
                <a:gd name="T10" fmla="*/ 0 60000 65536"/>
                <a:gd name="T11" fmla="*/ 0 60000 65536"/>
                <a:gd name="T12" fmla="*/ 0 w 56"/>
                <a:gd name="T13" fmla="*/ 0 h 109"/>
                <a:gd name="T14" fmla="*/ 56 w 56"/>
                <a:gd name="T15" fmla="*/ 109 h 109"/>
              </a:gdLst>
              <a:ahLst/>
              <a:cxnLst>
                <a:cxn ang="T8">
                  <a:pos x="T0" y="T1"/>
                </a:cxn>
                <a:cxn ang="T9">
                  <a:pos x="T2" y="T3"/>
                </a:cxn>
                <a:cxn ang="T10">
                  <a:pos x="T4" y="T5"/>
                </a:cxn>
                <a:cxn ang="T11">
                  <a:pos x="T6" y="T7"/>
                </a:cxn>
              </a:cxnLst>
              <a:rect l="T12" t="T13" r="T14" b="T15"/>
              <a:pathLst>
                <a:path w="56" h="109">
                  <a:moveTo>
                    <a:pt x="56" y="0"/>
                  </a:moveTo>
                  <a:lnTo>
                    <a:pt x="47" y="30"/>
                  </a:lnTo>
                  <a:lnTo>
                    <a:pt x="39" y="50"/>
                  </a:lnTo>
                  <a:lnTo>
                    <a:pt x="0" y="109"/>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647" name="Freeform 217"/>
            <p:cNvSpPr>
              <a:spLocks/>
            </p:cNvSpPr>
            <p:nvPr/>
          </p:nvSpPr>
          <p:spPr bwMode="auto">
            <a:xfrm>
              <a:off x="5516561" y="6376981"/>
              <a:ext cx="166687" cy="74612"/>
            </a:xfrm>
            <a:custGeom>
              <a:avLst/>
              <a:gdLst>
                <a:gd name="T0" fmla="*/ 0 w 114"/>
                <a:gd name="T1" fmla="*/ 0 h 46"/>
                <a:gd name="T2" fmla="*/ 2147483647 w 114"/>
                <a:gd name="T3" fmla="*/ 2147483647 h 46"/>
                <a:gd name="T4" fmla="*/ 2147483647 w 114"/>
                <a:gd name="T5" fmla="*/ 2147483647 h 46"/>
                <a:gd name="T6" fmla="*/ 2147483647 w 114"/>
                <a:gd name="T7" fmla="*/ 2147483647 h 46"/>
                <a:gd name="T8" fmla="*/ 0 60000 65536"/>
                <a:gd name="T9" fmla="*/ 0 60000 65536"/>
                <a:gd name="T10" fmla="*/ 0 60000 65536"/>
                <a:gd name="T11" fmla="*/ 0 60000 65536"/>
                <a:gd name="T12" fmla="*/ 0 w 114"/>
                <a:gd name="T13" fmla="*/ 0 h 46"/>
                <a:gd name="T14" fmla="*/ 114 w 114"/>
                <a:gd name="T15" fmla="*/ 46 h 46"/>
              </a:gdLst>
              <a:ahLst/>
              <a:cxnLst>
                <a:cxn ang="T8">
                  <a:pos x="T0" y="T1"/>
                </a:cxn>
                <a:cxn ang="T9">
                  <a:pos x="T2" y="T3"/>
                </a:cxn>
                <a:cxn ang="T10">
                  <a:pos x="T4" y="T5"/>
                </a:cxn>
                <a:cxn ang="T11">
                  <a:pos x="T6" y="T7"/>
                </a:cxn>
              </a:cxnLst>
              <a:rect l="T12" t="T13" r="T14" b="T15"/>
              <a:pathLst>
                <a:path w="114" h="46">
                  <a:moveTo>
                    <a:pt x="0" y="0"/>
                  </a:moveTo>
                  <a:lnTo>
                    <a:pt x="29" y="5"/>
                  </a:lnTo>
                  <a:lnTo>
                    <a:pt x="54" y="28"/>
                  </a:lnTo>
                  <a:lnTo>
                    <a:pt x="114" y="46"/>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644" name="Freeform 218"/>
            <p:cNvSpPr>
              <a:spLocks/>
            </p:cNvSpPr>
            <p:nvPr/>
          </p:nvSpPr>
          <p:spPr bwMode="auto">
            <a:xfrm>
              <a:off x="5870192" y="4430707"/>
              <a:ext cx="201650" cy="23812"/>
            </a:xfrm>
            <a:custGeom>
              <a:avLst/>
              <a:gdLst>
                <a:gd name="T0" fmla="*/ 0 w 160"/>
                <a:gd name="T1" fmla="*/ 0 h 16"/>
                <a:gd name="T2" fmla="*/ 2815941 w 160"/>
                <a:gd name="T3" fmla="*/ 16357998 h 16"/>
                <a:gd name="T4" fmla="*/ 2815941 w 160"/>
                <a:gd name="T5" fmla="*/ 16357998 h 16"/>
                <a:gd name="T6" fmla="*/ 0 60000 65536"/>
                <a:gd name="T7" fmla="*/ 0 60000 65536"/>
                <a:gd name="T8" fmla="*/ 0 60000 65536"/>
                <a:gd name="T9" fmla="*/ 0 w 160"/>
                <a:gd name="T10" fmla="*/ 0 h 16"/>
                <a:gd name="T11" fmla="*/ 160 w 160"/>
                <a:gd name="T12" fmla="*/ 16 h 16"/>
              </a:gdLst>
              <a:ahLst/>
              <a:cxnLst>
                <a:cxn ang="T6">
                  <a:pos x="T0" y="T1"/>
                </a:cxn>
                <a:cxn ang="T7">
                  <a:pos x="T2" y="T3"/>
                </a:cxn>
                <a:cxn ang="T8">
                  <a:pos x="T4" y="T5"/>
                </a:cxn>
              </a:cxnLst>
              <a:rect l="T9" t="T10" r="T11" b="T12"/>
              <a:pathLst>
                <a:path w="160" h="16">
                  <a:moveTo>
                    <a:pt x="0" y="0"/>
                  </a:moveTo>
                  <a:lnTo>
                    <a:pt x="100" y="16"/>
                  </a:lnTo>
                  <a:lnTo>
                    <a:pt x="160" y="15"/>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45" name="Oval 219"/>
            <p:cNvSpPr>
              <a:spLocks noChangeArrowheads="1"/>
            </p:cNvSpPr>
            <p:nvPr/>
          </p:nvSpPr>
          <p:spPr bwMode="auto">
            <a:xfrm>
              <a:off x="3115385" y="1898647"/>
              <a:ext cx="30167"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30" name="Freeform 220"/>
            <p:cNvSpPr>
              <a:spLocks/>
            </p:cNvSpPr>
            <p:nvPr/>
          </p:nvSpPr>
          <p:spPr bwMode="auto">
            <a:xfrm>
              <a:off x="3136026" y="1970085"/>
              <a:ext cx="26994" cy="93662"/>
            </a:xfrm>
            <a:custGeom>
              <a:avLst/>
              <a:gdLst>
                <a:gd name="T0" fmla="*/ 0 w 18"/>
                <a:gd name="T1" fmla="*/ 132606753 h 57"/>
                <a:gd name="T2" fmla="*/ 9810001 w 18"/>
                <a:gd name="T3" fmla="*/ 46528371 h 57"/>
                <a:gd name="T4" fmla="*/ 17657103 w 18"/>
                <a:gd name="T5" fmla="*/ 27916697 h 57"/>
                <a:gd name="T6" fmla="*/ 17657103 w 18"/>
                <a:gd name="T7" fmla="*/ 0 h 57"/>
                <a:gd name="T8" fmla="*/ 0 60000 65536"/>
                <a:gd name="T9" fmla="*/ 0 60000 65536"/>
                <a:gd name="T10" fmla="*/ 0 60000 65536"/>
                <a:gd name="T11" fmla="*/ 0 60000 65536"/>
                <a:gd name="T12" fmla="*/ 0 w 18"/>
                <a:gd name="T13" fmla="*/ 0 h 57"/>
                <a:gd name="T14" fmla="*/ 18 w 18"/>
                <a:gd name="T15" fmla="*/ 57 h 57"/>
              </a:gdLst>
              <a:ahLst/>
              <a:cxnLst>
                <a:cxn ang="T8">
                  <a:pos x="T0" y="T1"/>
                </a:cxn>
                <a:cxn ang="T9">
                  <a:pos x="T2" y="T3"/>
                </a:cxn>
                <a:cxn ang="T10">
                  <a:pos x="T4" y="T5"/>
                </a:cxn>
                <a:cxn ang="T11">
                  <a:pos x="T6" y="T7"/>
                </a:cxn>
              </a:cxnLst>
              <a:rect l="T12" t="T13" r="T14" b="T15"/>
              <a:pathLst>
                <a:path w="18" h="57">
                  <a:moveTo>
                    <a:pt x="0" y="57"/>
                  </a:moveTo>
                  <a:lnTo>
                    <a:pt x="5" y="20"/>
                  </a:lnTo>
                  <a:lnTo>
                    <a:pt x="12" y="12"/>
                  </a:lnTo>
                  <a:lnTo>
                    <a:pt x="18"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31" name="Freeform 221"/>
            <p:cNvSpPr>
              <a:spLocks/>
            </p:cNvSpPr>
            <p:nvPr/>
          </p:nvSpPr>
          <p:spPr bwMode="auto">
            <a:xfrm>
              <a:off x="3094743" y="2068509"/>
              <a:ext cx="41282" cy="14287"/>
            </a:xfrm>
            <a:custGeom>
              <a:avLst/>
              <a:gdLst>
                <a:gd name="T0" fmla="*/ 0 w 29"/>
                <a:gd name="T1" fmla="*/ 0 h 9"/>
                <a:gd name="T2" fmla="*/ 7071382 w 29"/>
                <a:gd name="T3" fmla="*/ 20938563 h 9"/>
                <a:gd name="T4" fmla="*/ 0 60000 65536"/>
                <a:gd name="T5" fmla="*/ 0 60000 65536"/>
                <a:gd name="T6" fmla="*/ 0 w 29"/>
                <a:gd name="T7" fmla="*/ 0 h 9"/>
                <a:gd name="T8" fmla="*/ 29 w 29"/>
                <a:gd name="T9" fmla="*/ 9 h 9"/>
              </a:gdLst>
              <a:ahLst/>
              <a:cxnLst>
                <a:cxn ang="T4">
                  <a:pos x="T0" y="T1"/>
                </a:cxn>
                <a:cxn ang="T5">
                  <a:pos x="T2" y="T3"/>
                </a:cxn>
              </a:cxnLst>
              <a:rect l="T6" t="T7" r="T8" b="T9"/>
              <a:pathLst>
                <a:path w="29" h="9">
                  <a:moveTo>
                    <a:pt x="0" y="0"/>
                  </a:moveTo>
                  <a:lnTo>
                    <a:pt x="29" y="9"/>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48" name="Line 222"/>
            <p:cNvSpPr>
              <a:spLocks noChangeShapeType="1"/>
            </p:cNvSpPr>
            <p:nvPr/>
          </p:nvSpPr>
          <p:spPr bwMode="auto">
            <a:xfrm>
              <a:off x="4152208" y="1579561"/>
              <a:ext cx="17465" cy="134937"/>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49" name="Oval 223"/>
            <p:cNvSpPr>
              <a:spLocks noChangeArrowheads="1"/>
            </p:cNvSpPr>
            <p:nvPr/>
          </p:nvSpPr>
          <p:spPr bwMode="auto">
            <a:xfrm>
              <a:off x="4393552" y="1803396"/>
              <a:ext cx="31756"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50" name="Oval 224"/>
            <p:cNvSpPr>
              <a:spLocks noChangeArrowheads="1"/>
            </p:cNvSpPr>
            <p:nvPr/>
          </p:nvSpPr>
          <p:spPr bwMode="auto">
            <a:xfrm>
              <a:off x="6105184" y="4167182"/>
              <a:ext cx="30168" cy="3333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51" name="Freeform 225"/>
            <p:cNvSpPr>
              <a:spLocks/>
            </p:cNvSpPr>
            <p:nvPr/>
          </p:nvSpPr>
          <p:spPr bwMode="auto">
            <a:xfrm>
              <a:off x="4974681" y="3182934"/>
              <a:ext cx="52396" cy="144462"/>
            </a:xfrm>
            <a:custGeom>
              <a:avLst/>
              <a:gdLst>
                <a:gd name="T0" fmla="*/ 0 w 36"/>
                <a:gd name="T1" fmla="*/ 207053300 h 89"/>
                <a:gd name="T2" fmla="*/ 9241412 w 36"/>
                <a:gd name="T3" fmla="*/ 97709997 h 89"/>
                <a:gd name="T4" fmla="*/ 9241412 w 36"/>
                <a:gd name="T5" fmla="*/ 0 h 89"/>
                <a:gd name="T6" fmla="*/ 0 60000 65536"/>
                <a:gd name="T7" fmla="*/ 0 60000 65536"/>
                <a:gd name="T8" fmla="*/ 0 60000 65536"/>
                <a:gd name="T9" fmla="*/ 0 w 36"/>
                <a:gd name="T10" fmla="*/ 0 h 89"/>
                <a:gd name="T11" fmla="*/ 36 w 36"/>
                <a:gd name="T12" fmla="*/ 89 h 89"/>
              </a:gdLst>
              <a:ahLst/>
              <a:cxnLst>
                <a:cxn ang="T6">
                  <a:pos x="T0" y="T1"/>
                </a:cxn>
                <a:cxn ang="T7">
                  <a:pos x="T2" y="T3"/>
                </a:cxn>
                <a:cxn ang="T8">
                  <a:pos x="T4" y="T5"/>
                </a:cxn>
              </a:cxnLst>
              <a:rect l="T9" t="T10" r="T11" b="T12"/>
              <a:pathLst>
                <a:path w="36" h="89">
                  <a:moveTo>
                    <a:pt x="0" y="89"/>
                  </a:moveTo>
                  <a:lnTo>
                    <a:pt x="30" y="42"/>
                  </a:lnTo>
                  <a:lnTo>
                    <a:pt x="3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52" name="Oval 226"/>
            <p:cNvSpPr>
              <a:spLocks noChangeArrowheads="1"/>
            </p:cNvSpPr>
            <p:nvPr/>
          </p:nvSpPr>
          <p:spPr bwMode="auto">
            <a:xfrm>
              <a:off x="4950865" y="3314695"/>
              <a:ext cx="33343"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57" name="Freeform 227"/>
            <p:cNvSpPr>
              <a:spLocks/>
            </p:cNvSpPr>
            <p:nvPr/>
          </p:nvSpPr>
          <p:spPr bwMode="auto">
            <a:xfrm>
              <a:off x="3046412" y="5586406"/>
              <a:ext cx="6351" cy="9525"/>
            </a:xfrm>
            <a:custGeom>
              <a:avLst/>
              <a:gdLst>
                <a:gd name="T0" fmla="*/ 2147483647 w 4"/>
                <a:gd name="T1" fmla="*/ 0 h 6"/>
                <a:gd name="T2" fmla="*/ 2147483647 w 4"/>
                <a:gd name="T3" fmla="*/ 2147483647 h 6"/>
                <a:gd name="T4" fmla="*/ 2147483647 w 4"/>
                <a:gd name="T5" fmla="*/ 2147483647 h 6"/>
                <a:gd name="T6" fmla="*/ 0 w 4"/>
                <a:gd name="T7" fmla="*/ 2147483647 h 6"/>
                <a:gd name="T8" fmla="*/ 2147483647 w 4"/>
                <a:gd name="T9" fmla="*/ 2147483647 h 6"/>
                <a:gd name="T10" fmla="*/ 2147483647 w 4"/>
                <a:gd name="T11" fmla="*/ 2147483647 h 6"/>
                <a:gd name="T12" fmla="*/ 2147483647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4" y="0"/>
                  </a:moveTo>
                  <a:lnTo>
                    <a:pt x="2" y="4"/>
                  </a:lnTo>
                  <a:lnTo>
                    <a:pt x="1" y="5"/>
                  </a:lnTo>
                  <a:lnTo>
                    <a:pt x="0" y="6"/>
                  </a:lnTo>
                  <a:lnTo>
                    <a:pt x="1" y="5"/>
                  </a:lnTo>
                  <a:lnTo>
                    <a:pt x="2" y="4"/>
                  </a:lnTo>
                  <a:lnTo>
                    <a:pt x="4" y="0"/>
                  </a:lnTo>
                  <a:close/>
                </a:path>
              </a:pathLst>
            </a:custGeom>
            <a:solidFill>
              <a:srgbClr val="00CC99"/>
            </a:solidFill>
            <a:ln w="9525">
              <a:solidFill>
                <a:srgbClr val="4D4D4D"/>
              </a:solidFill>
              <a:round/>
              <a:headEnd/>
              <a:tailEnd/>
            </a:ln>
          </p:spPr>
          <p:txBody>
            <a:bodyPr/>
            <a:lstStyle/>
            <a:p>
              <a:endParaRPr lang="it-IT" sz="1300">
                <a:solidFill>
                  <a:srgbClr val="000000"/>
                </a:solidFill>
              </a:endParaRPr>
            </a:p>
          </p:txBody>
        </p:sp>
        <p:sp>
          <p:nvSpPr>
            <p:cNvPr id="18658" name="Line 228"/>
            <p:cNvSpPr>
              <a:spLocks noChangeShapeType="1"/>
            </p:cNvSpPr>
            <p:nvPr/>
          </p:nvSpPr>
          <p:spPr bwMode="auto">
            <a:xfrm flipH="1">
              <a:off x="3003550" y="5592757"/>
              <a:ext cx="49213" cy="61912"/>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it-IT" sz="1300">
                <a:solidFill>
                  <a:srgbClr val="000000"/>
                </a:solidFill>
              </a:endParaRPr>
            </a:p>
          </p:txBody>
        </p:sp>
        <p:sp>
          <p:nvSpPr>
            <p:cNvPr id="18655" name="Oval 229"/>
            <p:cNvSpPr>
              <a:spLocks noChangeArrowheads="1"/>
            </p:cNvSpPr>
            <p:nvPr/>
          </p:nvSpPr>
          <p:spPr bwMode="auto">
            <a:xfrm>
              <a:off x="4760330" y="1404935"/>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56" name="Oval 230"/>
            <p:cNvSpPr>
              <a:spLocks noChangeArrowheads="1"/>
            </p:cNvSpPr>
            <p:nvPr/>
          </p:nvSpPr>
          <p:spPr bwMode="auto">
            <a:xfrm>
              <a:off x="3121737" y="2062160"/>
              <a:ext cx="30167" cy="3333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564" name="Freeform 231"/>
            <p:cNvSpPr>
              <a:spLocks/>
            </p:cNvSpPr>
            <p:nvPr/>
          </p:nvSpPr>
          <p:spPr bwMode="auto">
            <a:xfrm>
              <a:off x="3796545" y="2198684"/>
              <a:ext cx="125436" cy="292100"/>
            </a:xfrm>
            <a:custGeom>
              <a:avLst/>
              <a:gdLst>
                <a:gd name="T0" fmla="*/ 0 w 85"/>
                <a:gd name="T1" fmla="*/ 0 h 179"/>
                <a:gd name="T2" fmla="*/ 13299339 w 85"/>
                <a:gd name="T3" fmla="*/ 211704765 h 179"/>
                <a:gd name="T4" fmla="*/ 13299339 w 85"/>
                <a:gd name="T5" fmla="*/ 416431183 h 179"/>
                <a:gd name="T6" fmla="*/ 0 60000 65536"/>
                <a:gd name="T7" fmla="*/ 0 60000 65536"/>
                <a:gd name="T8" fmla="*/ 0 60000 65536"/>
                <a:gd name="T9" fmla="*/ 0 w 85"/>
                <a:gd name="T10" fmla="*/ 0 h 179"/>
                <a:gd name="T11" fmla="*/ 85 w 85"/>
                <a:gd name="T12" fmla="*/ 179 h 179"/>
              </a:gdLst>
              <a:ahLst/>
              <a:cxnLst>
                <a:cxn ang="T6">
                  <a:pos x="T0" y="T1"/>
                </a:cxn>
                <a:cxn ang="T7">
                  <a:pos x="T2" y="T3"/>
                </a:cxn>
                <a:cxn ang="T8">
                  <a:pos x="T4" y="T5"/>
                </a:cxn>
              </a:cxnLst>
              <a:rect l="T9" t="T10" r="T11" b="T12"/>
              <a:pathLst>
                <a:path w="85" h="179">
                  <a:moveTo>
                    <a:pt x="0" y="0"/>
                  </a:moveTo>
                  <a:lnTo>
                    <a:pt x="69" y="91"/>
                  </a:lnTo>
                  <a:lnTo>
                    <a:pt x="85" y="179"/>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567" name="Oval 232"/>
            <p:cNvSpPr>
              <a:spLocks noChangeArrowheads="1"/>
            </p:cNvSpPr>
            <p:nvPr/>
          </p:nvSpPr>
          <p:spPr bwMode="auto">
            <a:xfrm>
              <a:off x="4709522" y="1504947"/>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59" name="Oval 233"/>
            <p:cNvSpPr>
              <a:spLocks noChangeArrowheads="1"/>
            </p:cNvSpPr>
            <p:nvPr/>
          </p:nvSpPr>
          <p:spPr bwMode="auto">
            <a:xfrm>
              <a:off x="3955323" y="3078158"/>
              <a:ext cx="23818" cy="2857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64" name="Oval 234"/>
            <p:cNvSpPr>
              <a:spLocks noChangeArrowheads="1"/>
            </p:cNvSpPr>
            <p:nvPr/>
          </p:nvSpPr>
          <p:spPr bwMode="auto">
            <a:xfrm>
              <a:off x="3114674" y="1089023"/>
              <a:ext cx="25400" cy="26987"/>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661" name="Oval 235"/>
            <p:cNvSpPr>
              <a:spLocks noChangeArrowheads="1"/>
            </p:cNvSpPr>
            <p:nvPr/>
          </p:nvSpPr>
          <p:spPr bwMode="auto">
            <a:xfrm>
              <a:off x="3642530" y="1851022"/>
              <a:ext cx="2381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62" name="Oval 236"/>
            <p:cNvSpPr>
              <a:spLocks noChangeArrowheads="1"/>
            </p:cNvSpPr>
            <p:nvPr/>
          </p:nvSpPr>
          <p:spPr bwMode="auto">
            <a:xfrm>
              <a:off x="4082345" y="2787646"/>
              <a:ext cx="25406" cy="30163"/>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63" name="Line 237"/>
            <p:cNvSpPr>
              <a:spLocks noChangeShapeType="1"/>
            </p:cNvSpPr>
            <p:nvPr/>
          </p:nvSpPr>
          <p:spPr bwMode="auto">
            <a:xfrm flipV="1">
              <a:off x="4631720" y="2070097"/>
              <a:ext cx="58748" cy="36512"/>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569" name="Line 238"/>
            <p:cNvSpPr>
              <a:spLocks noChangeShapeType="1"/>
            </p:cNvSpPr>
            <p:nvPr/>
          </p:nvSpPr>
          <p:spPr bwMode="auto">
            <a:xfrm flipV="1">
              <a:off x="4636484" y="2082796"/>
              <a:ext cx="60336" cy="38100"/>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65" name="Freeform 239"/>
            <p:cNvSpPr>
              <a:spLocks/>
            </p:cNvSpPr>
            <p:nvPr/>
          </p:nvSpPr>
          <p:spPr bwMode="auto">
            <a:xfrm>
              <a:off x="7094374" y="4178295"/>
              <a:ext cx="223878" cy="96838"/>
            </a:xfrm>
            <a:custGeom>
              <a:avLst/>
              <a:gdLst>
                <a:gd name="T0" fmla="*/ 0 w 153"/>
                <a:gd name="T1" fmla="*/ 0 h 59"/>
                <a:gd name="T2" fmla="*/ 11207467 w 153"/>
                <a:gd name="T3" fmla="*/ 55835237 h 59"/>
                <a:gd name="T4" fmla="*/ 11207467 w 153"/>
                <a:gd name="T5" fmla="*/ 137260605 h 59"/>
                <a:gd name="T6" fmla="*/ 0 60000 65536"/>
                <a:gd name="T7" fmla="*/ 0 60000 65536"/>
                <a:gd name="T8" fmla="*/ 0 60000 65536"/>
                <a:gd name="T9" fmla="*/ 0 w 153"/>
                <a:gd name="T10" fmla="*/ 0 h 59"/>
                <a:gd name="T11" fmla="*/ 153 w 153"/>
                <a:gd name="T12" fmla="*/ 59 h 59"/>
              </a:gdLst>
              <a:ahLst/>
              <a:cxnLst>
                <a:cxn ang="T6">
                  <a:pos x="T0" y="T1"/>
                </a:cxn>
                <a:cxn ang="T7">
                  <a:pos x="T2" y="T3"/>
                </a:cxn>
                <a:cxn ang="T8">
                  <a:pos x="T4" y="T5"/>
                </a:cxn>
              </a:cxnLst>
              <a:rect l="T9" t="T10" r="T11" b="T12"/>
              <a:pathLst>
                <a:path w="153" h="59">
                  <a:moveTo>
                    <a:pt x="0" y="0"/>
                  </a:moveTo>
                  <a:lnTo>
                    <a:pt x="81" y="24"/>
                  </a:lnTo>
                  <a:lnTo>
                    <a:pt x="153" y="59"/>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66" name="Line 240"/>
            <p:cNvSpPr>
              <a:spLocks noChangeShapeType="1"/>
            </p:cNvSpPr>
            <p:nvPr/>
          </p:nvSpPr>
          <p:spPr bwMode="auto">
            <a:xfrm>
              <a:off x="7315075" y="4275133"/>
              <a:ext cx="134962" cy="84137"/>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67" name="Freeform 241"/>
            <p:cNvSpPr>
              <a:spLocks/>
            </p:cNvSpPr>
            <p:nvPr/>
          </p:nvSpPr>
          <p:spPr bwMode="auto">
            <a:xfrm>
              <a:off x="7448450" y="4359269"/>
              <a:ext cx="214352" cy="117474"/>
            </a:xfrm>
            <a:custGeom>
              <a:avLst/>
              <a:gdLst>
                <a:gd name="T0" fmla="*/ 0 w 147"/>
                <a:gd name="T1" fmla="*/ 0 h 72"/>
                <a:gd name="T2" fmla="*/ 11295264 w 147"/>
                <a:gd name="T3" fmla="*/ 74446229 h 72"/>
                <a:gd name="T4" fmla="*/ 11295264 w 147"/>
                <a:gd name="T5" fmla="*/ 167502387 h 72"/>
                <a:gd name="T6" fmla="*/ 0 60000 65536"/>
                <a:gd name="T7" fmla="*/ 0 60000 65536"/>
                <a:gd name="T8" fmla="*/ 0 60000 65536"/>
                <a:gd name="T9" fmla="*/ 0 w 147"/>
                <a:gd name="T10" fmla="*/ 0 h 72"/>
                <a:gd name="T11" fmla="*/ 147 w 147"/>
                <a:gd name="T12" fmla="*/ 72 h 72"/>
              </a:gdLst>
              <a:ahLst/>
              <a:cxnLst>
                <a:cxn ang="T6">
                  <a:pos x="T0" y="T1"/>
                </a:cxn>
                <a:cxn ang="T7">
                  <a:pos x="T2" y="T3"/>
                </a:cxn>
                <a:cxn ang="T8">
                  <a:pos x="T4" y="T5"/>
                </a:cxn>
              </a:cxnLst>
              <a:rect l="T9" t="T10" r="T11" b="T12"/>
              <a:pathLst>
                <a:path w="147" h="72">
                  <a:moveTo>
                    <a:pt x="0" y="0"/>
                  </a:moveTo>
                  <a:lnTo>
                    <a:pt x="97" y="32"/>
                  </a:lnTo>
                  <a:lnTo>
                    <a:pt x="147" y="72"/>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68" name="Freeform 242"/>
            <p:cNvSpPr>
              <a:spLocks/>
            </p:cNvSpPr>
            <p:nvPr/>
          </p:nvSpPr>
          <p:spPr bwMode="auto">
            <a:xfrm>
              <a:off x="7675503" y="4492619"/>
              <a:ext cx="85741" cy="49213"/>
            </a:xfrm>
            <a:custGeom>
              <a:avLst/>
              <a:gdLst>
                <a:gd name="T0" fmla="*/ 0 w 59"/>
                <a:gd name="T1" fmla="*/ 0 h 30"/>
                <a:gd name="T2" fmla="*/ 9212438 w 59"/>
                <a:gd name="T3" fmla="*/ 69794123 h 30"/>
                <a:gd name="T4" fmla="*/ 0 60000 65536"/>
                <a:gd name="T5" fmla="*/ 0 60000 65536"/>
                <a:gd name="T6" fmla="*/ 0 w 59"/>
                <a:gd name="T7" fmla="*/ 0 h 30"/>
                <a:gd name="T8" fmla="*/ 59 w 59"/>
                <a:gd name="T9" fmla="*/ 30 h 30"/>
              </a:gdLst>
              <a:ahLst/>
              <a:cxnLst>
                <a:cxn ang="T4">
                  <a:pos x="T0" y="T1"/>
                </a:cxn>
                <a:cxn ang="T5">
                  <a:pos x="T2" y="T3"/>
                </a:cxn>
              </a:cxnLst>
              <a:rect l="T6" t="T7" r="T8" b="T9"/>
              <a:pathLst>
                <a:path w="59" h="30">
                  <a:moveTo>
                    <a:pt x="0" y="0"/>
                  </a:moveTo>
                  <a:lnTo>
                    <a:pt x="59" y="3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69" name="Line 243"/>
            <p:cNvSpPr>
              <a:spLocks noChangeShapeType="1"/>
            </p:cNvSpPr>
            <p:nvPr/>
          </p:nvSpPr>
          <p:spPr bwMode="auto">
            <a:xfrm flipH="1" flipV="1">
              <a:off x="7808878" y="4573582"/>
              <a:ext cx="22230" cy="17462"/>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70" name="Oval 244"/>
            <p:cNvSpPr>
              <a:spLocks noChangeArrowheads="1"/>
            </p:cNvSpPr>
            <p:nvPr/>
          </p:nvSpPr>
          <p:spPr bwMode="auto">
            <a:xfrm>
              <a:off x="7650098" y="4470395"/>
              <a:ext cx="31756"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71" name="Line 245"/>
            <p:cNvSpPr>
              <a:spLocks noChangeShapeType="1"/>
            </p:cNvSpPr>
            <p:nvPr/>
          </p:nvSpPr>
          <p:spPr bwMode="auto">
            <a:xfrm>
              <a:off x="7754892" y="4540244"/>
              <a:ext cx="53984" cy="34925"/>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72" name="Oval 246"/>
            <p:cNvSpPr>
              <a:spLocks noChangeArrowheads="1"/>
            </p:cNvSpPr>
            <p:nvPr/>
          </p:nvSpPr>
          <p:spPr bwMode="auto">
            <a:xfrm>
              <a:off x="7827930" y="4584694"/>
              <a:ext cx="30167"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73" name="Oval 247"/>
            <p:cNvSpPr>
              <a:spLocks noChangeArrowheads="1"/>
            </p:cNvSpPr>
            <p:nvPr/>
          </p:nvSpPr>
          <p:spPr bwMode="auto">
            <a:xfrm>
              <a:off x="4992148" y="2646359"/>
              <a:ext cx="2381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74" name="Oval 248"/>
            <p:cNvSpPr>
              <a:spLocks noChangeArrowheads="1"/>
            </p:cNvSpPr>
            <p:nvPr/>
          </p:nvSpPr>
          <p:spPr bwMode="auto">
            <a:xfrm>
              <a:off x="5390680" y="3090859"/>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75" name="Oval 249"/>
            <p:cNvSpPr>
              <a:spLocks noChangeArrowheads="1"/>
            </p:cNvSpPr>
            <p:nvPr/>
          </p:nvSpPr>
          <p:spPr bwMode="auto">
            <a:xfrm>
              <a:off x="5439902" y="3224208"/>
              <a:ext cx="2381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76" name="Oval 250"/>
            <p:cNvSpPr>
              <a:spLocks noChangeArrowheads="1"/>
            </p:cNvSpPr>
            <p:nvPr/>
          </p:nvSpPr>
          <p:spPr bwMode="auto">
            <a:xfrm>
              <a:off x="5003261" y="4049708"/>
              <a:ext cx="23818"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77" name="Oval 251"/>
            <p:cNvSpPr>
              <a:spLocks noChangeArrowheads="1"/>
            </p:cNvSpPr>
            <p:nvPr/>
          </p:nvSpPr>
          <p:spPr bwMode="auto">
            <a:xfrm>
              <a:off x="5271598" y="4144958"/>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78" name="Oval 252"/>
            <p:cNvSpPr>
              <a:spLocks noChangeArrowheads="1"/>
            </p:cNvSpPr>
            <p:nvPr/>
          </p:nvSpPr>
          <p:spPr bwMode="auto">
            <a:xfrm>
              <a:off x="6583107" y="3886195"/>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79" name="Freeform 253"/>
            <p:cNvSpPr>
              <a:spLocks/>
            </p:cNvSpPr>
            <p:nvPr/>
          </p:nvSpPr>
          <p:spPr bwMode="auto">
            <a:xfrm>
              <a:off x="6097245" y="3659183"/>
              <a:ext cx="203238" cy="82550"/>
            </a:xfrm>
            <a:custGeom>
              <a:avLst/>
              <a:gdLst>
                <a:gd name="T0" fmla="*/ 0 w 139"/>
                <a:gd name="T1" fmla="*/ 0 h 51"/>
                <a:gd name="T2" fmla="*/ 11191627 w 139"/>
                <a:gd name="T3" fmla="*/ 53508292 h 51"/>
                <a:gd name="T4" fmla="*/ 11191627 w 139"/>
                <a:gd name="T5" fmla="*/ 90731593 h 51"/>
                <a:gd name="T6" fmla="*/ 11191627 w 139"/>
                <a:gd name="T7" fmla="*/ 118648255 h 51"/>
                <a:gd name="T8" fmla="*/ 0 60000 65536"/>
                <a:gd name="T9" fmla="*/ 0 60000 65536"/>
                <a:gd name="T10" fmla="*/ 0 60000 65536"/>
                <a:gd name="T11" fmla="*/ 0 60000 65536"/>
                <a:gd name="T12" fmla="*/ 0 w 139"/>
                <a:gd name="T13" fmla="*/ 0 h 51"/>
                <a:gd name="T14" fmla="*/ 139 w 139"/>
                <a:gd name="T15" fmla="*/ 51 h 51"/>
              </a:gdLst>
              <a:ahLst/>
              <a:cxnLst>
                <a:cxn ang="T8">
                  <a:pos x="T0" y="T1"/>
                </a:cxn>
                <a:cxn ang="T9">
                  <a:pos x="T2" y="T3"/>
                </a:cxn>
                <a:cxn ang="T10">
                  <a:pos x="T4" y="T5"/>
                </a:cxn>
                <a:cxn ang="T11">
                  <a:pos x="T6" y="T7"/>
                </a:cxn>
              </a:cxnLst>
              <a:rect l="T12" t="T13" r="T14" b="T15"/>
              <a:pathLst>
                <a:path w="139" h="51">
                  <a:moveTo>
                    <a:pt x="0" y="0"/>
                  </a:moveTo>
                  <a:lnTo>
                    <a:pt x="42" y="23"/>
                  </a:lnTo>
                  <a:lnTo>
                    <a:pt x="101" y="39"/>
                  </a:lnTo>
                  <a:lnTo>
                    <a:pt x="139" y="5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680" name="Line 254"/>
            <p:cNvSpPr>
              <a:spLocks noChangeShapeType="1"/>
            </p:cNvSpPr>
            <p:nvPr/>
          </p:nvSpPr>
          <p:spPr bwMode="auto">
            <a:xfrm>
              <a:off x="6297305" y="3740145"/>
              <a:ext cx="63511" cy="68263"/>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81" name="Line 255"/>
            <p:cNvSpPr>
              <a:spLocks noChangeShapeType="1"/>
            </p:cNvSpPr>
            <p:nvPr/>
          </p:nvSpPr>
          <p:spPr bwMode="auto">
            <a:xfrm flipH="1" flipV="1">
              <a:off x="6357642" y="3808408"/>
              <a:ext cx="90503" cy="177800"/>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86" name="Freeform 256"/>
            <p:cNvSpPr>
              <a:spLocks/>
            </p:cNvSpPr>
            <p:nvPr/>
          </p:nvSpPr>
          <p:spPr bwMode="auto">
            <a:xfrm>
              <a:off x="6446835" y="6191242"/>
              <a:ext cx="106362" cy="28575"/>
            </a:xfrm>
            <a:custGeom>
              <a:avLst/>
              <a:gdLst>
                <a:gd name="T0" fmla="*/ 0 w 73"/>
                <a:gd name="T1" fmla="*/ 2147483647 h 18"/>
                <a:gd name="T2" fmla="*/ 2147483647 w 73"/>
                <a:gd name="T3" fmla="*/ 0 h 18"/>
                <a:gd name="T4" fmla="*/ 2147483647 w 73"/>
                <a:gd name="T5" fmla="*/ 2147483647 h 18"/>
                <a:gd name="T6" fmla="*/ 0 60000 65536"/>
                <a:gd name="T7" fmla="*/ 0 60000 65536"/>
                <a:gd name="T8" fmla="*/ 0 60000 65536"/>
                <a:gd name="T9" fmla="*/ 0 w 73"/>
                <a:gd name="T10" fmla="*/ 0 h 18"/>
                <a:gd name="T11" fmla="*/ 73 w 73"/>
                <a:gd name="T12" fmla="*/ 18 h 18"/>
              </a:gdLst>
              <a:ahLst/>
              <a:cxnLst>
                <a:cxn ang="T6">
                  <a:pos x="T0" y="T1"/>
                </a:cxn>
                <a:cxn ang="T7">
                  <a:pos x="T2" y="T3"/>
                </a:cxn>
                <a:cxn ang="T8">
                  <a:pos x="T4" y="T5"/>
                </a:cxn>
              </a:cxnLst>
              <a:rect l="T9" t="T10" r="T11" b="T12"/>
              <a:pathLst>
                <a:path w="73" h="18">
                  <a:moveTo>
                    <a:pt x="0" y="18"/>
                  </a:moveTo>
                  <a:lnTo>
                    <a:pt x="47" y="0"/>
                  </a:lnTo>
                  <a:lnTo>
                    <a:pt x="73" y="16"/>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687" name="Oval 257"/>
            <p:cNvSpPr>
              <a:spLocks noChangeArrowheads="1"/>
            </p:cNvSpPr>
            <p:nvPr/>
          </p:nvSpPr>
          <p:spPr bwMode="auto">
            <a:xfrm>
              <a:off x="2974974" y="5562594"/>
              <a:ext cx="25400" cy="2857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688" name="Oval 258"/>
            <p:cNvSpPr>
              <a:spLocks noChangeArrowheads="1"/>
            </p:cNvSpPr>
            <p:nvPr/>
          </p:nvSpPr>
          <p:spPr bwMode="auto">
            <a:xfrm>
              <a:off x="2989262" y="5641968"/>
              <a:ext cx="23812" cy="26987"/>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689" name="Oval 259"/>
            <p:cNvSpPr>
              <a:spLocks noChangeArrowheads="1"/>
            </p:cNvSpPr>
            <p:nvPr/>
          </p:nvSpPr>
          <p:spPr bwMode="auto">
            <a:xfrm>
              <a:off x="3455988" y="4451345"/>
              <a:ext cx="30163" cy="3492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690" name="Oval 260"/>
            <p:cNvSpPr>
              <a:spLocks noChangeArrowheads="1"/>
            </p:cNvSpPr>
            <p:nvPr/>
          </p:nvSpPr>
          <p:spPr bwMode="auto">
            <a:xfrm>
              <a:off x="2870200" y="4516432"/>
              <a:ext cx="25400" cy="2857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691" name="Oval 261"/>
            <p:cNvSpPr>
              <a:spLocks noChangeArrowheads="1"/>
            </p:cNvSpPr>
            <p:nvPr/>
          </p:nvSpPr>
          <p:spPr bwMode="auto">
            <a:xfrm>
              <a:off x="7040561" y="5643556"/>
              <a:ext cx="30163" cy="33337"/>
            </a:xfrm>
            <a:prstGeom prst="ellipse">
              <a:avLst/>
            </a:prstGeom>
            <a:solidFill>
              <a:srgbClr val="FFFFFF"/>
            </a:solidFill>
            <a:ln w="6350">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570" name="Oval 262"/>
            <p:cNvSpPr>
              <a:spLocks noChangeArrowheads="1"/>
            </p:cNvSpPr>
            <p:nvPr/>
          </p:nvSpPr>
          <p:spPr bwMode="auto">
            <a:xfrm>
              <a:off x="6724420" y="4657718"/>
              <a:ext cx="28580"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93" name="Oval 263"/>
            <p:cNvSpPr>
              <a:spLocks noChangeArrowheads="1"/>
            </p:cNvSpPr>
            <p:nvPr/>
          </p:nvSpPr>
          <p:spPr bwMode="auto">
            <a:xfrm>
              <a:off x="6446835" y="6948479"/>
              <a:ext cx="31751" cy="33337"/>
            </a:xfrm>
            <a:prstGeom prst="ellipse">
              <a:avLst/>
            </a:prstGeom>
            <a:solidFill>
              <a:srgbClr val="FFFFFF"/>
            </a:solidFill>
            <a:ln w="6350">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581" name="Oval 264"/>
            <p:cNvSpPr>
              <a:spLocks noChangeArrowheads="1"/>
            </p:cNvSpPr>
            <p:nvPr/>
          </p:nvSpPr>
          <p:spPr bwMode="auto">
            <a:xfrm>
              <a:off x="5117581" y="3933820"/>
              <a:ext cx="23818"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582" name="Oval 265"/>
            <p:cNvSpPr>
              <a:spLocks noChangeArrowheads="1"/>
            </p:cNvSpPr>
            <p:nvPr/>
          </p:nvSpPr>
          <p:spPr bwMode="auto">
            <a:xfrm>
              <a:off x="5077887" y="3881433"/>
              <a:ext cx="2381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92" name="Oval 266"/>
            <p:cNvSpPr>
              <a:spLocks noChangeArrowheads="1"/>
            </p:cNvSpPr>
            <p:nvPr/>
          </p:nvSpPr>
          <p:spPr bwMode="auto">
            <a:xfrm>
              <a:off x="5096942" y="3852858"/>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583" name="Line 267"/>
            <p:cNvSpPr>
              <a:spLocks noChangeShapeType="1"/>
            </p:cNvSpPr>
            <p:nvPr/>
          </p:nvSpPr>
          <p:spPr bwMode="auto">
            <a:xfrm>
              <a:off x="4112515" y="2589210"/>
              <a:ext cx="46046" cy="44450"/>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94" name="Oval 268"/>
            <p:cNvSpPr>
              <a:spLocks noChangeArrowheads="1"/>
            </p:cNvSpPr>
            <p:nvPr/>
          </p:nvSpPr>
          <p:spPr bwMode="auto">
            <a:xfrm>
              <a:off x="2646988" y="2238372"/>
              <a:ext cx="26994" cy="2698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95" name="Oval 269"/>
            <p:cNvSpPr>
              <a:spLocks noChangeArrowheads="1"/>
            </p:cNvSpPr>
            <p:nvPr/>
          </p:nvSpPr>
          <p:spPr bwMode="auto">
            <a:xfrm>
              <a:off x="2632699" y="1658935"/>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00" name="Oval 270"/>
            <p:cNvSpPr>
              <a:spLocks noChangeArrowheads="1"/>
            </p:cNvSpPr>
            <p:nvPr/>
          </p:nvSpPr>
          <p:spPr bwMode="auto">
            <a:xfrm>
              <a:off x="2832100" y="1111248"/>
              <a:ext cx="25400" cy="2857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697" name="Oval 271"/>
            <p:cNvSpPr>
              <a:spLocks noChangeArrowheads="1"/>
            </p:cNvSpPr>
            <p:nvPr/>
          </p:nvSpPr>
          <p:spPr bwMode="auto">
            <a:xfrm>
              <a:off x="4269705" y="1179511"/>
              <a:ext cx="23818"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98" name="Oval 272"/>
            <p:cNvSpPr>
              <a:spLocks noChangeArrowheads="1"/>
            </p:cNvSpPr>
            <p:nvPr/>
          </p:nvSpPr>
          <p:spPr bwMode="auto">
            <a:xfrm>
              <a:off x="2543784" y="2500309"/>
              <a:ext cx="31756" cy="3333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03" name="Oval 273"/>
            <p:cNvSpPr>
              <a:spLocks noChangeArrowheads="1"/>
            </p:cNvSpPr>
            <p:nvPr/>
          </p:nvSpPr>
          <p:spPr bwMode="auto">
            <a:xfrm>
              <a:off x="3695698" y="860422"/>
              <a:ext cx="26988" cy="2857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704" name="Oval 274"/>
            <p:cNvSpPr>
              <a:spLocks noChangeArrowheads="1"/>
            </p:cNvSpPr>
            <p:nvPr/>
          </p:nvSpPr>
          <p:spPr bwMode="auto">
            <a:xfrm>
              <a:off x="4660898" y="450848"/>
              <a:ext cx="23813" cy="2857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705" name="Oval 275"/>
            <p:cNvSpPr>
              <a:spLocks noChangeArrowheads="1"/>
            </p:cNvSpPr>
            <p:nvPr/>
          </p:nvSpPr>
          <p:spPr bwMode="auto">
            <a:xfrm>
              <a:off x="4167187" y="527048"/>
              <a:ext cx="23812" cy="26987"/>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702" name="Oval 276"/>
            <p:cNvSpPr>
              <a:spLocks noChangeArrowheads="1"/>
            </p:cNvSpPr>
            <p:nvPr/>
          </p:nvSpPr>
          <p:spPr bwMode="auto">
            <a:xfrm>
              <a:off x="5555811" y="3613144"/>
              <a:ext cx="30168"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08" name="Oval 277"/>
            <p:cNvSpPr>
              <a:spLocks noChangeArrowheads="1"/>
            </p:cNvSpPr>
            <p:nvPr/>
          </p:nvSpPr>
          <p:spPr bwMode="auto">
            <a:xfrm>
              <a:off x="6030558" y="3935407"/>
              <a:ext cx="30167"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10" name="Oval 278"/>
            <p:cNvSpPr>
              <a:spLocks noChangeArrowheads="1"/>
            </p:cNvSpPr>
            <p:nvPr/>
          </p:nvSpPr>
          <p:spPr bwMode="auto">
            <a:xfrm>
              <a:off x="4677766" y="3392483"/>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11" name="Freeform 279"/>
            <p:cNvSpPr>
              <a:spLocks/>
            </p:cNvSpPr>
            <p:nvPr/>
          </p:nvSpPr>
          <p:spPr bwMode="auto">
            <a:xfrm>
              <a:off x="5149337" y="904873"/>
              <a:ext cx="57160" cy="112712"/>
            </a:xfrm>
            <a:custGeom>
              <a:avLst/>
              <a:gdLst>
                <a:gd name="T0" fmla="*/ 0 w 39"/>
                <a:gd name="T1" fmla="*/ 0 h 69"/>
                <a:gd name="T2" fmla="*/ 11244949 w 39"/>
                <a:gd name="T3" fmla="*/ 18611544 h 69"/>
                <a:gd name="T4" fmla="*/ 11244949 w 39"/>
                <a:gd name="T5" fmla="*/ 88402795 h 69"/>
                <a:gd name="T6" fmla="*/ 11244949 w 39"/>
                <a:gd name="T7" fmla="*/ 160522323 h 69"/>
                <a:gd name="T8" fmla="*/ 0 60000 65536"/>
                <a:gd name="T9" fmla="*/ 0 60000 65536"/>
                <a:gd name="T10" fmla="*/ 0 60000 65536"/>
                <a:gd name="T11" fmla="*/ 0 60000 65536"/>
                <a:gd name="T12" fmla="*/ 0 w 39"/>
                <a:gd name="T13" fmla="*/ 0 h 69"/>
                <a:gd name="T14" fmla="*/ 39 w 39"/>
                <a:gd name="T15" fmla="*/ 69 h 69"/>
              </a:gdLst>
              <a:ahLst/>
              <a:cxnLst>
                <a:cxn ang="T8">
                  <a:pos x="T0" y="T1"/>
                </a:cxn>
                <a:cxn ang="T9">
                  <a:pos x="T2" y="T3"/>
                </a:cxn>
                <a:cxn ang="T10">
                  <a:pos x="T4" y="T5"/>
                </a:cxn>
                <a:cxn ang="T11">
                  <a:pos x="T6" y="T7"/>
                </a:cxn>
              </a:cxnLst>
              <a:rect l="T12" t="T13" r="T14" b="T15"/>
              <a:pathLst>
                <a:path w="39" h="69">
                  <a:moveTo>
                    <a:pt x="0" y="0"/>
                  </a:moveTo>
                  <a:lnTo>
                    <a:pt x="33" y="8"/>
                  </a:lnTo>
                  <a:lnTo>
                    <a:pt x="39" y="38"/>
                  </a:lnTo>
                  <a:lnTo>
                    <a:pt x="21" y="69"/>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06" name="Line 280"/>
            <p:cNvSpPr>
              <a:spLocks noChangeShapeType="1"/>
            </p:cNvSpPr>
            <p:nvPr/>
          </p:nvSpPr>
          <p:spPr bwMode="auto">
            <a:xfrm flipH="1">
              <a:off x="5166804" y="922336"/>
              <a:ext cx="31756" cy="34925"/>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07" name="Line 281"/>
            <p:cNvSpPr>
              <a:spLocks noChangeShapeType="1"/>
            </p:cNvSpPr>
            <p:nvPr/>
          </p:nvSpPr>
          <p:spPr bwMode="auto">
            <a:xfrm flipV="1">
              <a:off x="5250955" y="1049336"/>
              <a:ext cx="26994" cy="55562"/>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08" name="Freeform 282"/>
            <p:cNvSpPr>
              <a:spLocks/>
            </p:cNvSpPr>
            <p:nvPr/>
          </p:nvSpPr>
          <p:spPr bwMode="auto">
            <a:xfrm>
              <a:off x="5333520" y="1138236"/>
              <a:ext cx="133374" cy="111125"/>
            </a:xfrm>
            <a:custGeom>
              <a:avLst/>
              <a:gdLst>
                <a:gd name="T0" fmla="*/ 2815951 w 105"/>
                <a:gd name="T1" fmla="*/ 7449439 h 76"/>
                <a:gd name="T2" fmla="*/ 2815951 w 105"/>
                <a:gd name="T3" fmla="*/ 7449439 h 76"/>
                <a:gd name="T4" fmla="*/ 2815951 w 105"/>
                <a:gd name="T5" fmla="*/ 7449439 h 76"/>
                <a:gd name="T6" fmla="*/ 2815951 w 105"/>
                <a:gd name="T7" fmla="*/ 0 h 76"/>
                <a:gd name="T8" fmla="*/ 0 w 105"/>
                <a:gd name="T9" fmla="*/ 1863089 h 76"/>
                <a:gd name="T10" fmla="*/ 0 60000 65536"/>
                <a:gd name="T11" fmla="*/ 0 60000 65536"/>
                <a:gd name="T12" fmla="*/ 0 60000 65536"/>
                <a:gd name="T13" fmla="*/ 0 60000 65536"/>
                <a:gd name="T14" fmla="*/ 0 60000 65536"/>
                <a:gd name="T15" fmla="*/ 0 w 105"/>
                <a:gd name="T16" fmla="*/ 0 h 76"/>
                <a:gd name="T17" fmla="*/ 105 w 105"/>
                <a:gd name="T18" fmla="*/ 76 h 76"/>
              </a:gdLst>
              <a:ahLst/>
              <a:cxnLst>
                <a:cxn ang="T10">
                  <a:pos x="T0" y="T1"/>
                </a:cxn>
                <a:cxn ang="T11">
                  <a:pos x="T2" y="T3"/>
                </a:cxn>
                <a:cxn ang="T12">
                  <a:pos x="T4" y="T5"/>
                </a:cxn>
                <a:cxn ang="T13">
                  <a:pos x="T6" y="T7"/>
                </a:cxn>
                <a:cxn ang="T14">
                  <a:pos x="T8" y="T9"/>
                </a:cxn>
              </a:cxnLst>
              <a:rect l="T15" t="T16" r="T17" b="T18"/>
              <a:pathLst>
                <a:path w="105" h="76">
                  <a:moveTo>
                    <a:pt x="93" y="76"/>
                  </a:moveTo>
                  <a:lnTo>
                    <a:pt x="105" y="68"/>
                  </a:lnTo>
                  <a:lnTo>
                    <a:pt x="77" y="27"/>
                  </a:lnTo>
                  <a:lnTo>
                    <a:pt x="55" y="0"/>
                  </a:lnTo>
                  <a:lnTo>
                    <a:pt x="0" y="1"/>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09" name="Oval 283"/>
            <p:cNvSpPr>
              <a:spLocks noChangeArrowheads="1"/>
            </p:cNvSpPr>
            <p:nvPr/>
          </p:nvSpPr>
          <p:spPr bwMode="auto">
            <a:xfrm>
              <a:off x="5438314" y="1187447"/>
              <a:ext cx="23818" cy="2698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10" name="Freeform 284"/>
            <p:cNvSpPr>
              <a:spLocks/>
            </p:cNvSpPr>
            <p:nvPr/>
          </p:nvSpPr>
          <p:spPr bwMode="auto">
            <a:xfrm>
              <a:off x="5023903" y="1100136"/>
              <a:ext cx="265159" cy="90487"/>
            </a:xfrm>
            <a:custGeom>
              <a:avLst/>
              <a:gdLst>
                <a:gd name="T0" fmla="*/ 0 w 182"/>
                <a:gd name="T1" fmla="*/ 127952902 h 55"/>
                <a:gd name="T2" fmla="*/ 11244850 w 182"/>
                <a:gd name="T3" fmla="*/ 16284944 h 55"/>
                <a:gd name="T4" fmla="*/ 11244850 w 182"/>
                <a:gd name="T5" fmla="*/ 30243235 h 55"/>
                <a:gd name="T6" fmla="*/ 11244850 w 182"/>
                <a:gd name="T7" fmla="*/ 0 h 55"/>
                <a:gd name="T8" fmla="*/ 0 60000 65536"/>
                <a:gd name="T9" fmla="*/ 0 60000 65536"/>
                <a:gd name="T10" fmla="*/ 0 60000 65536"/>
                <a:gd name="T11" fmla="*/ 0 60000 65536"/>
                <a:gd name="T12" fmla="*/ 0 w 182"/>
                <a:gd name="T13" fmla="*/ 0 h 55"/>
                <a:gd name="T14" fmla="*/ 182 w 182"/>
                <a:gd name="T15" fmla="*/ 55 h 55"/>
              </a:gdLst>
              <a:ahLst/>
              <a:cxnLst>
                <a:cxn ang="T8">
                  <a:pos x="T0" y="T1"/>
                </a:cxn>
                <a:cxn ang="T9">
                  <a:pos x="T2" y="T3"/>
                </a:cxn>
                <a:cxn ang="T10">
                  <a:pos x="T4" y="T5"/>
                </a:cxn>
                <a:cxn ang="T11">
                  <a:pos x="T6" y="T7"/>
                </a:cxn>
              </a:cxnLst>
              <a:rect l="T12" t="T13" r="T14" b="T15"/>
              <a:pathLst>
                <a:path w="182" h="55">
                  <a:moveTo>
                    <a:pt x="0" y="55"/>
                  </a:moveTo>
                  <a:lnTo>
                    <a:pt x="74" y="7"/>
                  </a:lnTo>
                  <a:lnTo>
                    <a:pt x="138" y="13"/>
                  </a:lnTo>
                  <a:lnTo>
                    <a:pt x="182"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11" name="Freeform 285"/>
            <p:cNvSpPr>
              <a:spLocks/>
            </p:cNvSpPr>
            <p:nvPr/>
          </p:nvSpPr>
          <p:spPr bwMode="auto">
            <a:xfrm>
              <a:off x="7099136" y="4310057"/>
              <a:ext cx="50808" cy="55562"/>
            </a:xfrm>
            <a:custGeom>
              <a:avLst/>
              <a:gdLst>
                <a:gd name="T0" fmla="*/ 0 w 35"/>
                <a:gd name="T1" fmla="*/ 0 h 34"/>
                <a:gd name="T2" fmla="*/ 9192632 w 35"/>
                <a:gd name="T3" fmla="*/ 13958163 h 34"/>
                <a:gd name="T4" fmla="*/ 9192632 w 35"/>
                <a:gd name="T5" fmla="*/ 79097342 h 34"/>
                <a:gd name="T6" fmla="*/ 0 60000 65536"/>
                <a:gd name="T7" fmla="*/ 0 60000 65536"/>
                <a:gd name="T8" fmla="*/ 0 60000 65536"/>
                <a:gd name="T9" fmla="*/ 0 w 35"/>
                <a:gd name="T10" fmla="*/ 0 h 34"/>
                <a:gd name="T11" fmla="*/ 35 w 35"/>
                <a:gd name="T12" fmla="*/ 34 h 34"/>
              </a:gdLst>
              <a:ahLst/>
              <a:cxnLst>
                <a:cxn ang="T6">
                  <a:pos x="T0" y="T1"/>
                </a:cxn>
                <a:cxn ang="T7">
                  <a:pos x="T2" y="T3"/>
                </a:cxn>
                <a:cxn ang="T8">
                  <a:pos x="T4" y="T5"/>
                </a:cxn>
              </a:cxnLst>
              <a:rect l="T9" t="T10" r="T11" b="T12"/>
              <a:pathLst>
                <a:path w="35" h="34">
                  <a:moveTo>
                    <a:pt x="0" y="0"/>
                  </a:moveTo>
                  <a:lnTo>
                    <a:pt x="18" y="6"/>
                  </a:lnTo>
                  <a:lnTo>
                    <a:pt x="35" y="3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12" name="Freeform 286"/>
            <p:cNvSpPr>
              <a:spLocks/>
            </p:cNvSpPr>
            <p:nvPr/>
          </p:nvSpPr>
          <p:spPr bwMode="auto">
            <a:xfrm>
              <a:off x="5862253" y="4289419"/>
              <a:ext cx="65099" cy="19050"/>
            </a:xfrm>
            <a:custGeom>
              <a:avLst/>
              <a:gdLst>
                <a:gd name="T0" fmla="*/ 0 w 45"/>
                <a:gd name="T1" fmla="*/ 2326569 h 12"/>
                <a:gd name="T2" fmla="*/ 9128943 w 45"/>
                <a:gd name="T3" fmla="*/ 27915570 h 12"/>
                <a:gd name="T4" fmla="*/ 9128943 w 45"/>
                <a:gd name="T5" fmla="*/ 0 h 12"/>
                <a:gd name="T6" fmla="*/ 0 60000 65536"/>
                <a:gd name="T7" fmla="*/ 0 60000 65536"/>
                <a:gd name="T8" fmla="*/ 0 60000 65536"/>
                <a:gd name="T9" fmla="*/ 0 w 45"/>
                <a:gd name="T10" fmla="*/ 0 h 12"/>
                <a:gd name="T11" fmla="*/ 45 w 45"/>
                <a:gd name="T12" fmla="*/ 12 h 12"/>
              </a:gdLst>
              <a:ahLst/>
              <a:cxnLst>
                <a:cxn ang="T6">
                  <a:pos x="T0" y="T1"/>
                </a:cxn>
                <a:cxn ang="T7">
                  <a:pos x="T2" y="T3"/>
                </a:cxn>
                <a:cxn ang="T8">
                  <a:pos x="T4" y="T5"/>
                </a:cxn>
              </a:cxnLst>
              <a:rect l="T9" t="T10" r="T11" b="T12"/>
              <a:pathLst>
                <a:path w="45" h="12">
                  <a:moveTo>
                    <a:pt x="0" y="1"/>
                  </a:moveTo>
                  <a:lnTo>
                    <a:pt x="14" y="12"/>
                  </a:lnTo>
                  <a:lnTo>
                    <a:pt x="45"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13" name="Line 287"/>
            <p:cNvSpPr>
              <a:spLocks noChangeShapeType="1"/>
            </p:cNvSpPr>
            <p:nvPr/>
          </p:nvSpPr>
          <p:spPr bwMode="auto">
            <a:xfrm>
              <a:off x="5882894" y="4254495"/>
              <a:ext cx="63511" cy="3492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14" name="Line 288"/>
            <p:cNvSpPr>
              <a:spLocks noChangeShapeType="1"/>
            </p:cNvSpPr>
            <p:nvPr/>
          </p:nvSpPr>
          <p:spPr bwMode="auto">
            <a:xfrm flipH="1">
              <a:off x="5906710" y="4286244"/>
              <a:ext cx="23816" cy="87313"/>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15" name="Line 289"/>
            <p:cNvSpPr>
              <a:spLocks noChangeShapeType="1"/>
            </p:cNvSpPr>
            <p:nvPr/>
          </p:nvSpPr>
          <p:spPr bwMode="auto">
            <a:xfrm flipV="1">
              <a:off x="5841611" y="4265608"/>
              <a:ext cx="39695" cy="5397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16" name="Freeform 290"/>
            <p:cNvSpPr>
              <a:spLocks/>
            </p:cNvSpPr>
            <p:nvPr/>
          </p:nvSpPr>
          <p:spPr bwMode="auto">
            <a:xfrm>
              <a:off x="3267813" y="1266823"/>
              <a:ext cx="55572" cy="52388"/>
            </a:xfrm>
            <a:custGeom>
              <a:avLst/>
              <a:gdLst>
                <a:gd name="T0" fmla="*/ 17713609 w 37"/>
                <a:gd name="T1" fmla="*/ 74446547 h 32"/>
                <a:gd name="T2" fmla="*/ 17713609 w 37"/>
                <a:gd name="T3" fmla="*/ 13958320 h 32"/>
                <a:gd name="T4" fmla="*/ 0 w 37"/>
                <a:gd name="T5" fmla="*/ 0 h 32"/>
                <a:gd name="T6" fmla="*/ 0 60000 65536"/>
                <a:gd name="T7" fmla="*/ 0 60000 65536"/>
                <a:gd name="T8" fmla="*/ 0 60000 65536"/>
                <a:gd name="T9" fmla="*/ 0 w 37"/>
                <a:gd name="T10" fmla="*/ 0 h 32"/>
                <a:gd name="T11" fmla="*/ 37 w 37"/>
                <a:gd name="T12" fmla="*/ 32 h 32"/>
              </a:gdLst>
              <a:ahLst/>
              <a:cxnLst>
                <a:cxn ang="T6">
                  <a:pos x="T0" y="T1"/>
                </a:cxn>
                <a:cxn ang="T7">
                  <a:pos x="T2" y="T3"/>
                </a:cxn>
                <a:cxn ang="T8">
                  <a:pos x="T4" y="T5"/>
                </a:cxn>
              </a:cxnLst>
              <a:rect l="T9" t="T10" r="T11" b="T12"/>
              <a:pathLst>
                <a:path w="37" h="32">
                  <a:moveTo>
                    <a:pt x="37" y="32"/>
                  </a:moveTo>
                  <a:lnTo>
                    <a:pt x="15" y="6"/>
                  </a:lnTo>
                  <a:lnTo>
                    <a:pt x="0"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17" name="Freeform 291"/>
            <p:cNvSpPr>
              <a:spLocks/>
            </p:cNvSpPr>
            <p:nvPr/>
          </p:nvSpPr>
          <p:spPr bwMode="auto">
            <a:xfrm>
              <a:off x="3728271" y="1339847"/>
              <a:ext cx="363601" cy="69851"/>
            </a:xfrm>
            <a:custGeom>
              <a:avLst/>
              <a:gdLst>
                <a:gd name="T0" fmla="*/ 0 w 249"/>
                <a:gd name="T1" fmla="*/ 0 h 43"/>
                <a:gd name="T2" fmla="*/ 11259701 w 249"/>
                <a:gd name="T3" fmla="*/ 88404315 h 43"/>
                <a:gd name="T4" fmla="*/ 11259701 w 249"/>
                <a:gd name="T5" fmla="*/ 93055973 h 43"/>
                <a:gd name="T6" fmla="*/ 11259701 w 249"/>
                <a:gd name="T7" fmla="*/ 95382617 h 43"/>
                <a:gd name="T8" fmla="*/ 11259701 w 249"/>
                <a:gd name="T9" fmla="*/ 97709260 h 43"/>
                <a:gd name="T10" fmla="*/ 11259701 w 249"/>
                <a:gd name="T11" fmla="*/ 95382617 h 43"/>
                <a:gd name="T12" fmla="*/ 11259701 w 249"/>
                <a:gd name="T13" fmla="*/ 95382617 h 43"/>
                <a:gd name="T14" fmla="*/ 11259701 w 249"/>
                <a:gd name="T15" fmla="*/ 100035904 h 43"/>
                <a:gd name="T16" fmla="*/ 0 60000 65536"/>
                <a:gd name="T17" fmla="*/ 0 60000 65536"/>
                <a:gd name="T18" fmla="*/ 0 60000 65536"/>
                <a:gd name="T19" fmla="*/ 0 60000 65536"/>
                <a:gd name="T20" fmla="*/ 0 60000 65536"/>
                <a:gd name="T21" fmla="*/ 0 60000 65536"/>
                <a:gd name="T22" fmla="*/ 0 60000 65536"/>
                <a:gd name="T23" fmla="*/ 0 60000 65536"/>
                <a:gd name="T24" fmla="*/ 0 w 249"/>
                <a:gd name="T25" fmla="*/ 0 h 43"/>
                <a:gd name="T26" fmla="*/ 249 w 249"/>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 h="43">
                  <a:moveTo>
                    <a:pt x="0" y="0"/>
                  </a:moveTo>
                  <a:lnTo>
                    <a:pt x="87" y="38"/>
                  </a:lnTo>
                  <a:lnTo>
                    <a:pt x="97" y="40"/>
                  </a:lnTo>
                  <a:lnTo>
                    <a:pt x="108" y="41"/>
                  </a:lnTo>
                  <a:lnTo>
                    <a:pt x="128" y="42"/>
                  </a:lnTo>
                  <a:lnTo>
                    <a:pt x="148" y="41"/>
                  </a:lnTo>
                  <a:lnTo>
                    <a:pt x="169" y="41"/>
                  </a:lnTo>
                  <a:lnTo>
                    <a:pt x="249" y="4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18" name="Line 292"/>
            <p:cNvSpPr>
              <a:spLocks noChangeShapeType="1"/>
            </p:cNvSpPr>
            <p:nvPr/>
          </p:nvSpPr>
          <p:spPr bwMode="auto">
            <a:xfrm flipV="1">
              <a:off x="3545675" y="1625597"/>
              <a:ext cx="96855" cy="39688"/>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19" name="Freeform 293"/>
            <p:cNvSpPr>
              <a:spLocks/>
            </p:cNvSpPr>
            <p:nvPr/>
          </p:nvSpPr>
          <p:spPr bwMode="auto">
            <a:xfrm>
              <a:off x="3488514" y="1544635"/>
              <a:ext cx="150840" cy="63500"/>
            </a:xfrm>
            <a:custGeom>
              <a:avLst/>
              <a:gdLst>
                <a:gd name="T0" fmla="*/ 0 w 104"/>
                <a:gd name="T1" fmla="*/ 16285187 h 39"/>
                <a:gd name="T2" fmla="*/ 11244850 w 104"/>
                <a:gd name="T3" fmla="*/ 0 h 39"/>
                <a:gd name="T4" fmla="*/ 11244850 w 104"/>
                <a:gd name="T5" fmla="*/ 90732685 h 39"/>
                <a:gd name="T6" fmla="*/ 0 60000 65536"/>
                <a:gd name="T7" fmla="*/ 0 60000 65536"/>
                <a:gd name="T8" fmla="*/ 0 60000 65536"/>
                <a:gd name="T9" fmla="*/ 0 w 104"/>
                <a:gd name="T10" fmla="*/ 0 h 39"/>
                <a:gd name="T11" fmla="*/ 104 w 104"/>
                <a:gd name="T12" fmla="*/ 39 h 39"/>
              </a:gdLst>
              <a:ahLst/>
              <a:cxnLst>
                <a:cxn ang="T6">
                  <a:pos x="T0" y="T1"/>
                </a:cxn>
                <a:cxn ang="T7">
                  <a:pos x="T2" y="T3"/>
                </a:cxn>
                <a:cxn ang="T8">
                  <a:pos x="T4" y="T5"/>
                </a:cxn>
              </a:cxnLst>
              <a:rect l="T9" t="T10" r="T11" b="T12"/>
              <a:pathLst>
                <a:path w="104" h="39">
                  <a:moveTo>
                    <a:pt x="0" y="7"/>
                  </a:moveTo>
                  <a:lnTo>
                    <a:pt x="50" y="0"/>
                  </a:lnTo>
                  <a:lnTo>
                    <a:pt x="104" y="39"/>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24" name="Oval 294"/>
            <p:cNvSpPr>
              <a:spLocks noChangeArrowheads="1"/>
            </p:cNvSpPr>
            <p:nvPr/>
          </p:nvSpPr>
          <p:spPr bwMode="auto">
            <a:xfrm>
              <a:off x="6313487" y="6710355"/>
              <a:ext cx="31751" cy="33337"/>
            </a:xfrm>
            <a:prstGeom prst="ellipse">
              <a:avLst/>
            </a:prstGeom>
            <a:solidFill>
              <a:srgbClr val="FFFFFF"/>
            </a:solidFill>
            <a:ln w="6350">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721" name="Freeform 295"/>
            <p:cNvSpPr>
              <a:spLocks/>
            </p:cNvSpPr>
            <p:nvPr/>
          </p:nvSpPr>
          <p:spPr bwMode="auto">
            <a:xfrm>
              <a:off x="4069644" y="1225547"/>
              <a:ext cx="22230" cy="161925"/>
            </a:xfrm>
            <a:custGeom>
              <a:avLst/>
              <a:gdLst>
                <a:gd name="T0" fmla="*/ 6736568 w 16"/>
                <a:gd name="T1" fmla="*/ 0 h 99"/>
                <a:gd name="T2" fmla="*/ 0 w 16"/>
                <a:gd name="T3" fmla="*/ 102363227 h 99"/>
                <a:gd name="T4" fmla="*/ 6736568 w 16"/>
                <a:gd name="T5" fmla="*/ 230316446 h 99"/>
                <a:gd name="T6" fmla="*/ 0 60000 65536"/>
                <a:gd name="T7" fmla="*/ 0 60000 65536"/>
                <a:gd name="T8" fmla="*/ 0 60000 65536"/>
                <a:gd name="T9" fmla="*/ 0 w 16"/>
                <a:gd name="T10" fmla="*/ 0 h 99"/>
                <a:gd name="T11" fmla="*/ 16 w 16"/>
                <a:gd name="T12" fmla="*/ 99 h 99"/>
              </a:gdLst>
              <a:ahLst/>
              <a:cxnLst>
                <a:cxn ang="T6">
                  <a:pos x="T0" y="T1"/>
                </a:cxn>
                <a:cxn ang="T7">
                  <a:pos x="T2" y="T3"/>
                </a:cxn>
                <a:cxn ang="T8">
                  <a:pos x="T4" y="T5"/>
                </a:cxn>
              </a:cxnLst>
              <a:rect l="T9" t="T10" r="T11" b="T12"/>
              <a:pathLst>
                <a:path w="16" h="99">
                  <a:moveTo>
                    <a:pt x="10" y="0"/>
                  </a:moveTo>
                  <a:lnTo>
                    <a:pt x="0" y="44"/>
                  </a:lnTo>
                  <a:lnTo>
                    <a:pt x="16" y="99"/>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22" name="Freeform 296"/>
            <p:cNvSpPr>
              <a:spLocks/>
            </p:cNvSpPr>
            <p:nvPr/>
          </p:nvSpPr>
          <p:spPr bwMode="auto">
            <a:xfrm>
              <a:off x="4379262" y="2559046"/>
              <a:ext cx="541433" cy="892174"/>
            </a:xfrm>
            <a:custGeom>
              <a:avLst/>
              <a:gdLst>
                <a:gd name="T0" fmla="*/ 3738366 w 371"/>
                <a:gd name="T1" fmla="*/ 0 h 548"/>
                <a:gd name="T2" fmla="*/ 0 w 371"/>
                <a:gd name="T3" fmla="*/ 153544738 h 548"/>
                <a:gd name="T4" fmla="*/ 11215098 w 371"/>
                <a:gd name="T5" fmla="*/ 258234554 h 548"/>
                <a:gd name="T6" fmla="*/ 11215098 w 371"/>
                <a:gd name="T7" fmla="*/ 272192870 h 548"/>
                <a:gd name="T8" fmla="*/ 11215098 w 371"/>
                <a:gd name="T9" fmla="*/ 360597712 h 548"/>
                <a:gd name="T10" fmla="*/ 11215098 w 371"/>
                <a:gd name="T11" fmla="*/ 476919187 h 548"/>
                <a:gd name="T12" fmla="*/ 11215098 w 371"/>
                <a:gd name="T13" fmla="*/ 542059082 h 548"/>
                <a:gd name="T14" fmla="*/ 11215098 w 371"/>
                <a:gd name="T15" fmla="*/ 653727242 h 548"/>
                <a:gd name="T16" fmla="*/ 11215098 w 371"/>
                <a:gd name="T17" fmla="*/ 746783770 h 548"/>
                <a:gd name="T18" fmla="*/ 11215098 w 371"/>
                <a:gd name="T19" fmla="*/ 818903638 h 548"/>
                <a:gd name="T20" fmla="*/ 11215098 w 371"/>
                <a:gd name="T21" fmla="*/ 809598637 h 548"/>
                <a:gd name="T22" fmla="*/ 11215098 w 371"/>
                <a:gd name="T23" fmla="*/ 879391848 h 548"/>
                <a:gd name="T24" fmla="*/ 11215098 w 371"/>
                <a:gd name="T25" fmla="*/ 1000365009 h 548"/>
                <a:gd name="T26" fmla="*/ 11215098 w 371"/>
                <a:gd name="T27" fmla="*/ 1093423166 h 548"/>
                <a:gd name="T28" fmla="*/ 11215098 w 371"/>
                <a:gd name="T29" fmla="*/ 1167868063 h 548"/>
                <a:gd name="T30" fmla="*/ 11215098 w 371"/>
                <a:gd name="T31" fmla="*/ 1205091326 h 548"/>
                <a:gd name="T32" fmla="*/ 11215098 w 371"/>
                <a:gd name="T33" fmla="*/ 1274884536 h 5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548"/>
                <a:gd name="T53" fmla="*/ 371 w 371"/>
                <a:gd name="T54" fmla="*/ 548 h 5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548">
                  <a:moveTo>
                    <a:pt x="2" y="0"/>
                  </a:moveTo>
                  <a:lnTo>
                    <a:pt x="0" y="66"/>
                  </a:lnTo>
                  <a:lnTo>
                    <a:pt x="30" y="111"/>
                  </a:lnTo>
                  <a:lnTo>
                    <a:pt x="125" y="117"/>
                  </a:lnTo>
                  <a:lnTo>
                    <a:pt x="153" y="155"/>
                  </a:lnTo>
                  <a:lnTo>
                    <a:pt x="169" y="205"/>
                  </a:lnTo>
                  <a:lnTo>
                    <a:pt x="175" y="233"/>
                  </a:lnTo>
                  <a:lnTo>
                    <a:pt x="137" y="281"/>
                  </a:lnTo>
                  <a:lnTo>
                    <a:pt x="145" y="321"/>
                  </a:lnTo>
                  <a:lnTo>
                    <a:pt x="193" y="352"/>
                  </a:lnTo>
                  <a:lnTo>
                    <a:pt x="292" y="348"/>
                  </a:lnTo>
                  <a:lnTo>
                    <a:pt x="330" y="378"/>
                  </a:lnTo>
                  <a:lnTo>
                    <a:pt x="346" y="430"/>
                  </a:lnTo>
                  <a:lnTo>
                    <a:pt x="292" y="470"/>
                  </a:lnTo>
                  <a:lnTo>
                    <a:pt x="288" y="502"/>
                  </a:lnTo>
                  <a:lnTo>
                    <a:pt x="336" y="518"/>
                  </a:lnTo>
                  <a:lnTo>
                    <a:pt x="371" y="548"/>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23" name="Line 297"/>
            <p:cNvSpPr>
              <a:spLocks noChangeShapeType="1"/>
            </p:cNvSpPr>
            <p:nvPr/>
          </p:nvSpPr>
          <p:spPr bwMode="auto">
            <a:xfrm flipV="1">
              <a:off x="2537433" y="1579561"/>
              <a:ext cx="146076" cy="6508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42" name="Oval 298"/>
            <p:cNvSpPr>
              <a:spLocks noChangeArrowheads="1"/>
            </p:cNvSpPr>
            <p:nvPr/>
          </p:nvSpPr>
          <p:spPr bwMode="auto">
            <a:xfrm>
              <a:off x="3191599" y="1347786"/>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25" name="Line 299"/>
            <p:cNvSpPr>
              <a:spLocks noChangeShapeType="1"/>
            </p:cNvSpPr>
            <p:nvPr/>
          </p:nvSpPr>
          <p:spPr bwMode="auto">
            <a:xfrm>
              <a:off x="2537433" y="1662110"/>
              <a:ext cx="66687" cy="50801"/>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26" name="Line 300"/>
            <p:cNvSpPr>
              <a:spLocks noChangeShapeType="1"/>
            </p:cNvSpPr>
            <p:nvPr/>
          </p:nvSpPr>
          <p:spPr bwMode="auto">
            <a:xfrm>
              <a:off x="2612057" y="1717673"/>
              <a:ext cx="204826" cy="6667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27" name="Line 301"/>
            <p:cNvSpPr>
              <a:spLocks noChangeShapeType="1"/>
            </p:cNvSpPr>
            <p:nvPr/>
          </p:nvSpPr>
          <p:spPr bwMode="auto">
            <a:xfrm flipV="1">
              <a:off x="2816883" y="1770060"/>
              <a:ext cx="173068" cy="1428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28" name="Line 302"/>
            <p:cNvSpPr>
              <a:spLocks noChangeShapeType="1"/>
            </p:cNvSpPr>
            <p:nvPr/>
          </p:nvSpPr>
          <p:spPr bwMode="auto">
            <a:xfrm flipV="1">
              <a:off x="2823234" y="1458911"/>
              <a:ext cx="104794" cy="4762"/>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29" name="Line 303"/>
            <p:cNvSpPr>
              <a:spLocks noChangeShapeType="1"/>
            </p:cNvSpPr>
            <p:nvPr/>
          </p:nvSpPr>
          <p:spPr bwMode="auto">
            <a:xfrm flipV="1">
              <a:off x="2937553" y="1416048"/>
              <a:ext cx="47634" cy="4762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30" name="Line 304"/>
            <p:cNvSpPr>
              <a:spLocks noChangeShapeType="1"/>
            </p:cNvSpPr>
            <p:nvPr/>
          </p:nvSpPr>
          <p:spPr bwMode="auto">
            <a:xfrm>
              <a:off x="2942316" y="1254122"/>
              <a:ext cx="41282" cy="85725"/>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31" name="Line 305"/>
            <p:cNvSpPr>
              <a:spLocks noChangeShapeType="1"/>
            </p:cNvSpPr>
            <p:nvPr/>
          </p:nvSpPr>
          <p:spPr bwMode="auto">
            <a:xfrm>
              <a:off x="2989951" y="1360485"/>
              <a:ext cx="7939" cy="3492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32" name="Line 306"/>
            <p:cNvSpPr>
              <a:spLocks noChangeShapeType="1"/>
            </p:cNvSpPr>
            <p:nvPr/>
          </p:nvSpPr>
          <p:spPr bwMode="auto">
            <a:xfrm flipH="1">
              <a:off x="2993125" y="1295398"/>
              <a:ext cx="14291" cy="49213"/>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33" name="Oval 307"/>
            <p:cNvSpPr>
              <a:spLocks noChangeArrowheads="1"/>
            </p:cNvSpPr>
            <p:nvPr/>
          </p:nvSpPr>
          <p:spPr bwMode="auto">
            <a:xfrm>
              <a:off x="2994715" y="1276348"/>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34" name="Oval 308"/>
            <p:cNvSpPr>
              <a:spLocks noChangeArrowheads="1"/>
            </p:cNvSpPr>
            <p:nvPr/>
          </p:nvSpPr>
          <p:spPr bwMode="auto">
            <a:xfrm>
              <a:off x="2974072" y="1336672"/>
              <a:ext cx="26994"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39" name="Oval 309"/>
            <p:cNvSpPr>
              <a:spLocks noChangeArrowheads="1"/>
            </p:cNvSpPr>
            <p:nvPr/>
          </p:nvSpPr>
          <p:spPr bwMode="auto">
            <a:xfrm>
              <a:off x="2870200" y="992186"/>
              <a:ext cx="25400" cy="2857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740" name="Oval 310"/>
            <p:cNvSpPr>
              <a:spLocks noChangeArrowheads="1"/>
            </p:cNvSpPr>
            <p:nvPr/>
          </p:nvSpPr>
          <p:spPr bwMode="auto">
            <a:xfrm>
              <a:off x="3011487" y="1084261"/>
              <a:ext cx="25400" cy="26987"/>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741" name="Freeform 311"/>
            <p:cNvSpPr>
              <a:spLocks/>
            </p:cNvSpPr>
            <p:nvPr/>
          </p:nvSpPr>
          <p:spPr bwMode="auto">
            <a:xfrm>
              <a:off x="3197225" y="1136648"/>
              <a:ext cx="66674" cy="125413"/>
            </a:xfrm>
            <a:custGeom>
              <a:avLst/>
              <a:gdLst>
                <a:gd name="T0" fmla="*/ 0 w 45"/>
                <a:gd name="T1" fmla="*/ 0 h 77"/>
                <a:gd name="T2" fmla="*/ 2147483647 w 45"/>
                <a:gd name="T3" fmla="*/ 2147483647 h 77"/>
                <a:gd name="T4" fmla="*/ 2147483647 w 45"/>
                <a:gd name="T5" fmla="*/ 2147483647 h 77"/>
                <a:gd name="T6" fmla="*/ 0 60000 65536"/>
                <a:gd name="T7" fmla="*/ 0 60000 65536"/>
                <a:gd name="T8" fmla="*/ 0 60000 65536"/>
                <a:gd name="T9" fmla="*/ 0 w 45"/>
                <a:gd name="T10" fmla="*/ 0 h 77"/>
                <a:gd name="T11" fmla="*/ 45 w 45"/>
                <a:gd name="T12" fmla="*/ 77 h 77"/>
              </a:gdLst>
              <a:ahLst/>
              <a:cxnLst>
                <a:cxn ang="T6">
                  <a:pos x="T0" y="T1"/>
                </a:cxn>
                <a:cxn ang="T7">
                  <a:pos x="T2" y="T3"/>
                </a:cxn>
                <a:cxn ang="T8">
                  <a:pos x="T4" y="T5"/>
                </a:cxn>
              </a:cxnLst>
              <a:rect l="T9" t="T10" r="T11" b="T12"/>
              <a:pathLst>
                <a:path w="45" h="77">
                  <a:moveTo>
                    <a:pt x="0" y="0"/>
                  </a:moveTo>
                  <a:lnTo>
                    <a:pt x="12" y="39"/>
                  </a:lnTo>
                  <a:lnTo>
                    <a:pt x="45" y="77"/>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738" name="Oval 312"/>
            <p:cNvSpPr>
              <a:spLocks noChangeArrowheads="1"/>
            </p:cNvSpPr>
            <p:nvPr/>
          </p:nvSpPr>
          <p:spPr bwMode="auto">
            <a:xfrm>
              <a:off x="3253522" y="1250948"/>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43" name="Oval 313"/>
            <p:cNvSpPr>
              <a:spLocks noChangeArrowheads="1"/>
            </p:cNvSpPr>
            <p:nvPr/>
          </p:nvSpPr>
          <p:spPr bwMode="auto">
            <a:xfrm>
              <a:off x="3187699" y="1128711"/>
              <a:ext cx="23813" cy="26987"/>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643" name="Line 314"/>
            <p:cNvSpPr>
              <a:spLocks noChangeShapeType="1"/>
            </p:cNvSpPr>
            <p:nvPr/>
          </p:nvSpPr>
          <p:spPr bwMode="auto">
            <a:xfrm flipH="1">
              <a:off x="3304332" y="1320797"/>
              <a:ext cx="12701" cy="55562"/>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53" name="Line 315"/>
            <p:cNvSpPr>
              <a:spLocks noChangeShapeType="1"/>
            </p:cNvSpPr>
            <p:nvPr/>
          </p:nvSpPr>
          <p:spPr bwMode="auto">
            <a:xfrm>
              <a:off x="2997890" y="1417635"/>
              <a:ext cx="55572" cy="8572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42" name="Oval 316"/>
            <p:cNvSpPr>
              <a:spLocks noChangeArrowheads="1"/>
            </p:cNvSpPr>
            <p:nvPr/>
          </p:nvSpPr>
          <p:spPr bwMode="auto">
            <a:xfrm>
              <a:off x="2982011" y="1393822"/>
              <a:ext cx="30167"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54" name="Line 317"/>
            <p:cNvSpPr>
              <a:spLocks noChangeShapeType="1"/>
            </p:cNvSpPr>
            <p:nvPr/>
          </p:nvSpPr>
          <p:spPr bwMode="auto">
            <a:xfrm flipH="1">
              <a:off x="3028058" y="1516061"/>
              <a:ext cx="22230" cy="152400"/>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44" name="Line 318"/>
            <p:cNvSpPr>
              <a:spLocks noChangeShapeType="1"/>
            </p:cNvSpPr>
            <p:nvPr/>
          </p:nvSpPr>
          <p:spPr bwMode="auto">
            <a:xfrm flipV="1">
              <a:off x="3007416" y="1684334"/>
              <a:ext cx="15877" cy="7143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45" name="Oval 319"/>
            <p:cNvSpPr>
              <a:spLocks noChangeArrowheads="1"/>
            </p:cNvSpPr>
            <p:nvPr/>
          </p:nvSpPr>
          <p:spPr bwMode="auto">
            <a:xfrm>
              <a:off x="2918500" y="1444623"/>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46" name="Oval 320"/>
            <p:cNvSpPr>
              <a:spLocks noChangeArrowheads="1"/>
            </p:cNvSpPr>
            <p:nvPr/>
          </p:nvSpPr>
          <p:spPr bwMode="auto">
            <a:xfrm>
              <a:off x="2802591" y="1770060"/>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47" name="Oval 321"/>
            <p:cNvSpPr>
              <a:spLocks noChangeArrowheads="1"/>
            </p:cNvSpPr>
            <p:nvPr/>
          </p:nvSpPr>
          <p:spPr bwMode="auto">
            <a:xfrm>
              <a:off x="3039173" y="1497011"/>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48" name="Oval 322"/>
            <p:cNvSpPr>
              <a:spLocks noChangeArrowheads="1"/>
            </p:cNvSpPr>
            <p:nvPr/>
          </p:nvSpPr>
          <p:spPr bwMode="auto">
            <a:xfrm>
              <a:off x="3009003" y="1943096"/>
              <a:ext cx="23818"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49" name="Oval 323"/>
            <p:cNvSpPr>
              <a:spLocks noChangeArrowheads="1"/>
            </p:cNvSpPr>
            <p:nvPr/>
          </p:nvSpPr>
          <p:spPr bwMode="auto">
            <a:xfrm>
              <a:off x="3151904" y="1962146"/>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50" name="Line 324"/>
            <p:cNvSpPr>
              <a:spLocks noChangeShapeType="1"/>
            </p:cNvSpPr>
            <p:nvPr/>
          </p:nvSpPr>
          <p:spPr bwMode="auto">
            <a:xfrm flipV="1">
              <a:off x="3317035" y="1360485"/>
              <a:ext cx="161955" cy="2063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51" name="Freeform 325"/>
            <p:cNvSpPr>
              <a:spLocks/>
            </p:cNvSpPr>
            <p:nvPr/>
          </p:nvSpPr>
          <p:spPr bwMode="auto">
            <a:xfrm>
              <a:off x="3494866" y="1331910"/>
              <a:ext cx="211176" cy="26987"/>
            </a:xfrm>
            <a:custGeom>
              <a:avLst/>
              <a:gdLst>
                <a:gd name="T0" fmla="*/ 0 w 146"/>
                <a:gd name="T1" fmla="*/ 39550913 h 17"/>
                <a:gd name="T2" fmla="*/ 11116708 w 146"/>
                <a:gd name="T3" fmla="*/ 0 h 17"/>
                <a:gd name="T4" fmla="*/ 11116708 w 146"/>
                <a:gd name="T5" fmla="*/ 0 h 17"/>
                <a:gd name="T6" fmla="*/ 0 60000 65536"/>
                <a:gd name="T7" fmla="*/ 0 60000 65536"/>
                <a:gd name="T8" fmla="*/ 0 60000 65536"/>
                <a:gd name="T9" fmla="*/ 0 w 146"/>
                <a:gd name="T10" fmla="*/ 0 h 17"/>
                <a:gd name="T11" fmla="*/ 146 w 146"/>
                <a:gd name="T12" fmla="*/ 17 h 17"/>
              </a:gdLst>
              <a:ahLst/>
              <a:cxnLst>
                <a:cxn ang="T6">
                  <a:pos x="T0" y="T1"/>
                </a:cxn>
                <a:cxn ang="T7">
                  <a:pos x="T2" y="T3"/>
                </a:cxn>
                <a:cxn ang="T8">
                  <a:pos x="T4" y="T5"/>
                </a:cxn>
              </a:cxnLst>
              <a:rect l="T9" t="T10" r="T11" b="T12"/>
              <a:pathLst>
                <a:path w="146" h="17">
                  <a:moveTo>
                    <a:pt x="0" y="17"/>
                  </a:moveTo>
                  <a:lnTo>
                    <a:pt x="126" y="0"/>
                  </a:lnTo>
                  <a:lnTo>
                    <a:pt x="146"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52" name="Line 326"/>
            <p:cNvSpPr>
              <a:spLocks noChangeShapeType="1"/>
            </p:cNvSpPr>
            <p:nvPr/>
          </p:nvSpPr>
          <p:spPr bwMode="auto">
            <a:xfrm flipV="1">
              <a:off x="3841002" y="1593847"/>
              <a:ext cx="154016" cy="34925"/>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53" name="Oval 327"/>
            <p:cNvSpPr>
              <a:spLocks noChangeArrowheads="1"/>
            </p:cNvSpPr>
            <p:nvPr/>
          </p:nvSpPr>
          <p:spPr bwMode="auto">
            <a:xfrm>
              <a:off x="3818774" y="1614485"/>
              <a:ext cx="26994"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54" name="Oval 328"/>
            <p:cNvSpPr>
              <a:spLocks noChangeArrowheads="1"/>
            </p:cNvSpPr>
            <p:nvPr/>
          </p:nvSpPr>
          <p:spPr bwMode="auto">
            <a:xfrm>
              <a:off x="3990255" y="1577973"/>
              <a:ext cx="26994"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55" name="Oval 329"/>
            <p:cNvSpPr>
              <a:spLocks noChangeArrowheads="1"/>
            </p:cNvSpPr>
            <p:nvPr/>
          </p:nvSpPr>
          <p:spPr bwMode="auto">
            <a:xfrm>
              <a:off x="4139506" y="1566860"/>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56" name="Line 330"/>
            <p:cNvSpPr>
              <a:spLocks noChangeShapeType="1"/>
            </p:cNvSpPr>
            <p:nvPr/>
          </p:nvSpPr>
          <p:spPr bwMode="auto">
            <a:xfrm>
              <a:off x="4245889" y="1552572"/>
              <a:ext cx="65099" cy="793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57" name="Oval 331"/>
            <p:cNvSpPr>
              <a:spLocks noChangeArrowheads="1"/>
            </p:cNvSpPr>
            <p:nvPr/>
          </p:nvSpPr>
          <p:spPr bwMode="auto">
            <a:xfrm>
              <a:off x="3629827" y="1601785"/>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58" name="Oval 332"/>
            <p:cNvSpPr>
              <a:spLocks noChangeArrowheads="1"/>
            </p:cNvSpPr>
            <p:nvPr/>
          </p:nvSpPr>
          <p:spPr bwMode="auto">
            <a:xfrm>
              <a:off x="4469765" y="1503360"/>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59" name="Oval 333"/>
            <p:cNvSpPr>
              <a:spLocks noChangeArrowheads="1"/>
            </p:cNvSpPr>
            <p:nvPr/>
          </p:nvSpPr>
          <p:spPr bwMode="auto">
            <a:xfrm>
              <a:off x="4472940" y="1620835"/>
              <a:ext cx="26994"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60" name="Freeform 334"/>
            <p:cNvSpPr>
              <a:spLocks/>
            </p:cNvSpPr>
            <p:nvPr/>
          </p:nvSpPr>
          <p:spPr bwMode="auto">
            <a:xfrm>
              <a:off x="4387201" y="1241423"/>
              <a:ext cx="152426" cy="71438"/>
            </a:xfrm>
            <a:custGeom>
              <a:avLst/>
              <a:gdLst>
                <a:gd name="T0" fmla="*/ 0 w 106"/>
                <a:gd name="T1" fmla="*/ 100035904 h 43"/>
                <a:gd name="T2" fmla="*/ 9209513 w 106"/>
                <a:gd name="T3" fmla="*/ 16284877 h 43"/>
                <a:gd name="T4" fmla="*/ 9209513 w 106"/>
                <a:gd name="T5" fmla="*/ 11631589 h 43"/>
                <a:gd name="T6" fmla="*/ 9209513 w 106"/>
                <a:gd name="T7" fmla="*/ 6979931 h 43"/>
                <a:gd name="T8" fmla="*/ 9209513 w 106"/>
                <a:gd name="T9" fmla="*/ 2326644 h 43"/>
                <a:gd name="T10" fmla="*/ 9209513 w 106"/>
                <a:gd name="T11" fmla="*/ 2326644 h 43"/>
                <a:gd name="T12" fmla="*/ 9209513 w 106"/>
                <a:gd name="T13" fmla="*/ 0 h 43"/>
                <a:gd name="T14" fmla="*/ 0 60000 65536"/>
                <a:gd name="T15" fmla="*/ 0 60000 65536"/>
                <a:gd name="T16" fmla="*/ 0 60000 65536"/>
                <a:gd name="T17" fmla="*/ 0 60000 65536"/>
                <a:gd name="T18" fmla="*/ 0 60000 65536"/>
                <a:gd name="T19" fmla="*/ 0 60000 65536"/>
                <a:gd name="T20" fmla="*/ 0 60000 65536"/>
                <a:gd name="T21" fmla="*/ 0 w 106"/>
                <a:gd name="T22" fmla="*/ 0 h 43"/>
                <a:gd name="T23" fmla="*/ 106 w 10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43">
                  <a:moveTo>
                    <a:pt x="0" y="43"/>
                  </a:moveTo>
                  <a:lnTo>
                    <a:pt x="78" y="7"/>
                  </a:lnTo>
                  <a:lnTo>
                    <a:pt x="84" y="5"/>
                  </a:lnTo>
                  <a:lnTo>
                    <a:pt x="89" y="3"/>
                  </a:lnTo>
                  <a:lnTo>
                    <a:pt x="97" y="1"/>
                  </a:lnTo>
                  <a:lnTo>
                    <a:pt x="102" y="1"/>
                  </a:lnTo>
                  <a:lnTo>
                    <a:pt x="106"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61" name="Oval 335"/>
            <p:cNvSpPr>
              <a:spLocks noChangeArrowheads="1"/>
            </p:cNvSpPr>
            <p:nvPr/>
          </p:nvSpPr>
          <p:spPr bwMode="auto">
            <a:xfrm>
              <a:off x="4358621" y="1304923"/>
              <a:ext cx="30168"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62" name="Freeform 336"/>
            <p:cNvSpPr>
              <a:spLocks/>
            </p:cNvSpPr>
            <p:nvPr/>
          </p:nvSpPr>
          <p:spPr bwMode="auto">
            <a:xfrm>
              <a:off x="4553918" y="1228723"/>
              <a:ext cx="144488" cy="9525"/>
            </a:xfrm>
            <a:custGeom>
              <a:avLst/>
              <a:gdLst>
                <a:gd name="T0" fmla="*/ 0 w 99"/>
                <a:gd name="T1" fmla="*/ 11631811 h 6"/>
                <a:gd name="T2" fmla="*/ 11150976 w 99"/>
                <a:gd name="T3" fmla="*/ 13958499 h 6"/>
                <a:gd name="T4" fmla="*/ 11150976 w 99"/>
                <a:gd name="T5" fmla="*/ 0 h 6"/>
                <a:gd name="T6" fmla="*/ 0 60000 65536"/>
                <a:gd name="T7" fmla="*/ 0 60000 65536"/>
                <a:gd name="T8" fmla="*/ 0 60000 65536"/>
                <a:gd name="T9" fmla="*/ 0 w 99"/>
                <a:gd name="T10" fmla="*/ 0 h 6"/>
                <a:gd name="T11" fmla="*/ 99 w 99"/>
                <a:gd name="T12" fmla="*/ 6 h 6"/>
              </a:gdLst>
              <a:ahLst/>
              <a:cxnLst>
                <a:cxn ang="T6">
                  <a:pos x="T0" y="T1"/>
                </a:cxn>
                <a:cxn ang="T7">
                  <a:pos x="T2" y="T3"/>
                </a:cxn>
                <a:cxn ang="T8">
                  <a:pos x="T4" y="T5"/>
                </a:cxn>
              </a:cxnLst>
              <a:rect l="T9" t="T10" r="T11" b="T12"/>
              <a:pathLst>
                <a:path w="99" h="6">
                  <a:moveTo>
                    <a:pt x="0" y="5"/>
                  </a:moveTo>
                  <a:lnTo>
                    <a:pt x="47" y="6"/>
                  </a:lnTo>
                  <a:lnTo>
                    <a:pt x="99"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63" name="Freeform 337"/>
            <p:cNvSpPr>
              <a:spLocks/>
            </p:cNvSpPr>
            <p:nvPr/>
          </p:nvSpPr>
          <p:spPr bwMode="auto">
            <a:xfrm>
              <a:off x="4800025" y="1203323"/>
              <a:ext cx="208000" cy="123825"/>
            </a:xfrm>
            <a:custGeom>
              <a:avLst/>
              <a:gdLst>
                <a:gd name="T0" fmla="*/ 0 w 142"/>
                <a:gd name="T1" fmla="*/ 437160492 h 75"/>
                <a:gd name="T2" fmla="*/ 11230978 w 142"/>
                <a:gd name="T3" fmla="*/ 62109972 h 75"/>
                <a:gd name="T4" fmla="*/ 11230978 w 142"/>
                <a:gd name="T5" fmla="*/ 0 h 75"/>
                <a:gd name="T6" fmla="*/ 0 60000 65536"/>
                <a:gd name="T7" fmla="*/ 0 60000 65536"/>
                <a:gd name="T8" fmla="*/ 0 60000 65536"/>
                <a:gd name="T9" fmla="*/ 0 w 142"/>
                <a:gd name="T10" fmla="*/ 0 h 75"/>
                <a:gd name="T11" fmla="*/ 142 w 142"/>
                <a:gd name="T12" fmla="*/ 75 h 75"/>
              </a:gdLst>
              <a:ahLst/>
              <a:cxnLst>
                <a:cxn ang="T6">
                  <a:pos x="T0" y="T1"/>
                </a:cxn>
                <a:cxn ang="T7">
                  <a:pos x="T2" y="T3"/>
                </a:cxn>
                <a:cxn ang="T8">
                  <a:pos x="T4" y="T5"/>
                </a:cxn>
              </a:cxnLst>
              <a:rect l="T9" t="T10" r="T11" b="T12"/>
              <a:pathLst>
                <a:path w="142" h="75">
                  <a:moveTo>
                    <a:pt x="0" y="75"/>
                  </a:moveTo>
                  <a:lnTo>
                    <a:pt x="104" y="26"/>
                  </a:lnTo>
                  <a:lnTo>
                    <a:pt x="142"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64" name="Oval 338"/>
            <p:cNvSpPr>
              <a:spLocks noChangeArrowheads="1"/>
            </p:cNvSpPr>
            <p:nvPr/>
          </p:nvSpPr>
          <p:spPr bwMode="auto">
            <a:xfrm>
              <a:off x="5003261" y="1185861"/>
              <a:ext cx="23818"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65" name="Line 339"/>
            <p:cNvSpPr>
              <a:spLocks noChangeShapeType="1"/>
            </p:cNvSpPr>
            <p:nvPr/>
          </p:nvSpPr>
          <p:spPr bwMode="auto">
            <a:xfrm>
              <a:off x="5295413" y="1104897"/>
              <a:ext cx="144489" cy="144463"/>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66" name="Oval 340"/>
            <p:cNvSpPr>
              <a:spLocks noChangeArrowheads="1"/>
            </p:cNvSpPr>
            <p:nvPr/>
          </p:nvSpPr>
          <p:spPr bwMode="auto">
            <a:xfrm>
              <a:off x="5428787" y="1228723"/>
              <a:ext cx="30168" cy="36512"/>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67" name="Freeform 341"/>
            <p:cNvSpPr>
              <a:spLocks/>
            </p:cNvSpPr>
            <p:nvPr/>
          </p:nvSpPr>
          <p:spPr bwMode="auto">
            <a:xfrm>
              <a:off x="4080759" y="974723"/>
              <a:ext cx="90503" cy="252412"/>
            </a:xfrm>
            <a:custGeom>
              <a:avLst/>
              <a:gdLst>
                <a:gd name="T0" fmla="*/ 0 w 62"/>
                <a:gd name="T1" fmla="*/ 360595559 h 155"/>
                <a:gd name="T2" fmla="*/ 11154345 w 62"/>
                <a:gd name="T3" fmla="*/ 69793109 h 155"/>
                <a:gd name="T4" fmla="*/ 11154345 w 62"/>
                <a:gd name="T5" fmla="*/ 0 h 155"/>
                <a:gd name="T6" fmla="*/ 0 60000 65536"/>
                <a:gd name="T7" fmla="*/ 0 60000 65536"/>
                <a:gd name="T8" fmla="*/ 0 60000 65536"/>
                <a:gd name="T9" fmla="*/ 0 w 62"/>
                <a:gd name="T10" fmla="*/ 0 h 155"/>
                <a:gd name="T11" fmla="*/ 62 w 62"/>
                <a:gd name="T12" fmla="*/ 155 h 155"/>
              </a:gdLst>
              <a:ahLst/>
              <a:cxnLst>
                <a:cxn ang="T6">
                  <a:pos x="T0" y="T1"/>
                </a:cxn>
                <a:cxn ang="T7">
                  <a:pos x="T2" y="T3"/>
                </a:cxn>
                <a:cxn ang="T8">
                  <a:pos x="T4" y="T5"/>
                </a:cxn>
              </a:cxnLst>
              <a:rect l="T9" t="T10" r="T11" b="T12"/>
              <a:pathLst>
                <a:path w="62" h="155">
                  <a:moveTo>
                    <a:pt x="0" y="155"/>
                  </a:moveTo>
                  <a:lnTo>
                    <a:pt x="59" y="30"/>
                  </a:lnTo>
                  <a:lnTo>
                    <a:pt x="62"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72" name="Freeform 342"/>
            <p:cNvSpPr>
              <a:spLocks/>
            </p:cNvSpPr>
            <p:nvPr/>
          </p:nvSpPr>
          <p:spPr bwMode="auto">
            <a:xfrm>
              <a:off x="4168774" y="695323"/>
              <a:ext cx="87313" cy="254000"/>
            </a:xfrm>
            <a:custGeom>
              <a:avLst/>
              <a:gdLst>
                <a:gd name="T0" fmla="*/ 0 w 60"/>
                <a:gd name="T1" fmla="*/ 2147483647 h 156"/>
                <a:gd name="T2" fmla="*/ 2147483647 w 60"/>
                <a:gd name="T3" fmla="*/ 2147483647 h 156"/>
                <a:gd name="T4" fmla="*/ 2147483647 w 60"/>
                <a:gd name="T5" fmla="*/ 0 h 156"/>
                <a:gd name="T6" fmla="*/ 0 60000 65536"/>
                <a:gd name="T7" fmla="*/ 0 60000 65536"/>
                <a:gd name="T8" fmla="*/ 0 60000 65536"/>
                <a:gd name="T9" fmla="*/ 0 w 60"/>
                <a:gd name="T10" fmla="*/ 0 h 156"/>
                <a:gd name="T11" fmla="*/ 60 w 60"/>
                <a:gd name="T12" fmla="*/ 156 h 156"/>
              </a:gdLst>
              <a:ahLst/>
              <a:cxnLst>
                <a:cxn ang="T6">
                  <a:pos x="T0" y="T1"/>
                </a:cxn>
                <a:cxn ang="T7">
                  <a:pos x="T2" y="T3"/>
                </a:cxn>
                <a:cxn ang="T8">
                  <a:pos x="T4" y="T5"/>
                </a:cxn>
              </a:cxnLst>
              <a:rect l="T9" t="T10" r="T11" b="T12"/>
              <a:pathLst>
                <a:path w="60" h="156">
                  <a:moveTo>
                    <a:pt x="0" y="156"/>
                  </a:moveTo>
                  <a:lnTo>
                    <a:pt x="25" y="57"/>
                  </a:lnTo>
                  <a:lnTo>
                    <a:pt x="60" y="0"/>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773" name="Line 343"/>
            <p:cNvSpPr>
              <a:spLocks noChangeShapeType="1"/>
            </p:cNvSpPr>
            <p:nvPr/>
          </p:nvSpPr>
          <p:spPr bwMode="auto">
            <a:xfrm flipH="1" flipV="1">
              <a:off x="4348162" y="373061"/>
              <a:ext cx="30163" cy="92075"/>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a:lstStyle/>
            <a:p>
              <a:endParaRPr lang="it-IT" sz="1300">
                <a:solidFill>
                  <a:srgbClr val="000000"/>
                </a:solidFill>
              </a:endParaRPr>
            </a:p>
          </p:txBody>
        </p:sp>
        <p:sp>
          <p:nvSpPr>
            <p:cNvPr id="18774" name="Freeform 344"/>
            <p:cNvSpPr>
              <a:spLocks/>
            </p:cNvSpPr>
            <p:nvPr/>
          </p:nvSpPr>
          <p:spPr bwMode="auto">
            <a:xfrm>
              <a:off x="4273549" y="473073"/>
              <a:ext cx="106364" cy="193674"/>
            </a:xfrm>
            <a:custGeom>
              <a:avLst/>
              <a:gdLst>
                <a:gd name="T0" fmla="*/ 0 w 72"/>
                <a:gd name="T1" fmla="*/ 2147483647 h 119"/>
                <a:gd name="T2" fmla="*/ 2147483647 w 72"/>
                <a:gd name="T3" fmla="*/ 2147483647 h 119"/>
                <a:gd name="T4" fmla="*/ 2147483647 w 72"/>
                <a:gd name="T5" fmla="*/ 0 h 119"/>
                <a:gd name="T6" fmla="*/ 0 60000 65536"/>
                <a:gd name="T7" fmla="*/ 0 60000 65536"/>
                <a:gd name="T8" fmla="*/ 0 60000 65536"/>
                <a:gd name="T9" fmla="*/ 0 w 72"/>
                <a:gd name="T10" fmla="*/ 0 h 119"/>
                <a:gd name="T11" fmla="*/ 72 w 72"/>
                <a:gd name="T12" fmla="*/ 119 h 119"/>
              </a:gdLst>
              <a:ahLst/>
              <a:cxnLst>
                <a:cxn ang="T6">
                  <a:pos x="T0" y="T1"/>
                </a:cxn>
                <a:cxn ang="T7">
                  <a:pos x="T2" y="T3"/>
                </a:cxn>
                <a:cxn ang="T8">
                  <a:pos x="T4" y="T5"/>
                </a:cxn>
              </a:cxnLst>
              <a:rect l="T9" t="T10" r="T11" b="T12"/>
              <a:pathLst>
                <a:path w="72" h="119">
                  <a:moveTo>
                    <a:pt x="0" y="119"/>
                  </a:moveTo>
                  <a:lnTo>
                    <a:pt x="50" y="53"/>
                  </a:lnTo>
                  <a:lnTo>
                    <a:pt x="72" y="0"/>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775" name="Oval 345"/>
            <p:cNvSpPr>
              <a:spLocks noChangeArrowheads="1"/>
            </p:cNvSpPr>
            <p:nvPr/>
          </p:nvSpPr>
          <p:spPr bwMode="auto">
            <a:xfrm>
              <a:off x="4367211" y="457199"/>
              <a:ext cx="23812" cy="26987"/>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776" name="Oval 346"/>
            <p:cNvSpPr>
              <a:spLocks noChangeArrowheads="1"/>
            </p:cNvSpPr>
            <p:nvPr/>
          </p:nvSpPr>
          <p:spPr bwMode="auto">
            <a:xfrm>
              <a:off x="4252912" y="663574"/>
              <a:ext cx="30163" cy="34925"/>
            </a:xfrm>
            <a:prstGeom prst="ellipse">
              <a:avLst/>
            </a:prstGeom>
            <a:solidFill>
              <a:srgbClr val="FFFFFF"/>
            </a:solidFill>
            <a:ln w="6350">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660" name="Oval 347"/>
            <p:cNvSpPr>
              <a:spLocks noChangeArrowheads="1"/>
            </p:cNvSpPr>
            <p:nvPr/>
          </p:nvSpPr>
          <p:spPr bwMode="auto">
            <a:xfrm>
              <a:off x="4155383" y="946148"/>
              <a:ext cx="30168"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82" name="Line 348"/>
            <p:cNvSpPr>
              <a:spLocks noChangeShapeType="1"/>
            </p:cNvSpPr>
            <p:nvPr/>
          </p:nvSpPr>
          <p:spPr bwMode="auto">
            <a:xfrm flipV="1">
              <a:off x="4979444" y="954086"/>
              <a:ext cx="168305" cy="8413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683" name="Oval 349"/>
            <p:cNvSpPr>
              <a:spLocks noChangeArrowheads="1"/>
            </p:cNvSpPr>
            <p:nvPr/>
          </p:nvSpPr>
          <p:spPr bwMode="auto">
            <a:xfrm>
              <a:off x="4963568" y="1028697"/>
              <a:ext cx="2381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84" name="Line 350"/>
            <p:cNvSpPr>
              <a:spLocks noChangeShapeType="1"/>
            </p:cNvSpPr>
            <p:nvPr/>
          </p:nvSpPr>
          <p:spPr bwMode="auto">
            <a:xfrm flipV="1">
              <a:off x="3136026" y="1708148"/>
              <a:ext cx="73038" cy="4762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77" name="Oval 351"/>
            <p:cNvSpPr>
              <a:spLocks noChangeArrowheads="1"/>
            </p:cNvSpPr>
            <p:nvPr/>
          </p:nvSpPr>
          <p:spPr bwMode="auto">
            <a:xfrm>
              <a:off x="3113797" y="1746246"/>
              <a:ext cx="30168"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78" name="Line 352"/>
            <p:cNvSpPr>
              <a:spLocks noChangeShapeType="1"/>
            </p:cNvSpPr>
            <p:nvPr/>
          </p:nvSpPr>
          <p:spPr bwMode="auto">
            <a:xfrm flipH="1">
              <a:off x="3215415" y="1584322"/>
              <a:ext cx="39695" cy="109538"/>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79" name="Oval 353"/>
            <p:cNvSpPr>
              <a:spLocks noChangeArrowheads="1"/>
            </p:cNvSpPr>
            <p:nvPr/>
          </p:nvSpPr>
          <p:spPr bwMode="auto">
            <a:xfrm>
              <a:off x="3240821" y="1555747"/>
              <a:ext cx="31756"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80" name="Oval 354"/>
            <p:cNvSpPr>
              <a:spLocks noChangeArrowheads="1"/>
            </p:cNvSpPr>
            <p:nvPr/>
          </p:nvSpPr>
          <p:spPr bwMode="auto">
            <a:xfrm>
              <a:off x="3196362" y="1690685"/>
              <a:ext cx="31756" cy="3333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81" name="Line 355"/>
            <p:cNvSpPr>
              <a:spLocks noChangeShapeType="1"/>
            </p:cNvSpPr>
            <p:nvPr/>
          </p:nvSpPr>
          <p:spPr bwMode="auto">
            <a:xfrm>
              <a:off x="3313858" y="1393822"/>
              <a:ext cx="161955" cy="16827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82" name="Line 356"/>
            <p:cNvSpPr>
              <a:spLocks noChangeShapeType="1"/>
            </p:cNvSpPr>
            <p:nvPr/>
          </p:nvSpPr>
          <p:spPr bwMode="auto">
            <a:xfrm>
              <a:off x="3475812" y="1565272"/>
              <a:ext cx="53984" cy="98424"/>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83" name="Oval 357"/>
            <p:cNvSpPr>
              <a:spLocks noChangeArrowheads="1"/>
            </p:cNvSpPr>
            <p:nvPr/>
          </p:nvSpPr>
          <p:spPr bwMode="auto">
            <a:xfrm>
              <a:off x="3463110" y="1549398"/>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84" name="Freeform 358"/>
            <p:cNvSpPr>
              <a:spLocks/>
            </p:cNvSpPr>
            <p:nvPr/>
          </p:nvSpPr>
          <p:spPr bwMode="auto">
            <a:xfrm>
              <a:off x="3545675" y="1684334"/>
              <a:ext cx="260397" cy="150811"/>
            </a:xfrm>
            <a:custGeom>
              <a:avLst/>
              <a:gdLst>
                <a:gd name="T0" fmla="*/ 0 w 179"/>
                <a:gd name="T1" fmla="*/ 0 h 93"/>
                <a:gd name="T2" fmla="*/ 11350098 w 179"/>
                <a:gd name="T3" fmla="*/ 165176374 h 93"/>
                <a:gd name="T4" fmla="*/ 11350098 w 179"/>
                <a:gd name="T5" fmla="*/ 216357947 h 93"/>
                <a:gd name="T6" fmla="*/ 0 60000 65536"/>
                <a:gd name="T7" fmla="*/ 0 60000 65536"/>
                <a:gd name="T8" fmla="*/ 0 60000 65536"/>
                <a:gd name="T9" fmla="*/ 0 w 179"/>
                <a:gd name="T10" fmla="*/ 0 h 93"/>
                <a:gd name="T11" fmla="*/ 179 w 179"/>
                <a:gd name="T12" fmla="*/ 93 h 93"/>
              </a:gdLst>
              <a:ahLst/>
              <a:cxnLst>
                <a:cxn ang="T6">
                  <a:pos x="T0" y="T1"/>
                </a:cxn>
                <a:cxn ang="T7">
                  <a:pos x="T2" y="T3"/>
                </a:cxn>
                <a:cxn ang="T8">
                  <a:pos x="T4" y="T5"/>
                </a:cxn>
              </a:cxnLst>
              <a:rect l="T9" t="T10" r="T11" b="T12"/>
              <a:pathLst>
                <a:path w="179" h="93">
                  <a:moveTo>
                    <a:pt x="0" y="0"/>
                  </a:moveTo>
                  <a:lnTo>
                    <a:pt x="117" y="71"/>
                  </a:lnTo>
                  <a:lnTo>
                    <a:pt x="179" y="9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85" name="Oval 359"/>
            <p:cNvSpPr>
              <a:spLocks noChangeArrowheads="1"/>
            </p:cNvSpPr>
            <p:nvPr/>
          </p:nvSpPr>
          <p:spPr bwMode="auto">
            <a:xfrm>
              <a:off x="3520271" y="1658935"/>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86" name="Line 360"/>
            <p:cNvSpPr>
              <a:spLocks noChangeShapeType="1"/>
            </p:cNvSpPr>
            <p:nvPr/>
          </p:nvSpPr>
          <p:spPr bwMode="auto">
            <a:xfrm>
              <a:off x="3818774" y="1839910"/>
              <a:ext cx="269923" cy="98424"/>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87" name="Oval 361"/>
            <p:cNvSpPr>
              <a:spLocks noChangeArrowheads="1"/>
            </p:cNvSpPr>
            <p:nvPr/>
          </p:nvSpPr>
          <p:spPr bwMode="auto">
            <a:xfrm>
              <a:off x="3796545" y="1822446"/>
              <a:ext cx="31756"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88" name="Line 362"/>
            <p:cNvSpPr>
              <a:spLocks noChangeShapeType="1"/>
            </p:cNvSpPr>
            <p:nvPr/>
          </p:nvSpPr>
          <p:spPr bwMode="auto">
            <a:xfrm>
              <a:off x="5260482" y="2601909"/>
              <a:ext cx="69863" cy="25400"/>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89" name="Oval 363"/>
            <p:cNvSpPr>
              <a:spLocks noChangeArrowheads="1"/>
            </p:cNvSpPr>
            <p:nvPr/>
          </p:nvSpPr>
          <p:spPr bwMode="auto">
            <a:xfrm>
              <a:off x="5325582" y="2620959"/>
              <a:ext cx="30167" cy="3333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90" name="Oval 364"/>
            <p:cNvSpPr>
              <a:spLocks noChangeArrowheads="1"/>
            </p:cNvSpPr>
            <p:nvPr/>
          </p:nvSpPr>
          <p:spPr bwMode="auto">
            <a:xfrm>
              <a:off x="5249368" y="2581271"/>
              <a:ext cx="22230"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91" name="Freeform 365"/>
            <p:cNvSpPr>
              <a:spLocks/>
            </p:cNvSpPr>
            <p:nvPr/>
          </p:nvSpPr>
          <p:spPr bwMode="auto">
            <a:xfrm>
              <a:off x="4993735" y="2698745"/>
              <a:ext cx="228640" cy="327025"/>
            </a:xfrm>
            <a:custGeom>
              <a:avLst/>
              <a:gdLst>
                <a:gd name="T0" fmla="*/ 0 w 156"/>
                <a:gd name="T1" fmla="*/ 467612955 h 201"/>
                <a:gd name="T2" fmla="*/ 3747796 w 156"/>
                <a:gd name="T3" fmla="*/ 458307946 h 201"/>
                <a:gd name="T4" fmla="*/ 7497054 w 156"/>
                <a:gd name="T5" fmla="*/ 449001308 h 201"/>
                <a:gd name="T6" fmla="*/ 11244850 w 156"/>
                <a:gd name="T7" fmla="*/ 423411311 h 201"/>
                <a:gd name="T8" fmla="*/ 11244850 w 156"/>
                <a:gd name="T9" fmla="*/ 390841336 h 201"/>
                <a:gd name="T10" fmla="*/ 11244850 w 156"/>
                <a:gd name="T11" fmla="*/ 374556348 h 201"/>
                <a:gd name="T12" fmla="*/ 11244850 w 156"/>
                <a:gd name="T13" fmla="*/ 355944700 h 201"/>
                <a:gd name="T14" fmla="*/ 5622425 w 156"/>
                <a:gd name="T15" fmla="*/ 186114844 h 201"/>
                <a:gd name="T16" fmla="*/ 11244850 w 156"/>
                <a:gd name="T17" fmla="*/ 186114844 h 201"/>
                <a:gd name="T18" fmla="*/ 11244850 w 156"/>
                <a:gd name="T19" fmla="*/ 134933221 h 201"/>
                <a:gd name="T20" fmla="*/ 11244850 w 156"/>
                <a:gd name="T21" fmla="*/ 158198188 h 201"/>
                <a:gd name="T22" fmla="*/ 11244850 w 156"/>
                <a:gd name="T23" fmla="*/ 97709927 h 201"/>
                <a:gd name="T24" fmla="*/ 11244850 w 156"/>
                <a:gd name="T25" fmla="*/ 9305009 h 201"/>
                <a:gd name="T26" fmla="*/ 11244850 w 156"/>
                <a:gd name="T27" fmla="*/ 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201"/>
                <a:gd name="T44" fmla="*/ 156 w 156"/>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201">
                  <a:moveTo>
                    <a:pt x="0" y="201"/>
                  </a:moveTo>
                  <a:lnTo>
                    <a:pt x="2" y="197"/>
                  </a:lnTo>
                  <a:lnTo>
                    <a:pt x="4" y="193"/>
                  </a:lnTo>
                  <a:lnTo>
                    <a:pt x="10" y="182"/>
                  </a:lnTo>
                  <a:lnTo>
                    <a:pt x="15" y="168"/>
                  </a:lnTo>
                  <a:lnTo>
                    <a:pt x="16" y="161"/>
                  </a:lnTo>
                  <a:lnTo>
                    <a:pt x="17" y="153"/>
                  </a:lnTo>
                  <a:lnTo>
                    <a:pt x="3" y="80"/>
                  </a:lnTo>
                  <a:lnTo>
                    <a:pt x="37" y="80"/>
                  </a:lnTo>
                  <a:lnTo>
                    <a:pt x="57" y="58"/>
                  </a:lnTo>
                  <a:lnTo>
                    <a:pt x="77" y="68"/>
                  </a:lnTo>
                  <a:lnTo>
                    <a:pt x="67" y="42"/>
                  </a:lnTo>
                  <a:lnTo>
                    <a:pt x="112" y="4"/>
                  </a:lnTo>
                  <a:lnTo>
                    <a:pt x="15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92" name="Oval 366"/>
            <p:cNvSpPr>
              <a:spLocks noChangeArrowheads="1"/>
            </p:cNvSpPr>
            <p:nvPr/>
          </p:nvSpPr>
          <p:spPr bwMode="auto">
            <a:xfrm>
              <a:off x="4974681" y="3019421"/>
              <a:ext cx="30168"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93" name="Oval 367"/>
            <p:cNvSpPr>
              <a:spLocks noChangeArrowheads="1"/>
            </p:cNvSpPr>
            <p:nvPr/>
          </p:nvSpPr>
          <p:spPr bwMode="auto">
            <a:xfrm>
              <a:off x="6109948" y="3663945"/>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94" name="Oval 368"/>
            <p:cNvSpPr>
              <a:spLocks noChangeArrowheads="1"/>
            </p:cNvSpPr>
            <p:nvPr/>
          </p:nvSpPr>
          <p:spPr bwMode="auto">
            <a:xfrm>
              <a:off x="7130893" y="4351333"/>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95" name="Freeform 369"/>
            <p:cNvSpPr>
              <a:spLocks/>
            </p:cNvSpPr>
            <p:nvPr/>
          </p:nvSpPr>
          <p:spPr bwMode="auto">
            <a:xfrm>
              <a:off x="6071841" y="4457694"/>
              <a:ext cx="215939" cy="236538"/>
            </a:xfrm>
            <a:custGeom>
              <a:avLst/>
              <a:gdLst>
                <a:gd name="T0" fmla="*/ 0 w 147"/>
                <a:gd name="T1" fmla="*/ 0 h 145"/>
                <a:gd name="T2" fmla="*/ 11295264 w 147"/>
                <a:gd name="T3" fmla="*/ 160522914 h 145"/>
                <a:gd name="T4" fmla="*/ 11295264 w 147"/>
                <a:gd name="T5" fmla="*/ 337332414 h 145"/>
                <a:gd name="T6" fmla="*/ 0 60000 65536"/>
                <a:gd name="T7" fmla="*/ 0 60000 65536"/>
                <a:gd name="T8" fmla="*/ 0 60000 65536"/>
                <a:gd name="T9" fmla="*/ 0 w 147"/>
                <a:gd name="T10" fmla="*/ 0 h 145"/>
                <a:gd name="T11" fmla="*/ 147 w 147"/>
                <a:gd name="T12" fmla="*/ 145 h 145"/>
              </a:gdLst>
              <a:ahLst/>
              <a:cxnLst>
                <a:cxn ang="T6">
                  <a:pos x="T0" y="T1"/>
                </a:cxn>
                <a:cxn ang="T7">
                  <a:pos x="T2" y="T3"/>
                </a:cxn>
                <a:cxn ang="T8">
                  <a:pos x="T4" y="T5"/>
                </a:cxn>
              </a:cxnLst>
              <a:rect l="T9" t="T10" r="T11" b="T12"/>
              <a:pathLst>
                <a:path w="147" h="145">
                  <a:moveTo>
                    <a:pt x="0" y="0"/>
                  </a:moveTo>
                  <a:lnTo>
                    <a:pt x="93" y="69"/>
                  </a:lnTo>
                  <a:lnTo>
                    <a:pt x="147" y="145"/>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96" name="Oval 370"/>
            <p:cNvSpPr>
              <a:spLocks noChangeArrowheads="1"/>
            </p:cNvSpPr>
            <p:nvPr/>
          </p:nvSpPr>
          <p:spPr bwMode="auto">
            <a:xfrm>
              <a:off x="6275077" y="4684707"/>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01" name="Oval 371"/>
            <p:cNvSpPr>
              <a:spLocks noChangeArrowheads="1"/>
            </p:cNvSpPr>
            <p:nvPr/>
          </p:nvSpPr>
          <p:spPr bwMode="auto">
            <a:xfrm>
              <a:off x="6650036" y="6254742"/>
              <a:ext cx="31751" cy="33338"/>
            </a:xfrm>
            <a:prstGeom prst="ellipse">
              <a:avLst/>
            </a:prstGeom>
            <a:solidFill>
              <a:srgbClr val="FFFFFF"/>
            </a:solidFill>
            <a:ln w="6350">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798" name="Freeform 372"/>
            <p:cNvSpPr>
              <a:spLocks/>
            </p:cNvSpPr>
            <p:nvPr/>
          </p:nvSpPr>
          <p:spPr bwMode="auto">
            <a:xfrm>
              <a:off x="7070556" y="4522782"/>
              <a:ext cx="228640" cy="187325"/>
            </a:xfrm>
            <a:custGeom>
              <a:avLst/>
              <a:gdLst>
                <a:gd name="T0" fmla="*/ 0 w 156"/>
                <a:gd name="T1" fmla="*/ 267539719 h 115"/>
                <a:gd name="T2" fmla="*/ 11244850 w 156"/>
                <a:gd name="T3" fmla="*/ 100036562 h 115"/>
                <a:gd name="T4" fmla="*/ 11244850 w 156"/>
                <a:gd name="T5" fmla="*/ 27916650 h 115"/>
                <a:gd name="T6" fmla="*/ 11244850 w 156"/>
                <a:gd name="T7" fmla="*/ 0 h 115"/>
                <a:gd name="T8" fmla="*/ 0 60000 65536"/>
                <a:gd name="T9" fmla="*/ 0 60000 65536"/>
                <a:gd name="T10" fmla="*/ 0 60000 65536"/>
                <a:gd name="T11" fmla="*/ 0 60000 65536"/>
                <a:gd name="T12" fmla="*/ 0 w 156"/>
                <a:gd name="T13" fmla="*/ 0 h 115"/>
                <a:gd name="T14" fmla="*/ 156 w 156"/>
                <a:gd name="T15" fmla="*/ 115 h 115"/>
              </a:gdLst>
              <a:ahLst/>
              <a:cxnLst>
                <a:cxn ang="T8">
                  <a:pos x="T0" y="T1"/>
                </a:cxn>
                <a:cxn ang="T9">
                  <a:pos x="T2" y="T3"/>
                </a:cxn>
                <a:cxn ang="T10">
                  <a:pos x="T4" y="T5"/>
                </a:cxn>
                <a:cxn ang="T11">
                  <a:pos x="T6" y="T7"/>
                </a:cxn>
              </a:cxnLst>
              <a:rect l="T12" t="T13" r="T14" b="T15"/>
              <a:pathLst>
                <a:path w="156" h="115">
                  <a:moveTo>
                    <a:pt x="0" y="115"/>
                  </a:moveTo>
                  <a:lnTo>
                    <a:pt x="40" y="43"/>
                  </a:lnTo>
                  <a:lnTo>
                    <a:pt x="75" y="12"/>
                  </a:lnTo>
                  <a:lnTo>
                    <a:pt x="156"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99" name="Freeform 373"/>
            <p:cNvSpPr>
              <a:spLocks/>
            </p:cNvSpPr>
            <p:nvPr/>
          </p:nvSpPr>
          <p:spPr bwMode="auto">
            <a:xfrm>
              <a:off x="6970526" y="4722807"/>
              <a:ext cx="90503" cy="368300"/>
            </a:xfrm>
            <a:custGeom>
              <a:avLst/>
              <a:gdLst>
                <a:gd name="T0" fmla="*/ 0 w 63"/>
                <a:gd name="T1" fmla="*/ 525774791 h 226"/>
                <a:gd name="T2" fmla="*/ 1800167 w 63"/>
                <a:gd name="T3" fmla="*/ 316394887 h 226"/>
                <a:gd name="T4" fmla="*/ 9002268 w 63"/>
                <a:gd name="T5" fmla="*/ 0 h 226"/>
                <a:gd name="T6" fmla="*/ 0 60000 65536"/>
                <a:gd name="T7" fmla="*/ 0 60000 65536"/>
                <a:gd name="T8" fmla="*/ 0 60000 65536"/>
                <a:gd name="T9" fmla="*/ 0 w 63"/>
                <a:gd name="T10" fmla="*/ 0 h 226"/>
                <a:gd name="T11" fmla="*/ 63 w 63"/>
                <a:gd name="T12" fmla="*/ 226 h 226"/>
              </a:gdLst>
              <a:ahLst/>
              <a:cxnLst>
                <a:cxn ang="T6">
                  <a:pos x="T0" y="T1"/>
                </a:cxn>
                <a:cxn ang="T7">
                  <a:pos x="T2" y="T3"/>
                </a:cxn>
                <a:cxn ang="T8">
                  <a:pos x="T4" y="T5"/>
                </a:cxn>
              </a:cxnLst>
              <a:rect l="T9" t="T10" r="T11" b="T12"/>
              <a:pathLst>
                <a:path w="63" h="226">
                  <a:moveTo>
                    <a:pt x="0" y="226"/>
                  </a:moveTo>
                  <a:lnTo>
                    <a:pt x="1" y="136"/>
                  </a:lnTo>
                  <a:lnTo>
                    <a:pt x="63"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04" name="Line 374"/>
            <p:cNvSpPr>
              <a:spLocks noChangeShapeType="1"/>
            </p:cNvSpPr>
            <p:nvPr/>
          </p:nvSpPr>
          <p:spPr bwMode="auto">
            <a:xfrm flipH="1" flipV="1">
              <a:off x="6838948" y="5397493"/>
              <a:ext cx="92076" cy="233362"/>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a:lstStyle/>
            <a:p>
              <a:endParaRPr lang="it-IT" sz="1300">
                <a:solidFill>
                  <a:srgbClr val="000000"/>
                </a:solidFill>
              </a:endParaRPr>
            </a:p>
          </p:txBody>
        </p:sp>
        <p:sp>
          <p:nvSpPr>
            <p:cNvPr id="18805" name="Oval 375"/>
            <p:cNvSpPr>
              <a:spLocks noChangeArrowheads="1"/>
            </p:cNvSpPr>
            <p:nvPr/>
          </p:nvSpPr>
          <p:spPr bwMode="auto">
            <a:xfrm>
              <a:off x="6916736" y="5619742"/>
              <a:ext cx="25400" cy="2857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806" name="Line 376"/>
            <p:cNvSpPr>
              <a:spLocks noChangeShapeType="1"/>
            </p:cNvSpPr>
            <p:nvPr/>
          </p:nvSpPr>
          <p:spPr bwMode="auto">
            <a:xfrm flipV="1">
              <a:off x="6519860" y="6232518"/>
              <a:ext cx="38100" cy="60326"/>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a:lstStyle/>
            <a:p>
              <a:endParaRPr lang="it-IT" sz="1300">
                <a:solidFill>
                  <a:srgbClr val="000000"/>
                </a:solidFill>
              </a:endParaRPr>
            </a:p>
          </p:txBody>
        </p:sp>
        <p:sp>
          <p:nvSpPr>
            <p:cNvPr id="18807" name="Oval 377"/>
            <p:cNvSpPr>
              <a:spLocks noChangeArrowheads="1"/>
            </p:cNvSpPr>
            <p:nvPr/>
          </p:nvSpPr>
          <p:spPr bwMode="auto">
            <a:xfrm>
              <a:off x="6546848" y="6211880"/>
              <a:ext cx="30163" cy="33337"/>
            </a:xfrm>
            <a:prstGeom prst="ellipse">
              <a:avLst/>
            </a:prstGeom>
            <a:solidFill>
              <a:srgbClr val="FFFFFF"/>
            </a:solidFill>
            <a:ln w="6350">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808" name="Line 378"/>
            <p:cNvSpPr>
              <a:spLocks noChangeShapeType="1"/>
            </p:cNvSpPr>
            <p:nvPr/>
          </p:nvSpPr>
          <p:spPr bwMode="auto">
            <a:xfrm flipH="1" flipV="1">
              <a:off x="3114674" y="1169986"/>
              <a:ext cx="4763" cy="103187"/>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a:lstStyle/>
            <a:p>
              <a:endParaRPr lang="it-IT" sz="1300">
                <a:solidFill>
                  <a:srgbClr val="000000"/>
                </a:solidFill>
              </a:endParaRPr>
            </a:p>
          </p:txBody>
        </p:sp>
        <p:sp>
          <p:nvSpPr>
            <p:cNvPr id="18809" name="Oval 379"/>
            <p:cNvSpPr>
              <a:spLocks noChangeArrowheads="1"/>
            </p:cNvSpPr>
            <p:nvPr/>
          </p:nvSpPr>
          <p:spPr bwMode="auto">
            <a:xfrm>
              <a:off x="3100386" y="1147761"/>
              <a:ext cx="31751" cy="33337"/>
            </a:xfrm>
            <a:prstGeom prst="ellipse">
              <a:avLst/>
            </a:prstGeom>
            <a:solidFill>
              <a:srgbClr val="FFFFFF"/>
            </a:solidFill>
            <a:ln w="6350">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685" name="Oval 380"/>
            <p:cNvSpPr>
              <a:spLocks noChangeArrowheads="1"/>
            </p:cNvSpPr>
            <p:nvPr/>
          </p:nvSpPr>
          <p:spPr bwMode="auto">
            <a:xfrm>
              <a:off x="3101096" y="1269998"/>
              <a:ext cx="31756"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96" name="Oval 381"/>
            <p:cNvSpPr>
              <a:spLocks noChangeArrowheads="1"/>
            </p:cNvSpPr>
            <p:nvPr/>
          </p:nvSpPr>
          <p:spPr bwMode="auto">
            <a:xfrm>
              <a:off x="4091873" y="2565397"/>
              <a:ext cx="30168"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699" name="Freeform 382"/>
            <p:cNvSpPr>
              <a:spLocks/>
            </p:cNvSpPr>
            <p:nvPr/>
          </p:nvSpPr>
          <p:spPr bwMode="auto">
            <a:xfrm>
              <a:off x="3864820" y="2681285"/>
              <a:ext cx="152426" cy="331787"/>
            </a:xfrm>
            <a:custGeom>
              <a:avLst/>
              <a:gdLst>
                <a:gd name="T0" fmla="*/ 0 w 104"/>
                <a:gd name="T1" fmla="*/ 0 h 204"/>
                <a:gd name="T2" fmla="*/ 11244850 w 104"/>
                <a:gd name="T3" fmla="*/ 109343244 h 204"/>
                <a:gd name="T4" fmla="*/ 11244850 w 104"/>
                <a:gd name="T5" fmla="*/ 209379848 h 204"/>
                <a:gd name="T6" fmla="*/ 11244850 w 104"/>
                <a:gd name="T7" fmla="*/ 335006454 h 204"/>
                <a:gd name="T8" fmla="*/ 11244850 w 104"/>
                <a:gd name="T9" fmla="*/ 416431407 h 204"/>
                <a:gd name="T10" fmla="*/ 11244850 w 104"/>
                <a:gd name="T11" fmla="*/ 472266359 h 204"/>
                <a:gd name="T12" fmla="*/ 11244850 w 104"/>
                <a:gd name="T13" fmla="*/ 474593019 h 204"/>
                <a:gd name="T14" fmla="*/ 0 60000 65536"/>
                <a:gd name="T15" fmla="*/ 0 60000 65536"/>
                <a:gd name="T16" fmla="*/ 0 60000 65536"/>
                <a:gd name="T17" fmla="*/ 0 60000 65536"/>
                <a:gd name="T18" fmla="*/ 0 60000 65536"/>
                <a:gd name="T19" fmla="*/ 0 60000 65536"/>
                <a:gd name="T20" fmla="*/ 0 60000 65536"/>
                <a:gd name="T21" fmla="*/ 0 w 104"/>
                <a:gd name="T22" fmla="*/ 0 h 204"/>
                <a:gd name="T23" fmla="*/ 104 w 104"/>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04">
                  <a:moveTo>
                    <a:pt x="0" y="0"/>
                  </a:moveTo>
                  <a:lnTo>
                    <a:pt x="32" y="47"/>
                  </a:lnTo>
                  <a:lnTo>
                    <a:pt x="62" y="90"/>
                  </a:lnTo>
                  <a:lnTo>
                    <a:pt x="89" y="144"/>
                  </a:lnTo>
                  <a:lnTo>
                    <a:pt x="95" y="179"/>
                  </a:lnTo>
                  <a:lnTo>
                    <a:pt x="104" y="203"/>
                  </a:lnTo>
                  <a:lnTo>
                    <a:pt x="101" y="204"/>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01" name="Freeform 383"/>
            <p:cNvSpPr>
              <a:spLocks/>
            </p:cNvSpPr>
            <p:nvPr/>
          </p:nvSpPr>
          <p:spPr bwMode="auto">
            <a:xfrm>
              <a:off x="4026774" y="3035295"/>
              <a:ext cx="214351" cy="207963"/>
            </a:xfrm>
            <a:custGeom>
              <a:avLst/>
              <a:gdLst>
                <a:gd name="T0" fmla="*/ 0 w 146"/>
                <a:gd name="T1" fmla="*/ 0 h 127"/>
                <a:gd name="T2" fmla="*/ 11283101 w 146"/>
                <a:gd name="T3" fmla="*/ 144237668 h 127"/>
                <a:gd name="T4" fmla="*/ 11283101 w 146"/>
                <a:gd name="T5" fmla="*/ 295455288 h 127"/>
                <a:gd name="T6" fmla="*/ 0 60000 65536"/>
                <a:gd name="T7" fmla="*/ 0 60000 65536"/>
                <a:gd name="T8" fmla="*/ 0 60000 65536"/>
                <a:gd name="T9" fmla="*/ 0 w 146"/>
                <a:gd name="T10" fmla="*/ 0 h 127"/>
                <a:gd name="T11" fmla="*/ 146 w 146"/>
                <a:gd name="T12" fmla="*/ 127 h 127"/>
              </a:gdLst>
              <a:ahLst/>
              <a:cxnLst>
                <a:cxn ang="T6">
                  <a:pos x="T0" y="T1"/>
                </a:cxn>
                <a:cxn ang="T7">
                  <a:pos x="T2" y="T3"/>
                </a:cxn>
                <a:cxn ang="T8">
                  <a:pos x="T4" y="T5"/>
                </a:cxn>
              </a:cxnLst>
              <a:rect l="T9" t="T10" r="T11" b="T12"/>
              <a:pathLst>
                <a:path w="146" h="127">
                  <a:moveTo>
                    <a:pt x="0" y="0"/>
                  </a:moveTo>
                  <a:lnTo>
                    <a:pt x="103" y="62"/>
                  </a:lnTo>
                  <a:lnTo>
                    <a:pt x="146" y="127"/>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10" name="Line 384"/>
            <p:cNvSpPr>
              <a:spLocks noChangeShapeType="1"/>
            </p:cNvSpPr>
            <p:nvPr/>
          </p:nvSpPr>
          <p:spPr bwMode="auto">
            <a:xfrm>
              <a:off x="4263353" y="3265483"/>
              <a:ext cx="87329" cy="8572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811" name="Freeform 385"/>
            <p:cNvSpPr>
              <a:spLocks/>
            </p:cNvSpPr>
            <p:nvPr/>
          </p:nvSpPr>
          <p:spPr bwMode="auto">
            <a:xfrm>
              <a:off x="4369735" y="3370259"/>
              <a:ext cx="223878" cy="184149"/>
            </a:xfrm>
            <a:custGeom>
              <a:avLst/>
              <a:gdLst>
                <a:gd name="T0" fmla="*/ 0 w 153"/>
                <a:gd name="T1" fmla="*/ 0 h 113"/>
                <a:gd name="T2" fmla="*/ 11367859 w 153"/>
                <a:gd name="T3" fmla="*/ 109341347 h 113"/>
                <a:gd name="T4" fmla="*/ 11367859 w 153"/>
                <a:gd name="T5" fmla="*/ 262885867 h 113"/>
                <a:gd name="T6" fmla="*/ 0 60000 65536"/>
                <a:gd name="T7" fmla="*/ 0 60000 65536"/>
                <a:gd name="T8" fmla="*/ 0 60000 65536"/>
                <a:gd name="T9" fmla="*/ 0 w 153"/>
                <a:gd name="T10" fmla="*/ 0 h 113"/>
                <a:gd name="T11" fmla="*/ 153 w 153"/>
                <a:gd name="T12" fmla="*/ 113 h 113"/>
              </a:gdLst>
              <a:ahLst/>
              <a:cxnLst>
                <a:cxn ang="T6">
                  <a:pos x="T0" y="T1"/>
                </a:cxn>
                <a:cxn ang="T7">
                  <a:pos x="T2" y="T3"/>
                </a:cxn>
                <a:cxn ang="T8">
                  <a:pos x="T4" y="T5"/>
                </a:cxn>
              </a:cxnLst>
              <a:rect l="T9" t="T10" r="T11" b="T12"/>
              <a:pathLst>
                <a:path w="153" h="113">
                  <a:moveTo>
                    <a:pt x="0" y="0"/>
                  </a:moveTo>
                  <a:lnTo>
                    <a:pt x="75" y="47"/>
                  </a:lnTo>
                  <a:lnTo>
                    <a:pt x="153" y="11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12" name="Oval 386"/>
            <p:cNvSpPr>
              <a:spLocks noChangeArrowheads="1"/>
            </p:cNvSpPr>
            <p:nvPr/>
          </p:nvSpPr>
          <p:spPr bwMode="auto">
            <a:xfrm>
              <a:off x="4588849" y="3546471"/>
              <a:ext cx="31756"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13" name="Oval 387"/>
            <p:cNvSpPr>
              <a:spLocks noChangeArrowheads="1"/>
            </p:cNvSpPr>
            <p:nvPr/>
          </p:nvSpPr>
          <p:spPr bwMode="auto">
            <a:xfrm>
              <a:off x="4006131" y="3009896"/>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14" name="Oval 388"/>
            <p:cNvSpPr>
              <a:spLocks noChangeArrowheads="1"/>
            </p:cNvSpPr>
            <p:nvPr/>
          </p:nvSpPr>
          <p:spPr bwMode="auto">
            <a:xfrm>
              <a:off x="4236361" y="3236908"/>
              <a:ext cx="30167" cy="3333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15" name="Oval 389"/>
            <p:cNvSpPr>
              <a:spLocks noChangeArrowheads="1"/>
            </p:cNvSpPr>
            <p:nvPr/>
          </p:nvSpPr>
          <p:spPr bwMode="auto">
            <a:xfrm>
              <a:off x="4342743" y="3343270"/>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16" name="Oval 390"/>
            <p:cNvSpPr>
              <a:spLocks noChangeArrowheads="1"/>
            </p:cNvSpPr>
            <p:nvPr/>
          </p:nvSpPr>
          <p:spPr bwMode="auto">
            <a:xfrm>
              <a:off x="7049916" y="4705343"/>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17" name="Freeform 391"/>
            <p:cNvSpPr>
              <a:spLocks/>
            </p:cNvSpPr>
            <p:nvPr/>
          </p:nvSpPr>
          <p:spPr bwMode="auto">
            <a:xfrm>
              <a:off x="7200756" y="4433882"/>
              <a:ext cx="92091" cy="84137"/>
            </a:xfrm>
            <a:custGeom>
              <a:avLst/>
              <a:gdLst>
                <a:gd name="T0" fmla="*/ 0 w 63"/>
                <a:gd name="T1" fmla="*/ 0 h 52"/>
                <a:gd name="T2" fmla="*/ 11185904 w 63"/>
                <a:gd name="T3" fmla="*/ 120974467 h 52"/>
                <a:gd name="T4" fmla="*/ 0 60000 65536"/>
                <a:gd name="T5" fmla="*/ 0 60000 65536"/>
                <a:gd name="T6" fmla="*/ 0 w 63"/>
                <a:gd name="T7" fmla="*/ 0 h 52"/>
                <a:gd name="T8" fmla="*/ 63 w 63"/>
                <a:gd name="T9" fmla="*/ 52 h 52"/>
              </a:gdLst>
              <a:ahLst/>
              <a:cxnLst>
                <a:cxn ang="T4">
                  <a:pos x="T0" y="T1"/>
                </a:cxn>
                <a:cxn ang="T5">
                  <a:pos x="T2" y="T3"/>
                </a:cxn>
              </a:cxnLst>
              <a:rect l="T6" t="T7" r="T8" b="T9"/>
              <a:pathLst>
                <a:path w="63" h="52">
                  <a:moveTo>
                    <a:pt x="0" y="0"/>
                  </a:moveTo>
                  <a:lnTo>
                    <a:pt x="63" y="52"/>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18" name="Oval 392"/>
            <p:cNvSpPr>
              <a:spLocks noChangeArrowheads="1"/>
            </p:cNvSpPr>
            <p:nvPr/>
          </p:nvSpPr>
          <p:spPr bwMode="auto">
            <a:xfrm>
              <a:off x="7284908" y="4510083"/>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19" name="Oval 393"/>
            <p:cNvSpPr>
              <a:spLocks noChangeArrowheads="1"/>
            </p:cNvSpPr>
            <p:nvPr/>
          </p:nvSpPr>
          <p:spPr bwMode="auto">
            <a:xfrm>
              <a:off x="4544391" y="2155822"/>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20" name="Freeform 394"/>
            <p:cNvSpPr>
              <a:spLocks/>
            </p:cNvSpPr>
            <p:nvPr/>
          </p:nvSpPr>
          <p:spPr bwMode="auto">
            <a:xfrm>
              <a:off x="5160452" y="954086"/>
              <a:ext cx="125436" cy="141288"/>
            </a:xfrm>
            <a:custGeom>
              <a:avLst/>
              <a:gdLst>
                <a:gd name="T0" fmla="*/ 0 w 87"/>
                <a:gd name="T1" fmla="*/ 0 h 87"/>
                <a:gd name="T2" fmla="*/ 11159523 w 87"/>
                <a:gd name="T3" fmla="*/ 65139828 h 87"/>
                <a:gd name="T4" fmla="*/ 11159523 w 87"/>
                <a:gd name="T5" fmla="*/ 202399448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68" y="28"/>
                  </a:lnTo>
                  <a:lnTo>
                    <a:pt x="87" y="87"/>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21" name="Oval 395"/>
            <p:cNvSpPr>
              <a:spLocks noChangeArrowheads="1"/>
            </p:cNvSpPr>
            <p:nvPr/>
          </p:nvSpPr>
          <p:spPr bwMode="auto">
            <a:xfrm>
              <a:off x="5273185" y="1085847"/>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22" name="Line 396"/>
            <p:cNvSpPr>
              <a:spLocks noChangeShapeType="1"/>
            </p:cNvSpPr>
            <p:nvPr/>
          </p:nvSpPr>
          <p:spPr bwMode="auto">
            <a:xfrm flipH="1">
              <a:off x="4034713" y="1409698"/>
              <a:ext cx="53984" cy="52388"/>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823" name="Freeform 397"/>
            <p:cNvSpPr>
              <a:spLocks/>
            </p:cNvSpPr>
            <p:nvPr/>
          </p:nvSpPr>
          <p:spPr bwMode="auto">
            <a:xfrm>
              <a:off x="2554897" y="1722434"/>
              <a:ext cx="179420" cy="385761"/>
            </a:xfrm>
            <a:custGeom>
              <a:avLst/>
              <a:gdLst>
                <a:gd name="T0" fmla="*/ 11139121 w 123"/>
                <a:gd name="T1" fmla="*/ 0 h 237"/>
                <a:gd name="T2" fmla="*/ 11139121 w 123"/>
                <a:gd name="T3" fmla="*/ 137259780 h 237"/>
                <a:gd name="T4" fmla="*/ 0 w 123"/>
                <a:gd name="T5" fmla="*/ 297782880 h 237"/>
                <a:gd name="T6" fmla="*/ 11139121 w 123"/>
                <a:gd name="T7" fmla="*/ 523447513 h 237"/>
                <a:gd name="T8" fmla="*/ 11139121 w 123"/>
                <a:gd name="T9" fmla="*/ 551364149 h 237"/>
                <a:gd name="T10" fmla="*/ 0 60000 65536"/>
                <a:gd name="T11" fmla="*/ 0 60000 65536"/>
                <a:gd name="T12" fmla="*/ 0 60000 65536"/>
                <a:gd name="T13" fmla="*/ 0 60000 65536"/>
                <a:gd name="T14" fmla="*/ 0 60000 65536"/>
                <a:gd name="T15" fmla="*/ 0 w 123"/>
                <a:gd name="T16" fmla="*/ 0 h 237"/>
                <a:gd name="T17" fmla="*/ 123 w 123"/>
                <a:gd name="T18" fmla="*/ 237 h 237"/>
              </a:gdLst>
              <a:ahLst/>
              <a:cxnLst>
                <a:cxn ang="T10">
                  <a:pos x="T0" y="T1"/>
                </a:cxn>
                <a:cxn ang="T11">
                  <a:pos x="T2" y="T3"/>
                </a:cxn>
                <a:cxn ang="T12">
                  <a:pos x="T4" y="T5"/>
                </a:cxn>
                <a:cxn ang="T13">
                  <a:pos x="T6" y="T7"/>
                </a:cxn>
                <a:cxn ang="T14">
                  <a:pos x="T8" y="T9"/>
                </a:cxn>
              </a:cxnLst>
              <a:rect l="T15" t="T16" r="T17" b="T18"/>
              <a:pathLst>
                <a:path w="123" h="237">
                  <a:moveTo>
                    <a:pt x="36" y="0"/>
                  </a:moveTo>
                  <a:lnTo>
                    <a:pt x="6" y="59"/>
                  </a:lnTo>
                  <a:lnTo>
                    <a:pt x="0" y="128"/>
                  </a:lnTo>
                  <a:lnTo>
                    <a:pt x="51" y="225"/>
                  </a:lnTo>
                  <a:lnTo>
                    <a:pt x="123" y="237"/>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24" name="Oval 398"/>
            <p:cNvSpPr>
              <a:spLocks noChangeArrowheads="1"/>
            </p:cNvSpPr>
            <p:nvPr/>
          </p:nvSpPr>
          <p:spPr bwMode="auto">
            <a:xfrm>
              <a:off x="2597768" y="1704972"/>
              <a:ext cx="2381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25" name="Freeform 399"/>
            <p:cNvSpPr>
              <a:spLocks/>
            </p:cNvSpPr>
            <p:nvPr/>
          </p:nvSpPr>
          <p:spPr bwMode="auto">
            <a:xfrm>
              <a:off x="2835935" y="1906585"/>
              <a:ext cx="101618" cy="207961"/>
            </a:xfrm>
            <a:custGeom>
              <a:avLst/>
              <a:gdLst>
                <a:gd name="T0" fmla="*/ 0 w 70"/>
                <a:gd name="T1" fmla="*/ 295455288 h 127"/>
                <a:gd name="T2" fmla="*/ 9192632 w 70"/>
                <a:gd name="T3" fmla="*/ 118647771 h 127"/>
                <a:gd name="T4" fmla="*/ 9192632 w 70"/>
                <a:gd name="T5" fmla="*/ 27916548 h 127"/>
                <a:gd name="T6" fmla="*/ 9192632 w 70"/>
                <a:gd name="T7" fmla="*/ 0 h 127"/>
                <a:gd name="T8" fmla="*/ 0 60000 65536"/>
                <a:gd name="T9" fmla="*/ 0 60000 65536"/>
                <a:gd name="T10" fmla="*/ 0 60000 65536"/>
                <a:gd name="T11" fmla="*/ 0 60000 65536"/>
                <a:gd name="T12" fmla="*/ 0 w 70"/>
                <a:gd name="T13" fmla="*/ 0 h 127"/>
                <a:gd name="T14" fmla="*/ 70 w 70"/>
                <a:gd name="T15" fmla="*/ 127 h 127"/>
              </a:gdLst>
              <a:ahLst/>
              <a:cxnLst>
                <a:cxn ang="T8">
                  <a:pos x="T0" y="T1"/>
                </a:cxn>
                <a:cxn ang="T9">
                  <a:pos x="T2" y="T3"/>
                </a:cxn>
                <a:cxn ang="T10">
                  <a:pos x="T4" y="T5"/>
                </a:cxn>
                <a:cxn ang="T11">
                  <a:pos x="T6" y="T7"/>
                </a:cxn>
              </a:cxnLst>
              <a:rect l="T12" t="T13" r="T14" b="T15"/>
              <a:pathLst>
                <a:path w="70" h="127">
                  <a:moveTo>
                    <a:pt x="0" y="127"/>
                  </a:moveTo>
                  <a:lnTo>
                    <a:pt x="18" y="51"/>
                  </a:lnTo>
                  <a:lnTo>
                    <a:pt x="39" y="12"/>
                  </a:lnTo>
                  <a:lnTo>
                    <a:pt x="7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26" name="Line 400"/>
            <p:cNvSpPr>
              <a:spLocks noChangeShapeType="1"/>
            </p:cNvSpPr>
            <p:nvPr/>
          </p:nvSpPr>
          <p:spPr bwMode="auto">
            <a:xfrm flipV="1">
              <a:off x="4525339" y="1243011"/>
              <a:ext cx="19053" cy="155574"/>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827" name="Oval 401"/>
            <p:cNvSpPr>
              <a:spLocks noChangeArrowheads="1"/>
            </p:cNvSpPr>
            <p:nvPr/>
          </p:nvSpPr>
          <p:spPr bwMode="auto">
            <a:xfrm>
              <a:off x="4504696" y="1387472"/>
              <a:ext cx="30168"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28" name="Oval 402"/>
            <p:cNvSpPr>
              <a:spLocks noChangeArrowheads="1"/>
            </p:cNvSpPr>
            <p:nvPr/>
          </p:nvSpPr>
          <p:spPr bwMode="auto">
            <a:xfrm>
              <a:off x="4531690" y="1225547"/>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29" name="Oval 403"/>
            <p:cNvSpPr>
              <a:spLocks noChangeArrowheads="1"/>
            </p:cNvSpPr>
            <p:nvPr/>
          </p:nvSpPr>
          <p:spPr bwMode="auto">
            <a:xfrm>
              <a:off x="4080759" y="1389060"/>
              <a:ext cx="30167" cy="3333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30" name="Freeform 404"/>
            <p:cNvSpPr>
              <a:spLocks/>
            </p:cNvSpPr>
            <p:nvPr/>
          </p:nvSpPr>
          <p:spPr bwMode="auto">
            <a:xfrm>
              <a:off x="4715873" y="2092321"/>
              <a:ext cx="187359" cy="258763"/>
            </a:xfrm>
            <a:custGeom>
              <a:avLst/>
              <a:gdLst>
                <a:gd name="T0" fmla="*/ 0 w 129"/>
                <a:gd name="T1" fmla="*/ 0 h 159"/>
                <a:gd name="T2" fmla="*/ 9201396 w 129"/>
                <a:gd name="T3" fmla="*/ 141913290 h 159"/>
                <a:gd name="T4" fmla="*/ 9201396 w 129"/>
                <a:gd name="T5" fmla="*/ 369903263 h 159"/>
                <a:gd name="T6" fmla="*/ 0 60000 65536"/>
                <a:gd name="T7" fmla="*/ 0 60000 65536"/>
                <a:gd name="T8" fmla="*/ 0 60000 65536"/>
                <a:gd name="T9" fmla="*/ 0 w 129"/>
                <a:gd name="T10" fmla="*/ 0 h 159"/>
                <a:gd name="T11" fmla="*/ 129 w 129"/>
                <a:gd name="T12" fmla="*/ 159 h 159"/>
              </a:gdLst>
              <a:ahLst/>
              <a:cxnLst>
                <a:cxn ang="T6">
                  <a:pos x="T0" y="T1"/>
                </a:cxn>
                <a:cxn ang="T7">
                  <a:pos x="T2" y="T3"/>
                </a:cxn>
                <a:cxn ang="T8">
                  <a:pos x="T4" y="T5"/>
                </a:cxn>
              </a:cxnLst>
              <a:rect l="T9" t="T10" r="T11" b="T12"/>
              <a:pathLst>
                <a:path w="129" h="159">
                  <a:moveTo>
                    <a:pt x="0" y="0"/>
                  </a:moveTo>
                  <a:lnTo>
                    <a:pt x="48" y="61"/>
                  </a:lnTo>
                  <a:lnTo>
                    <a:pt x="129" y="159"/>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31" name="Oval 405"/>
            <p:cNvSpPr>
              <a:spLocks noChangeArrowheads="1"/>
            </p:cNvSpPr>
            <p:nvPr/>
          </p:nvSpPr>
          <p:spPr bwMode="auto">
            <a:xfrm>
              <a:off x="4893705" y="2347909"/>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32" name="Oval 406"/>
            <p:cNvSpPr>
              <a:spLocks noChangeArrowheads="1"/>
            </p:cNvSpPr>
            <p:nvPr/>
          </p:nvSpPr>
          <p:spPr bwMode="auto">
            <a:xfrm>
              <a:off x="4690467" y="2065335"/>
              <a:ext cx="30167" cy="3333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33" name="Line 407"/>
            <p:cNvSpPr>
              <a:spLocks noChangeShapeType="1"/>
            </p:cNvSpPr>
            <p:nvPr/>
          </p:nvSpPr>
          <p:spPr bwMode="auto">
            <a:xfrm flipV="1">
              <a:off x="3323385" y="1252536"/>
              <a:ext cx="25406" cy="6032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834" name="Oval 408"/>
            <p:cNvSpPr>
              <a:spLocks noChangeArrowheads="1"/>
            </p:cNvSpPr>
            <p:nvPr/>
          </p:nvSpPr>
          <p:spPr bwMode="auto">
            <a:xfrm>
              <a:off x="3305920" y="1303335"/>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39" name="Line 409"/>
            <p:cNvSpPr>
              <a:spLocks noChangeShapeType="1"/>
            </p:cNvSpPr>
            <p:nvPr/>
          </p:nvSpPr>
          <p:spPr bwMode="auto">
            <a:xfrm>
              <a:off x="2311399" y="1173160"/>
              <a:ext cx="142875" cy="4762"/>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it-IT" sz="1300">
                <a:solidFill>
                  <a:srgbClr val="000000"/>
                </a:solidFill>
              </a:endParaRPr>
            </a:p>
          </p:txBody>
        </p:sp>
        <p:sp>
          <p:nvSpPr>
            <p:cNvPr id="18840" name="Freeform 410"/>
            <p:cNvSpPr>
              <a:spLocks/>
            </p:cNvSpPr>
            <p:nvPr/>
          </p:nvSpPr>
          <p:spPr bwMode="auto">
            <a:xfrm>
              <a:off x="2473324" y="1185861"/>
              <a:ext cx="214312" cy="379412"/>
            </a:xfrm>
            <a:custGeom>
              <a:avLst/>
              <a:gdLst>
                <a:gd name="T0" fmla="*/ 0 w 147"/>
                <a:gd name="T1" fmla="*/ 0 h 233"/>
                <a:gd name="T2" fmla="*/ 2147483647 w 147"/>
                <a:gd name="T3" fmla="*/ 2147483647 h 233"/>
                <a:gd name="T4" fmla="*/ 2147483647 w 147"/>
                <a:gd name="T5" fmla="*/ 2147483647 h 233"/>
                <a:gd name="T6" fmla="*/ 2147483647 w 147"/>
                <a:gd name="T7" fmla="*/ 2147483647 h 233"/>
                <a:gd name="T8" fmla="*/ 0 60000 65536"/>
                <a:gd name="T9" fmla="*/ 0 60000 65536"/>
                <a:gd name="T10" fmla="*/ 0 60000 65536"/>
                <a:gd name="T11" fmla="*/ 0 60000 65536"/>
                <a:gd name="T12" fmla="*/ 0 w 147"/>
                <a:gd name="T13" fmla="*/ 0 h 233"/>
                <a:gd name="T14" fmla="*/ 147 w 147"/>
                <a:gd name="T15" fmla="*/ 233 h 233"/>
              </a:gdLst>
              <a:ahLst/>
              <a:cxnLst>
                <a:cxn ang="T8">
                  <a:pos x="T0" y="T1"/>
                </a:cxn>
                <a:cxn ang="T9">
                  <a:pos x="T2" y="T3"/>
                </a:cxn>
                <a:cxn ang="T10">
                  <a:pos x="T4" y="T5"/>
                </a:cxn>
                <a:cxn ang="T11">
                  <a:pos x="T6" y="T7"/>
                </a:cxn>
              </a:cxnLst>
              <a:rect l="T12" t="T13" r="T14" b="T15"/>
              <a:pathLst>
                <a:path w="147" h="233">
                  <a:moveTo>
                    <a:pt x="0" y="0"/>
                  </a:moveTo>
                  <a:lnTo>
                    <a:pt x="51" y="27"/>
                  </a:lnTo>
                  <a:lnTo>
                    <a:pt x="102" y="120"/>
                  </a:lnTo>
                  <a:lnTo>
                    <a:pt x="147" y="233"/>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841" name="Oval 411"/>
            <p:cNvSpPr>
              <a:spLocks noChangeArrowheads="1"/>
            </p:cNvSpPr>
            <p:nvPr/>
          </p:nvSpPr>
          <p:spPr bwMode="auto">
            <a:xfrm>
              <a:off x="2295525" y="1157286"/>
              <a:ext cx="22225" cy="2857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842" name="Oval 412"/>
            <p:cNvSpPr>
              <a:spLocks noChangeArrowheads="1"/>
            </p:cNvSpPr>
            <p:nvPr/>
          </p:nvSpPr>
          <p:spPr bwMode="auto">
            <a:xfrm>
              <a:off x="2451099" y="1163635"/>
              <a:ext cx="25400" cy="2857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720" name="Line 413"/>
            <p:cNvSpPr>
              <a:spLocks noChangeShapeType="1"/>
            </p:cNvSpPr>
            <p:nvPr/>
          </p:nvSpPr>
          <p:spPr bwMode="auto">
            <a:xfrm flipV="1">
              <a:off x="2397706" y="1760535"/>
              <a:ext cx="63511" cy="23812"/>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35" name="Oval 414"/>
            <p:cNvSpPr>
              <a:spLocks noChangeArrowheads="1"/>
            </p:cNvSpPr>
            <p:nvPr/>
          </p:nvSpPr>
          <p:spPr bwMode="auto">
            <a:xfrm>
              <a:off x="2448516" y="1743072"/>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36" name="Oval 415"/>
            <p:cNvSpPr>
              <a:spLocks noChangeArrowheads="1"/>
            </p:cNvSpPr>
            <p:nvPr/>
          </p:nvSpPr>
          <p:spPr bwMode="auto">
            <a:xfrm>
              <a:off x="2378653" y="1773235"/>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37" name="Freeform 416"/>
            <p:cNvSpPr>
              <a:spLocks/>
            </p:cNvSpPr>
            <p:nvPr/>
          </p:nvSpPr>
          <p:spPr bwMode="auto">
            <a:xfrm>
              <a:off x="2734317" y="2106609"/>
              <a:ext cx="217526" cy="65087"/>
            </a:xfrm>
            <a:custGeom>
              <a:avLst/>
              <a:gdLst>
                <a:gd name="T0" fmla="*/ 0 w 149"/>
                <a:gd name="T1" fmla="*/ 0 h 40"/>
                <a:gd name="T2" fmla="*/ 11157124 w 149"/>
                <a:gd name="T3" fmla="*/ 13958213 h 40"/>
                <a:gd name="T4" fmla="*/ 11157124 w 149"/>
                <a:gd name="T5" fmla="*/ 16284854 h 40"/>
                <a:gd name="T6" fmla="*/ 11157124 w 149"/>
                <a:gd name="T7" fmla="*/ 16284854 h 40"/>
                <a:gd name="T8" fmla="*/ 11157124 w 149"/>
                <a:gd name="T9" fmla="*/ 16284854 h 40"/>
                <a:gd name="T10" fmla="*/ 11157124 w 149"/>
                <a:gd name="T11" fmla="*/ 23264775 h 40"/>
                <a:gd name="T12" fmla="*/ 11157124 w 149"/>
                <a:gd name="T13" fmla="*/ 30243067 h 40"/>
                <a:gd name="T14" fmla="*/ 11157124 w 149"/>
                <a:gd name="T15" fmla="*/ 37222988 h 40"/>
                <a:gd name="T16" fmla="*/ 11157124 w 149"/>
                <a:gd name="T17" fmla="*/ 58159493 h 40"/>
                <a:gd name="T18" fmla="*/ 11157124 w 149"/>
                <a:gd name="T19" fmla="*/ 79097627 h 40"/>
                <a:gd name="T20" fmla="*/ 11157124 w 149"/>
                <a:gd name="T21" fmla="*/ 86075919 h 40"/>
                <a:gd name="T22" fmla="*/ 11157124 w 149"/>
                <a:gd name="T23" fmla="*/ 93055840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40"/>
                <a:gd name="T38" fmla="*/ 149 w 149"/>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40">
                  <a:moveTo>
                    <a:pt x="0" y="0"/>
                  </a:moveTo>
                  <a:lnTo>
                    <a:pt x="60" y="6"/>
                  </a:lnTo>
                  <a:lnTo>
                    <a:pt x="72" y="7"/>
                  </a:lnTo>
                  <a:lnTo>
                    <a:pt x="82" y="7"/>
                  </a:lnTo>
                  <a:lnTo>
                    <a:pt x="91" y="7"/>
                  </a:lnTo>
                  <a:lnTo>
                    <a:pt x="101" y="10"/>
                  </a:lnTo>
                  <a:lnTo>
                    <a:pt x="107" y="13"/>
                  </a:lnTo>
                  <a:lnTo>
                    <a:pt x="113" y="16"/>
                  </a:lnTo>
                  <a:lnTo>
                    <a:pt x="127" y="25"/>
                  </a:lnTo>
                  <a:lnTo>
                    <a:pt x="139" y="34"/>
                  </a:lnTo>
                  <a:lnTo>
                    <a:pt x="145" y="37"/>
                  </a:lnTo>
                  <a:lnTo>
                    <a:pt x="149" y="4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43" name="Freeform 417"/>
            <p:cNvSpPr>
              <a:spLocks/>
            </p:cNvSpPr>
            <p:nvPr/>
          </p:nvSpPr>
          <p:spPr bwMode="auto">
            <a:xfrm>
              <a:off x="2456455" y="1922460"/>
              <a:ext cx="95267" cy="169861"/>
            </a:xfrm>
            <a:custGeom>
              <a:avLst/>
              <a:gdLst>
                <a:gd name="T0" fmla="*/ 11244791 w 65"/>
                <a:gd name="T1" fmla="*/ 0 h 104"/>
                <a:gd name="T2" fmla="*/ 11244791 w 65"/>
                <a:gd name="T3" fmla="*/ 20938357 h 104"/>
                <a:gd name="T4" fmla="*/ 0 w 65"/>
                <a:gd name="T5" fmla="*/ 74446766 h 104"/>
                <a:gd name="T6" fmla="*/ 11244791 w 65"/>
                <a:gd name="T7" fmla="*/ 181463586 h 104"/>
                <a:gd name="T8" fmla="*/ 11244791 w 65"/>
                <a:gd name="T9" fmla="*/ 241950362 h 104"/>
                <a:gd name="T10" fmla="*/ 0 60000 65536"/>
                <a:gd name="T11" fmla="*/ 0 60000 65536"/>
                <a:gd name="T12" fmla="*/ 0 60000 65536"/>
                <a:gd name="T13" fmla="*/ 0 60000 65536"/>
                <a:gd name="T14" fmla="*/ 0 60000 65536"/>
                <a:gd name="T15" fmla="*/ 0 w 65"/>
                <a:gd name="T16" fmla="*/ 0 h 104"/>
                <a:gd name="T17" fmla="*/ 65 w 65"/>
                <a:gd name="T18" fmla="*/ 104 h 104"/>
              </a:gdLst>
              <a:ahLst/>
              <a:cxnLst>
                <a:cxn ang="T10">
                  <a:pos x="T0" y="T1"/>
                </a:cxn>
                <a:cxn ang="T11">
                  <a:pos x="T2" y="T3"/>
                </a:cxn>
                <a:cxn ang="T12">
                  <a:pos x="T4" y="T5"/>
                </a:cxn>
                <a:cxn ang="T13">
                  <a:pos x="T6" y="T7"/>
                </a:cxn>
                <a:cxn ang="T14">
                  <a:pos x="T8" y="T9"/>
                </a:cxn>
              </a:cxnLst>
              <a:rect l="T15" t="T16" r="T17" b="T18"/>
              <a:pathLst>
                <a:path w="65" h="104">
                  <a:moveTo>
                    <a:pt x="65" y="0"/>
                  </a:moveTo>
                  <a:lnTo>
                    <a:pt x="17" y="9"/>
                  </a:lnTo>
                  <a:lnTo>
                    <a:pt x="0" y="32"/>
                  </a:lnTo>
                  <a:lnTo>
                    <a:pt x="11" y="78"/>
                  </a:lnTo>
                  <a:lnTo>
                    <a:pt x="17" y="10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44" name="Freeform 418"/>
            <p:cNvSpPr>
              <a:spLocks/>
            </p:cNvSpPr>
            <p:nvPr/>
          </p:nvSpPr>
          <p:spPr bwMode="auto">
            <a:xfrm>
              <a:off x="2469156" y="2106609"/>
              <a:ext cx="20642" cy="149225"/>
            </a:xfrm>
            <a:custGeom>
              <a:avLst/>
              <a:gdLst>
                <a:gd name="T0" fmla="*/ 13275775 w 14"/>
                <a:gd name="T1" fmla="*/ 0 h 91"/>
                <a:gd name="T2" fmla="*/ 0 w 14"/>
                <a:gd name="T3" fmla="*/ 51181443 h 91"/>
                <a:gd name="T4" fmla="*/ 3793709 w 14"/>
                <a:gd name="T5" fmla="*/ 104689536 h 91"/>
                <a:gd name="T6" fmla="*/ 13275775 w 14"/>
                <a:gd name="T7" fmla="*/ 153544328 h 91"/>
                <a:gd name="T8" fmla="*/ 13275775 w 14"/>
                <a:gd name="T9" fmla="*/ 211704095 h 91"/>
                <a:gd name="T10" fmla="*/ 0 60000 65536"/>
                <a:gd name="T11" fmla="*/ 0 60000 65536"/>
                <a:gd name="T12" fmla="*/ 0 60000 65536"/>
                <a:gd name="T13" fmla="*/ 0 60000 65536"/>
                <a:gd name="T14" fmla="*/ 0 60000 65536"/>
                <a:gd name="T15" fmla="*/ 0 w 14"/>
                <a:gd name="T16" fmla="*/ 0 h 91"/>
                <a:gd name="T17" fmla="*/ 14 w 14"/>
                <a:gd name="T18" fmla="*/ 91 h 91"/>
              </a:gdLst>
              <a:ahLst/>
              <a:cxnLst>
                <a:cxn ang="T10">
                  <a:pos x="T0" y="T1"/>
                </a:cxn>
                <a:cxn ang="T11">
                  <a:pos x="T2" y="T3"/>
                </a:cxn>
                <a:cxn ang="T12">
                  <a:pos x="T4" y="T5"/>
                </a:cxn>
                <a:cxn ang="T13">
                  <a:pos x="T6" y="T7"/>
                </a:cxn>
                <a:cxn ang="T14">
                  <a:pos x="T8" y="T9"/>
                </a:cxn>
              </a:cxnLst>
              <a:rect l="T15" t="T16" r="T17" b="T18"/>
              <a:pathLst>
                <a:path w="14" h="91">
                  <a:moveTo>
                    <a:pt x="11" y="0"/>
                  </a:moveTo>
                  <a:lnTo>
                    <a:pt x="0" y="22"/>
                  </a:lnTo>
                  <a:lnTo>
                    <a:pt x="2" y="45"/>
                  </a:lnTo>
                  <a:lnTo>
                    <a:pt x="14" y="66"/>
                  </a:lnTo>
                  <a:lnTo>
                    <a:pt x="11" y="91"/>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45" name="Freeform 419"/>
            <p:cNvSpPr>
              <a:spLocks/>
            </p:cNvSpPr>
            <p:nvPr/>
          </p:nvSpPr>
          <p:spPr bwMode="auto">
            <a:xfrm>
              <a:off x="2464394" y="2265359"/>
              <a:ext cx="92091" cy="238124"/>
            </a:xfrm>
            <a:custGeom>
              <a:avLst/>
              <a:gdLst>
                <a:gd name="T0" fmla="*/ 11185904 w 63"/>
                <a:gd name="T1" fmla="*/ 0 h 146"/>
                <a:gd name="T2" fmla="*/ 0 w 63"/>
                <a:gd name="T3" fmla="*/ 81425021 h 146"/>
                <a:gd name="T4" fmla="*/ 11185904 w 63"/>
                <a:gd name="T5" fmla="*/ 139586681 h 146"/>
                <a:gd name="T6" fmla="*/ 11185904 w 63"/>
                <a:gd name="T7" fmla="*/ 216358377 h 146"/>
                <a:gd name="T8" fmla="*/ 11185904 w 63"/>
                <a:gd name="T9" fmla="*/ 272193375 h 146"/>
                <a:gd name="T10" fmla="*/ 11185904 w 63"/>
                <a:gd name="T11" fmla="*/ 339660054 h 146"/>
                <a:gd name="T12" fmla="*/ 0 60000 65536"/>
                <a:gd name="T13" fmla="*/ 0 60000 65536"/>
                <a:gd name="T14" fmla="*/ 0 60000 65536"/>
                <a:gd name="T15" fmla="*/ 0 60000 65536"/>
                <a:gd name="T16" fmla="*/ 0 60000 65536"/>
                <a:gd name="T17" fmla="*/ 0 60000 65536"/>
                <a:gd name="T18" fmla="*/ 0 w 63"/>
                <a:gd name="T19" fmla="*/ 0 h 146"/>
                <a:gd name="T20" fmla="*/ 63 w 63"/>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63" h="146">
                  <a:moveTo>
                    <a:pt x="10" y="0"/>
                  </a:moveTo>
                  <a:lnTo>
                    <a:pt x="0" y="35"/>
                  </a:lnTo>
                  <a:lnTo>
                    <a:pt x="6" y="60"/>
                  </a:lnTo>
                  <a:lnTo>
                    <a:pt x="25" y="93"/>
                  </a:lnTo>
                  <a:lnTo>
                    <a:pt x="48" y="117"/>
                  </a:lnTo>
                  <a:lnTo>
                    <a:pt x="63" y="146"/>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46" name="Oval 420"/>
            <p:cNvSpPr>
              <a:spLocks noChangeArrowheads="1"/>
            </p:cNvSpPr>
            <p:nvPr/>
          </p:nvSpPr>
          <p:spPr bwMode="auto">
            <a:xfrm>
              <a:off x="2467570" y="2251071"/>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47" name="Oval 421"/>
            <p:cNvSpPr>
              <a:spLocks noChangeArrowheads="1"/>
            </p:cNvSpPr>
            <p:nvPr/>
          </p:nvSpPr>
          <p:spPr bwMode="auto">
            <a:xfrm>
              <a:off x="2470746" y="2078034"/>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48" name="Line 422"/>
            <p:cNvSpPr>
              <a:spLocks noChangeShapeType="1"/>
            </p:cNvSpPr>
            <p:nvPr/>
          </p:nvSpPr>
          <p:spPr bwMode="auto">
            <a:xfrm flipV="1">
              <a:off x="2972485" y="1774821"/>
              <a:ext cx="28580" cy="4603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849" name="Oval 423"/>
            <p:cNvSpPr>
              <a:spLocks noChangeArrowheads="1"/>
            </p:cNvSpPr>
            <p:nvPr/>
          </p:nvSpPr>
          <p:spPr bwMode="auto">
            <a:xfrm>
              <a:off x="2988363" y="1751010"/>
              <a:ext cx="30167" cy="3333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50" name="Line 424"/>
            <p:cNvSpPr>
              <a:spLocks noChangeShapeType="1"/>
            </p:cNvSpPr>
            <p:nvPr/>
          </p:nvSpPr>
          <p:spPr bwMode="auto">
            <a:xfrm flipV="1">
              <a:off x="3248759" y="1384297"/>
              <a:ext cx="53984" cy="44450"/>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851" name="Oval 425"/>
            <p:cNvSpPr>
              <a:spLocks noChangeArrowheads="1"/>
            </p:cNvSpPr>
            <p:nvPr/>
          </p:nvSpPr>
          <p:spPr bwMode="auto">
            <a:xfrm>
              <a:off x="3291629" y="1366835"/>
              <a:ext cx="30168"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56" name="Freeform 426"/>
            <p:cNvSpPr>
              <a:spLocks/>
            </p:cNvSpPr>
            <p:nvPr/>
          </p:nvSpPr>
          <p:spPr bwMode="auto">
            <a:xfrm>
              <a:off x="3367087" y="1116010"/>
              <a:ext cx="19051" cy="76200"/>
            </a:xfrm>
            <a:custGeom>
              <a:avLst/>
              <a:gdLst>
                <a:gd name="T0" fmla="*/ 0 w 14"/>
                <a:gd name="T1" fmla="*/ 0 h 46"/>
                <a:gd name="T2" fmla="*/ 2147483647 w 14"/>
                <a:gd name="T3" fmla="*/ 2147483647 h 46"/>
                <a:gd name="T4" fmla="*/ 2147483647 w 14"/>
                <a:gd name="T5" fmla="*/ 2147483647 h 46"/>
                <a:gd name="T6" fmla="*/ 0 60000 65536"/>
                <a:gd name="T7" fmla="*/ 0 60000 65536"/>
                <a:gd name="T8" fmla="*/ 0 60000 65536"/>
                <a:gd name="T9" fmla="*/ 0 w 14"/>
                <a:gd name="T10" fmla="*/ 0 h 46"/>
                <a:gd name="T11" fmla="*/ 14 w 14"/>
                <a:gd name="T12" fmla="*/ 46 h 46"/>
              </a:gdLst>
              <a:ahLst/>
              <a:cxnLst>
                <a:cxn ang="T6">
                  <a:pos x="T0" y="T1"/>
                </a:cxn>
                <a:cxn ang="T7">
                  <a:pos x="T2" y="T3"/>
                </a:cxn>
                <a:cxn ang="T8">
                  <a:pos x="T4" y="T5"/>
                </a:cxn>
              </a:cxnLst>
              <a:rect l="T9" t="T10" r="T11" b="T12"/>
              <a:pathLst>
                <a:path w="14" h="46">
                  <a:moveTo>
                    <a:pt x="0" y="0"/>
                  </a:moveTo>
                  <a:lnTo>
                    <a:pt x="14" y="24"/>
                  </a:lnTo>
                  <a:lnTo>
                    <a:pt x="4" y="46"/>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857" name="Line 427"/>
            <p:cNvSpPr>
              <a:spLocks noChangeShapeType="1"/>
            </p:cNvSpPr>
            <p:nvPr/>
          </p:nvSpPr>
          <p:spPr bwMode="auto">
            <a:xfrm>
              <a:off x="3395663" y="1155698"/>
              <a:ext cx="96837" cy="61913"/>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it-IT" sz="1300">
                <a:solidFill>
                  <a:srgbClr val="000000"/>
                </a:solidFill>
              </a:endParaRPr>
            </a:p>
          </p:txBody>
        </p:sp>
        <p:sp>
          <p:nvSpPr>
            <p:cNvPr id="18854" name="Line 428"/>
            <p:cNvSpPr>
              <a:spLocks noChangeShapeType="1"/>
            </p:cNvSpPr>
            <p:nvPr/>
          </p:nvSpPr>
          <p:spPr bwMode="auto">
            <a:xfrm>
              <a:off x="3475812" y="1289047"/>
              <a:ext cx="7939" cy="60326"/>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855" name="Oval 429"/>
            <p:cNvSpPr>
              <a:spLocks noChangeArrowheads="1"/>
            </p:cNvSpPr>
            <p:nvPr/>
          </p:nvSpPr>
          <p:spPr bwMode="auto">
            <a:xfrm>
              <a:off x="3474225" y="1346197"/>
              <a:ext cx="2381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68" name="Freeform 430"/>
            <p:cNvSpPr>
              <a:spLocks/>
            </p:cNvSpPr>
            <p:nvPr/>
          </p:nvSpPr>
          <p:spPr bwMode="auto">
            <a:xfrm>
              <a:off x="3501217" y="1220785"/>
              <a:ext cx="214352" cy="104775"/>
            </a:xfrm>
            <a:custGeom>
              <a:avLst/>
              <a:gdLst>
                <a:gd name="T0" fmla="*/ 0 w 147"/>
                <a:gd name="T1" fmla="*/ 0 h 59"/>
                <a:gd name="T2" fmla="*/ 11295264 w 147"/>
                <a:gd name="T3" fmla="*/ 2147483647 h 59"/>
                <a:gd name="T4" fmla="*/ 11295264 w 147"/>
                <a:gd name="T5" fmla="*/ 2147483647 h 59"/>
                <a:gd name="T6" fmla="*/ 0 60000 65536"/>
                <a:gd name="T7" fmla="*/ 0 60000 65536"/>
                <a:gd name="T8" fmla="*/ 0 60000 65536"/>
                <a:gd name="T9" fmla="*/ 0 w 147"/>
                <a:gd name="T10" fmla="*/ 0 h 59"/>
                <a:gd name="T11" fmla="*/ 147 w 147"/>
                <a:gd name="T12" fmla="*/ 59 h 59"/>
              </a:gdLst>
              <a:ahLst/>
              <a:cxnLst>
                <a:cxn ang="T6">
                  <a:pos x="T0" y="T1"/>
                </a:cxn>
                <a:cxn ang="T7">
                  <a:pos x="T2" y="T3"/>
                </a:cxn>
                <a:cxn ang="T8">
                  <a:pos x="T4" y="T5"/>
                </a:cxn>
              </a:cxnLst>
              <a:rect l="T9" t="T10" r="T11" b="T12"/>
              <a:pathLst>
                <a:path w="147" h="59">
                  <a:moveTo>
                    <a:pt x="0" y="0"/>
                  </a:moveTo>
                  <a:lnTo>
                    <a:pt x="65" y="15"/>
                  </a:lnTo>
                  <a:lnTo>
                    <a:pt x="147" y="59"/>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61" name="Oval 431"/>
            <p:cNvSpPr>
              <a:spLocks noChangeArrowheads="1"/>
            </p:cNvSpPr>
            <p:nvPr/>
          </p:nvSpPr>
          <p:spPr bwMode="auto">
            <a:xfrm>
              <a:off x="3476623" y="1203323"/>
              <a:ext cx="33339" cy="33338"/>
            </a:xfrm>
            <a:prstGeom prst="ellipse">
              <a:avLst/>
            </a:prstGeom>
            <a:solidFill>
              <a:srgbClr val="FFFFFF"/>
            </a:solidFill>
            <a:ln w="6350">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862" name="Freeform 432"/>
            <p:cNvSpPr>
              <a:spLocks/>
            </p:cNvSpPr>
            <p:nvPr/>
          </p:nvSpPr>
          <p:spPr bwMode="auto">
            <a:xfrm>
              <a:off x="3406774" y="798510"/>
              <a:ext cx="12700" cy="106362"/>
            </a:xfrm>
            <a:custGeom>
              <a:avLst/>
              <a:gdLst>
                <a:gd name="T0" fmla="*/ 0 w 9"/>
                <a:gd name="T1" fmla="*/ 2147483647 h 65"/>
                <a:gd name="T2" fmla="*/ 2147483647 w 9"/>
                <a:gd name="T3" fmla="*/ 2147483647 h 65"/>
                <a:gd name="T4" fmla="*/ 2147483647 w 9"/>
                <a:gd name="T5" fmla="*/ 0 h 65"/>
                <a:gd name="T6" fmla="*/ 0 60000 65536"/>
                <a:gd name="T7" fmla="*/ 0 60000 65536"/>
                <a:gd name="T8" fmla="*/ 0 60000 65536"/>
                <a:gd name="T9" fmla="*/ 0 w 9"/>
                <a:gd name="T10" fmla="*/ 0 h 65"/>
                <a:gd name="T11" fmla="*/ 9 w 9"/>
                <a:gd name="T12" fmla="*/ 65 h 65"/>
              </a:gdLst>
              <a:ahLst/>
              <a:cxnLst>
                <a:cxn ang="T6">
                  <a:pos x="T0" y="T1"/>
                </a:cxn>
                <a:cxn ang="T7">
                  <a:pos x="T2" y="T3"/>
                </a:cxn>
                <a:cxn ang="T8">
                  <a:pos x="T4" y="T5"/>
                </a:cxn>
              </a:cxnLst>
              <a:rect l="T9" t="T10" r="T11" b="T12"/>
              <a:pathLst>
                <a:path w="9" h="65">
                  <a:moveTo>
                    <a:pt x="0" y="65"/>
                  </a:moveTo>
                  <a:lnTo>
                    <a:pt x="9" y="35"/>
                  </a:lnTo>
                  <a:lnTo>
                    <a:pt x="4"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863" name="Oval 433"/>
            <p:cNvSpPr>
              <a:spLocks noChangeArrowheads="1"/>
            </p:cNvSpPr>
            <p:nvPr/>
          </p:nvSpPr>
          <p:spPr bwMode="auto">
            <a:xfrm>
              <a:off x="3398837" y="782636"/>
              <a:ext cx="25400" cy="26987"/>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864" name="Oval 434"/>
            <p:cNvSpPr>
              <a:spLocks noChangeArrowheads="1"/>
            </p:cNvSpPr>
            <p:nvPr/>
          </p:nvSpPr>
          <p:spPr bwMode="auto">
            <a:xfrm>
              <a:off x="3392486" y="898522"/>
              <a:ext cx="25400" cy="26987"/>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769" name="Oval 435"/>
            <p:cNvSpPr>
              <a:spLocks noChangeArrowheads="1"/>
            </p:cNvSpPr>
            <p:nvPr/>
          </p:nvSpPr>
          <p:spPr bwMode="auto">
            <a:xfrm>
              <a:off x="3696515" y="1312860"/>
              <a:ext cx="33343" cy="3333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770" name="Freeform 436"/>
            <p:cNvSpPr>
              <a:spLocks/>
            </p:cNvSpPr>
            <p:nvPr/>
          </p:nvSpPr>
          <p:spPr bwMode="auto">
            <a:xfrm>
              <a:off x="2820058" y="1263647"/>
              <a:ext cx="79389" cy="193674"/>
            </a:xfrm>
            <a:custGeom>
              <a:avLst/>
              <a:gdLst>
                <a:gd name="T0" fmla="*/ 0 w 55"/>
                <a:gd name="T1" fmla="*/ 276844366 h 119"/>
                <a:gd name="T2" fmla="*/ 9088643 w 55"/>
                <a:gd name="T3" fmla="*/ 88404781 h 119"/>
                <a:gd name="T4" fmla="*/ 9088643 w 55"/>
                <a:gd name="T5" fmla="*/ 0 h 119"/>
                <a:gd name="T6" fmla="*/ 0 60000 65536"/>
                <a:gd name="T7" fmla="*/ 0 60000 65536"/>
                <a:gd name="T8" fmla="*/ 0 60000 65536"/>
                <a:gd name="T9" fmla="*/ 0 w 55"/>
                <a:gd name="T10" fmla="*/ 0 h 119"/>
                <a:gd name="T11" fmla="*/ 55 w 55"/>
                <a:gd name="T12" fmla="*/ 119 h 119"/>
              </a:gdLst>
              <a:ahLst/>
              <a:cxnLst>
                <a:cxn ang="T6">
                  <a:pos x="T0" y="T1"/>
                </a:cxn>
                <a:cxn ang="T7">
                  <a:pos x="T2" y="T3"/>
                </a:cxn>
                <a:cxn ang="T8">
                  <a:pos x="T4" y="T5"/>
                </a:cxn>
              </a:cxnLst>
              <a:rect l="T9" t="T10" r="T11" b="T12"/>
              <a:pathLst>
                <a:path w="55" h="119">
                  <a:moveTo>
                    <a:pt x="0" y="119"/>
                  </a:moveTo>
                  <a:lnTo>
                    <a:pt x="31" y="38"/>
                  </a:lnTo>
                  <a:lnTo>
                    <a:pt x="55"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771" name="Line 437"/>
            <p:cNvSpPr>
              <a:spLocks noChangeShapeType="1"/>
            </p:cNvSpPr>
            <p:nvPr/>
          </p:nvSpPr>
          <p:spPr bwMode="auto">
            <a:xfrm flipV="1">
              <a:off x="2904209" y="1243011"/>
              <a:ext cx="31756" cy="19050"/>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797" name="Oval 438"/>
            <p:cNvSpPr>
              <a:spLocks noChangeArrowheads="1"/>
            </p:cNvSpPr>
            <p:nvPr/>
          </p:nvSpPr>
          <p:spPr bwMode="auto">
            <a:xfrm>
              <a:off x="2924852" y="1227135"/>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65" name="Freeform 439"/>
            <p:cNvSpPr>
              <a:spLocks/>
            </p:cNvSpPr>
            <p:nvPr/>
          </p:nvSpPr>
          <p:spPr bwMode="auto">
            <a:xfrm>
              <a:off x="2726377" y="1546222"/>
              <a:ext cx="303268" cy="125413"/>
            </a:xfrm>
            <a:custGeom>
              <a:avLst/>
              <a:gdLst>
                <a:gd name="T0" fmla="*/ 0 w 207"/>
                <a:gd name="T1" fmla="*/ 0 h 77"/>
                <a:gd name="T2" fmla="*/ 11235943 w 207"/>
                <a:gd name="T3" fmla="*/ 27916626 h 77"/>
                <a:gd name="T4" fmla="*/ 11235943 w 207"/>
                <a:gd name="T5" fmla="*/ 48854911 h 77"/>
                <a:gd name="T6" fmla="*/ 11235943 w 207"/>
                <a:gd name="T7" fmla="*/ 158196389 h 77"/>
                <a:gd name="T8" fmla="*/ 11235943 w 207"/>
                <a:gd name="T9" fmla="*/ 179134674 h 77"/>
                <a:gd name="T10" fmla="*/ 0 60000 65536"/>
                <a:gd name="T11" fmla="*/ 0 60000 65536"/>
                <a:gd name="T12" fmla="*/ 0 60000 65536"/>
                <a:gd name="T13" fmla="*/ 0 60000 65536"/>
                <a:gd name="T14" fmla="*/ 0 60000 65536"/>
                <a:gd name="T15" fmla="*/ 0 w 207"/>
                <a:gd name="T16" fmla="*/ 0 h 77"/>
                <a:gd name="T17" fmla="*/ 207 w 207"/>
                <a:gd name="T18" fmla="*/ 77 h 77"/>
              </a:gdLst>
              <a:ahLst/>
              <a:cxnLst>
                <a:cxn ang="T10">
                  <a:pos x="T0" y="T1"/>
                </a:cxn>
                <a:cxn ang="T11">
                  <a:pos x="T2" y="T3"/>
                </a:cxn>
                <a:cxn ang="T12">
                  <a:pos x="T4" y="T5"/>
                </a:cxn>
                <a:cxn ang="T13">
                  <a:pos x="T6" y="T7"/>
                </a:cxn>
                <a:cxn ang="T14">
                  <a:pos x="T8" y="T9"/>
                </a:cxn>
              </a:cxnLst>
              <a:rect l="T15" t="T16" r="T17" b="T18"/>
              <a:pathLst>
                <a:path w="207" h="77">
                  <a:moveTo>
                    <a:pt x="0" y="0"/>
                  </a:moveTo>
                  <a:lnTo>
                    <a:pt x="80" y="12"/>
                  </a:lnTo>
                  <a:lnTo>
                    <a:pt x="127" y="21"/>
                  </a:lnTo>
                  <a:lnTo>
                    <a:pt x="178" y="68"/>
                  </a:lnTo>
                  <a:lnTo>
                    <a:pt x="207" y="77"/>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66" name="Oval 440"/>
            <p:cNvSpPr>
              <a:spLocks noChangeArrowheads="1"/>
            </p:cNvSpPr>
            <p:nvPr/>
          </p:nvSpPr>
          <p:spPr bwMode="auto">
            <a:xfrm>
              <a:off x="3013767" y="1660523"/>
              <a:ext cx="26992"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67" name="Freeform 441"/>
            <p:cNvSpPr>
              <a:spLocks/>
            </p:cNvSpPr>
            <p:nvPr/>
          </p:nvSpPr>
          <p:spPr bwMode="auto">
            <a:xfrm>
              <a:off x="2697798" y="1468436"/>
              <a:ext cx="106382" cy="101600"/>
            </a:xfrm>
            <a:custGeom>
              <a:avLst/>
              <a:gdLst>
                <a:gd name="T0" fmla="*/ 0 w 72"/>
                <a:gd name="T1" fmla="*/ 144237612 h 62"/>
                <a:gd name="T2" fmla="*/ 13331987 w 72"/>
                <a:gd name="T3" fmla="*/ 34896486 h 62"/>
                <a:gd name="T4" fmla="*/ 13331987 w 72"/>
                <a:gd name="T5" fmla="*/ 0 h 62"/>
                <a:gd name="T6" fmla="*/ 0 60000 65536"/>
                <a:gd name="T7" fmla="*/ 0 60000 65536"/>
                <a:gd name="T8" fmla="*/ 0 60000 65536"/>
                <a:gd name="T9" fmla="*/ 0 w 72"/>
                <a:gd name="T10" fmla="*/ 0 h 62"/>
                <a:gd name="T11" fmla="*/ 72 w 72"/>
                <a:gd name="T12" fmla="*/ 62 h 62"/>
              </a:gdLst>
              <a:ahLst/>
              <a:cxnLst>
                <a:cxn ang="T6">
                  <a:pos x="T0" y="T1"/>
                </a:cxn>
                <a:cxn ang="T7">
                  <a:pos x="T2" y="T3"/>
                </a:cxn>
                <a:cxn ang="T8">
                  <a:pos x="T4" y="T5"/>
                </a:cxn>
              </a:cxnLst>
              <a:rect l="T9" t="T10" r="T11" b="T12"/>
              <a:pathLst>
                <a:path w="72" h="62">
                  <a:moveTo>
                    <a:pt x="0" y="62"/>
                  </a:moveTo>
                  <a:lnTo>
                    <a:pt x="55" y="15"/>
                  </a:lnTo>
                  <a:lnTo>
                    <a:pt x="72"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68" name="Oval 442"/>
            <p:cNvSpPr>
              <a:spLocks noChangeArrowheads="1"/>
            </p:cNvSpPr>
            <p:nvPr/>
          </p:nvSpPr>
          <p:spPr bwMode="auto">
            <a:xfrm>
              <a:off x="2675568" y="1560511"/>
              <a:ext cx="30168" cy="3333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69" name="Oval 443"/>
            <p:cNvSpPr>
              <a:spLocks noChangeArrowheads="1"/>
            </p:cNvSpPr>
            <p:nvPr/>
          </p:nvSpPr>
          <p:spPr bwMode="auto">
            <a:xfrm>
              <a:off x="2801004" y="1446210"/>
              <a:ext cx="30167" cy="3333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70" name="Line 444"/>
            <p:cNvSpPr>
              <a:spLocks noChangeShapeType="1"/>
            </p:cNvSpPr>
            <p:nvPr/>
          </p:nvSpPr>
          <p:spPr bwMode="auto">
            <a:xfrm>
              <a:off x="4615841" y="1152522"/>
              <a:ext cx="85741" cy="71438"/>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871" name="Oval 445"/>
            <p:cNvSpPr>
              <a:spLocks noChangeArrowheads="1"/>
            </p:cNvSpPr>
            <p:nvPr/>
          </p:nvSpPr>
          <p:spPr bwMode="auto">
            <a:xfrm>
              <a:off x="4690467" y="1212848"/>
              <a:ext cx="30167"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72" name="Oval 446"/>
            <p:cNvSpPr>
              <a:spLocks noChangeArrowheads="1"/>
            </p:cNvSpPr>
            <p:nvPr/>
          </p:nvSpPr>
          <p:spPr bwMode="auto">
            <a:xfrm>
              <a:off x="4592025" y="1125535"/>
              <a:ext cx="30167" cy="3333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77" name="Freeform 447"/>
            <p:cNvSpPr>
              <a:spLocks/>
            </p:cNvSpPr>
            <p:nvPr/>
          </p:nvSpPr>
          <p:spPr bwMode="auto">
            <a:xfrm>
              <a:off x="4697411" y="673097"/>
              <a:ext cx="31751" cy="166687"/>
            </a:xfrm>
            <a:custGeom>
              <a:avLst/>
              <a:gdLst>
                <a:gd name="T0" fmla="*/ 0 w 22"/>
                <a:gd name="T1" fmla="*/ 2147483647 h 102"/>
                <a:gd name="T2" fmla="*/ 2147483647 w 22"/>
                <a:gd name="T3" fmla="*/ 2147483647 h 102"/>
                <a:gd name="T4" fmla="*/ 2147483647 w 22"/>
                <a:gd name="T5" fmla="*/ 0 h 102"/>
                <a:gd name="T6" fmla="*/ 0 60000 65536"/>
                <a:gd name="T7" fmla="*/ 0 60000 65536"/>
                <a:gd name="T8" fmla="*/ 0 60000 65536"/>
                <a:gd name="T9" fmla="*/ 0 w 22"/>
                <a:gd name="T10" fmla="*/ 0 h 102"/>
                <a:gd name="T11" fmla="*/ 22 w 22"/>
                <a:gd name="T12" fmla="*/ 102 h 102"/>
              </a:gdLst>
              <a:ahLst/>
              <a:cxnLst>
                <a:cxn ang="T6">
                  <a:pos x="T0" y="T1"/>
                </a:cxn>
                <a:cxn ang="T7">
                  <a:pos x="T2" y="T3"/>
                </a:cxn>
                <a:cxn ang="T8">
                  <a:pos x="T4" y="T5"/>
                </a:cxn>
              </a:cxnLst>
              <a:rect l="T9" t="T10" r="T11" b="T12"/>
              <a:pathLst>
                <a:path w="22" h="102">
                  <a:moveTo>
                    <a:pt x="0" y="102"/>
                  </a:moveTo>
                  <a:lnTo>
                    <a:pt x="12" y="46"/>
                  </a:lnTo>
                  <a:lnTo>
                    <a:pt x="22"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878" name="Oval 448"/>
            <p:cNvSpPr>
              <a:spLocks noChangeArrowheads="1"/>
            </p:cNvSpPr>
            <p:nvPr/>
          </p:nvSpPr>
          <p:spPr bwMode="auto">
            <a:xfrm>
              <a:off x="4716462" y="647698"/>
              <a:ext cx="25400" cy="26987"/>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879" name="Oval 449"/>
            <p:cNvSpPr>
              <a:spLocks noChangeArrowheads="1"/>
            </p:cNvSpPr>
            <p:nvPr/>
          </p:nvSpPr>
          <p:spPr bwMode="auto">
            <a:xfrm>
              <a:off x="4679949" y="831847"/>
              <a:ext cx="30163" cy="33338"/>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876" name="Freeform 450"/>
            <p:cNvSpPr>
              <a:spLocks/>
            </p:cNvSpPr>
            <p:nvPr/>
          </p:nvSpPr>
          <p:spPr bwMode="auto">
            <a:xfrm>
              <a:off x="3634591" y="2152647"/>
              <a:ext cx="149252" cy="33338"/>
            </a:xfrm>
            <a:custGeom>
              <a:avLst/>
              <a:gdLst>
                <a:gd name="T0" fmla="*/ 0 w 102"/>
                <a:gd name="T1" fmla="*/ 0 h 20"/>
                <a:gd name="T2" fmla="*/ 13355427 w 102"/>
                <a:gd name="T3" fmla="*/ 0 h 20"/>
                <a:gd name="T4" fmla="*/ 13355427 w 102"/>
                <a:gd name="T5" fmla="*/ 46527920 h 20"/>
                <a:gd name="T6" fmla="*/ 0 60000 65536"/>
                <a:gd name="T7" fmla="*/ 0 60000 65536"/>
                <a:gd name="T8" fmla="*/ 0 60000 65536"/>
                <a:gd name="T9" fmla="*/ 0 w 102"/>
                <a:gd name="T10" fmla="*/ 0 h 20"/>
                <a:gd name="T11" fmla="*/ 102 w 102"/>
                <a:gd name="T12" fmla="*/ 20 h 20"/>
              </a:gdLst>
              <a:ahLst/>
              <a:cxnLst>
                <a:cxn ang="T6">
                  <a:pos x="T0" y="T1"/>
                </a:cxn>
                <a:cxn ang="T7">
                  <a:pos x="T2" y="T3"/>
                </a:cxn>
                <a:cxn ang="T8">
                  <a:pos x="T4" y="T5"/>
                </a:cxn>
              </a:cxnLst>
              <a:rect l="T9" t="T10" r="T11" b="T12"/>
              <a:pathLst>
                <a:path w="102" h="20">
                  <a:moveTo>
                    <a:pt x="0" y="0"/>
                  </a:moveTo>
                  <a:lnTo>
                    <a:pt x="50" y="0"/>
                  </a:lnTo>
                  <a:lnTo>
                    <a:pt x="102" y="2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00" name="Oval 451"/>
            <p:cNvSpPr>
              <a:spLocks noChangeArrowheads="1"/>
            </p:cNvSpPr>
            <p:nvPr/>
          </p:nvSpPr>
          <p:spPr bwMode="auto">
            <a:xfrm>
              <a:off x="3772728" y="2178046"/>
              <a:ext cx="2381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02" name="Line 452"/>
            <p:cNvSpPr>
              <a:spLocks noChangeShapeType="1"/>
            </p:cNvSpPr>
            <p:nvPr/>
          </p:nvSpPr>
          <p:spPr bwMode="auto">
            <a:xfrm>
              <a:off x="3601249" y="2103435"/>
              <a:ext cx="53984" cy="85725"/>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803" name="Oval 453"/>
            <p:cNvSpPr>
              <a:spLocks noChangeArrowheads="1"/>
            </p:cNvSpPr>
            <p:nvPr/>
          </p:nvSpPr>
          <p:spPr bwMode="auto">
            <a:xfrm>
              <a:off x="3639356" y="2185985"/>
              <a:ext cx="31756" cy="3333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80" name="Freeform 454"/>
            <p:cNvSpPr>
              <a:spLocks/>
            </p:cNvSpPr>
            <p:nvPr/>
          </p:nvSpPr>
          <p:spPr bwMode="auto">
            <a:xfrm>
              <a:off x="4101400" y="2424109"/>
              <a:ext cx="95267" cy="58736"/>
            </a:xfrm>
            <a:custGeom>
              <a:avLst/>
              <a:gdLst>
                <a:gd name="T0" fmla="*/ 0 w 64"/>
                <a:gd name="T1" fmla="*/ 0 h 36"/>
                <a:gd name="T2" fmla="*/ 15465929 w 64"/>
                <a:gd name="T3" fmla="*/ 23264854 h 36"/>
                <a:gd name="T4" fmla="*/ 15465929 w 64"/>
                <a:gd name="T5" fmla="*/ 83751193 h 36"/>
                <a:gd name="T6" fmla="*/ 0 60000 65536"/>
                <a:gd name="T7" fmla="*/ 0 60000 65536"/>
                <a:gd name="T8" fmla="*/ 0 60000 65536"/>
                <a:gd name="T9" fmla="*/ 0 w 64"/>
                <a:gd name="T10" fmla="*/ 0 h 36"/>
                <a:gd name="T11" fmla="*/ 64 w 64"/>
                <a:gd name="T12" fmla="*/ 36 h 36"/>
              </a:gdLst>
              <a:ahLst/>
              <a:cxnLst>
                <a:cxn ang="T6">
                  <a:pos x="T0" y="T1"/>
                </a:cxn>
                <a:cxn ang="T7">
                  <a:pos x="T2" y="T3"/>
                </a:cxn>
                <a:cxn ang="T8">
                  <a:pos x="T4" y="T5"/>
                </a:cxn>
              </a:cxnLst>
              <a:rect l="T9" t="T10" r="T11" b="T12"/>
              <a:pathLst>
                <a:path w="64" h="36">
                  <a:moveTo>
                    <a:pt x="0" y="0"/>
                  </a:moveTo>
                  <a:lnTo>
                    <a:pt x="32" y="10"/>
                  </a:lnTo>
                  <a:lnTo>
                    <a:pt x="64" y="36"/>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81" name="Freeform 455"/>
            <p:cNvSpPr>
              <a:spLocks/>
            </p:cNvSpPr>
            <p:nvPr/>
          </p:nvSpPr>
          <p:spPr bwMode="auto">
            <a:xfrm>
              <a:off x="4090285" y="2201860"/>
              <a:ext cx="36519" cy="204787"/>
            </a:xfrm>
            <a:custGeom>
              <a:avLst/>
              <a:gdLst>
                <a:gd name="T0" fmla="*/ 0 w 24"/>
                <a:gd name="T1" fmla="*/ 293129076 h 126"/>
                <a:gd name="T2" fmla="*/ 0 w 24"/>
                <a:gd name="T3" fmla="*/ 111667987 h 126"/>
                <a:gd name="T4" fmla="*/ 24241420 w 24"/>
                <a:gd name="T5" fmla="*/ 0 h 126"/>
                <a:gd name="T6" fmla="*/ 0 60000 65536"/>
                <a:gd name="T7" fmla="*/ 0 60000 65536"/>
                <a:gd name="T8" fmla="*/ 0 60000 65536"/>
                <a:gd name="T9" fmla="*/ 0 w 24"/>
                <a:gd name="T10" fmla="*/ 0 h 126"/>
                <a:gd name="T11" fmla="*/ 24 w 24"/>
                <a:gd name="T12" fmla="*/ 126 h 126"/>
              </a:gdLst>
              <a:ahLst/>
              <a:cxnLst>
                <a:cxn ang="T6">
                  <a:pos x="T0" y="T1"/>
                </a:cxn>
                <a:cxn ang="T7">
                  <a:pos x="T2" y="T3"/>
                </a:cxn>
                <a:cxn ang="T8">
                  <a:pos x="T4" y="T5"/>
                </a:cxn>
              </a:cxnLst>
              <a:rect l="T9" t="T10" r="T11" b="T12"/>
              <a:pathLst>
                <a:path w="24" h="126">
                  <a:moveTo>
                    <a:pt x="0" y="126"/>
                  </a:moveTo>
                  <a:lnTo>
                    <a:pt x="0" y="48"/>
                  </a:lnTo>
                  <a:lnTo>
                    <a:pt x="2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82" name="Freeform 456"/>
            <p:cNvSpPr>
              <a:spLocks/>
            </p:cNvSpPr>
            <p:nvPr/>
          </p:nvSpPr>
          <p:spPr bwMode="auto">
            <a:xfrm>
              <a:off x="4107751" y="1951035"/>
              <a:ext cx="203238" cy="82550"/>
            </a:xfrm>
            <a:custGeom>
              <a:avLst/>
              <a:gdLst>
                <a:gd name="T0" fmla="*/ 0 w 145"/>
                <a:gd name="T1" fmla="*/ 0 h 53"/>
                <a:gd name="T2" fmla="*/ 6856355 w 145"/>
                <a:gd name="T3" fmla="*/ 28004583 h 53"/>
                <a:gd name="T4" fmla="*/ 6856355 w 145"/>
                <a:gd name="T5" fmla="*/ 28004583 h 53"/>
                <a:gd name="T6" fmla="*/ 0 60000 65536"/>
                <a:gd name="T7" fmla="*/ 0 60000 65536"/>
                <a:gd name="T8" fmla="*/ 0 60000 65536"/>
                <a:gd name="T9" fmla="*/ 0 w 145"/>
                <a:gd name="T10" fmla="*/ 0 h 53"/>
                <a:gd name="T11" fmla="*/ 145 w 145"/>
                <a:gd name="T12" fmla="*/ 53 h 53"/>
              </a:gdLst>
              <a:ahLst/>
              <a:cxnLst>
                <a:cxn ang="T6">
                  <a:pos x="T0" y="T1"/>
                </a:cxn>
                <a:cxn ang="T7">
                  <a:pos x="T2" y="T3"/>
                </a:cxn>
                <a:cxn ang="T8">
                  <a:pos x="T4" y="T5"/>
                </a:cxn>
              </a:cxnLst>
              <a:rect l="T9" t="T10" r="T11" b="T12"/>
              <a:pathLst>
                <a:path w="145" h="53">
                  <a:moveTo>
                    <a:pt x="0" y="0"/>
                  </a:moveTo>
                  <a:lnTo>
                    <a:pt x="145" y="53"/>
                  </a:lnTo>
                  <a:lnTo>
                    <a:pt x="145" y="52"/>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83" name="Oval 457"/>
            <p:cNvSpPr>
              <a:spLocks noChangeArrowheads="1"/>
            </p:cNvSpPr>
            <p:nvPr/>
          </p:nvSpPr>
          <p:spPr bwMode="auto">
            <a:xfrm>
              <a:off x="4080759" y="1927222"/>
              <a:ext cx="30167"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84" name="Oval 458"/>
            <p:cNvSpPr>
              <a:spLocks noChangeArrowheads="1"/>
            </p:cNvSpPr>
            <p:nvPr/>
          </p:nvSpPr>
          <p:spPr bwMode="auto">
            <a:xfrm>
              <a:off x="4114102" y="2187571"/>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85" name="Line 459"/>
            <p:cNvSpPr>
              <a:spLocks noChangeShapeType="1"/>
            </p:cNvSpPr>
            <p:nvPr/>
          </p:nvSpPr>
          <p:spPr bwMode="auto">
            <a:xfrm>
              <a:off x="4155383" y="2632072"/>
              <a:ext cx="58748" cy="90488"/>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890" name="Freeform 460"/>
            <p:cNvSpPr>
              <a:spLocks/>
            </p:cNvSpPr>
            <p:nvPr/>
          </p:nvSpPr>
          <p:spPr bwMode="auto">
            <a:xfrm>
              <a:off x="2151063" y="288924"/>
              <a:ext cx="5835648" cy="6064243"/>
            </a:xfrm>
            <a:custGeom>
              <a:avLst/>
              <a:gdLst>
                <a:gd name="T0" fmla="*/ 2147483647 w 3992"/>
                <a:gd name="T1" fmla="*/ 2147483647 h 3722"/>
                <a:gd name="T2" fmla="*/ 2147483647 w 3992"/>
                <a:gd name="T3" fmla="*/ 2147483647 h 3722"/>
                <a:gd name="T4" fmla="*/ 2147483647 w 3992"/>
                <a:gd name="T5" fmla="*/ 2147483647 h 3722"/>
                <a:gd name="T6" fmla="*/ 2147483647 w 3992"/>
                <a:gd name="T7" fmla="*/ 2147483647 h 3722"/>
                <a:gd name="T8" fmla="*/ 2147483647 w 3992"/>
                <a:gd name="T9" fmla="*/ 2147483647 h 3722"/>
                <a:gd name="T10" fmla="*/ 2147483647 w 3992"/>
                <a:gd name="T11" fmla="*/ 2147483647 h 3722"/>
                <a:gd name="T12" fmla="*/ 2147483647 w 3992"/>
                <a:gd name="T13" fmla="*/ 2147483647 h 3722"/>
                <a:gd name="T14" fmla="*/ 2147483647 w 3992"/>
                <a:gd name="T15" fmla="*/ 2147483647 h 3722"/>
                <a:gd name="T16" fmla="*/ 2147483647 w 3992"/>
                <a:gd name="T17" fmla="*/ 2147483647 h 3722"/>
                <a:gd name="T18" fmla="*/ 2147483647 w 3992"/>
                <a:gd name="T19" fmla="*/ 2147483647 h 3722"/>
                <a:gd name="T20" fmla="*/ 2147483647 w 3992"/>
                <a:gd name="T21" fmla="*/ 2147483647 h 3722"/>
                <a:gd name="T22" fmla="*/ 2147483647 w 3992"/>
                <a:gd name="T23" fmla="*/ 2147483647 h 3722"/>
                <a:gd name="T24" fmla="*/ 2147483647 w 3992"/>
                <a:gd name="T25" fmla="*/ 2147483647 h 3722"/>
                <a:gd name="T26" fmla="*/ 2147483647 w 3992"/>
                <a:gd name="T27" fmla="*/ 2147483647 h 3722"/>
                <a:gd name="T28" fmla="*/ 2147483647 w 3992"/>
                <a:gd name="T29" fmla="*/ 2147483647 h 3722"/>
                <a:gd name="T30" fmla="*/ 2147483647 w 3992"/>
                <a:gd name="T31" fmla="*/ 2147483647 h 3722"/>
                <a:gd name="T32" fmla="*/ 2147483647 w 3992"/>
                <a:gd name="T33" fmla="*/ 2147483647 h 3722"/>
                <a:gd name="T34" fmla="*/ 2147483647 w 3992"/>
                <a:gd name="T35" fmla="*/ 2147483647 h 3722"/>
                <a:gd name="T36" fmla="*/ 2147483647 w 3992"/>
                <a:gd name="T37" fmla="*/ 2147483647 h 3722"/>
                <a:gd name="T38" fmla="*/ 2147483647 w 3992"/>
                <a:gd name="T39" fmla="*/ 2147483647 h 3722"/>
                <a:gd name="T40" fmla="*/ 2147483647 w 3992"/>
                <a:gd name="T41" fmla="*/ 2147483647 h 3722"/>
                <a:gd name="T42" fmla="*/ 2147483647 w 3992"/>
                <a:gd name="T43" fmla="*/ 2147483647 h 3722"/>
                <a:gd name="T44" fmla="*/ 2147483647 w 3992"/>
                <a:gd name="T45" fmla="*/ 2147483647 h 3722"/>
                <a:gd name="T46" fmla="*/ 2147483647 w 3992"/>
                <a:gd name="T47" fmla="*/ 2147483647 h 3722"/>
                <a:gd name="T48" fmla="*/ 2147483647 w 3992"/>
                <a:gd name="T49" fmla="*/ 2147483647 h 3722"/>
                <a:gd name="T50" fmla="*/ 2147483647 w 3992"/>
                <a:gd name="T51" fmla="*/ 2147483647 h 3722"/>
                <a:gd name="T52" fmla="*/ 2147483647 w 3992"/>
                <a:gd name="T53" fmla="*/ 2147483647 h 3722"/>
                <a:gd name="T54" fmla="*/ 2147483647 w 3992"/>
                <a:gd name="T55" fmla="*/ 2147483647 h 3722"/>
                <a:gd name="T56" fmla="*/ 2147483647 w 3992"/>
                <a:gd name="T57" fmla="*/ 2147483647 h 3722"/>
                <a:gd name="T58" fmla="*/ 2147483647 w 3992"/>
                <a:gd name="T59" fmla="*/ 2147483647 h 3722"/>
                <a:gd name="T60" fmla="*/ 2147483647 w 3992"/>
                <a:gd name="T61" fmla="*/ 2147483647 h 3722"/>
                <a:gd name="T62" fmla="*/ 2147483647 w 3992"/>
                <a:gd name="T63" fmla="*/ 2147483647 h 3722"/>
                <a:gd name="T64" fmla="*/ 2147483647 w 3992"/>
                <a:gd name="T65" fmla="*/ 2147483647 h 3722"/>
                <a:gd name="T66" fmla="*/ 2147483647 w 3992"/>
                <a:gd name="T67" fmla="*/ 2147483647 h 3722"/>
                <a:gd name="T68" fmla="*/ 2147483647 w 3992"/>
                <a:gd name="T69" fmla="*/ 2147483647 h 3722"/>
                <a:gd name="T70" fmla="*/ 2147483647 w 3992"/>
                <a:gd name="T71" fmla="*/ 2147483647 h 3722"/>
                <a:gd name="T72" fmla="*/ 2147483647 w 3992"/>
                <a:gd name="T73" fmla="*/ 2147483647 h 3722"/>
                <a:gd name="T74" fmla="*/ 2147483647 w 3992"/>
                <a:gd name="T75" fmla="*/ 2147483647 h 3722"/>
                <a:gd name="T76" fmla="*/ 2147483647 w 3992"/>
                <a:gd name="T77" fmla="*/ 2147483647 h 3722"/>
                <a:gd name="T78" fmla="*/ 2147483647 w 3992"/>
                <a:gd name="T79" fmla="*/ 2147483647 h 3722"/>
                <a:gd name="T80" fmla="*/ 2147483647 w 3992"/>
                <a:gd name="T81" fmla="*/ 2147483647 h 3722"/>
                <a:gd name="T82" fmla="*/ 2147483647 w 3992"/>
                <a:gd name="T83" fmla="*/ 2147483647 h 3722"/>
                <a:gd name="T84" fmla="*/ 2147483647 w 3992"/>
                <a:gd name="T85" fmla="*/ 2147483647 h 3722"/>
                <a:gd name="T86" fmla="*/ 2147483647 w 3992"/>
                <a:gd name="T87" fmla="*/ 2147483647 h 3722"/>
                <a:gd name="T88" fmla="*/ 2147483647 w 3992"/>
                <a:gd name="T89" fmla="*/ 2147483647 h 3722"/>
                <a:gd name="T90" fmla="*/ 2147483647 w 3992"/>
                <a:gd name="T91" fmla="*/ 2147483647 h 3722"/>
                <a:gd name="T92" fmla="*/ 2147483647 w 3992"/>
                <a:gd name="T93" fmla="*/ 2147483647 h 3722"/>
                <a:gd name="T94" fmla="*/ 2147483647 w 3992"/>
                <a:gd name="T95" fmla="*/ 2147483647 h 3722"/>
                <a:gd name="T96" fmla="*/ 2147483647 w 3992"/>
                <a:gd name="T97" fmla="*/ 2147483647 h 3722"/>
                <a:gd name="T98" fmla="*/ 2147483647 w 3992"/>
                <a:gd name="T99" fmla="*/ 2147483647 h 3722"/>
                <a:gd name="T100" fmla="*/ 2147483647 w 3992"/>
                <a:gd name="T101" fmla="*/ 2147483647 h 3722"/>
                <a:gd name="T102" fmla="*/ 2147483647 w 3992"/>
                <a:gd name="T103" fmla="*/ 2147483647 h 3722"/>
                <a:gd name="T104" fmla="*/ 2147483647 w 3992"/>
                <a:gd name="T105" fmla="*/ 2147483647 h 3722"/>
                <a:gd name="T106" fmla="*/ 2147483647 w 3992"/>
                <a:gd name="T107" fmla="*/ 2147483647 h 3722"/>
                <a:gd name="T108" fmla="*/ 2147483647 w 3992"/>
                <a:gd name="T109" fmla="*/ 2147483647 h 3722"/>
                <a:gd name="T110" fmla="*/ 2147483647 w 3992"/>
                <a:gd name="T111" fmla="*/ 2147483647 h 3722"/>
                <a:gd name="T112" fmla="*/ 2147483647 w 3992"/>
                <a:gd name="T113" fmla="*/ 2147483647 h 3722"/>
                <a:gd name="T114" fmla="*/ 2147483647 w 3992"/>
                <a:gd name="T115" fmla="*/ 2147483647 h 3722"/>
                <a:gd name="T116" fmla="*/ 2147483647 w 3992"/>
                <a:gd name="T117" fmla="*/ 2147483647 h 3722"/>
                <a:gd name="T118" fmla="*/ 2147483647 w 3992"/>
                <a:gd name="T119" fmla="*/ 2147483647 h 3722"/>
                <a:gd name="T120" fmla="*/ 2147483647 w 3992"/>
                <a:gd name="T121" fmla="*/ 2147483647 h 3722"/>
                <a:gd name="T122" fmla="*/ 2147483647 w 3992"/>
                <a:gd name="T123" fmla="*/ 2147483647 h 3722"/>
                <a:gd name="T124" fmla="*/ 2147483647 w 3992"/>
                <a:gd name="T125" fmla="*/ 2147483647 h 37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92"/>
                <a:gd name="T190" fmla="*/ 0 h 3722"/>
                <a:gd name="T191" fmla="*/ 3992 w 3992"/>
                <a:gd name="T192" fmla="*/ 3722 h 37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92" h="3722">
                  <a:moveTo>
                    <a:pt x="3625" y="2684"/>
                  </a:moveTo>
                  <a:lnTo>
                    <a:pt x="3623" y="2684"/>
                  </a:lnTo>
                  <a:lnTo>
                    <a:pt x="3621" y="2684"/>
                  </a:lnTo>
                  <a:lnTo>
                    <a:pt x="3618" y="2682"/>
                  </a:lnTo>
                  <a:lnTo>
                    <a:pt x="3618" y="2680"/>
                  </a:lnTo>
                  <a:lnTo>
                    <a:pt x="3616" y="2680"/>
                  </a:lnTo>
                  <a:lnTo>
                    <a:pt x="3614" y="2679"/>
                  </a:lnTo>
                  <a:lnTo>
                    <a:pt x="3612" y="2679"/>
                  </a:lnTo>
                  <a:lnTo>
                    <a:pt x="3610" y="2679"/>
                  </a:lnTo>
                  <a:lnTo>
                    <a:pt x="3608" y="2679"/>
                  </a:lnTo>
                  <a:lnTo>
                    <a:pt x="3606" y="2680"/>
                  </a:lnTo>
                  <a:lnTo>
                    <a:pt x="3603" y="2680"/>
                  </a:lnTo>
                  <a:lnTo>
                    <a:pt x="3601" y="2680"/>
                  </a:lnTo>
                  <a:lnTo>
                    <a:pt x="3601" y="2679"/>
                  </a:lnTo>
                  <a:lnTo>
                    <a:pt x="3599" y="2680"/>
                  </a:lnTo>
                  <a:lnTo>
                    <a:pt x="3597" y="2679"/>
                  </a:lnTo>
                  <a:lnTo>
                    <a:pt x="3595" y="2679"/>
                  </a:lnTo>
                  <a:lnTo>
                    <a:pt x="3595" y="2677"/>
                  </a:lnTo>
                  <a:lnTo>
                    <a:pt x="3593" y="2675"/>
                  </a:lnTo>
                  <a:lnTo>
                    <a:pt x="3591" y="2675"/>
                  </a:lnTo>
                  <a:lnTo>
                    <a:pt x="3588" y="2675"/>
                  </a:lnTo>
                  <a:lnTo>
                    <a:pt x="3588" y="2673"/>
                  </a:lnTo>
                  <a:lnTo>
                    <a:pt x="3586" y="2673"/>
                  </a:lnTo>
                  <a:lnTo>
                    <a:pt x="3584" y="2673"/>
                  </a:lnTo>
                  <a:lnTo>
                    <a:pt x="3582" y="2673"/>
                  </a:lnTo>
                  <a:lnTo>
                    <a:pt x="3582" y="2671"/>
                  </a:lnTo>
                  <a:lnTo>
                    <a:pt x="3580" y="2671"/>
                  </a:lnTo>
                  <a:lnTo>
                    <a:pt x="3578" y="2671"/>
                  </a:lnTo>
                  <a:lnTo>
                    <a:pt x="3575" y="2671"/>
                  </a:lnTo>
                  <a:lnTo>
                    <a:pt x="3573" y="2671"/>
                  </a:lnTo>
                  <a:lnTo>
                    <a:pt x="3571" y="2669"/>
                  </a:lnTo>
                  <a:lnTo>
                    <a:pt x="3569" y="2669"/>
                  </a:lnTo>
                  <a:lnTo>
                    <a:pt x="3569" y="2667"/>
                  </a:lnTo>
                  <a:lnTo>
                    <a:pt x="3567" y="2667"/>
                  </a:lnTo>
                  <a:lnTo>
                    <a:pt x="3565" y="2665"/>
                  </a:lnTo>
                  <a:lnTo>
                    <a:pt x="3563" y="2665"/>
                  </a:lnTo>
                  <a:lnTo>
                    <a:pt x="3560" y="2663"/>
                  </a:lnTo>
                  <a:lnTo>
                    <a:pt x="3560" y="2665"/>
                  </a:lnTo>
                  <a:lnTo>
                    <a:pt x="3558" y="2665"/>
                  </a:lnTo>
                  <a:lnTo>
                    <a:pt x="3556" y="2663"/>
                  </a:lnTo>
                  <a:lnTo>
                    <a:pt x="3554" y="2663"/>
                  </a:lnTo>
                  <a:lnTo>
                    <a:pt x="3554" y="2661"/>
                  </a:lnTo>
                  <a:lnTo>
                    <a:pt x="3552" y="2661"/>
                  </a:lnTo>
                  <a:lnTo>
                    <a:pt x="3550" y="2661"/>
                  </a:lnTo>
                  <a:lnTo>
                    <a:pt x="3550" y="2659"/>
                  </a:lnTo>
                  <a:lnTo>
                    <a:pt x="3548" y="2659"/>
                  </a:lnTo>
                  <a:lnTo>
                    <a:pt x="3545" y="2657"/>
                  </a:lnTo>
                  <a:lnTo>
                    <a:pt x="3543" y="2657"/>
                  </a:lnTo>
                  <a:lnTo>
                    <a:pt x="3541" y="2657"/>
                  </a:lnTo>
                  <a:lnTo>
                    <a:pt x="3539" y="2655"/>
                  </a:lnTo>
                  <a:lnTo>
                    <a:pt x="3537" y="2655"/>
                  </a:lnTo>
                  <a:lnTo>
                    <a:pt x="3535" y="2655"/>
                  </a:lnTo>
                  <a:lnTo>
                    <a:pt x="3533" y="2655"/>
                  </a:lnTo>
                  <a:lnTo>
                    <a:pt x="3530" y="2655"/>
                  </a:lnTo>
                  <a:lnTo>
                    <a:pt x="3530" y="2653"/>
                  </a:lnTo>
                  <a:lnTo>
                    <a:pt x="3530" y="2651"/>
                  </a:lnTo>
                  <a:lnTo>
                    <a:pt x="3533" y="2649"/>
                  </a:lnTo>
                  <a:lnTo>
                    <a:pt x="3535" y="2649"/>
                  </a:lnTo>
                  <a:lnTo>
                    <a:pt x="3537" y="2647"/>
                  </a:lnTo>
                  <a:lnTo>
                    <a:pt x="3539" y="2647"/>
                  </a:lnTo>
                  <a:lnTo>
                    <a:pt x="3541" y="2647"/>
                  </a:lnTo>
                  <a:lnTo>
                    <a:pt x="3541" y="2645"/>
                  </a:lnTo>
                  <a:lnTo>
                    <a:pt x="3543" y="2645"/>
                  </a:lnTo>
                  <a:lnTo>
                    <a:pt x="3543" y="2643"/>
                  </a:lnTo>
                  <a:lnTo>
                    <a:pt x="3545" y="2643"/>
                  </a:lnTo>
                  <a:lnTo>
                    <a:pt x="3543" y="2641"/>
                  </a:lnTo>
                  <a:lnTo>
                    <a:pt x="3545" y="2639"/>
                  </a:lnTo>
                  <a:lnTo>
                    <a:pt x="3545" y="2637"/>
                  </a:lnTo>
                  <a:lnTo>
                    <a:pt x="3545" y="2635"/>
                  </a:lnTo>
                  <a:lnTo>
                    <a:pt x="3545" y="2633"/>
                  </a:lnTo>
                  <a:lnTo>
                    <a:pt x="3543" y="2631"/>
                  </a:lnTo>
                  <a:lnTo>
                    <a:pt x="3541" y="2629"/>
                  </a:lnTo>
                  <a:lnTo>
                    <a:pt x="3539" y="2627"/>
                  </a:lnTo>
                  <a:lnTo>
                    <a:pt x="3537" y="2627"/>
                  </a:lnTo>
                  <a:lnTo>
                    <a:pt x="3535" y="2627"/>
                  </a:lnTo>
                  <a:lnTo>
                    <a:pt x="3535" y="2625"/>
                  </a:lnTo>
                  <a:lnTo>
                    <a:pt x="3535" y="2623"/>
                  </a:lnTo>
                  <a:lnTo>
                    <a:pt x="3535" y="2625"/>
                  </a:lnTo>
                  <a:lnTo>
                    <a:pt x="3533" y="2625"/>
                  </a:lnTo>
                  <a:lnTo>
                    <a:pt x="3533" y="2627"/>
                  </a:lnTo>
                  <a:lnTo>
                    <a:pt x="3533" y="2625"/>
                  </a:lnTo>
                  <a:lnTo>
                    <a:pt x="3530" y="2625"/>
                  </a:lnTo>
                  <a:lnTo>
                    <a:pt x="3530" y="2627"/>
                  </a:lnTo>
                  <a:lnTo>
                    <a:pt x="3528" y="2625"/>
                  </a:lnTo>
                  <a:lnTo>
                    <a:pt x="3528" y="2627"/>
                  </a:lnTo>
                  <a:lnTo>
                    <a:pt x="3528" y="2625"/>
                  </a:lnTo>
                  <a:lnTo>
                    <a:pt x="3526" y="2625"/>
                  </a:lnTo>
                  <a:lnTo>
                    <a:pt x="3526" y="2627"/>
                  </a:lnTo>
                  <a:lnTo>
                    <a:pt x="3526" y="2625"/>
                  </a:lnTo>
                  <a:lnTo>
                    <a:pt x="3524" y="2625"/>
                  </a:lnTo>
                  <a:lnTo>
                    <a:pt x="3524" y="2627"/>
                  </a:lnTo>
                  <a:lnTo>
                    <a:pt x="3522" y="2625"/>
                  </a:lnTo>
                  <a:lnTo>
                    <a:pt x="3520" y="2627"/>
                  </a:lnTo>
                  <a:lnTo>
                    <a:pt x="3520" y="2625"/>
                  </a:lnTo>
                  <a:lnTo>
                    <a:pt x="3520" y="2623"/>
                  </a:lnTo>
                  <a:lnTo>
                    <a:pt x="3520" y="2621"/>
                  </a:lnTo>
                  <a:lnTo>
                    <a:pt x="3520" y="2619"/>
                  </a:lnTo>
                  <a:lnTo>
                    <a:pt x="3518" y="2617"/>
                  </a:lnTo>
                  <a:lnTo>
                    <a:pt x="3515" y="2617"/>
                  </a:lnTo>
                  <a:lnTo>
                    <a:pt x="3513" y="2615"/>
                  </a:lnTo>
                  <a:lnTo>
                    <a:pt x="3511" y="2615"/>
                  </a:lnTo>
                  <a:lnTo>
                    <a:pt x="3509" y="2615"/>
                  </a:lnTo>
                  <a:lnTo>
                    <a:pt x="3507" y="2615"/>
                  </a:lnTo>
                  <a:lnTo>
                    <a:pt x="3505" y="2613"/>
                  </a:lnTo>
                  <a:lnTo>
                    <a:pt x="3502" y="2613"/>
                  </a:lnTo>
                  <a:lnTo>
                    <a:pt x="3500" y="2611"/>
                  </a:lnTo>
                  <a:lnTo>
                    <a:pt x="3498" y="2611"/>
                  </a:lnTo>
                  <a:lnTo>
                    <a:pt x="3496" y="2611"/>
                  </a:lnTo>
                  <a:lnTo>
                    <a:pt x="3494" y="2611"/>
                  </a:lnTo>
                  <a:lnTo>
                    <a:pt x="3492" y="2611"/>
                  </a:lnTo>
                  <a:lnTo>
                    <a:pt x="3490" y="2611"/>
                  </a:lnTo>
                  <a:lnTo>
                    <a:pt x="3487" y="2611"/>
                  </a:lnTo>
                  <a:lnTo>
                    <a:pt x="3485" y="2613"/>
                  </a:lnTo>
                  <a:lnTo>
                    <a:pt x="3483" y="2613"/>
                  </a:lnTo>
                  <a:lnTo>
                    <a:pt x="3481" y="2613"/>
                  </a:lnTo>
                  <a:lnTo>
                    <a:pt x="3479" y="2613"/>
                  </a:lnTo>
                  <a:lnTo>
                    <a:pt x="3479" y="2615"/>
                  </a:lnTo>
                  <a:lnTo>
                    <a:pt x="3477" y="2615"/>
                  </a:lnTo>
                  <a:lnTo>
                    <a:pt x="3475" y="2615"/>
                  </a:lnTo>
                  <a:lnTo>
                    <a:pt x="3472" y="2617"/>
                  </a:lnTo>
                  <a:lnTo>
                    <a:pt x="3470" y="2617"/>
                  </a:lnTo>
                  <a:lnTo>
                    <a:pt x="3468" y="2617"/>
                  </a:lnTo>
                  <a:lnTo>
                    <a:pt x="3466" y="2619"/>
                  </a:lnTo>
                  <a:lnTo>
                    <a:pt x="3464" y="2621"/>
                  </a:lnTo>
                  <a:lnTo>
                    <a:pt x="3462" y="2621"/>
                  </a:lnTo>
                  <a:lnTo>
                    <a:pt x="3460" y="2623"/>
                  </a:lnTo>
                  <a:lnTo>
                    <a:pt x="3457" y="2625"/>
                  </a:lnTo>
                  <a:lnTo>
                    <a:pt x="3455" y="2625"/>
                  </a:lnTo>
                  <a:lnTo>
                    <a:pt x="3453" y="2627"/>
                  </a:lnTo>
                  <a:lnTo>
                    <a:pt x="3453" y="2629"/>
                  </a:lnTo>
                  <a:lnTo>
                    <a:pt x="3451" y="2629"/>
                  </a:lnTo>
                  <a:lnTo>
                    <a:pt x="3449" y="2631"/>
                  </a:lnTo>
                  <a:lnTo>
                    <a:pt x="3447" y="2631"/>
                  </a:lnTo>
                  <a:lnTo>
                    <a:pt x="3447" y="2633"/>
                  </a:lnTo>
                  <a:lnTo>
                    <a:pt x="3444" y="2635"/>
                  </a:lnTo>
                  <a:lnTo>
                    <a:pt x="3442" y="2635"/>
                  </a:lnTo>
                  <a:lnTo>
                    <a:pt x="3442" y="2637"/>
                  </a:lnTo>
                  <a:lnTo>
                    <a:pt x="3440" y="2639"/>
                  </a:lnTo>
                  <a:lnTo>
                    <a:pt x="3438" y="2639"/>
                  </a:lnTo>
                  <a:lnTo>
                    <a:pt x="3438" y="2641"/>
                  </a:lnTo>
                  <a:lnTo>
                    <a:pt x="3436" y="2643"/>
                  </a:lnTo>
                  <a:lnTo>
                    <a:pt x="3434" y="2645"/>
                  </a:lnTo>
                  <a:lnTo>
                    <a:pt x="3432" y="2647"/>
                  </a:lnTo>
                  <a:lnTo>
                    <a:pt x="3429" y="2649"/>
                  </a:lnTo>
                  <a:lnTo>
                    <a:pt x="3429" y="2651"/>
                  </a:lnTo>
                  <a:lnTo>
                    <a:pt x="3427" y="2653"/>
                  </a:lnTo>
                  <a:lnTo>
                    <a:pt x="3425" y="2653"/>
                  </a:lnTo>
                  <a:lnTo>
                    <a:pt x="3425" y="2655"/>
                  </a:lnTo>
                  <a:lnTo>
                    <a:pt x="3423" y="2657"/>
                  </a:lnTo>
                  <a:lnTo>
                    <a:pt x="3423" y="2659"/>
                  </a:lnTo>
                  <a:lnTo>
                    <a:pt x="3421" y="2659"/>
                  </a:lnTo>
                  <a:lnTo>
                    <a:pt x="3421" y="2661"/>
                  </a:lnTo>
                  <a:lnTo>
                    <a:pt x="3419" y="2663"/>
                  </a:lnTo>
                  <a:lnTo>
                    <a:pt x="3419" y="2665"/>
                  </a:lnTo>
                  <a:lnTo>
                    <a:pt x="3419" y="2667"/>
                  </a:lnTo>
                  <a:lnTo>
                    <a:pt x="3417" y="2669"/>
                  </a:lnTo>
                  <a:lnTo>
                    <a:pt x="3417" y="2671"/>
                  </a:lnTo>
                  <a:lnTo>
                    <a:pt x="3414" y="2673"/>
                  </a:lnTo>
                  <a:lnTo>
                    <a:pt x="3414" y="2675"/>
                  </a:lnTo>
                  <a:lnTo>
                    <a:pt x="3414" y="2677"/>
                  </a:lnTo>
                  <a:lnTo>
                    <a:pt x="3412" y="2679"/>
                  </a:lnTo>
                  <a:lnTo>
                    <a:pt x="3412" y="2680"/>
                  </a:lnTo>
                  <a:lnTo>
                    <a:pt x="3410" y="2682"/>
                  </a:lnTo>
                  <a:lnTo>
                    <a:pt x="3408" y="2684"/>
                  </a:lnTo>
                  <a:lnTo>
                    <a:pt x="3408" y="2686"/>
                  </a:lnTo>
                  <a:lnTo>
                    <a:pt x="3406" y="2688"/>
                  </a:lnTo>
                  <a:lnTo>
                    <a:pt x="3406" y="2690"/>
                  </a:lnTo>
                  <a:lnTo>
                    <a:pt x="3406" y="2692"/>
                  </a:lnTo>
                  <a:lnTo>
                    <a:pt x="3404" y="2692"/>
                  </a:lnTo>
                  <a:lnTo>
                    <a:pt x="3404" y="2694"/>
                  </a:lnTo>
                  <a:lnTo>
                    <a:pt x="3402" y="2696"/>
                  </a:lnTo>
                  <a:lnTo>
                    <a:pt x="3402" y="2698"/>
                  </a:lnTo>
                  <a:lnTo>
                    <a:pt x="3399" y="2700"/>
                  </a:lnTo>
                  <a:lnTo>
                    <a:pt x="3397" y="2702"/>
                  </a:lnTo>
                  <a:lnTo>
                    <a:pt x="3397" y="2704"/>
                  </a:lnTo>
                  <a:lnTo>
                    <a:pt x="3395" y="2706"/>
                  </a:lnTo>
                  <a:lnTo>
                    <a:pt x="3395" y="2708"/>
                  </a:lnTo>
                  <a:lnTo>
                    <a:pt x="3393" y="2710"/>
                  </a:lnTo>
                  <a:lnTo>
                    <a:pt x="3391" y="2712"/>
                  </a:lnTo>
                  <a:lnTo>
                    <a:pt x="3391" y="2714"/>
                  </a:lnTo>
                  <a:lnTo>
                    <a:pt x="3391" y="2716"/>
                  </a:lnTo>
                  <a:lnTo>
                    <a:pt x="3391" y="2718"/>
                  </a:lnTo>
                  <a:lnTo>
                    <a:pt x="3389" y="2720"/>
                  </a:lnTo>
                  <a:lnTo>
                    <a:pt x="3389" y="2722"/>
                  </a:lnTo>
                  <a:lnTo>
                    <a:pt x="3389" y="2724"/>
                  </a:lnTo>
                  <a:lnTo>
                    <a:pt x="3386" y="2724"/>
                  </a:lnTo>
                  <a:lnTo>
                    <a:pt x="3386" y="2726"/>
                  </a:lnTo>
                  <a:lnTo>
                    <a:pt x="3384" y="2728"/>
                  </a:lnTo>
                  <a:lnTo>
                    <a:pt x="3384" y="2730"/>
                  </a:lnTo>
                  <a:lnTo>
                    <a:pt x="3384" y="2732"/>
                  </a:lnTo>
                  <a:lnTo>
                    <a:pt x="3382" y="2734"/>
                  </a:lnTo>
                  <a:lnTo>
                    <a:pt x="3382" y="2736"/>
                  </a:lnTo>
                  <a:lnTo>
                    <a:pt x="3382" y="2738"/>
                  </a:lnTo>
                  <a:lnTo>
                    <a:pt x="3382" y="2740"/>
                  </a:lnTo>
                  <a:lnTo>
                    <a:pt x="3382" y="2742"/>
                  </a:lnTo>
                  <a:lnTo>
                    <a:pt x="3380" y="2744"/>
                  </a:lnTo>
                  <a:lnTo>
                    <a:pt x="3382" y="2746"/>
                  </a:lnTo>
                  <a:lnTo>
                    <a:pt x="3380" y="2748"/>
                  </a:lnTo>
                  <a:lnTo>
                    <a:pt x="3380" y="2750"/>
                  </a:lnTo>
                  <a:lnTo>
                    <a:pt x="3378" y="2752"/>
                  </a:lnTo>
                  <a:lnTo>
                    <a:pt x="3378" y="2754"/>
                  </a:lnTo>
                  <a:lnTo>
                    <a:pt x="3378" y="2756"/>
                  </a:lnTo>
                  <a:lnTo>
                    <a:pt x="3376" y="2758"/>
                  </a:lnTo>
                  <a:lnTo>
                    <a:pt x="3374" y="2758"/>
                  </a:lnTo>
                  <a:lnTo>
                    <a:pt x="3374" y="2760"/>
                  </a:lnTo>
                  <a:lnTo>
                    <a:pt x="3371" y="2762"/>
                  </a:lnTo>
                  <a:lnTo>
                    <a:pt x="3371" y="2764"/>
                  </a:lnTo>
                  <a:lnTo>
                    <a:pt x="3371" y="2766"/>
                  </a:lnTo>
                  <a:lnTo>
                    <a:pt x="3369" y="2766"/>
                  </a:lnTo>
                  <a:lnTo>
                    <a:pt x="3369" y="2768"/>
                  </a:lnTo>
                  <a:lnTo>
                    <a:pt x="3367" y="2770"/>
                  </a:lnTo>
                  <a:lnTo>
                    <a:pt x="3367" y="2772"/>
                  </a:lnTo>
                  <a:lnTo>
                    <a:pt x="3367" y="2774"/>
                  </a:lnTo>
                  <a:lnTo>
                    <a:pt x="3367" y="2776"/>
                  </a:lnTo>
                  <a:lnTo>
                    <a:pt x="3367" y="2778"/>
                  </a:lnTo>
                  <a:lnTo>
                    <a:pt x="3365" y="2778"/>
                  </a:lnTo>
                  <a:lnTo>
                    <a:pt x="3363" y="2780"/>
                  </a:lnTo>
                  <a:lnTo>
                    <a:pt x="3361" y="2780"/>
                  </a:lnTo>
                  <a:lnTo>
                    <a:pt x="3361" y="2782"/>
                  </a:lnTo>
                  <a:lnTo>
                    <a:pt x="3359" y="2784"/>
                  </a:lnTo>
                  <a:lnTo>
                    <a:pt x="3356" y="2784"/>
                  </a:lnTo>
                  <a:lnTo>
                    <a:pt x="3356" y="2786"/>
                  </a:lnTo>
                  <a:lnTo>
                    <a:pt x="3354" y="2786"/>
                  </a:lnTo>
                  <a:lnTo>
                    <a:pt x="3352" y="2790"/>
                  </a:lnTo>
                  <a:lnTo>
                    <a:pt x="3350" y="2790"/>
                  </a:lnTo>
                  <a:lnTo>
                    <a:pt x="3350" y="2792"/>
                  </a:lnTo>
                  <a:lnTo>
                    <a:pt x="3348" y="2794"/>
                  </a:lnTo>
                  <a:lnTo>
                    <a:pt x="3348" y="2796"/>
                  </a:lnTo>
                  <a:lnTo>
                    <a:pt x="3346" y="2796"/>
                  </a:lnTo>
                  <a:lnTo>
                    <a:pt x="3346" y="2798"/>
                  </a:lnTo>
                  <a:lnTo>
                    <a:pt x="3344" y="2800"/>
                  </a:lnTo>
                  <a:lnTo>
                    <a:pt x="3344" y="2802"/>
                  </a:lnTo>
                  <a:lnTo>
                    <a:pt x="3341" y="2802"/>
                  </a:lnTo>
                  <a:lnTo>
                    <a:pt x="3341" y="2804"/>
                  </a:lnTo>
                  <a:lnTo>
                    <a:pt x="3339" y="2806"/>
                  </a:lnTo>
                  <a:lnTo>
                    <a:pt x="3339" y="2808"/>
                  </a:lnTo>
                  <a:lnTo>
                    <a:pt x="3339" y="2810"/>
                  </a:lnTo>
                  <a:lnTo>
                    <a:pt x="3339" y="2812"/>
                  </a:lnTo>
                  <a:lnTo>
                    <a:pt x="3339" y="2814"/>
                  </a:lnTo>
                  <a:lnTo>
                    <a:pt x="3341" y="2816"/>
                  </a:lnTo>
                  <a:lnTo>
                    <a:pt x="3341" y="2818"/>
                  </a:lnTo>
                  <a:lnTo>
                    <a:pt x="3339" y="2820"/>
                  </a:lnTo>
                  <a:lnTo>
                    <a:pt x="3339" y="2822"/>
                  </a:lnTo>
                  <a:lnTo>
                    <a:pt x="3339" y="2824"/>
                  </a:lnTo>
                  <a:lnTo>
                    <a:pt x="3341" y="2826"/>
                  </a:lnTo>
                  <a:lnTo>
                    <a:pt x="3341" y="2828"/>
                  </a:lnTo>
                  <a:lnTo>
                    <a:pt x="3344" y="2830"/>
                  </a:lnTo>
                  <a:lnTo>
                    <a:pt x="3344" y="2832"/>
                  </a:lnTo>
                  <a:lnTo>
                    <a:pt x="3344" y="2834"/>
                  </a:lnTo>
                  <a:lnTo>
                    <a:pt x="3346" y="2836"/>
                  </a:lnTo>
                  <a:lnTo>
                    <a:pt x="3346" y="2838"/>
                  </a:lnTo>
                  <a:lnTo>
                    <a:pt x="3346" y="2840"/>
                  </a:lnTo>
                  <a:lnTo>
                    <a:pt x="3346" y="2842"/>
                  </a:lnTo>
                  <a:lnTo>
                    <a:pt x="3346" y="2844"/>
                  </a:lnTo>
                  <a:lnTo>
                    <a:pt x="3346" y="2846"/>
                  </a:lnTo>
                  <a:lnTo>
                    <a:pt x="3348" y="2846"/>
                  </a:lnTo>
                  <a:lnTo>
                    <a:pt x="3348" y="2848"/>
                  </a:lnTo>
                  <a:lnTo>
                    <a:pt x="3350" y="2850"/>
                  </a:lnTo>
                  <a:lnTo>
                    <a:pt x="3352" y="2852"/>
                  </a:lnTo>
                  <a:lnTo>
                    <a:pt x="3352" y="2854"/>
                  </a:lnTo>
                  <a:lnTo>
                    <a:pt x="3352" y="2856"/>
                  </a:lnTo>
                  <a:lnTo>
                    <a:pt x="3352" y="2858"/>
                  </a:lnTo>
                  <a:lnTo>
                    <a:pt x="3350" y="2860"/>
                  </a:lnTo>
                  <a:lnTo>
                    <a:pt x="3348" y="2862"/>
                  </a:lnTo>
                  <a:lnTo>
                    <a:pt x="3348" y="2864"/>
                  </a:lnTo>
                  <a:lnTo>
                    <a:pt x="3348" y="2866"/>
                  </a:lnTo>
                  <a:lnTo>
                    <a:pt x="3346" y="2868"/>
                  </a:lnTo>
                  <a:lnTo>
                    <a:pt x="3346" y="2870"/>
                  </a:lnTo>
                  <a:lnTo>
                    <a:pt x="3344" y="2870"/>
                  </a:lnTo>
                  <a:lnTo>
                    <a:pt x="3344" y="2872"/>
                  </a:lnTo>
                  <a:lnTo>
                    <a:pt x="3341" y="2874"/>
                  </a:lnTo>
                  <a:lnTo>
                    <a:pt x="3341" y="2876"/>
                  </a:lnTo>
                  <a:lnTo>
                    <a:pt x="3339" y="2876"/>
                  </a:lnTo>
                  <a:lnTo>
                    <a:pt x="3339" y="2878"/>
                  </a:lnTo>
                  <a:lnTo>
                    <a:pt x="3337" y="2880"/>
                  </a:lnTo>
                  <a:lnTo>
                    <a:pt x="3335" y="2880"/>
                  </a:lnTo>
                  <a:lnTo>
                    <a:pt x="3335" y="2882"/>
                  </a:lnTo>
                  <a:lnTo>
                    <a:pt x="3333" y="2884"/>
                  </a:lnTo>
                  <a:lnTo>
                    <a:pt x="3333" y="2886"/>
                  </a:lnTo>
                  <a:lnTo>
                    <a:pt x="3331" y="2886"/>
                  </a:lnTo>
                  <a:lnTo>
                    <a:pt x="3331" y="2888"/>
                  </a:lnTo>
                  <a:lnTo>
                    <a:pt x="3329" y="2890"/>
                  </a:lnTo>
                  <a:lnTo>
                    <a:pt x="3329" y="2892"/>
                  </a:lnTo>
                  <a:lnTo>
                    <a:pt x="3326" y="2894"/>
                  </a:lnTo>
                  <a:lnTo>
                    <a:pt x="3324" y="2896"/>
                  </a:lnTo>
                  <a:lnTo>
                    <a:pt x="3324" y="2898"/>
                  </a:lnTo>
                  <a:lnTo>
                    <a:pt x="3322" y="2900"/>
                  </a:lnTo>
                  <a:lnTo>
                    <a:pt x="3322" y="2902"/>
                  </a:lnTo>
                  <a:lnTo>
                    <a:pt x="3322" y="2904"/>
                  </a:lnTo>
                  <a:lnTo>
                    <a:pt x="3320" y="2904"/>
                  </a:lnTo>
                  <a:lnTo>
                    <a:pt x="3320" y="2906"/>
                  </a:lnTo>
                  <a:lnTo>
                    <a:pt x="3318" y="2908"/>
                  </a:lnTo>
                  <a:lnTo>
                    <a:pt x="3318" y="2910"/>
                  </a:lnTo>
                  <a:lnTo>
                    <a:pt x="3316" y="2912"/>
                  </a:lnTo>
                  <a:lnTo>
                    <a:pt x="3313" y="2914"/>
                  </a:lnTo>
                  <a:lnTo>
                    <a:pt x="3313" y="2916"/>
                  </a:lnTo>
                  <a:lnTo>
                    <a:pt x="3313" y="2918"/>
                  </a:lnTo>
                  <a:lnTo>
                    <a:pt x="3313" y="2920"/>
                  </a:lnTo>
                  <a:lnTo>
                    <a:pt x="3311" y="2922"/>
                  </a:lnTo>
                  <a:lnTo>
                    <a:pt x="3311" y="2924"/>
                  </a:lnTo>
                  <a:lnTo>
                    <a:pt x="3311" y="2926"/>
                  </a:lnTo>
                  <a:lnTo>
                    <a:pt x="3311" y="2928"/>
                  </a:lnTo>
                  <a:lnTo>
                    <a:pt x="3311" y="2930"/>
                  </a:lnTo>
                  <a:lnTo>
                    <a:pt x="3311" y="2932"/>
                  </a:lnTo>
                  <a:lnTo>
                    <a:pt x="3311" y="2934"/>
                  </a:lnTo>
                  <a:lnTo>
                    <a:pt x="3311" y="2936"/>
                  </a:lnTo>
                  <a:lnTo>
                    <a:pt x="3311" y="2938"/>
                  </a:lnTo>
                  <a:lnTo>
                    <a:pt x="3311" y="2940"/>
                  </a:lnTo>
                  <a:lnTo>
                    <a:pt x="3311" y="2942"/>
                  </a:lnTo>
                  <a:lnTo>
                    <a:pt x="3313" y="2944"/>
                  </a:lnTo>
                  <a:lnTo>
                    <a:pt x="3313" y="2946"/>
                  </a:lnTo>
                  <a:lnTo>
                    <a:pt x="3316" y="2948"/>
                  </a:lnTo>
                  <a:lnTo>
                    <a:pt x="3318" y="2950"/>
                  </a:lnTo>
                  <a:lnTo>
                    <a:pt x="3320" y="2952"/>
                  </a:lnTo>
                  <a:lnTo>
                    <a:pt x="3322" y="2952"/>
                  </a:lnTo>
                  <a:lnTo>
                    <a:pt x="3324" y="2954"/>
                  </a:lnTo>
                  <a:lnTo>
                    <a:pt x="3326" y="2956"/>
                  </a:lnTo>
                  <a:lnTo>
                    <a:pt x="3329" y="2956"/>
                  </a:lnTo>
                  <a:lnTo>
                    <a:pt x="3329" y="2958"/>
                  </a:lnTo>
                  <a:lnTo>
                    <a:pt x="3329" y="2960"/>
                  </a:lnTo>
                  <a:lnTo>
                    <a:pt x="3329" y="2962"/>
                  </a:lnTo>
                  <a:lnTo>
                    <a:pt x="3329" y="2964"/>
                  </a:lnTo>
                  <a:lnTo>
                    <a:pt x="3326" y="2966"/>
                  </a:lnTo>
                  <a:lnTo>
                    <a:pt x="3326" y="2968"/>
                  </a:lnTo>
                  <a:lnTo>
                    <a:pt x="3326" y="2970"/>
                  </a:lnTo>
                  <a:lnTo>
                    <a:pt x="3329" y="2972"/>
                  </a:lnTo>
                  <a:lnTo>
                    <a:pt x="3329" y="2974"/>
                  </a:lnTo>
                  <a:lnTo>
                    <a:pt x="3329" y="2976"/>
                  </a:lnTo>
                  <a:lnTo>
                    <a:pt x="3329" y="2978"/>
                  </a:lnTo>
                  <a:lnTo>
                    <a:pt x="3331" y="2980"/>
                  </a:lnTo>
                  <a:lnTo>
                    <a:pt x="3331" y="2982"/>
                  </a:lnTo>
                  <a:lnTo>
                    <a:pt x="3333" y="2982"/>
                  </a:lnTo>
                  <a:lnTo>
                    <a:pt x="3333" y="2984"/>
                  </a:lnTo>
                  <a:lnTo>
                    <a:pt x="3335" y="2984"/>
                  </a:lnTo>
                  <a:lnTo>
                    <a:pt x="3337" y="2986"/>
                  </a:lnTo>
                  <a:lnTo>
                    <a:pt x="3339" y="2986"/>
                  </a:lnTo>
                  <a:lnTo>
                    <a:pt x="3341" y="2988"/>
                  </a:lnTo>
                  <a:lnTo>
                    <a:pt x="3344" y="2990"/>
                  </a:lnTo>
                  <a:lnTo>
                    <a:pt x="3346" y="2990"/>
                  </a:lnTo>
                  <a:lnTo>
                    <a:pt x="3348" y="2990"/>
                  </a:lnTo>
                  <a:lnTo>
                    <a:pt x="3350" y="2992"/>
                  </a:lnTo>
                  <a:lnTo>
                    <a:pt x="3352" y="2992"/>
                  </a:lnTo>
                  <a:lnTo>
                    <a:pt x="3352" y="2994"/>
                  </a:lnTo>
                  <a:lnTo>
                    <a:pt x="3354" y="2994"/>
                  </a:lnTo>
                  <a:lnTo>
                    <a:pt x="3356" y="2994"/>
                  </a:lnTo>
                  <a:lnTo>
                    <a:pt x="3359" y="2996"/>
                  </a:lnTo>
                  <a:lnTo>
                    <a:pt x="3361" y="2996"/>
                  </a:lnTo>
                  <a:lnTo>
                    <a:pt x="3363" y="2996"/>
                  </a:lnTo>
                  <a:lnTo>
                    <a:pt x="3365" y="2996"/>
                  </a:lnTo>
                  <a:lnTo>
                    <a:pt x="3367" y="2996"/>
                  </a:lnTo>
                  <a:lnTo>
                    <a:pt x="3369" y="2996"/>
                  </a:lnTo>
                  <a:lnTo>
                    <a:pt x="3371" y="2996"/>
                  </a:lnTo>
                  <a:lnTo>
                    <a:pt x="3374" y="2996"/>
                  </a:lnTo>
                  <a:lnTo>
                    <a:pt x="3376" y="2996"/>
                  </a:lnTo>
                  <a:lnTo>
                    <a:pt x="3378" y="2996"/>
                  </a:lnTo>
                  <a:lnTo>
                    <a:pt x="3380" y="2996"/>
                  </a:lnTo>
                  <a:lnTo>
                    <a:pt x="3382" y="2994"/>
                  </a:lnTo>
                  <a:lnTo>
                    <a:pt x="3384" y="2994"/>
                  </a:lnTo>
                  <a:lnTo>
                    <a:pt x="3386" y="2994"/>
                  </a:lnTo>
                  <a:lnTo>
                    <a:pt x="3389" y="2994"/>
                  </a:lnTo>
                  <a:lnTo>
                    <a:pt x="3391" y="2994"/>
                  </a:lnTo>
                  <a:lnTo>
                    <a:pt x="3393" y="2994"/>
                  </a:lnTo>
                  <a:lnTo>
                    <a:pt x="3395" y="2994"/>
                  </a:lnTo>
                  <a:lnTo>
                    <a:pt x="3397" y="2994"/>
                  </a:lnTo>
                  <a:lnTo>
                    <a:pt x="3399" y="2996"/>
                  </a:lnTo>
                  <a:lnTo>
                    <a:pt x="3402" y="2996"/>
                  </a:lnTo>
                  <a:lnTo>
                    <a:pt x="3404" y="2994"/>
                  </a:lnTo>
                  <a:lnTo>
                    <a:pt x="3406" y="2994"/>
                  </a:lnTo>
                  <a:lnTo>
                    <a:pt x="3408" y="2992"/>
                  </a:lnTo>
                  <a:lnTo>
                    <a:pt x="3410" y="2992"/>
                  </a:lnTo>
                  <a:lnTo>
                    <a:pt x="3412" y="2992"/>
                  </a:lnTo>
                  <a:lnTo>
                    <a:pt x="3414" y="2992"/>
                  </a:lnTo>
                  <a:lnTo>
                    <a:pt x="3417" y="2992"/>
                  </a:lnTo>
                  <a:lnTo>
                    <a:pt x="3419" y="2994"/>
                  </a:lnTo>
                  <a:lnTo>
                    <a:pt x="3419" y="2996"/>
                  </a:lnTo>
                  <a:lnTo>
                    <a:pt x="3421" y="2996"/>
                  </a:lnTo>
                  <a:lnTo>
                    <a:pt x="3423" y="2998"/>
                  </a:lnTo>
                  <a:lnTo>
                    <a:pt x="3423" y="3000"/>
                  </a:lnTo>
                  <a:lnTo>
                    <a:pt x="3425" y="3000"/>
                  </a:lnTo>
                  <a:lnTo>
                    <a:pt x="3427" y="3000"/>
                  </a:lnTo>
                  <a:lnTo>
                    <a:pt x="3429" y="3002"/>
                  </a:lnTo>
                  <a:lnTo>
                    <a:pt x="3429" y="3004"/>
                  </a:lnTo>
                  <a:lnTo>
                    <a:pt x="3432" y="3004"/>
                  </a:lnTo>
                  <a:lnTo>
                    <a:pt x="3432" y="3006"/>
                  </a:lnTo>
                  <a:lnTo>
                    <a:pt x="3434" y="3008"/>
                  </a:lnTo>
                  <a:lnTo>
                    <a:pt x="3434" y="3010"/>
                  </a:lnTo>
                  <a:lnTo>
                    <a:pt x="3436" y="3012"/>
                  </a:lnTo>
                  <a:lnTo>
                    <a:pt x="3438" y="3014"/>
                  </a:lnTo>
                  <a:lnTo>
                    <a:pt x="3438" y="3016"/>
                  </a:lnTo>
                  <a:lnTo>
                    <a:pt x="3440" y="3016"/>
                  </a:lnTo>
                  <a:lnTo>
                    <a:pt x="3442" y="3018"/>
                  </a:lnTo>
                  <a:lnTo>
                    <a:pt x="3444" y="3018"/>
                  </a:lnTo>
                  <a:lnTo>
                    <a:pt x="3444" y="3020"/>
                  </a:lnTo>
                  <a:lnTo>
                    <a:pt x="3447" y="3020"/>
                  </a:lnTo>
                  <a:lnTo>
                    <a:pt x="3449" y="3022"/>
                  </a:lnTo>
                  <a:lnTo>
                    <a:pt x="3451" y="3022"/>
                  </a:lnTo>
                  <a:lnTo>
                    <a:pt x="3451" y="3024"/>
                  </a:lnTo>
                  <a:lnTo>
                    <a:pt x="3453" y="3024"/>
                  </a:lnTo>
                  <a:lnTo>
                    <a:pt x="3455" y="3026"/>
                  </a:lnTo>
                  <a:lnTo>
                    <a:pt x="3457" y="3026"/>
                  </a:lnTo>
                  <a:lnTo>
                    <a:pt x="3460" y="3026"/>
                  </a:lnTo>
                  <a:lnTo>
                    <a:pt x="3462" y="3028"/>
                  </a:lnTo>
                  <a:lnTo>
                    <a:pt x="3464" y="3028"/>
                  </a:lnTo>
                  <a:lnTo>
                    <a:pt x="3464" y="3030"/>
                  </a:lnTo>
                  <a:lnTo>
                    <a:pt x="3466" y="3030"/>
                  </a:lnTo>
                  <a:lnTo>
                    <a:pt x="3468" y="3032"/>
                  </a:lnTo>
                  <a:lnTo>
                    <a:pt x="3470" y="3032"/>
                  </a:lnTo>
                  <a:lnTo>
                    <a:pt x="3472" y="3032"/>
                  </a:lnTo>
                  <a:lnTo>
                    <a:pt x="3475" y="3034"/>
                  </a:lnTo>
                  <a:lnTo>
                    <a:pt x="3477" y="3034"/>
                  </a:lnTo>
                  <a:lnTo>
                    <a:pt x="3479" y="3036"/>
                  </a:lnTo>
                  <a:lnTo>
                    <a:pt x="3481" y="3038"/>
                  </a:lnTo>
                  <a:lnTo>
                    <a:pt x="3483" y="3038"/>
                  </a:lnTo>
                  <a:lnTo>
                    <a:pt x="3485" y="3038"/>
                  </a:lnTo>
                  <a:lnTo>
                    <a:pt x="3487" y="3039"/>
                  </a:lnTo>
                  <a:lnTo>
                    <a:pt x="3490" y="3039"/>
                  </a:lnTo>
                  <a:lnTo>
                    <a:pt x="3492" y="3039"/>
                  </a:lnTo>
                  <a:lnTo>
                    <a:pt x="3494" y="3039"/>
                  </a:lnTo>
                  <a:lnTo>
                    <a:pt x="3496" y="3039"/>
                  </a:lnTo>
                  <a:lnTo>
                    <a:pt x="3498" y="3039"/>
                  </a:lnTo>
                  <a:lnTo>
                    <a:pt x="3500" y="3039"/>
                  </a:lnTo>
                  <a:lnTo>
                    <a:pt x="3502" y="3039"/>
                  </a:lnTo>
                  <a:lnTo>
                    <a:pt x="3505" y="3039"/>
                  </a:lnTo>
                  <a:lnTo>
                    <a:pt x="3507" y="3041"/>
                  </a:lnTo>
                  <a:lnTo>
                    <a:pt x="3509" y="3041"/>
                  </a:lnTo>
                  <a:lnTo>
                    <a:pt x="3509" y="3043"/>
                  </a:lnTo>
                  <a:lnTo>
                    <a:pt x="3511" y="3045"/>
                  </a:lnTo>
                  <a:lnTo>
                    <a:pt x="3511" y="3047"/>
                  </a:lnTo>
                  <a:lnTo>
                    <a:pt x="3511" y="3049"/>
                  </a:lnTo>
                  <a:lnTo>
                    <a:pt x="3513" y="3051"/>
                  </a:lnTo>
                  <a:lnTo>
                    <a:pt x="3513" y="3053"/>
                  </a:lnTo>
                  <a:lnTo>
                    <a:pt x="3515" y="3055"/>
                  </a:lnTo>
                  <a:lnTo>
                    <a:pt x="3515" y="3057"/>
                  </a:lnTo>
                  <a:lnTo>
                    <a:pt x="3518" y="3057"/>
                  </a:lnTo>
                  <a:lnTo>
                    <a:pt x="3520" y="3059"/>
                  </a:lnTo>
                  <a:lnTo>
                    <a:pt x="3522" y="3059"/>
                  </a:lnTo>
                  <a:lnTo>
                    <a:pt x="3522" y="3061"/>
                  </a:lnTo>
                  <a:lnTo>
                    <a:pt x="3524" y="3061"/>
                  </a:lnTo>
                  <a:lnTo>
                    <a:pt x="3526" y="3063"/>
                  </a:lnTo>
                  <a:lnTo>
                    <a:pt x="3528" y="3063"/>
                  </a:lnTo>
                  <a:lnTo>
                    <a:pt x="3530" y="3065"/>
                  </a:lnTo>
                  <a:lnTo>
                    <a:pt x="3533" y="3067"/>
                  </a:lnTo>
                  <a:lnTo>
                    <a:pt x="3535" y="3067"/>
                  </a:lnTo>
                  <a:lnTo>
                    <a:pt x="3537" y="3067"/>
                  </a:lnTo>
                  <a:lnTo>
                    <a:pt x="3539" y="3069"/>
                  </a:lnTo>
                  <a:lnTo>
                    <a:pt x="3541" y="3069"/>
                  </a:lnTo>
                  <a:lnTo>
                    <a:pt x="3541" y="3071"/>
                  </a:lnTo>
                  <a:lnTo>
                    <a:pt x="3543" y="3071"/>
                  </a:lnTo>
                  <a:lnTo>
                    <a:pt x="3545" y="3071"/>
                  </a:lnTo>
                  <a:lnTo>
                    <a:pt x="3548" y="3071"/>
                  </a:lnTo>
                  <a:lnTo>
                    <a:pt x="3550" y="3071"/>
                  </a:lnTo>
                  <a:lnTo>
                    <a:pt x="3552" y="3071"/>
                  </a:lnTo>
                  <a:lnTo>
                    <a:pt x="3554" y="3071"/>
                  </a:lnTo>
                  <a:lnTo>
                    <a:pt x="3556" y="3071"/>
                  </a:lnTo>
                  <a:lnTo>
                    <a:pt x="3556" y="3073"/>
                  </a:lnTo>
                  <a:lnTo>
                    <a:pt x="3554" y="3075"/>
                  </a:lnTo>
                  <a:lnTo>
                    <a:pt x="3554" y="3077"/>
                  </a:lnTo>
                  <a:lnTo>
                    <a:pt x="3552" y="3079"/>
                  </a:lnTo>
                  <a:lnTo>
                    <a:pt x="3552" y="3081"/>
                  </a:lnTo>
                  <a:lnTo>
                    <a:pt x="3550" y="3081"/>
                  </a:lnTo>
                  <a:lnTo>
                    <a:pt x="3550" y="3083"/>
                  </a:lnTo>
                  <a:lnTo>
                    <a:pt x="3550" y="3085"/>
                  </a:lnTo>
                  <a:lnTo>
                    <a:pt x="3550" y="3087"/>
                  </a:lnTo>
                  <a:lnTo>
                    <a:pt x="3550" y="3089"/>
                  </a:lnTo>
                  <a:lnTo>
                    <a:pt x="3550" y="3091"/>
                  </a:lnTo>
                  <a:lnTo>
                    <a:pt x="3550" y="3093"/>
                  </a:lnTo>
                  <a:lnTo>
                    <a:pt x="3548" y="3095"/>
                  </a:lnTo>
                  <a:lnTo>
                    <a:pt x="3548" y="3097"/>
                  </a:lnTo>
                  <a:lnTo>
                    <a:pt x="3548" y="3099"/>
                  </a:lnTo>
                  <a:lnTo>
                    <a:pt x="3545" y="3099"/>
                  </a:lnTo>
                  <a:lnTo>
                    <a:pt x="3545" y="3101"/>
                  </a:lnTo>
                  <a:lnTo>
                    <a:pt x="3545" y="3103"/>
                  </a:lnTo>
                  <a:lnTo>
                    <a:pt x="3545" y="3105"/>
                  </a:lnTo>
                  <a:lnTo>
                    <a:pt x="3543" y="3107"/>
                  </a:lnTo>
                  <a:lnTo>
                    <a:pt x="3543" y="3109"/>
                  </a:lnTo>
                  <a:lnTo>
                    <a:pt x="3543" y="3111"/>
                  </a:lnTo>
                  <a:lnTo>
                    <a:pt x="3543" y="3113"/>
                  </a:lnTo>
                  <a:lnTo>
                    <a:pt x="3543" y="3115"/>
                  </a:lnTo>
                  <a:lnTo>
                    <a:pt x="3545" y="3117"/>
                  </a:lnTo>
                  <a:lnTo>
                    <a:pt x="3545" y="3119"/>
                  </a:lnTo>
                  <a:lnTo>
                    <a:pt x="3545" y="3121"/>
                  </a:lnTo>
                  <a:lnTo>
                    <a:pt x="3543" y="3123"/>
                  </a:lnTo>
                  <a:lnTo>
                    <a:pt x="3543" y="3125"/>
                  </a:lnTo>
                  <a:lnTo>
                    <a:pt x="3543" y="3127"/>
                  </a:lnTo>
                  <a:lnTo>
                    <a:pt x="3543" y="3129"/>
                  </a:lnTo>
                  <a:lnTo>
                    <a:pt x="3543" y="3131"/>
                  </a:lnTo>
                  <a:lnTo>
                    <a:pt x="3543" y="3133"/>
                  </a:lnTo>
                  <a:lnTo>
                    <a:pt x="3545" y="3135"/>
                  </a:lnTo>
                  <a:lnTo>
                    <a:pt x="3545" y="3137"/>
                  </a:lnTo>
                  <a:lnTo>
                    <a:pt x="3548" y="3137"/>
                  </a:lnTo>
                  <a:lnTo>
                    <a:pt x="3548" y="3139"/>
                  </a:lnTo>
                  <a:lnTo>
                    <a:pt x="3550" y="3141"/>
                  </a:lnTo>
                  <a:lnTo>
                    <a:pt x="3550" y="3143"/>
                  </a:lnTo>
                  <a:lnTo>
                    <a:pt x="3552" y="3143"/>
                  </a:lnTo>
                  <a:lnTo>
                    <a:pt x="3554" y="3145"/>
                  </a:lnTo>
                  <a:lnTo>
                    <a:pt x="3554" y="3147"/>
                  </a:lnTo>
                  <a:lnTo>
                    <a:pt x="3556" y="3147"/>
                  </a:lnTo>
                  <a:lnTo>
                    <a:pt x="3558" y="3149"/>
                  </a:lnTo>
                  <a:lnTo>
                    <a:pt x="3560" y="3149"/>
                  </a:lnTo>
                  <a:lnTo>
                    <a:pt x="3560" y="3151"/>
                  </a:lnTo>
                  <a:lnTo>
                    <a:pt x="3560" y="3153"/>
                  </a:lnTo>
                  <a:lnTo>
                    <a:pt x="3560" y="3155"/>
                  </a:lnTo>
                  <a:lnTo>
                    <a:pt x="3560" y="3157"/>
                  </a:lnTo>
                  <a:lnTo>
                    <a:pt x="3558" y="3159"/>
                  </a:lnTo>
                  <a:lnTo>
                    <a:pt x="3558" y="3161"/>
                  </a:lnTo>
                  <a:lnTo>
                    <a:pt x="3558" y="3163"/>
                  </a:lnTo>
                  <a:lnTo>
                    <a:pt x="3556" y="3165"/>
                  </a:lnTo>
                  <a:lnTo>
                    <a:pt x="3556" y="3167"/>
                  </a:lnTo>
                  <a:lnTo>
                    <a:pt x="3556" y="3169"/>
                  </a:lnTo>
                  <a:lnTo>
                    <a:pt x="3554" y="3171"/>
                  </a:lnTo>
                  <a:lnTo>
                    <a:pt x="3554" y="3173"/>
                  </a:lnTo>
                  <a:lnTo>
                    <a:pt x="3554" y="3175"/>
                  </a:lnTo>
                  <a:lnTo>
                    <a:pt x="3554" y="3177"/>
                  </a:lnTo>
                  <a:lnTo>
                    <a:pt x="3552" y="3179"/>
                  </a:lnTo>
                  <a:lnTo>
                    <a:pt x="3552" y="3181"/>
                  </a:lnTo>
                  <a:lnTo>
                    <a:pt x="3552" y="3183"/>
                  </a:lnTo>
                  <a:lnTo>
                    <a:pt x="3552" y="3185"/>
                  </a:lnTo>
                  <a:lnTo>
                    <a:pt x="3552" y="3187"/>
                  </a:lnTo>
                  <a:lnTo>
                    <a:pt x="3552" y="3189"/>
                  </a:lnTo>
                  <a:lnTo>
                    <a:pt x="3552" y="3191"/>
                  </a:lnTo>
                  <a:lnTo>
                    <a:pt x="3552" y="3193"/>
                  </a:lnTo>
                  <a:lnTo>
                    <a:pt x="3552" y="3195"/>
                  </a:lnTo>
                  <a:lnTo>
                    <a:pt x="3552" y="3197"/>
                  </a:lnTo>
                  <a:lnTo>
                    <a:pt x="3552" y="3199"/>
                  </a:lnTo>
                  <a:lnTo>
                    <a:pt x="3554" y="3201"/>
                  </a:lnTo>
                  <a:lnTo>
                    <a:pt x="3556" y="3203"/>
                  </a:lnTo>
                  <a:lnTo>
                    <a:pt x="3558" y="3203"/>
                  </a:lnTo>
                  <a:lnTo>
                    <a:pt x="3560" y="3203"/>
                  </a:lnTo>
                  <a:lnTo>
                    <a:pt x="3563" y="3203"/>
                  </a:lnTo>
                  <a:lnTo>
                    <a:pt x="3560" y="3201"/>
                  </a:lnTo>
                  <a:lnTo>
                    <a:pt x="3563" y="3203"/>
                  </a:lnTo>
                  <a:lnTo>
                    <a:pt x="3563" y="3205"/>
                  </a:lnTo>
                  <a:lnTo>
                    <a:pt x="3560" y="3205"/>
                  </a:lnTo>
                  <a:lnTo>
                    <a:pt x="3560" y="3207"/>
                  </a:lnTo>
                  <a:lnTo>
                    <a:pt x="3560" y="3209"/>
                  </a:lnTo>
                  <a:lnTo>
                    <a:pt x="3560" y="3211"/>
                  </a:lnTo>
                  <a:lnTo>
                    <a:pt x="3563" y="3211"/>
                  </a:lnTo>
                  <a:lnTo>
                    <a:pt x="3563" y="3213"/>
                  </a:lnTo>
                  <a:lnTo>
                    <a:pt x="3563" y="3215"/>
                  </a:lnTo>
                  <a:lnTo>
                    <a:pt x="3565" y="3217"/>
                  </a:lnTo>
                  <a:lnTo>
                    <a:pt x="3567" y="3217"/>
                  </a:lnTo>
                  <a:lnTo>
                    <a:pt x="3567" y="3219"/>
                  </a:lnTo>
                  <a:lnTo>
                    <a:pt x="3569" y="3219"/>
                  </a:lnTo>
                  <a:lnTo>
                    <a:pt x="3571" y="3221"/>
                  </a:lnTo>
                  <a:lnTo>
                    <a:pt x="3573" y="3221"/>
                  </a:lnTo>
                  <a:lnTo>
                    <a:pt x="3575" y="3223"/>
                  </a:lnTo>
                  <a:lnTo>
                    <a:pt x="3578" y="3223"/>
                  </a:lnTo>
                  <a:lnTo>
                    <a:pt x="3580" y="3223"/>
                  </a:lnTo>
                  <a:lnTo>
                    <a:pt x="3582" y="3223"/>
                  </a:lnTo>
                  <a:lnTo>
                    <a:pt x="3584" y="3225"/>
                  </a:lnTo>
                  <a:lnTo>
                    <a:pt x="3586" y="3225"/>
                  </a:lnTo>
                  <a:lnTo>
                    <a:pt x="3586" y="3227"/>
                  </a:lnTo>
                  <a:lnTo>
                    <a:pt x="3584" y="3227"/>
                  </a:lnTo>
                  <a:lnTo>
                    <a:pt x="3582" y="3229"/>
                  </a:lnTo>
                  <a:lnTo>
                    <a:pt x="3580" y="3231"/>
                  </a:lnTo>
                  <a:lnTo>
                    <a:pt x="3580" y="3233"/>
                  </a:lnTo>
                  <a:lnTo>
                    <a:pt x="3578" y="3233"/>
                  </a:lnTo>
                  <a:lnTo>
                    <a:pt x="3578" y="3235"/>
                  </a:lnTo>
                  <a:lnTo>
                    <a:pt x="3575" y="3237"/>
                  </a:lnTo>
                  <a:lnTo>
                    <a:pt x="3575" y="3239"/>
                  </a:lnTo>
                  <a:lnTo>
                    <a:pt x="3575" y="3241"/>
                  </a:lnTo>
                  <a:lnTo>
                    <a:pt x="3575" y="3243"/>
                  </a:lnTo>
                  <a:lnTo>
                    <a:pt x="3573" y="3245"/>
                  </a:lnTo>
                  <a:lnTo>
                    <a:pt x="3575" y="3247"/>
                  </a:lnTo>
                  <a:lnTo>
                    <a:pt x="3575" y="3249"/>
                  </a:lnTo>
                  <a:lnTo>
                    <a:pt x="3575" y="3251"/>
                  </a:lnTo>
                  <a:lnTo>
                    <a:pt x="3578" y="3253"/>
                  </a:lnTo>
                  <a:lnTo>
                    <a:pt x="3580" y="3255"/>
                  </a:lnTo>
                  <a:lnTo>
                    <a:pt x="3578" y="3257"/>
                  </a:lnTo>
                  <a:lnTo>
                    <a:pt x="3575" y="3257"/>
                  </a:lnTo>
                  <a:lnTo>
                    <a:pt x="3573" y="3259"/>
                  </a:lnTo>
                  <a:lnTo>
                    <a:pt x="3573" y="3261"/>
                  </a:lnTo>
                  <a:lnTo>
                    <a:pt x="3571" y="3261"/>
                  </a:lnTo>
                  <a:lnTo>
                    <a:pt x="3571" y="3263"/>
                  </a:lnTo>
                  <a:lnTo>
                    <a:pt x="3569" y="3265"/>
                  </a:lnTo>
                  <a:lnTo>
                    <a:pt x="3567" y="3267"/>
                  </a:lnTo>
                  <a:lnTo>
                    <a:pt x="3567" y="3269"/>
                  </a:lnTo>
                  <a:lnTo>
                    <a:pt x="3565" y="3271"/>
                  </a:lnTo>
                  <a:lnTo>
                    <a:pt x="3563" y="3271"/>
                  </a:lnTo>
                  <a:lnTo>
                    <a:pt x="3563" y="3273"/>
                  </a:lnTo>
                  <a:lnTo>
                    <a:pt x="3563" y="3275"/>
                  </a:lnTo>
                  <a:lnTo>
                    <a:pt x="3560" y="3275"/>
                  </a:lnTo>
                  <a:lnTo>
                    <a:pt x="3558" y="3277"/>
                  </a:lnTo>
                  <a:lnTo>
                    <a:pt x="3556" y="3279"/>
                  </a:lnTo>
                  <a:lnTo>
                    <a:pt x="3556" y="3281"/>
                  </a:lnTo>
                  <a:lnTo>
                    <a:pt x="3554" y="3281"/>
                  </a:lnTo>
                  <a:lnTo>
                    <a:pt x="3556" y="3283"/>
                  </a:lnTo>
                  <a:lnTo>
                    <a:pt x="3554" y="3283"/>
                  </a:lnTo>
                  <a:lnTo>
                    <a:pt x="3554" y="3281"/>
                  </a:lnTo>
                  <a:lnTo>
                    <a:pt x="3554" y="3279"/>
                  </a:lnTo>
                  <a:lnTo>
                    <a:pt x="3554" y="3277"/>
                  </a:lnTo>
                  <a:lnTo>
                    <a:pt x="3552" y="3277"/>
                  </a:lnTo>
                  <a:lnTo>
                    <a:pt x="3550" y="3275"/>
                  </a:lnTo>
                  <a:lnTo>
                    <a:pt x="3548" y="3275"/>
                  </a:lnTo>
                  <a:lnTo>
                    <a:pt x="3545" y="3275"/>
                  </a:lnTo>
                  <a:lnTo>
                    <a:pt x="3543" y="3275"/>
                  </a:lnTo>
                  <a:lnTo>
                    <a:pt x="3541" y="3275"/>
                  </a:lnTo>
                  <a:lnTo>
                    <a:pt x="3539" y="3273"/>
                  </a:lnTo>
                  <a:lnTo>
                    <a:pt x="3537" y="3273"/>
                  </a:lnTo>
                  <a:lnTo>
                    <a:pt x="3535" y="3275"/>
                  </a:lnTo>
                  <a:lnTo>
                    <a:pt x="3533" y="3275"/>
                  </a:lnTo>
                  <a:lnTo>
                    <a:pt x="3533" y="3277"/>
                  </a:lnTo>
                  <a:lnTo>
                    <a:pt x="3530" y="3279"/>
                  </a:lnTo>
                  <a:lnTo>
                    <a:pt x="3530" y="3281"/>
                  </a:lnTo>
                  <a:lnTo>
                    <a:pt x="3528" y="3281"/>
                  </a:lnTo>
                  <a:lnTo>
                    <a:pt x="3528" y="3279"/>
                  </a:lnTo>
                  <a:lnTo>
                    <a:pt x="3526" y="3279"/>
                  </a:lnTo>
                  <a:lnTo>
                    <a:pt x="3524" y="3279"/>
                  </a:lnTo>
                  <a:lnTo>
                    <a:pt x="3524" y="3277"/>
                  </a:lnTo>
                  <a:lnTo>
                    <a:pt x="3522" y="3275"/>
                  </a:lnTo>
                  <a:lnTo>
                    <a:pt x="3520" y="3273"/>
                  </a:lnTo>
                  <a:lnTo>
                    <a:pt x="3520" y="3271"/>
                  </a:lnTo>
                  <a:lnTo>
                    <a:pt x="3518" y="3271"/>
                  </a:lnTo>
                  <a:lnTo>
                    <a:pt x="3518" y="3269"/>
                  </a:lnTo>
                  <a:lnTo>
                    <a:pt x="3515" y="3269"/>
                  </a:lnTo>
                  <a:lnTo>
                    <a:pt x="3513" y="3267"/>
                  </a:lnTo>
                  <a:lnTo>
                    <a:pt x="3511" y="3269"/>
                  </a:lnTo>
                  <a:lnTo>
                    <a:pt x="3509" y="3269"/>
                  </a:lnTo>
                  <a:lnTo>
                    <a:pt x="3507" y="3269"/>
                  </a:lnTo>
                  <a:lnTo>
                    <a:pt x="3505" y="3269"/>
                  </a:lnTo>
                  <a:lnTo>
                    <a:pt x="3502" y="3269"/>
                  </a:lnTo>
                  <a:lnTo>
                    <a:pt x="3500" y="3271"/>
                  </a:lnTo>
                  <a:lnTo>
                    <a:pt x="3498" y="3271"/>
                  </a:lnTo>
                  <a:lnTo>
                    <a:pt x="3496" y="3271"/>
                  </a:lnTo>
                  <a:lnTo>
                    <a:pt x="3494" y="3271"/>
                  </a:lnTo>
                  <a:lnTo>
                    <a:pt x="3492" y="3273"/>
                  </a:lnTo>
                  <a:lnTo>
                    <a:pt x="3490" y="3273"/>
                  </a:lnTo>
                  <a:lnTo>
                    <a:pt x="3487" y="3273"/>
                  </a:lnTo>
                  <a:lnTo>
                    <a:pt x="3485" y="3273"/>
                  </a:lnTo>
                  <a:lnTo>
                    <a:pt x="3485" y="3275"/>
                  </a:lnTo>
                  <a:lnTo>
                    <a:pt x="3483" y="3275"/>
                  </a:lnTo>
                  <a:lnTo>
                    <a:pt x="3481" y="3275"/>
                  </a:lnTo>
                  <a:lnTo>
                    <a:pt x="3479" y="3275"/>
                  </a:lnTo>
                  <a:lnTo>
                    <a:pt x="3477" y="3277"/>
                  </a:lnTo>
                  <a:lnTo>
                    <a:pt x="3475" y="3277"/>
                  </a:lnTo>
                  <a:lnTo>
                    <a:pt x="3472" y="3279"/>
                  </a:lnTo>
                  <a:lnTo>
                    <a:pt x="3470" y="3279"/>
                  </a:lnTo>
                  <a:lnTo>
                    <a:pt x="3468" y="3281"/>
                  </a:lnTo>
                  <a:lnTo>
                    <a:pt x="3466" y="3281"/>
                  </a:lnTo>
                  <a:lnTo>
                    <a:pt x="3464" y="3281"/>
                  </a:lnTo>
                  <a:lnTo>
                    <a:pt x="3462" y="3283"/>
                  </a:lnTo>
                  <a:lnTo>
                    <a:pt x="3460" y="3283"/>
                  </a:lnTo>
                  <a:lnTo>
                    <a:pt x="3460" y="3285"/>
                  </a:lnTo>
                  <a:lnTo>
                    <a:pt x="3457" y="3285"/>
                  </a:lnTo>
                  <a:lnTo>
                    <a:pt x="3455" y="3285"/>
                  </a:lnTo>
                  <a:lnTo>
                    <a:pt x="3453" y="3287"/>
                  </a:lnTo>
                  <a:lnTo>
                    <a:pt x="3451" y="3287"/>
                  </a:lnTo>
                  <a:lnTo>
                    <a:pt x="3449" y="3289"/>
                  </a:lnTo>
                  <a:lnTo>
                    <a:pt x="3447" y="3291"/>
                  </a:lnTo>
                  <a:lnTo>
                    <a:pt x="3444" y="3291"/>
                  </a:lnTo>
                  <a:lnTo>
                    <a:pt x="3442" y="3293"/>
                  </a:lnTo>
                  <a:lnTo>
                    <a:pt x="3440" y="3293"/>
                  </a:lnTo>
                  <a:lnTo>
                    <a:pt x="3440" y="3295"/>
                  </a:lnTo>
                  <a:lnTo>
                    <a:pt x="3438" y="3295"/>
                  </a:lnTo>
                  <a:lnTo>
                    <a:pt x="3436" y="3297"/>
                  </a:lnTo>
                  <a:lnTo>
                    <a:pt x="3434" y="3297"/>
                  </a:lnTo>
                  <a:lnTo>
                    <a:pt x="3434" y="3299"/>
                  </a:lnTo>
                  <a:lnTo>
                    <a:pt x="3432" y="3299"/>
                  </a:lnTo>
                  <a:lnTo>
                    <a:pt x="3429" y="3301"/>
                  </a:lnTo>
                  <a:lnTo>
                    <a:pt x="3427" y="3301"/>
                  </a:lnTo>
                  <a:lnTo>
                    <a:pt x="3427" y="3303"/>
                  </a:lnTo>
                  <a:lnTo>
                    <a:pt x="3425" y="3305"/>
                  </a:lnTo>
                  <a:lnTo>
                    <a:pt x="3423" y="3305"/>
                  </a:lnTo>
                  <a:lnTo>
                    <a:pt x="3423" y="3307"/>
                  </a:lnTo>
                  <a:lnTo>
                    <a:pt x="3421" y="3307"/>
                  </a:lnTo>
                  <a:lnTo>
                    <a:pt x="3419" y="3309"/>
                  </a:lnTo>
                  <a:lnTo>
                    <a:pt x="3417" y="3311"/>
                  </a:lnTo>
                  <a:lnTo>
                    <a:pt x="3414" y="3313"/>
                  </a:lnTo>
                  <a:lnTo>
                    <a:pt x="3412" y="3313"/>
                  </a:lnTo>
                  <a:lnTo>
                    <a:pt x="3412" y="3315"/>
                  </a:lnTo>
                  <a:lnTo>
                    <a:pt x="3410" y="3317"/>
                  </a:lnTo>
                  <a:lnTo>
                    <a:pt x="3408" y="3317"/>
                  </a:lnTo>
                  <a:lnTo>
                    <a:pt x="3406" y="3319"/>
                  </a:lnTo>
                  <a:lnTo>
                    <a:pt x="3404" y="3321"/>
                  </a:lnTo>
                  <a:lnTo>
                    <a:pt x="3402" y="3321"/>
                  </a:lnTo>
                  <a:lnTo>
                    <a:pt x="3399" y="3323"/>
                  </a:lnTo>
                  <a:lnTo>
                    <a:pt x="3397" y="3323"/>
                  </a:lnTo>
                  <a:lnTo>
                    <a:pt x="3397" y="3325"/>
                  </a:lnTo>
                  <a:lnTo>
                    <a:pt x="3397" y="3323"/>
                  </a:lnTo>
                  <a:lnTo>
                    <a:pt x="3397" y="3325"/>
                  </a:lnTo>
                  <a:lnTo>
                    <a:pt x="3395" y="3325"/>
                  </a:lnTo>
                  <a:lnTo>
                    <a:pt x="3393" y="3325"/>
                  </a:lnTo>
                  <a:lnTo>
                    <a:pt x="3393" y="3327"/>
                  </a:lnTo>
                  <a:lnTo>
                    <a:pt x="3391" y="3327"/>
                  </a:lnTo>
                  <a:lnTo>
                    <a:pt x="3389" y="3329"/>
                  </a:lnTo>
                  <a:lnTo>
                    <a:pt x="3389" y="3331"/>
                  </a:lnTo>
                  <a:lnTo>
                    <a:pt x="3386" y="3333"/>
                  </a:lnTo>
                  <a:lnTo>
                    <a:pt x="3386" y="3335"/>
                  </a:lnTo>
                  <a:lnTo>
                    <a:pt x="3386" y="3337"/>
                  </a:lnTo>
                  <a:lnTo>
                    <a:pt x="3384" y="3337"/>
                  </a:lnTo>
                  <a:lnTo>
                    <a:pt x="3384" y="3339"/>
                  </a:lnTo>
                  <a:lnTo>
                    <a:pt x="3382" y="3341"/>
                  </a:lnTo>
                  <a:lnTo>
                    <a:pt x="3382" y="3343"/>
                  </a:lnTo>
                  <a:lnTo>
                    <a:pt x="3380" y="3343"/>
                  </a:lnTo>
                  <a:lnTo>
                    <a:pt x="3380" y="3345"/>
                  </a:lnTo>
                  <a:lnTo>
                    <a:pt x="3378" y="3347"/>
                  </a:lnTo>
                  <a:lnTo>
                    <a:pt x="3378" y="3349"/>
                  </a:lnTo>
                  <a:lnTo>
                    <a:pt x="3376" y="3351"/>
                  </a:lnTo>
                  <a:lnTo>
                    <a:pt x="3378" y="3351"/>
                  </a:lnTo>
                  <a:lnTo>
                    <a:pt x="3378" y="3353"/>
                  </a:lnTo>
                  <a:lnTo>
                    <a:pt x="3378" y="3355"/>
                  </a:lnTo>
                  <a:lnTo>
                    <a:pt x="3376" y="3357"/>
                  </a:lnTo>
                  <a:lnTo>
                    <a:pt x="3374" y="3359"/>
                  </a:lnTo>
                  <a:lnTo>
                    <a:pt x="3374" y="3361"/>
                  </a:lnTo>
                  <a:lnTo>
                    <a:pt x="3374" y="3363"/>
                  </a:lnTo>
                  <a:lnTo>
                    <a:pt x="3371" y="3365"/>
                  </a:lnTo>
                  <a:lnTo>
                    <a:pt x="3369" y="3367"/>
                  </a:lnTo>
                  <a:lnTo>
                    <a:pt x="3369" y="3369"/>
                  </a:lnTo>
                  <a:lnTo>
                    <a:pt x="3367" y="3371"/>
                  </a:lnTo>
                  <a:lnTo>
                    <a:pt x="3367" y="3373"/>
                  </a:lnTo>
                  <a:lnTo>
                    <a:pt x="3367" y="3375"/>
                  </a:lnTo>
                  <a:lnTo>
                    <a:pt x="3367" y="3377"/>
                  </a:lnTo>
                  <a:lnTo>
                    <a:pt x="3369" y="3379"/>
                  </a:lnTo>
                  <a:lnTo>
                    <a:pt x="3371" y="3381"/>
                  </a:lnTo>
                  <a:lnTo>
                    <a:pt x="3374" y="3383"/>
                  </a:lnTo>
                  <a:lnTo>
                    <a:pt x="3376" y="3383"/>
                  </a:lnTo>
                  <a:lnTo>
                    <a:pt x="3376" y="3385"/>
                  </a:lnTo>
                  <a:lnTo>
                    <a:pt x="3378" y="3387"/>
                  </a:lnTo>
                  <a:lnTo>
                    <a:pt x="3378" y="3389"/>
                  </a:lnTo>
                  <a:lnTo>
                    <a:pt x="3376" y="3391"/>
                  </a:lnTo>
                  <a:lnTo>
                    <a:pt x="3376" y="3393"/>
                  </a:lnTo>
                  <a:lnTo>
                    <a:pt x="3376" y="3395"/>
                  </a:lnTo>
                  <a:lnTo>
                    <a:pt x="3376" y="3397"/>
                  </a:lnTo>
                  <a:lnTo>
                    <a:pt x="3378" y="3398"/>
                  </a:lnTo>
                  <a:lnTo>
                    <a:pt x="3378" y="3400"/>
                  </a:lnTo>
                  <a:lnTo>
                    <a:pt x="3378" y="3402"/>
                  </a:lnTo>
                  <a:lnTo>
                    <a:pt x="3378" y="3404"/>
                  </a:lnTo>
                  <a:lnTo>
                    <a:pt x="3378" y="3406"/>
                  </a:lnTo>
                  <a:lnTo>
                    <a:pt x="3380" y="3408"/>
                  </a:lnTo>
                  <a:lnTo>
                    <a:pt x="3380" y="3410"/>
                  </a:lnTo>
                  <a:lnTo>
                    <a:pt x="3380" y="3412"/>
                  </a:lnTo>
                  <a:lnTo>
                    <a:pt x="3380" y="3414"/>
                  </a:lnTo>
                  <a:lnTo>
                    <a:pt x="3382" y="3416"/>
                  </a:lnTo>
                  <a:lnTo>
                    <a:pt x="3382" y="3418"/>
                  </a:lnTo>
                  <a:lnTo>
                    <a:pt x="3382" y="3420"/>
                  </a:lnTo>
                  <a:lnTo>
                    <a:pt x="3382" y="3422"/>
                  </a:lnTo>
                  <a:lnTo>
                    <a:pt x="3384" y="3422"/>
                  </a:lnTo>
                  <a:lnTo>
                    <a:pt x="3384" y="3424"/>
                  </a:lnTo>
                  <a:lnTo>
                    <a:pt x="3384" y="3426"/>
                  </a:lnTo>
                  <a:lnTo>
                    <a:pt x="3384" y="3428"/>
                  </a:lnTo>
                  <a:lnTo>
                    <a:pt x="3384" y="3430"/>
                  </a:lnTo>
                  <a:lnTo>
                    <a:pt x="3386" y="3432"/>
                  </a:lnTo>
                  <a:lnTo>
                    <a:pt x="3386" y="3434"/>
                  </a:lnTo>
                  <a:lnTo>
                    <a:pt x="3386" y="3436"/>
                  </a:lnTo>
                  <a:lnTo>
                    <a:pt x="3386" y="3438"/>
                  </a:lnTo>
                  <a:lnTo>
                    <a:pt x="3386" y="3440"/>
                  </a:lnTo>
                  <a:lnTo>
                    <a:pt x="3386" y="3442"/>
                  </a:lnTo>
                  <a:lnTo>
                    <a:pt x="3386" y="3444"/>
                  </a:lnTo>
                  <a:lnTo>
                    <a:pt x="3386" y="3446"/>
                  </a:lnTo>
                  <a:lnTo>
                    <a:pt x="3386" y="3448"/>
                  </a:lnTo>
                  <a:lnTo>
                    <a:pt x="3389" y="3450"/>
                  </a:lnTo>
                  <a:lnTo>
                    <a:pt x="3389" y="3452"/>
                  </a:lnTo>
                  <a:lnTo>
                    <a:pt x="3389" y="3454"/>
                  </a:lnTo>
                  <a:lnTo>
                    <a:pt x="3389" y="3456"/>
                  </a:lnTo>
                  <a:lnTo>
                    <a:pt x="3389" y="3458"/>
                  </a:lnTo>
                  <a:lnTo>
                    <a:pt x="3391" y="3458"/>
                  </a:lnTo>
                  <a:lnTo>
                    <a:pt x="3391" y="3460"/>
                  </a:lnTo>
                  <a:lnTo>
                    <a:pt x="3391" y="3462"/>
                  </a:lnTo>
                  <a:lnTo>
                    <a:pt x="3391" y="3464"/>
                  </a:lnTo>
                  <a:lnTo>
                    <a:pt x="3391" y="3466"/>
                  </a:lnTo>
                  <a:lnTo>
                    <a:pt x="3391" y="3468"/>
                  </a:lnTo>
                  <a:lnTo>
                    <a:pt x="3393" y="3470"/>
                  </a:lnTo>
                  <a:lnTo>
                    <a:pt x="3393" y="3472"/>
                  </a:lnTo>
                  <a:lnTo>
                    <a:pt x="3393" y="3474"/>
                  </a:lnTo>
                  <a:lnTo>
                    <a:pt x="3393" y="3476"/>
                  </a:lnTo>
                  <a:lnTo>
                    <a:pt x="3393" y="3478"/>
                  </a:lnTo>
                  <a:lnTo>
                    <a:pt x="3393" y="3480"/>
                  </a:lnTo>
                  <a:lnTo>
                    <a:pt x="3393" y="3482"/>
                  </a:lnTo>
                  <a:lnTo>
                    <a:pt x="3393" y="3484"/>
                  </a:lnTo>
                  <a:lnTo>
                    <a:pt x="3391" y="3486"/>
                  </a:lnTo>
                  <a:lnTo>
                    <a:pt x="3391" y="3488"/>
                  </a:lnTo>
                  <a:lnTo>
                    <a:pt x="3391" y="3490"/>
                  </a:lnTo>
                  <a:lnTo>
                    <a:pt x="3389" y="3492"/>
                  </a:lnTo>
                  <a:lnTo>
                    <a:pt x="3389" y="3494"/>
                  </a:lnTo>
                  <a:lnTo>
                    <a:pt x="3386" y="3494"/>
                  </a:lnTo>
                  <a:lnTo>
                    <a:pt x="3386" y="3496"/>
                  </a:lnTo>
                  <a:lnTo>
                    <a:pt x="3384" y="3498"/>
                  </a:lnTo>
                  <a:lnTo>
                    <a:pt x="3384" y="3500"/>
                  </a:lnTo>
                  <a:lnTo>
                    <a:pt x="3382" y="3500"/>
                  </a:lnTo>
                  <a:lnTo>
                    <a:pt x="3382" y="3502"/>
                  </a:lnTo>
                  <a:lnTo>
                    <a:pt x="3380" y="3504"/>
                  </a:lnTo>
                  <a:lnTo>
                    <a:pt x="3378" y="3506"/>
                  </a:lnTo>
                  <a:lnTo>
                    <a:pt x="3376" y="3508"/>
                  </a:lnTo>
                  <a:lnTo>
                    <a:pt x="3376" y="3510"/>
                  </a:lnTo>
                  <a:lnTo>
                    <a:pt x="3374" y="3510"/>
                  </a:lnTo>
                  <a:lnTo>
                    <a:pt x="3374" y="3512"/>
                  </a:lnTo>
                  <a:lnTo>
                    <a:pt x="3371" y="3514"/>
                  </a:lnTo>
                  <a:lnTo>
                    <a:pt x="3369" y="3516"/>
                  </a:lnTo>
                  <a:lnTo>
                    <a:pt x="3367" y="3518"/>
                  </a:lnTo>
                  <a:lnTo>
                    <a:pt x="3367" y="3520"/>
                  </a:lnTo>
                  <a:lnTo>
                    <a:pt x="3365" y="3522"/>
                  </a:lnTo>
                  <a:lnTo>
                    <a:pt x="3363" y="3524"/>
                  </a:lnTo>
                  <a:lnTo>
                    <a:pt x="3361" y="3526"/>
                  </a:lnTo>
                  <a:lnTo>
                    <a:pt x="3359" y="3528"/>
                  </a:lnTo>
                  <a:lnTo>
                    <a:pt x="3356" y="3530"/>
                  </a:lnTo>
                  <a:lnTo>
                    <a:pt x="3354" y="3532"/>
                  </a:lnTo>
                  <a:lnTo>
                    <a:pt x="3352" y="3532"/>
                  </a:lnTo>
                  <a:lnTo>
                    <a:pt x="3350" y="3532"/>
                  </a:lnTo>
                  <a:lnTo>
                    <a:pt x="3348" y="3534"/>
                  </a:lnTo>
                  <a:lnTo>
                    <a:pt x="3346" y="3534"/>
                  </a:lnTo>
                  <a:lnTo>
                    <a:pt x="3344" y="3534"/>
                  </a:lnTo>
                  <a:lnTo>
                    <a:pt x="3344" y="3536"/>
                  </a:lnTo>
                  <a:lnTo>
                    <a:pt x="3341" y="3536"/>
                  </a:lnTo>
                  <a:lnTo>
                    <a:pt x="3339" y="3538"/>
                  </a:lnTo>
                  <a:lnTo>
                    <a:pt x="3337" y="3538"/>
                  </a:lnTo>
                  <a:lnTo>
                    <a:pt x="3335" y="3538"/>
                  </a:lnTo>
                  <a:lnTo>
                    <a:pt x="3333" y="3540"/>
                  </a:lnTo>
                  <a:lnTo>
                    <a:pt x="3331" y="3542"/>
                  </a:lnTo>
                  <a:lnTo>
                    <a:pt x="3329" y="3542"/>
                  </a:lnTo>
                  <a:lnTo>
                    <a:pt x="3326" y="3544"/>
                  </a:lnTo>
                  <a:lnTo>
                    <a:pt x="3324" y="3544"/>
                  </a:lnTo>
                  <a:lnTo>
                    <a:pt x="3322" y="3546"/>
                  </a:lnTo>
                  <a:lnTo>
                    <a:pt x="3320" y="3546"/>
                  </a:lnTo>
                  <a:lnTo>
                    <a:pt x="3318" y="3546"/>
                  </a:lnTo>
                  <a:lnTo>
                    <a:pt x="3316" y="3548"/>
                  </a:lnTo>
                  <a:lnTo>
                    <a:pt x="3313" y="3548"/>
                  </a:lnTo>
                  <a:lnTo>
                    <a:pt x="3311" y="3548"/>
                  </a:lnTo>
                  <a:lnTo>
                    <a:pt x="3311" y="3550"/>
                  </a:lnTo>
                  <a:lnTo>
                    <a:pt x="3309" y="3552"/>
                  </a:lnTo>
                  <a:lnTo>
                    <a:pt x="3307" y="3552"/>
                  </a:lnTo>
                  <a:lnTo>
                    <a:pt x="3307" y="3554"/>
                  </a:lnTo>
                  <a:lnTo>
                    <a:pt x="3305" y="3556"/>
                  </a:lnTo>
                  <a:lnTo>
                    <a:pt x="3305" y="3558"/>
                  </a:lnTo>
                  <a:lnTo>
                    <a:pt x="3305" y="3560"/>
                  </a:lnTo>
                  <a:lnTo>
                    <a:pt x="3303" y="3560"/>
                  </a:lnTo>
                  <a:lnTo>
                    <a:pt x="3303" y="3562"/>
                  </a:lnTo>
                  <a:lnTo>
                    <a:pt x="3301" y="3564"/>
                  </a:lnTo>
                  <a:lnTo>
                    <a:pt x="3298" y="3566"/>
                  </a:lnTo>
                  <a:lnTo>
                    <a:pt x="3296" y="3568"/>
                  </a:lnTo>
                  <a:lnTo>
                    <a:pt x="3296" y="3570"/>
                  </a:lnTo>
                  <a:lnTo>
                    <a:pt x="3294" y="3572"/>
                  </a:lnTo>
                  <a:lnTo>
                    <a:pt x="3294" y="3574"/>
                  </a:lnTo>
                  <a:lnTo>
                    <a:pt x="3292" y="3576"/>
                  </a:lnTo>
                  <a:lnTo>
                    <a:pt x="3292" y="3578"/>
                  </a:lnTo>
                  <a:lnTo>
                    <a:pt x="3290" y="3580"/>
                  </a:lnTo>
                  <a:lnTo>
                    <a:pt x="3288" y="3582"/>
                  </a:lnTo>
                  <a:lnTo>
                    <a:pt x="3288" y="3584"/>
                  </a:lnTo>
                  <a:lnTo>
                    <a:pt x="3286" y="3586"/>
                  </a:lnTo>
                  <a:lnTo>
                    <a:pt x="3286" y="3588"/>
                  </a:lnTo>
                  <a:lnTo>
                    <a:pt x="3283" y="3588"/>
                  </a:lnTo>
                  <a:lnTo>
                    <a:pt x="3281" y="3590"/>
                  </a:lnTo>
                  <a:lnTo>
                    <a:pt x="3281" y="3592"/>
                  </a:lnTo>
                  <a:lnTo>
                    <a:pt x="3279" y="3594"/>
                  </a:lnTo>
                  <a:lnTo>
                    <a:pt x="3277" y="3596"/>
                  </a:lnTo>
                  <a:lnTo>
                    <a:pt x="3277" y="3598"/>
                  </a:lnTo>
                  <a:lnTo>
                    <a:pt x="3275" y="3600"/>
                  </a:lnTo>
                  <a:lnTo>
                    <a:pt x="3273" y="3602"/>
                  </a:lnTo>
                  <a:lnTo>
                    <a:pt x="3273" y="3604"/>
                  </a:lnTo>
                  <a:lnTo>
                    <a:pt x="3271" y="3606"/>
                  </a:lnTo>
                  <a:lnTo>
                    <a:pt x="3271" y="3608"/>
                  </a:lnTo>
                  <a:lnTo>
                    <a:pt x="3268" y="3608"/>
                  </a:lnTo>
                  <a:lnTo>
                    <a:pt x="3268" y="3610"/>
                  </a:lnTo>
                  <a:lnTo>
                    <a:pt x="3266" y="3612"/>
                  </a:lnTo>
                  <a:lnTo>
                    <a:pt x="3266" y="3614"/>
                  </a:lnTo>
                  <a:lnTo>
                    <a:pt x="3264" y="3614"/>
                  </a:lnTo>
                  <a:lnTo>
                    <a:pt x="3264" y="3616"/>
                  </a:lnTo>
                  <a:lnTo>
                    <a:pt x="3262" y="3618"/>
                  </a:lnTo>
                  <a:lnTo>
                    <a:pt x="3260" y="3618"/>
                  </a:lnTo>
                  <a:lnTo>
                    <a:pt x="3260" y="3620"/>
                  </a:lnTo>
                  <a:lnTo>
                    <a:pt x="3258" y="3622"/>
                  </a:lnTo>
                  <a:lnTo>
                    <a:pt x="3258" y="3624"/>
                  </a:lnTo>
                  <a:lnTo>
                    <a:pt x="3258" y="3626"/>
                  </a:lnTo>
                  <a:lnTo>
                    <a:pt x="3258" y="3628"/>
                  </a:lnTo>
                  <a:lnTo>
                    <a:pt x="3258" y="3630"/>
                  </a:lnTo>
                  <a:lnTo>
                    <a:pt x="3258" y="3632"/>
                  </a:lnTo>
                  <a:lnTo>
                    <a:pt x="3258" y="3634"/>
                  </a:lnTo>
                  <a:lnTo>
                    <a:pt x="3258" y="3636"/>
                  </a:lnTo>
                  <a:lnTo>
                    <a:pt x="3258" y="3638"/>
                  </a:lnTo>
                  <a:lnTo>
                    <a:pt x="3258" y="3640"/>
                  </a:lnTo>
                  <a:lnTo>
                    <a:pt x="3255" y="3642"/>
                  </a:lnTo>
                  <a:lnTo>
                    <a:pt x="3255" y="3644"/>
                  </a:lnTo>
                  <a:lnTo>
                    <a:pt x="3255" y="3646"/>
                  </a:lnTo>
                  <a:lnTo>
                    <a:pt x="3255" y="3648"/>
                  </a:lnTo>
                  <a:lnTo>
                    <a:pt x="3255" y="3650"/>
                  </a:lnTo>
                  <a:lnTo>
                    <a:pt x="3255" y="3652"/>
                  </a:lnTo>
                  <a:lnTo>
                    <a:pt x="3255" y="3654"/>
                  </a:lnTo>
                  <a:lnTo>
                    <a:pt x="3255" y="3656"/>
                  </a:lnTo>
                  <a:lnTo>
                    <a:pt x="3253" y="3658"/>
                  </a:lnTo>
                  <a:lnTo>
                    <a:pt x="3253" y="3660"/>
                  </a:lnTo>
                  <a:lnTo>
                    <a:pt x="3255" y="3662"/>
                  </a:lnTo>
                  <a:lnTo>
                    <a:pt x="3253" y="3664"/>
                  </a:lnTo>
                  <a:lnTo>
                    <a:pt x="3255" y="3666"/>
                  </a:lnTo>
                  <a:lnTo>
                    <a:pt x="3253" y="3668"/>
                  </a:lnTo>
                  <a:lnTo>
                    <a:pt x="3253" y="3670"/>
                  </a:lnTo>
                  <a:lnTo>
                    <a:pt x="3251" y="3672"/>
                  </a:lnTo>
                  <a:lnTo>
                    <a:pt x="3251" y="3674"/>
                  </a:lnTo>
                  <a:lnTo>
                    <a:pt x="3251" y="3676"/>
                  </a:lnTo>
                  <a:lnTo>
                    <a:pt x="3249" y="3678"/>
                  </a:lnTo>
                  <a:lnTo>
                    <a:pt x="3249" y="3680"/>
                  </a:lnTo>
                  <a:lnTo>
                    <a:pt x="3249" y="3682"/>
                  </a:lnTo>
                  <a:lnTo>
                    <a:pt x="3247" y="3684"/>
                  </a:lnTo>
                  <a:lnTo>
                    <a:pt x="3247" y="3686"/>
                  </a:lnTo>
                  <a:lnTo>
                    <a:pt x="3247" y="3688"/>
                  </a:lnTo>
                  <a:lnTo>
                    <a:pt x="3245" y="3690"/>
                  </a:lnTo>
                  <a:lnTo>
                    <a:pt x="3245" y="3692"/>
                  </a:lnTo>
                  <a:lnTo>
                    <a:pt x="3243" y="3694"/>
                  </a:lnTo>
                  <a:lnTo>
                    <a:pt x="3240" y="3696"/>
                  </a:lnTo>
                  <a:lnTo>
                    <a:pt x="3240" y="3698"/>
                  </a:lnTo>
                  <a:lnTo>
                    <a:pt x="3238" y="3700"/>
                  </a:lnTo>
                  <a:lnTo>
                    <a:pt x="3236" y="3702"/>
                  </a:lnTo>
                  <a:lnTo>
                    <a:pt x="3236" y="3704"/>
                  </a:lnTo>
                  <a:lnTo>
                    <a:pt x="3234" y="3706"/>
                  </a:lnTo>
                  <a:lnTo>
                    <a:pt x="3232" y="3708"/>
                  </a:lnTo>
                  <a:lnTo>
                    <a:pt x="3232" y="3710"/>
                  </a:lnTo>
                  <a:lnTo>
                    <a:pt x="3230" y="3712"/>
                  </a:lnTo>
                  <a:lnTo>
                    <a:pt x="3228" y="3712"/>
                  </a:lnTo>
                  <a:lnTo>
                    <a:pt x="3225" y="3712"/>
                  </a:lnTo>
                  <a:lnTo>
                    <a:pt x="3223" y="3712"/>
                  </a:lnTo>
                  <a:lnTo>
                    <a:pt x="3223" y="3714"/>
                  </a:lnTo>
                  <a:lnTo>
                    <a:pt x="3221" y="3712"/>
                  </a:lnTo>
                  <a:lnTo>
                    <a:pt x="3219" y="3712"/>
                  </a:lnTo>
                  <a:lnTo>
                    <a:pt x="3217" y="3712"/>
                  </a:lnTo>
                  <a:lnTo>
                    <a:pt x="3215" y="3714"/>
                  </a:lnTo>
                  <a:lnTo>
                    <a:pt x="3213" y="3714"/>
                  </a:lnTo>
                  <a:lnTo>
                    <a:pt x="3210" y="3714"/>
                  </a:lnTo>
                  <a:lnTo>
                    <a:pt x="3210" y="3716"/>
                  </a:lnTo>
                  <a:lnTo>
                    <a:pt x="3208" y="3716"/>
                  </a:lnTo>
                  <a:lnTo>
                    <a:pt x="3206" y="3716"/>
                  </a:lnTo>
                  <a:lnTo>
                    <a:pt x="3204" y="3716"/>
                  </a:lnTo>
                  <a:lnTo>
                    <a:pt x="3202" y="3716"/>
                  </a:lnTo>
                  <a:lnTo>
                    <a:pt x="3200" y="3716"/>
                  </a:lnTo>
                  <a:lnTo>
                    <a:pt x="3198" y="3716"/>
                  </a:lnTo>
                  <a:lnTo>
                    <a:pt x="3195" y="3716"/>
                  </a:lnTo>
                  <a:lnTo>
                    <a:pt x="3193" y="3716"/>
                  </a:lnTo>
                  <a:lnTo>
                    <a:pt x="3191" y="3716"/>
                  </a:lnTo>
                  <a:lnTo>
                    <a:pt x="3189" y="3714"/>
                  </a:lnTo>
                  <a:lnTo>
                    <a:pt x="3187" y="3714"/>
                  </a:lnTo>
                  <a:lnTo>
                    <a:pt x="3185" y="3714"/>
                  </a:lnTo>
                  <a:lnTo>
                    <a:pt x="3182" y="3712"/>
                  </a:lnTo>
                  <a:lnTo>
                    <a:pt x="3180" y="3712"/>
                  </a:lnTo>
                  <a:lnTo>
                    <a:pt x="3178" y="3714"/>
                  </a:lnTo>
                  <a:lnTo>
                    <a:pt x="3176" y="3714"/>
                  </a:lnTo>
                  <a:lnTo>
                    <a:pt x="3174" y="3714"/>
                  </a:lnTo>
                  <a:lnTo>
                    <a:pt x="3172" y="3714"/>
                  </a:lnTo>
                  <a:lnTo>
                    <a:pt x="3170" y="3714"/>
                  </a:lnTo>
                  <a:lnTo>
                    <a:pt x="3167" y="3716"/>
                  </a:lnTo>
                  <a:lnTo>
                    <a:pt x="3167" y="3714"/>
                  </a:lnTo>
                  <a:lnTo>
                    <a:pt x="3165" y="3714"/>
                  </a:lnTo>
                  <a:lnTo>
                    <a:pt x="3163" y="3716"/>
                  </a:lnTo>
                  <a:lnTo>
                    <a:pt x="3161" y="3716"/>
                  </a:lnTo>
                  <a:lnTo>
                    <a:pt x="3159" y="3716"/>
                  </a:lnTo>
                  <a:lnTo>
                    <a:pt x="3157" y="3716"/>
                  </a:lnTo>
                  <a:lnTo>
                    <a:pt x="3157" y="3718"/>
                  </a:lnTo>
                  <a:lnTo>
                    <a:pt x="3155" y="3718"/>
                  </a:lnTo>
                  <a:lnTo>
                    <a:pt x="3152" y="3718"/>
                  </a:lnTo>
                  <a:lnTo>
                    <a:pt x="3150" y="3720"/>
                  </a:lnTo>
                  <a:lnTo>
                    <a:pt x="3148" y="3720"/>
                  </a:lnTo>
                  <a:lnTo>
                    <a:pt x="3146" y="3720"/>
                  </a:lnTo>
                  <a:lnTo>
                    <a:pt x="3144" y="3720"/>
                  </a:lnTo>
                  <a:lnTo>
                    <a:pt x="3142" y="3720"/>
                  </a:lnTo>
                  <a:lnTo>
                    <a:pt x="3140" y="3720"/>
                  </a:lnTo>
                  <a:lnTo>
                    <a:pt x="3137" y="3720"/>
                  </a:lnTo>
                  <a:lnTo>
                    <a:pt x="3135" y="3720"/>
                  </a:lnTo>
                  <a:lnTo>
                    <a:pt x="3135" y="3722"/>
                  </a:lnTo>
                  <a:lnTo>
                    <a:pt x="3133" y="3722"/>
                  </a:lnTo>
                  <a:lnTo>
                    <a:pt x="3131" y="3722"/>
                  </a:lnTo>
                  <a:lnTo>
                    <a:pt x="3129" y="3722"/>
                  </a:lnTo>
                  <a:lnTo>
                    <a:pt x="3127" y="3722"/>
                  </a:lnTo>
                  <a:lnTo>
                    <a:pt x="3124" y="3722"/>
                  </a:lnTo>
                  <a:lnTo>
                    <a:pt x="3122" y="3722"/>
                  </a:lnTo>
                  <a:lnTo>
                    <a:pt x="3122" y="3720"/>
                  </a:lnTo>
                  <a:lnTo>
                    <a:pt x="3120" y="3720"/>
                  </a:lnTo>
                  <a:lnTo>
                    <a:pt x="3118" y="3718"/>
                  </a:lnTo>
                  <a:lnTo>
                    <a:pt x="3116" y="3718"/>
                  </a:lnTo>
                  <a:lnTo>
                    <a:pt x="3114" y="3718"/>
                  </a:lnTo>
                  <a:lnTo>
                    <a:pt x="3112" y="3718"/>
                  </a:lnTo>
                  <a:lnTo>
                    <a:pt x="3109" y="3716"/>
                  </a:lnTo>
                  <a:lnTo>
                    <a:pt x="3107" y="3716"/>
                  </a:lnTo>
                  <a:lnTo>
                    <a:pt x="3105" y="3714"/>
                  </a:lnTo>
                  <a:lnTo>
                    <a:pt x="3103" y="3714"/>
                  </a:lnTo>
                  <a:lnTo>
                    <a:pt x="3101" y="3712"/>
                  </a:lnTo>
                  <a:lnTo>
                    <a:pt x="3101" y="3710"/>
                  </a:lnTo>
                  <a:lnTo>
                    <a:pt x="3099" y="3710"/>
                  </a:lnTo>
                  <a:lnTo>
                    <a:pt x="3097" y="3710"/>
                  </a:lnTo>
                  <a:lnTo>
                    <a:pt x="3094" y="3710"/>
                  </a:lnTo>
                  <a:lnTo>
                    <a:pt x="3094" y="3708"/>
                  </a:lnTo>
                  <a:lnTo>
                    <a:pt x="3092" y="3708"/>
                  </a:lnTo>
                  <a:lnTo>
                    <a:pt x="3090" y="3706"/>
                  </a:lnTo>
                  <a:lnTo>
                    <a:pt x="3090" y="3704"/>
                  </a:lnTo>
                  <a:lnTo>
                    <a:pt x="3088" y="3702"/>
                  </a:lnTo>
                  <a:lnTo>
                    <a:pt x="3086" y="3700"/>
                  </a:lnTo>
                  <a:lnTo>
                    <a:pt x="3084" y="3698"/>
                  </a:lnTo>
                  <a:lnTo>
                    <a:pt x="3084" y="3696"/>
                  </a:lnTo>
                  <a:lnTo>
                    <a:pt x="3082" y="3696"/>
                  </a:lnTo>
                  <a:lnTo>
                    <a:pt x="3082" y="3694"/>
                  </a:lnTo>
                  <a:lnTo>
                    <a:pt x="3079" y="3692"/>
                  </a:lnTo>
                  <a:lnTo>
                    <a:pt x="3079" y="3690"/>
                  </a:lnTo>
                  <a:lnTo>
                    <a:pt x="3077" y="3690"/>
                  </a:lnTo>
                  <a:lnTo>
                    <a:pt x="3077" y="3688"/>
                  </a:lnTo>
                  <a:lnTo>
                    <a:pt x="3077" y="3686"/>
                  </a:lnTo>
                  <a:lnTo>
                    <a:pt x="3077" y="3684"/>
                  </a:lnTo>
                  <a:lnTo>
                    <a:pt x="3075" y="3682"/>
                  </a:lnTo>
                  <a:lnTo>
                    <a:pt x="3077" y="3682"/>
                  </a:lnTo>
                  <a:lnTo>
                    <a:pt x="3079" y="3680"/>
                  </a:lnTo>
                  <a:lnTo>
                    <a:pt x="3082" y="3680"/>
                  </a:lnTo>
                  <a:lnTo>
                    <a:pt x="3082" y="3678"/>
                  </a:lnTo>
                  <a:lnTo>
                    <a:pt x="3082" y="3676"/>
                  </a:lnTo>
                  <a:lnTo>
                    <a:pt x="3084" y="3674"/>
                  </a:lnTo>
                  <a:lnTo>
                    <a:pt x="3084" y="3672"/>
                  </a:lnTo>
                  <a:lnTo>
                    <a:pt x="3082" y="3672"/>
                  </a:lnTo>
                  <a:lnTo>
                    <a:pt x="3082" y="3670"/>
                  </a:lnTo>
                  <a:lnTo>
                    <a:pt x="3079" y="3668"/>
                  </a:lnTo>
                  <a:lnTo>
                    <a:pt x="3079" y="3666"/>
                  </a:lnTo>
                  <a:lnTo>
                    <a:pt x="3082" y="3664"/>
                  </a:lnTo>
                  <a:lnTo>
                    <a:pt x="3079" y="3662"/>
                  </a:lnTo>
                  <a:lnTo>
                    <a:pt x="3077" y="3662"/>
                  </a:lnTo>
                  <a:lnTo>
                    <a:pt x="3075" y="3660"/>
                  </a:lnTo>
                  <a:lnTo>
                    <a:pt x="3073" y="3658"/>
                  </a:lnTo>
                  <a:lnTo>
                    <a:pt x="3073" y="3656"/>
                  </a:lnTo>
                  <a:lnTo>
                    <a:pt x="3073" y="3654"/>
                  </a:lnTo>
                  <a:lnTo>
                    <a:pt x="3073" y="3652"/>
                  </a:lnTo>
                  <a:lnTo>
                    <a:pt x="3073" y="3650"/>
                  </a:lnTo>
                  <a:lnTo>
                    <a:pt x="3073" y="3648"/>
                  </a:lnTo>
                  <a:lnTo>
                    <a:pt x="3075" y="3646"/>
                  </a:lnTo>
                  <a:lnTo>
                    <a:pt x="3075" y="3644"/>
                  </a:lnTo>
                  <a:lnTo>
                    <a:pt x="3077" y="3644"/>
                  </a:lnTo>
                  <a:lnTo>
                    <a:pt x="3077" y="3642"/>
                  </a:lnTo>
                  <a:lnTo>
                    <a:pt x="3077" y="3640"/>
                  </a:lnTo>
                  <a:lnTo>
                    <a:pt x="3077" y="3638"/>
                  </a:lnTo>
                  <a:lnTo>
                    <a:pt x="3077" y="3640"/>
                  </a:lnTo>
                  <a:lnTo>
                    <a:pt x="3079" y="3638"/>
                  </a:lnTo>
                  <a:lnTo>
                    <a:pt x="3077" y="3638"/>
                  </a:lnTo>
                  <a:lnTo>
                    <a:pt x="3079" y="3636"/>
                  </a:lnTo>
                  <a:lnTo>
                    <a:pt x="3079" y="3634"/>
                  </a:lnTo>
                  <a:lnTo>
                    <a:pt x="3079" y="3632"/>
                  </a:lnTo>
                  <a:lnTo>
                    <a:pt x="3077" y="3630"/>
                  </a:lnTo>
                  <a:lnTo>
                    <a:pt x="3079" y="3628"/>
                  </a:lnTo>
                  <a:lnTo>
                    <a:pt x="3077" y="3626"/>
                  </a:lnTo>
                  <a:lnTo>
                    <a:pt x="3077" y="3624"/>
                  </a:lnTo>
                  <a:lnTo>
                    <a:pt x="3075" y="3622"/>
                  </a:lnTo>
                  <a:lnTo>
                    <a:pt x="3073" y="3620"/>
                  </a:lnTo>
                  <a:lnTo>
                    <a:pt x="3073" y="3618"/>
                  </a:lnTo>
                  <a:lnTo>
                    <a:pt x="3073" y="3616"/>
                  </a:lnTo>
                  <a:lnTo>
                    <a:pt x="3071" y="3614"/>
                  </a:lnTo>
                  <a:lnTo>
                    <a:pt x="3071" y="3612"/>
                  </a:lnTo>
                  <a:lnTo>
                    <a:pt x="3069" y="3610"/>
                  </a:lnTo>
                  <a:lnTo>
                    <a:pt x="3069" y="3608"/>
                  </a:lnTo>
                  <a:lnTo>
                    <a:pt x="3071" y="3606"/>
                  </a:lnTo>
                  <a:lnTo>
                    <a:pt x="3069" y="3604"/>
                  </a:lnTo>
                  <a:lnTo>
                    <a:pt x="3069" y="3602"/>
                  </a:lnTo>
                  <a:lnTo>
                    <a:pt x="3069" y="3600"/>
                  </a:lnTo>
                  <a:lnTo>
                    <a:pt x="3069" y="3598"/>
                  </a:lnTo>
                  <a:lnTo>
                    <a:pt x="3069" y="3596"/>
                  </a:lnTo>
                  <a:lnTo>
                    <a:pt x="3069" y="3594"/>
                  </a:lnTo>
                  <a:lnTo>
                    <a:pt x="3071" y="3594"/>
                  </a:lnTo>
                  <a:lnTo>
                    <a:pt x="3073" y="3594"/>
                  </a:lnTo>
                  <a:lnTo>
                    <a:pt x="3075" y="3592"/>
                  </a:lnTo>
                  <a:lnTo>
                    <a:pt x="3077" y="3592"/>
                  </a:lnTo>
                  <a:lnTo>
                    <a:pt x="3079" y="3592"/>
                  </a:lnTo>
                  <a:lnTo>
                    <a:pt x="3082" y="3590"/>
                  </a:lnTo>
                  <a:lnTo>
                    <a:pt x="3084" y="3588"/>
                  </a:lnTo>
                  <a:lnTo>
                    <a:pt x="3086" y="3586"/>
                  </a:lnTo>
                  <a:lnTo>
                    <a:pt x="3088" y="3586"/>
                  </a:lnTo>
                  <a:lnTo>
                    <a:pt x="3090" y="3584"/>
                  </a:lnTo>
                  <a:lnTo>
                    <a:pt x="3092" y="3584"/>
                  </a:lnTo>
                  <a:lnTo>
                    <a:pt x="3094" y="3584"/>
                  </a:lnTo>
                  <a:lnTo>
                    <a:pt x="3097" y="3582"/>
                  </a:lnTo>
                  <a:lnTo>
                    <a:pt x="3099" y="3584"/>
                  </a:lnTo>
                  <a:lnTo>
                    <a:pt x="3101" y="3584"/>
                  </a:lnTo>
                  <a:lnTo>
                    <a:pt x="3103" y="3584"/>
                  </a:lnTo>
                  <a:lnTo>
                    <a:pt x="3105" y="3582"/>
                  </a:lnTo>
                  <a:lnTo>
                    <a:pt x="3107" y="3582"/>
                  </a:lnTo>
                  <a:lnTo>
                    <a:pt x="3109" y="3580"/>
                  </a:lnTo>
                  <a:lnTo>
                    <a:pt x="3112" y="3580"/>
                  </a:lnTo>
                  <a:lnTo>
                    <a:pt x="3112" y="3578"/>
                  </a:lnTo>
                  <a:lnTo>
                    <a:pt x="3114" y="3578"/>
                  </a:lnTo>
                  <a:lnTo>
                    <a:pt x="3116" y="3576"/>
                  </a:lnTo>
                  <a:lnTo>
                    <a:pt x="3118" y="3576"/>
                  </a:lnTo>
                  <a:lnTo>
                    <a:pt x="3118" y="3574"/>
                  </a:lnTo>
                  <a:lnTo>
                    <a:pt x="3120" y="3572"/>
                  </a:lnTo>
                  <a:lnTo>
                    <a:pt x="3122" y="3572"/>
                  </a:lnTo>
                  <a:lnTo>
                    <a:pt x="3124" y="3570"/>
                  </a:lnTo>
                  <a:lnTo>
                    <a:pt x="3127" y="3568"/>
                  </a:lnTo>
                  <a:lnTo>
                    <a:pt x="3127" y="3566"/>
                  </a:lnTo>
                  <a:lnTo>
                    <a:pt x="3129" y="3564"/>
                  </a:lnTo>
                  <a:lnTo>
                    <a:pt x="3131" y="3562"/>
                  </a:lnTo>
                  <a:lnTo>
                    <a:pt x="3131" y="3560"/>
                  </a:lnTo>
                  <a:lnTo>
                    <a:pt x="3131" y="3558"/>
                  </a:lnTo>
                  <a:lnTo>
                    <a:pt x="3133" y="3556"/>
                  </a:lnTo>
                  <a:lnTo>
                    <a:pt x="3133" y="3554"/>
                  </a:lnTo>
                  <a:lnTo>
                    <a:pt x="3133" y="3552"/>
                  </a:lnTo>
                  <a:lnTo>
                    <a:pt x="3135" y="3552"/>
                  </a:lnTo>
                  <a:lnTo>
                    <a:pt x="3135" y="3550"/>
                  </a:lnTo>
                  <a:lnTo>
                    <a:pt x="3133" y="3548"/>
                  </a:lnTo>
                  <a:lnTo>
                    <a:pt x="3133" y="3546"/>
                  </a:lnTo>
                  <a:lnTo>
                    <a:pt x="3135" y="3544"/>
                  </a:lnTo>
                  <a:lnTo>
                    <a:pt x="3135" y="3542"/>
                  </a:lnTo>
                  <a:lnTo>
                    <a:pt x="3135" y="3540"/>
                  </a:lnTo>
                  <a:lnTo>
                    <a:pt x="3135" y="3538"/>
                  </a:lnTo>
                  <a:lnTo>
                    <a:pt x="3135" y="3536"/>
                  </a:lnTo>
                  <a:lnTo>
                    <a:pt x="3135" y="3534"/>
                  </a:lnTo>
                  <a:lnTo>
                    <a:pt x="3137" y="3534"/>
                  </a:lnTo>
                  <a:lnTo>
                    <a:pt x="3140" y="3532"/>
                  </a:lnTo>
                  <a:lnTo>
                    <a:pt x="3140" y="3530"/>
                  </a:lnTo>
                  <a:lnTo>
                    <a:pt x="3142" y="3528"/>
                  </a:lnTo>
                  <a:lnTo>
                    <a:pt x="3144" y="3526"/>
                  </a:lnTo>
                  <a:lnTo>
                    <a:pt x="3144" y="3524"/>
                  </a:lnTo>
                  <a:lnTo>
                    <a:pt x="3144" y="3522"/>
                  </a:lnTo>
                  <a:lnTo>
                    <a:pt x="3144" y="3520"/>
                  </a:lnTo>
                  <a:lnTo>
                    <a:pt x="3144" y="3518"/>
                  </a:lnTo>
                  <a:lnTo>
                    <a:pt x="3146" y="3516"/>
                  </a:lnTo>
                  <a:lnTo>
                    <a:pt x="3146" y="3514"/>
                  </a:lnTo>
                  <a:lnTo>
                    <a:pt x="3146" y="3512"/>
                  </a:lnTo>
                  <a:lnTo>
                    <a:pt x="3146" y="3510"/>
                  </a:lnTo>
                  <a:lnTo>
                    <a:pt x="3148" y="3508"/>
                  </a:lnTo>
                  <a:lnTo>
                    <a:pt x="3150" y="3506"/>
                  </a:lnTo>
                  <a:lnTo>
                    <a:pt x="3150" y="3504"/>
                  </a:lnTo>
                  <a:lnTo>
                    <a:pt x="3152" y="3502"/>
                  </a:lnTo>
                  <a:lnTo>
                    <a:pt x="3152" y="3500"/>
                  </a:lnTo>
                  <a:lnTo>
                    <a:pt x="3155" y="3500"/>
                  </a:lnTo>
                  <a:lnTo>
                    <a:pt x="3155" y="3498"/>
                  </a:lnTo>
                  <a:lnTo>
                    <a:pt x="3155" y="3496"/>
                  </a:lnTo>
                  <a:lnTo>
                    <a:pt x="3157" y="3494"/>
                  </a:lnTo>
                  <a:lnTo>
                    <a:pt x="3157" y="3492"/>
                  </a:lnTo>
                  <a:lnTo>
                    <a:pt x="3157" y="3490"/>
                  </a:lnTo>
                  <a:lnTo>
                    <a:pt x="3157" y="3488"/>
                  </a:lnTo>
                  <a:lnTo>
                    <a:pt x="3159" y="3486"/>
                  </a:lnTo>
                  <a:lnTo>
                    <a:pt x="3159" y="3484"/>
                  </a:lnTo>
                  <a:lnTo>
                    <a:pt x="3159" y="3482"/>
                  </a:lnTo>
                  <a:lnTo>
                    <a:pt x="3159" y="3480"/>
                  </a:lnTo>
                  <a:lnTo>
                    <a:pt x="3159" y="3478"/>
                  </a:lnTo>
                  <a:lnTo>
                    <a:pt x="3159" y="3476"/>
                  </a:lnTo>
                  <a:lnTo>
                    <a:pt x="3159" y="3474"/>
                  </a:lnTo>
                  <a:lnTo>
                    <a:pt x="3159" y="3472"/>
                  </a:lnTo>
                  <a:lnTo>
                    <a:pt x="3161" y="3470"/>
                  </a:lnTo>
                  <a:lnTo>
                    <a:pt x="3161" y="3468"/>
                  </a:lnTo>
                  <a:lnTo>
                    <a:pt x="3161" y="3466"/>
                  </a:lnTo>
                  <a:lnTo>
                    <a:pt x="3163" y="3464"/>
                  </a:lnTo>
                  <a:lnTo>
                    <a:pt x="3163" y="3462"/>
                  </a:lnTo>
                  <a:lnTo>
                    <a:pt x="3163" y="3460"/>
                  </a:lnTo>
                  <a:lnTo>
                    <a:pt x="3163" y="3458"/>
                  </a:lnTo>
                  <a:lnTo>
                    <a:pt x="3163" y="3456"/>
                  </a:lnTo>
                  <a:lnTo>
                    <a:pt x="3161" y="3456"/>
                  </a:lnTo>
                  <a:lnTo>
                    <a:pt x="3159" y="3454"/>
                  </a:lnTo>
                  <a:lnTo>
                    <a:pt x="3157" y="3454"/>
                  </a:lnTo>
                  <a:lnTo>
                    <a:pt x="3155" y="3452"/>
                  </a:lnTo>
                  <a:lnTo>
                    <a:pt x="3152" y="3450"/>
                  </a:lnTo>
                  <a:lnTo>
                    <a:pt x="3150" y="3450"/>
                  </a:lnTo>
                  <a:lnTo>
                    <a:pt x="3150" y="3448"/>
                  </a:lnTo>
                  <a:lnTo>
                    <a:pt x="3148" y="3446"/>
                  </a:lnTo>
                  <a:lnTo>
                    <a:pt x="3148" y="3444"/>
                  </a:lnTo>
                  <a:lnTo>
                    <a:pt x="3146" y="3444"/>
                  </a:lnTo>
                  <a:lnTo>
                    <a:pt x="3144" y="3444"/>
                  </a:lnTo>
                  <a:lnTo>
                    <a:pt x="3144" y="3442"/>
                  </a:lnTo>
                  <a:lnTo>
                    <a:pt x="3142" y="3440"/>
                  </a:lnTo>
                  <a:lnTo>
                    <a:pt x="3140" y="3440"/>
                  </a:lnTo>
                  <a:lnTo>
                    <a:pt x="3137" y="3438"/>
                  </a:lnTo>
                  <a:lnTo>
                    <a:pt x="3135" y="3436"/>
                  </a:lnTo>
                  <a:lnTo>
                    <a:pt x="3133" y="3434"/>
                  </a:lnTo>
                  <a:lnTo>
                    <a:pt x="3131" y="3434"/>
                  </a:lnTo>
                  <a:lnTo>
                    <a:pt x="3131" y="3432"/>
                  </a:lnTo>
                  <a:lnTo>
                    <a:pt x="3129" y="3432"/>
                  </a:lnTo>
                  <a:lnTo>
                    <a:pt x="3127" y="3430"/>
                  </a:lnTo>
                  <a:lnTo>
                    <a:pt x="3124" y="3430"/>
                  </a:lnTo>
                  <a:lnTo>
                    <a:pt x="3124" y="3428"/>
                  </a:lnTo>
                  <a:lnTo>
                    <a:pt x="3124" y="3426"/>
                  </a:lnTo>
                  <a:lnTo>
                    <a:pt x="3124" y="3424"/>
                  </a:lnTo>
                  <a:lnTo>
                    <a:pt x="3124" y="3422"/>
                  </a:lnTo>
                  <a:lnTo>
                    <a:pt x="3127" y="3420"/>
                  </a:lnTo>
                  <a:lnTo>
                    <a:pt x="3127" y="3418"/>
                  </a:lnTo>
                  <a:lnTo>
                    <a:pt x="3127" y="3416"/>
                  </a:lnTo>
                  <a:lnTo>
                    <a:pt x="3129" y="3416"/>
                  </a:lnTo>
                  <a:lnTo>
                    <a:pt x="3129" y="3414"/>
                  </a:lnTo>
                  <a:lnTo>
                    <a:pt x="3129" y="3412"/>
                  </a:lnTo>
                  <a:lnTo>
                    <a:pt x="3131" y="3412"/>
                  </a:lnTo>
                  <a:lnTo>
                    <a:pt x="3133" y="3410"/>
                  </a:lnTo>
                  <a:lnTo>
                    <a:pt x="3135" y="3410"/>
                  </a:lnTo>
                  <a:lnTo>
                    <a:pt x="3135" y="3408"/>
                  </a:lnTo>
                  <a:lnTo>
                    <a:pt x="3137" y="3406"/>
                  </a:lnTo>
                  <a:lnTo>
                    <a:pt x="3140" y="3406"/>
                  </a:lnTo>
                  <a:lnTo>
                    <a:pt x="3142" y="3406"/>
                  </a:lnTo>
                  <a:lnTo>
                    <a:pt x="3144" y="3404"/>
                  </a:lnTo>
                  <a:lnTo>
                    <a:pt x="3146" y="3402"/>
                  </a:lnTo>
                  <a:lnTo>
                    <a:pt x="3148" y="3402"/>
                  </a:lnTo>
                  <a:lnTo>
                    <a:pt x="3150" y="3402"/>
                  </a:lnTo>
                  <a:lnTo>
                    <a:pt x="3152" y="3402"/>
                  </a:lnTo>
                  <a:lnTo>
                    <a:pt x="3152" y="3400"/>
                  </a:lnTo>
                  <a:lnTo>
                    <a:pt x="3155" y="3400"/>
                  </a:lnTo>
                  <a:lnTo>
                    <a:pt x="3157" y="3398"/>
                  </a:lnTo>
                  <a:lnTo>
                    <a:pt x="3159" y="3398"/>
                  </a:lnTo>
                  <a:lnTo>
                    <a:pt x="3159" y="3397"/>
                  </a:lnTo>
                  <a:lnTo>
                    <a:pt x="3161" y="3398"/>
                  </a:lnTo>
                  <a:lnTo>
                    <a:pt x="3163" y="3397"/>
                  </a:lnTo>
                  <a:lnTo>
                    <a:pt x="3165" y="3397"/>
                  </a:lnTo>
                  <a:lnTo>
                    <a:pt x="3165" y="3395"/>
                  </a:lnTo>
                  <a:lnTo>
                    <a:pt x="3167" y="3393"/>
                  </a:lnTo>
                  <a:lnTo>
                    <a:pt x="3170" y="3391"/>
                  </a:lnTo>
                  <a:lnTo>
                    <a:pt x="3170" y="3389"/>
                  </a:lnTo>
                  <a:lnTo>
                    <a:pt x="3172" y="3387"/>
                  </a:lnTo>
                  <a:lnTo>
                    <a:pt x="3172" y="3385"/>
                  </a:lnTo>
                  <a:lnTo>
                    <a:pt x="3174" y="3385"/>
                  </a:lnTo>
                  <a:lnTo>
                    <a:pt x="3176" y="3383"/>
                  </a:lnTo>
                  <a:lnTo>
                    <a:pt x="3178" y="3383"/>
                  </a:lnTo>
                  <a:lnTo>
                    <a:pt x="3180" y="3383"/>
                  </a:lnTo>
                  <a:lnTo>
                    <a:pt x="3182" y="3383"/>
                  </a:lnTo>
                  <a:lnTo>
                    <a:pt x="3185" y="3383"/>
                  </a:lnTo>
                  <a:lnTo>
                    <a:pt x="3187" y="3381"/>
                  </a:lnTo>
                  <a:lnTo>
                    <a:pt x="3189" y="3381"/>
                  </a:lnTo>
                  <a:lnTo>
                    <a:pt x="3191" y="3381"/>
                  </a:lnTo>
                  <a:lnTo>
                    <a:pt x="3193" y="3381"/>
                  </a:lnTo>
                  <a:lnTo>
                    <a:pt x="3195" y="3381"/>
                  </a:lnTo>
                  <a:lnTo>
                    <a:pt x="3198" y="3381"/>
                  </a:lnTo>
                  <a:lnTo>
                    <a:pt x="3200" y="3381"/>
                  </a:lnTo>
                  <a:lnTo>
                    <a:pt x="3200" y="3383"/>
                  </a:lnTo>
                  <a:lnTo>
                    <a:pt x="3202" y="3383"/>
                  </a:lnTo>
                  <a:lnTo>
                    <a:pt x="3204" y="3383"/>
                  </a:lnTo>
                  <a:lnTo>
                    <a:pt x="3206" y="3383"/>
                  </a:lnTo>
                  <a:lnTo>
                    <a:pt x="3208" y="3383"/>
                  </a:lnTo>
                  <a:lnTo>
                    <a:pt x="3210" y="3383"/>
                  </a:lnTo>
                  <a:lnTo>
                    <a:pt x="3213" y="3383"/>
                  </a:lnTo>
                  <a:lnTo>
                    <a:pt x="3215" y="3383"/>
                  </a:lnTo>
                  <a:lnTo>
                    <a:pt x="3215" y="3385"/>
                  </a:lnTo>
                  <a:lnTo>
                    <a:pt x="3217" y="3385"/>
                  </a:lnTo>
                  <a:lnTo>
                    <a:pt x="3219" y="3385"/>
                  </a:lnTo>
                  <a:lnTo>
                    <a:pt x="3221" y="3383"/>
                  </a:lnTo>
                  <a:lnTo>
                    <a:pt x="3223" y="3381"/>
                  </a:lnTo>
                  <a:lnTo>
                    <a:pt x="3225" y="3379"/>
                  </a:lnTo>
                  <a:lnTo>
                    <a:pt x="3225" y="3381"/>
                  </a:lnTo>
                  <a:lnTo>
                    <a:pt x="3223" y="3381"/>
                  </a:lnTo>
                  <a:lnTo>
                    <a:pt x="3225" y="3383"/>
                  </a:lnTo>
                  <a:lnTo>
                    <a:pt x="3225" y="3381"/>
                  </a:lnTo>
                  <a:lnTo>
                    <a:pt x="3228" y="3383"/>
                  </a:lnTo>
                  <a:lnTo>
                    <a:pt x="3228" y="3381"/>
                  </a:lnTo>
                  <a:lnTo>
                    <a:pt x="3230" y="3381"/>
                  </a:lnTo>
                  <a:lnTo>
                    <a:pt x="3232" y="3379"/>
                  </a:lnTo>
                  <a:lnTo>
                    <a:pt x="3232" y="3377"/>
                  </a:lnTo>
                  <a:lnTo>
                    <a:pt x="3234" y="3377"/>
                  </a:lnTo>
                  <a:lnTo>
                    <a:pt x="3234" y="3375"/>
                  </a:lnTo>
                  <a:lnTo>
                    <a:pt x="3236" y="3373"/>
                  </a:lnTo>
                  <a:lnTo>
                    <a:pt x="3238" y="3373"/>
                  </a:lnTo>
                  <a:lnTo>
                    <a:pt x="3238" y="3371"/>
                  </a:lnTo>
                  <a:lnTo>
                    <a:pt x="3240" y="3371"/>
                  </a:lnTo>
                  <a:lnTo>
                    <a:pt x="3243" y="3369"/>
                  </a:lnTo>
                  <a:lnTo>
                    <a:pt x="3243" y="3367"/>
                  </a:lnTo>
                  <a:lnTo>
                    <a:pt x="3245" y="3367"/>
                  </a:lnTo>
                  <a:lnTo>
                    <a:pt x="3245" y="3365"/>
                  </a:lnTo>
                  <a:lnTo>
                    <a:pt x="3245" y="3363"/>
                  </a:lnTo>
                  <a:lnTo>
                    <a:pt x="3247" y="3361"/>
                  </a:lnTo>
                  <a:lnTo>
                    <a:pt x="3247" y="3359"/>
                  </a:lnTo>
                  <a:lnTo>
                    <a:pt x="3247" y="3357"/>
                  </a:lnTo>
                  <a:lnTo>
                    <a:pt x="3247" y="3355"/>
                  </a:lnTo>
                  <a:lnTo>
                    <a:pt x="3249" y="3353"/>
                  </a:lnTo>
                  <a:lnTo>
                    <a:pt x="3249" y="3351"/>
                  </a:lnTo>
                  <a:lnTo>
                    <a:pt x="3251" y="3349"/>
                  </a:lnTo>
                  <a:lnTo>
                    <a:pt x="3251" y="3347"/>
                  </a:lnTo>
                  <a:lnTo>
                    <a:pt x="3251" y="3345"/>
                  </a:lnTo>
                  <a:lnTo>
                    <a:pt x="3251" y="3343"/>
                  </a:lnTo>
                  <a:lnTo>
                    <a:pt x="3251" y="3341"/>
                  </a:lnTo>
                  <a:lnTo>
                    <a:pt x="3251" y="3339"/>
                  </a:lnTo>
                  <a:lnTo>
                    <a:pt x="3253" y="3337"/>
                  </a:lnTo>
                  <a:lnTo>
                    <a:pt x="3253" y="3335"/>
                  </a:lnTo>
                  <a:lnTo>
                    <a:pt x="3253" y="3333"/>
                  </a:lnTo>
                  <a:lnTo>
                    <a:pt x="3253" y="3331"/>
                  </a:lnTo>
                  <a:lnTo>
                    <a:pt x="3253" y="3329"/>
                  </a:lnTo>
                  <a:lnTo>
                    <a:pt x="3253" y="3327"/>
                  </a:lnTo>
                  <a:lnTo>
                    <a:pt x="3253" y="3325"/>
                  </a:lnTo>
                  <a:lnTo>
                    <a:pt x="3253" y="3323"/>
                  </a:lnTo>
                  <a:lnTo>
                    <a:pt x="3253" y="3321"/>
                  </a:lnTo>
                  <a:lnTo>
                    <a:pt x="3253" y="3319"/>
                  </a:lnTo>
                  <a:lnTo>
                    <a:pt x="3253" y="3317"/>
                  </a:lnTo>
                  <a:lnTo>
                    <a:pt x="3253" y="3315"/>
                  </a:lnTo>
                  <a:lnTo>
                    <a:pt x="3251" y="3313"/>
                  </a:lnTo>
                  <a:lnTo>
                    <a:pt x="3251" y="3311"/>
                  </a:lnTo>
                  <a:lnTo>
                    <a:pt x="3251" y="3309"/>
                  </a:lnTo>
                  <a:lnTo>
                    <a:pt x="3251" y="3307"/>
                  </a:lnTo>
                  <a:lnTo>
                    <a:pt x="3251" y="3305"/>
                  </a:lnTo>
                  <a:lnTo>
                    <a:pt x="3251" y="3303"/>
                  </a:lnTo>
                  <a:lnTo>
                    <a:pt x="3251" y="3301"/>
                  </a:lnTo>
                  <a:lnTo>
                    <a:pt x="3251" y="3299"/>
                  </a:lnTo>
                  <a:lnTo>
                    <a:pt x="3251" y="3297"/>
                  </a:lnTo>
                  <a:lnTo>
                    <a:pt x="3249" y="3295"/>
                  </a:lnTo>
                  <a:lnTo>
                    <a:pt x="3249" y="3293"/>
                  </a:lnTo>
                  <a:lnTo>
                    <a:pt x="3247" y="3291"/>
                  </a:lnTo>
                  <a:lnTo>
                    <a:pt x="3245" y="3291"/>
                  </a:lnTo>
                  <a:lnTo>
                    <a:pt x="3247" y="3291"/>
                  </a:lnTo>
                  <a:lnTo>
                    <a:pt x="3245" y="3291"/>
                  </a:lnTo>
                  <a:lnTo>
                    <a:pt x="3243" y="3291"/>
                  </a:lnTo>
                  <a:lnTo>
                    <a:pt x="3240" y="3291"/>
                  </a:lnTo>
                  <a:lnTo>
                    <a:pt x="3238" y="3289"/>
                  </a:lnTo>
                  <a:lnTo>
                    <a:pt x="3236" y="3289"/>
                  </a:lnTo>
                  <a:lnTo>
                    <a:pt x="3234" y="3287"/>
                  </a:lnTo>
                  <a:lnTo>
                    <a:pt x="3232" y="3285"/>
                  </a:lnTo>
                  <a:lnTo>
                    <a:pt x="3230" y="3285"/>
                  </a:lnTo>
                  <a:lnTo>
                    <a:pt x="3228" y="3285"/>
                  </a:lnTo>
                  <a:lnTo>
                    <a:pt x="3225" y="3283"/>
                  </a:lnTo>
                  <a:lnTo>
                    <a:pt x="3225" y="3281"/>
                  </a:lnTo>
                  <a:lnTo>
                    <a:pt x="3223" y="3279"/>
                  </a:lnTo>
                  <a:lnTo>
                    <a:pt x="3223" y="3277"/>
                  </a:lnTo>
                  <a:lnTo>
                    <a:pt x="3221" y="3275"/>
                  </a:lnTo>
                  <a:lnTo>
                    <a:pt x="3221" y="3273"/>
                  </a:lnTo>
                  <a:lnTo>
                    <a:pt x="3219" y="3271"/>
                  </a:lnTo>
                  <a:lnTo>
                    <a:pt x="3219" y="3269"/>
                  </a:lnTo>
                  <a:lnTo>
                    <a:pt x="3217" y="3267"/>
                  </a:lnTo>
                  <a:lnTo>
                    <a:pt x="3217" y="3265"/>
                  </a:lnTo>
                  <a:lnTo>
                    <a:pt x="3215" y="3265"/>
                  </a:lnTo>
                  <a:lnTo>
                    <a:pt x="3213" y="3263"/>
                  </a:lnTo>
                  <a:lnTo>
                    <a:pt x="3213" y="3261"/>
                  </a:lnTo>
                  <a:lnTo>
                    <a:pt x="3210" y="3261"/>
                  </a:lnTo>
                  <a:lnTo>
                    <a:pt x="3208" y="3259"/>
                  </a:lnTo>
                  <a:lnTo>
                    <a:pt x="3206" y="3257"/>
                  </a:lnTo>
                  <a:lnTo>
                    <a:pt x="3206" y="3255"/>
                  </a:lnTo>
                  <a:lnTo>
                    <a:pt x="3204" y="3253"/>
                  </a:lnTo>
                  <a:lnTo>
                    <a:pt x="3204" y="3251"/>
                  </a:lnTo>
                  <a:lnTo>
                    <a:pt x="3202" y="3251"/>
                  </a:lnTo>
                  <a:lnTo>
                    <a:pt x="3202" y="3249"/>
                  </a:lnTo>
                  <a:lnTo>
                    <a:pt x="3202" y="3247"/>
                  </a:lnTo>
                  <a:lnTo>
                    <a:pt x="3202" y="3245"/>
                  </a:lnTo>
                  <a:lnTo>
                    <a:pt x="3200" y="3243"/>
                  </a:lnTo>
                  <a:lnTo>
                    <a:pt x="3200" y="3241"/>
                  </a:lnTo>
                  <a:lnTo>
                    <a:pt x="3200" y="3239"/>
                  </a:lnTo>
                  <a:lnTo>
                    <a:pt x="3200" y="3237"/>
                  </a:lnTo>
                  <a:lnTo>
                    <a:pt x="3200" y="3235"/>
                  </a:lnTo>
                  <a:lnTo>
                    <a:pt x="3198" y="3233"/>
                  </a:lnTo>
                  <a:lnTo>
                    <a:pt x="3198" y="3231"/>
                  </a:lnTo>
                  <a:lnTo>
                    <a:pt x="3198" y="3229"/>
                  </a:lnTo>
                  <a:lnTo>
                    <a:pt x="3195" y="3227"/>
                  </a:lnTo>
                  <a:lnTo>
                    <a:pt x="3195" y="3225"/>
                  </a:lnTo>
                  <a:lnTo>
                    <a:pt x="3195" y="3223"/>
                  </a:lnTo>
                  <a:lnTo>
                    <a:pt x="3193" y="3221"/>
                  </a:lnTo>
                  <a:lnTo>
                    <a:pt x="3193" y="3219"/>
                  </a:lnTo>
                  <a:lnTo>
                    <a:pt x="3191" y="3217"/>
                  </a:lnTo>
                  <a:lnTo>
                    <a:pt x="3191" y="3215"/>
                  </a:lnTo>
                  <a:lnTo>
                    <a:pt x="3191" y="3213"/>
                  </a:lnTo>
                  <a:lnTo>
                    <a:pt x="3189" y="3211"/>
                  </a:lnTo>
                  <a:lnTo>
                    <a:pt x="3189" y="3209"/>
                  </a:lnTo>
                  <a:lnTo>
                    <a:pt x="3189" y="3207"/>
                  </a:lnTo>
                  <a:lnTo>
                    <a:pt x="3189" y="3205"/>
                  </a:lnTo>
                  <a:lnTo>
                    <a:pt x="3189" y="3203"/>
                  </a:lnTo>
                  <a:lnTo>
                    <a:pt x="3187" y="3203"/>
                  </a:lnTo>
                  <a:lnTo>
                    <a:pt x="3187" y="3201"/>
                  </a:lnTo>
                  <a:lnTo>
                    <a:pt x="3187" y="3199"/>
                  </a:lnTo>
                  <a:lnTo>
                    <a:pt x="3187" y="3197"/>
                  </a:lnTo>
                  <a:lnTo>
                    <a:pt x="3187" y="3195"/>
                  </a:lnTo>
                  <a:lnTo>
                    <a:pt x="3187" y="3193"/>
                  </a:lnTo>
                  <a:lnTo>
                    <a:pt x="3187" y="3191"/>
                  </a:lnTo>
                  <a:lnTo>
                    <a:pt x="3187" y="3189"/>
                  </a:lnTo>
                  <a:lnTo>
                    <a:pt x="3187" y="3187"/>
                  </a:lnTo>
                  <a:lnTo>
                    <a:pt x="3185" y="3185"/>
                  </a:lnTo>
                  <a:lnTo>
                    <a:pt x="3185" y="3183"/>
                  </a:lnTo>
                  <a:lnTo>
                    <a:pt x="3185" y="3181"/>
                  </a:lnTo>
                  <a:lnTo>
                    <a:pt x="3185" y="3179"/>
                  </a:lnTo>
                  <a:lnTo>
                    <a:pt x="3185" y="3177"/>
                  </a:lnTo>
                  <a:lnTo>
                    <a:pt x="3185" y="3175"/>
                  </a:lnTo>
                  <a:lnTo>
                    <a:pt x="3182" y="3173"/>
                  </a:lnTo>
                  <a:lnTo>
                    <a:pt x="3182" y="3171"/>
                  </a:lnTo>
                  <a:lnTo>
                    <a:pt x="3182" y="3169"/>
                  </a:lnTo>
                  <a:lnTo>
                    <a:pt x="3182" y="3167"/>
                  </a:lnTo>
                  <a:lnTo>
                    <a:pt x="3182" y="3165"/>
                  </a:lnTo>
                  <a:lnTo>
                    <a:pt x="3182" y="3163"/>
                  </a:lnTo>
                  <a:lnTo>
                    <a:pt x="3182" y="3161"/>
                  </a:lnTo>
                  <a:lnTo>
                    <a:pt x="3182" y="3159"/>
                  </a:lnTo>
                  <a:lnTo>
                    <a:pt x="3180" y="3157"/>
                  </a:lnTo>
                  <a:lnTo>
                    <a:pt x="3180" y="3155"/>
                  </a:lnTo>
                  <a:lnTo>
                    <a:pt x="3180" y="3153"/>
                  </a:lnTo>
                  <a:lnTo>
                    <a:pt x="3180" y="3151"/>
                  </a:lnTo>
                  <a:lnTo>
                    <a:pt x="3180" y="3149"/>
                  </a:lnTo>
                  <a:lnTo>
                    <a:pt x="3178" y="3147"/>
                  </a:lnTo>
                  <a:lnTo>
                    <a:pt x="3178" y="3145"/>
                  </a:lnTo>
                  <a:lnTo>
                    <a:pt x="3178" y="3143"/>
                  </a:lnTo>
                  <a:lnTo>
                    <a:pt x="3178" y="3141"/>
                  </a:lnTo>
                  <a:lnTo>
                    <a:pt x="3176" y="3141"/>
                  </a:lnTo>
                  <a:lnTo>
                    <a:pt x="3176" y="3139"/>
                  </a:lnTo>
                  <a:lnTo>
                    <a:pt x="3176" y="3137"/>
                  </a:lnTo>
                  <a:lnTo>
                    <a:pt x="3174" y="3135"/>
                  </a:lnTo>
                  <a:lnTo>
                    <a:pt x="3174" y="3133"/>
                  </a:lnTo>
                  <a:lnTo>
                    <a:pt x="3174" y="3131"/>
                  </a:lnTo>
                  <a:lnTo>
                    <a:pt x="3174" y="3129"/>
                  </a:lnTo>
                  <a:lnTo>
                    <a:pt x="3174" y="3127"/>
                  </a:lnTo>
                  <a:lnTo>
                    <a:pt x="3172" y="3125"/>
                  </a:lnTo>
                  <a:lnTo>
                    <a:pt x="3172" y="3123"/>
                  </a:lnTo>
                  <a:lnTo>
                    <a:pt x="3170" y="3121"/>
                  </a:lnTo>
                  <a:lnTo>
                    <a:pt x="3170" y="3119"/>
                  </a:lnTo>
                  <a:lnTo>
                    <a:pt x="3167" y="3117"/>
                  </a:lnTo>
                  <a:lnTo>
                    <a:pt x="3167" y="3115"/>
                  </a:lnTo>
                  <a:lnTo>
                    <a:pt x="3167" y="3113"/>
                  </a:lnTo>
                  <a:lnTo>
                    <a:pt x="3165" y="3113"/>
                  </a:lnTo>
                  <a:lnTo>
                    <a:pt x="3165" y="3111"/>
                  </a:lnTo>
                  <a:lnTo>
                    <a:pt x="3165" y="3109"/>
                  </a:lnTo>
                  <a:lnTo>
                    <a:pt x="3163" y="3107"/>
                  </a:lnTo>
                  <a:lnTo>
                    <a:pt x="3163" y="3105"/>
                  </a:lnTo>
                  <a:lnTo>
                    <a:pt x="3163" y="3103"/>
                  </a:lnTo>
                  <a:lnTo>
                    <a:pt x="3161" y="3101"/>
                  </a:lnTo>
                  <a:lnTo>
                    <a:pt x="3161" y="3099"/>
                  </a:lnTo>
                  <a:lnTo>
                    <a:pt x="3159" y="3097"/>
                  </a:lnTo>
                  <a:lnTo>
                    <a:pt x="3159" y="3095"/>
                  </a:lnTo>
                  <a:lnTo>
                    <a:pt x="3159" y="3093"/>
                  </a:lnTo>
                  <a:lnTo>
                    <a:pt x="3157" y="3091"/>
                  </a:lnTo>
                  <a:lnTo>
                    <a:pt x="3157" y="3089"/>
                  </a:lnTo>
                  <a:lnTo>
                    <a:pt x="3155" y="3089"/>
                  </a:lnTo>
                  <a:lnTo>
                    <a:pt x="3155" y="3087"/>
                  </a:lnTo>
                  <a:lnTo>
                    <a:pt x="3155" y="3085"/>
                  </a:lnTo>
                  <a:lnTo>
                    <a:pt x="3152" y="3083"/>
                  </a:lnTo>
                  <a:lnTo>
                    <a:pt x="3150" y="3081"/>
                  </a:lnTo>
                  <a:lnTo>
                    <a:pt x="3148" y="3079"/>
                  </a:lnTo>
                  <a:lnTo>
                    <a:pt x="3148" y="3077"/>
                  </a:lnTo>
                  <a:lnTo>
                    <a:pt x="3146" y="3077"/>
                  </a:lnTo>
                  <a:lnTo>
                    <a:pt x="3144" y="3075"/>
                  </a:lnTo>
                  <a:lnTo>
                    <a:pt x="3142" y="3073"/>
                  </a:lnTo>
                  <a:lnTo>
                    <a:pt x="3140" y="3071"/>
                  </a:lnTo>
                  <a:lnTo>
                    <a:pt x="3140" y="3069"/>
                  </a:lnTo>
                  <a:lnTo>
                    <a:pt x="3137" y="3069"/>
                  </a:lnTo>
                  <a:lnTo>
                    <a:pt x="3137" y="3067"/>
                  </a:lnTo>
                  <a:lnTo>
                    <a:pt x="3137" y="3065"/>
                  </a:lnTo>
                  <a:lnTo>
                    <a:pt x="3135" y="3063"/>
                  </a:lnTo>
                  <a:lnTo>
                    <a:pt x="3135" y="3061"/>
                  </a:lnTo>
                  <a:lnTo>
                    <a:pt x="3133" y="3061"/>
                  </a:lnTo>
                  <a:lnTo>
                    <a:pt x="3131" y="3059"/>
                  </a:lnTo>
                  <a:lnTo>
                    <a:pt x="3131" y="3057"/>
                  </a:lnTo>
                  <a:lnTo>
                    <a:pt x="3129" y="3055"/>
                  </a:lnTo>
                  <a:lnTo>
                    <a:pt x="3127" y="3053"/>
                  </a:lnTo>
                  <a:lnTo>
                    <a:pt x="3127" y="3051"/>
                  </a:lnTo>
                  <a:lnTo>
                    <a:pt x="3124" y="3053"/>
                  </a:lnTo>
                  <a:lnTo>
                    <a:pt x="3122" y="3051"/>
                  </a:lnTo>
                  <a:lnTo>
                    <a:pt x="3122" y="3049"/>
                  </a:lnTo>
                  <a:lnTo>
                    <a:pt x="3120" y="3049"/>
                  </a:lnTo>
                  <a:lnTo>
                    <a:pt x="3118" y="3049"/>
                  </a:lnTo>
                  <a:lnTo>
                    <a:pt x="3116" y="3049"/>
                  </a:lnTo>
                  <a:lnTo>
                    <a:pt x="3114" y="3047"/>
                  </a:lnTo>
                  <a:lnTo>
                    <a:pt x="3112" y="3047"/>
                  </a:lnTo>
                  <a:lnTo>
                    <a:pt x="3109" y="3045"/>
                  </a:lnTo>
                  <a:lnTo>
                    <a:pt x="3109" y="3043"/>
                  </a:lnTo>
                  <a:lnTo>
                    <a:pt x="3107" y="3041"/>
                  </a:lnTo>
                  <a:lnTo>
                    <a:pt x="3107" y="3039"/>
                  </a:lnTo>
                  <a:lnTo>
                    <a:pt x="3105" y="3038"/>
                  </a:lnTo>
                  <a:lnTo>
                    <a:pt x="3105" y="3036"/>
                  </a:lnTo>
                  <a:lnTo>
                    <a:pt x="3105" y="3034"/>
                  </a:lnTo>
                  <a:lnTo>
                    <a:pt x="3103" y="3032"/>
                  </a:lnTo>
                  <a:lnTo>
                    <a:pt x="3103" y="3030"/>
                  </a:lnTo>
                  <a:lnTo>
                    <a:pt x="3103" y="3028"/>
                  </a:lnTo>
                  <a:lnTo>
                    <a:pt x="3103" y="3026"/>
                  </a:lnTo>
                  <a:lnTo>
                    <a:pt x="3101" y="3026"/>
                  </a:lnTo>
                  <a:lnTo>
                    <a:pt x="3101" y="3024"/>
                  </a:lnTo>
                  <a:lnTo>
                    <a:pt x="3101" y="3022"/>
                  </a:lnTo>
                  <a:lnTo>
                    <a:pt x="3099" y="3020"/>
                  </a:lnTo>
                  <a:lnTo>
                    <a:pt x="3099" y="3018"/>
                  </a:lnTo>
                  <a:lnTo>
                    <a:pt x="3099" y="3016"/>
                  </a:lnTo>
                  <a:lnTo>
                    <a:pt x="3097" y="3016"/>
                  </a:lnTo>
                  <a:lnTo>
                    <a:pt x="3097" y="3014"/>
                  </a:lnTo>
                  <a:lnTo>
                    <a:pt x="3094" y="3012"/>
                  </a:lnTo>
                  <a:lnTo>
                    <a:pt x="3094" y="3010"/>
                  </a:lnTo>
                  <a:lnTo>
                    <a:pt x="3094" y="3008"/>
                  </a:lnTo>
                  <a:lnTo>
                    <a:pt x="3092" y="3006"/>
                  </a:lnTo>
                  <a:lnTo>
                    <a:pt x="3092" y="3004"/>
                  </a:lnTo>
                  <a:lnTo>
                    <a:pt x="3092" y="3002"/>
                  </a:lnTo>
                  <a:lnTo>
                    <a:pt x="3092" y="3000"/>
                  </a:lnTo>
                  <a:lnTo>
                    <a:pt x="3090" y="2998"/>
                  </a:lnTo>
                  <a:lnTo>
                    <a:pt x="3090" y="2996"/>
                  </a:lnTo>
                  <a:lnTo>
                    <a:pt x="3088" y="2996"/>
                  </a:lnTo>
                  <a:lnTo>
                    <a:pt x="3088" y="2994"/>
                  </a:lnTo>
                  <a:lnTo>
                    <a:pt x="3086" y="2994"/>
                  </a:lnTo>
                  <a:lnTo>
                    <a:pt x="3084" y="2994"/>
                  </a:lnTo>
                  <a:lnTo>
                    <a:pt x="3084" y="2992"/>
                  </a:lnTo>
                  <a:lnTo>
                    <a:pt x="3084" y="2990"/>
                  </a:lnTo>
                  <a:lnTo>
                    <a:pt x="3084" y="2988"/>
                  </a:lnTo>
                  <a:lnTo>
                    <a:pt x="3082" y="2986"/>
                  </a:lnTo>
                  <a:lnTo>
                    <a:pt x="3082" y="2984"/>
                  </a:lnTo>
                  <a:lnTo>
                    <a:pt x="3082" y="2982"/>
                  </a:lnTo>
                  <a:lnTo>
                    <a:pt x="3082" y="2980"/>
                  </a:lnTo>
                  <a:lnTo>
                    <a:pt x="3079" y="2980"/>
                  </a:lnTo>
                  <a:lnTo>
                    <a:pt x="3079" y="2978"/>
                  </a:lnTo>
                  <a:lnTo>
                    <a:pt x="3082" y="2976"/>
                  </a:lnTo>
                  <a:lnTo>
                    <a:pt x="3082" y="2974"/>
                  </a:lnTo>
                  <a:lnTo>
                    <a:pt x="3079" y="2972"/>
                  </a:lnTo>
                  <a:lnTo>
                    <a:pt x="3079" y="2970"/>
                  </a:lnTo>
                  <a:lnTo>
                    <a:pt x="3079" y="2968"/>
                  </a:lnTo>
                  <a:lnTo>
                    <a:pt x="3077" y="2966"/>
                  </a:lnTo>
                  <a:lnTo>
                    <a:pt x="3077" y="2964"/>
                  </a:lnTo>
                  <a:lnTo>
                    <a:pt x="3077" y="2962"/>
                  </a:lnTo>
                  <a:lnTo>
                    <a:pt x="3075" y="2960"/>
                  </a:lnTo>
                  <a:lnTo>
                    <a:pt x="3075" y="2958"/>
                  </a:lnTo>
                  <a:lnTo>
                    <a:pt x="3075" y="2956"/>
                  </a:lnTo>
                  <a:lnTo>
                    <a:pt x="3073" y="2954"/>
                  </a:lnTo>
                  <a:lnTo>
                    <a:pt x="3073" y="2952"/>
                  </a:lnTo>
                  <a:lnTo>
                    <a:pt x="3073" y="2950"/>
                  </a:lnTo>
                  <a:lnTo>
                    <a:pt x="3073" y="2948"/>
                  </a:lnTo>
                  <a:lnTo>
                    <a:pt x="3071" y="2946"/>
                  </a:lnTo>
                  <a:lnTo>
                    <a:pt x="3071" y="2944"/>
                  </a:lnTo>
                  <a:lnTo>
                    <a:pt x="3071" y="2942"/>
                  </a:lnTo>
                  <a:lnTo>
                    <a:pt x="3071" y="2940"/>
                  </a:lnTo>
                  <a:lnTo>
                    <a:pt x="3071" y="2938"/>
                  </a:lnTo>
                  <a:lnTo>
                    <a:pt x="3071" y="2936"/>
                  </a:lnTo>
                  <a:lnTo>
                    <a:pt x="3069" y="2936"/>
                  </a:lnTo>
                  <a:lnTo>
                    <a:pt x="3067" y="2936"/>
                  </a:lnTo>
                  <a:lnTo>
                    <a:pt x="3067" y="2934"/>
                  </a:lnTo>
                  <a:lnTo>
                    <a:pt x="3067" y="2932"/>
                  </a:lnTo>
                  <a:lnTo>
                    <a:pt x="3064" y="2930"/>
                  </a:lnTo>
                  <a:lnTo>
                    <a:pt x="3062" y="2928"/>
                  </a:lnTo>
                  <a:lnTo>
                    <a:pt x="3064" y="2928"/>
                  </a:lnTo>
                  <a:lnTo>
                    <a:pt x="3064" y="2926"/>
                  </a:lnTo>
                  <a:lnTo>
                    <a:pt x="3067" y="2924"/>
                  </a:lnTo>
                  <a:lnTo>
                    <a:pt x="3069" y="2924"/>
                  </a:lnTo>
                  <a:lnTo>
                    <a:pt x="3071" y="2922"/>
                  </a:lnTo>
                  <a:lnTo>
                    <a:pt x="3071" y="2920"/>
                  </a:lnTo>
                  <a:lnTo>
                    <a:pt x="3069" y="2918"/>
                  </a:lnTo>
                  <a:lnTo>
                    <a:pt x="3071" y="2918"/>
                  </a:lnTo>
                  <a:lnTo>
                    <a:pt x="3069" y="2916"/>
                  </a:lnTo>
                  <a:lnTo>
                    <a:pt x="3069" y="2914"/>
                  </a:lnTo>
                  <a:lnTo>
                    <a:pt x="3067" y="2914"/>
                  </a:lnTo>
                  <a:lnTo>
                    <a:pt x="3067" y="2912"/>
                  </a:lnTo>
                  <a:lnTo>
                    <a:pt x="3067" y="2910"/>
                  </a:lnTo>
                  <a:lnTo>
                    <a:pt x="3067" y="2908"/>
                  </a:lnTo>
                  <a:lnTo>
                    <a:pt x="3064" y="2906"/>
                  </a:lnTo>
                  <a:lnTo>
                    <a:pt x="3064" y="2904"/>
                  </a:lnTo>
                  <a:lnTo>
                    <a:pt x="3062" y="2904"/>
                  </a:lnTo>
                  <a:lnTo>
                    <a:pt x="3062" y="2902"/>
                  </a:lnTo>
                  <a:lnTo>
                    <a:pt x="3060" y="2900"/>
                  </a:lnTo>
                  <a:lnTo>
                    <a:pt x="3060" y="2898"/>
                  </a:lnTo>
                  <a:lnTo>
                    <a:pt x="3058" y="2898"/>
                  </a:lnTo>
                  <a:lnTo>
                    <a:pt x="3058" y="2896"/>
                  </a:lnTo>
                  <a:lnTo>
                    <a:pt x="3056" y="2894"/>
                  </a:lnTo>
                  <a:lnTo>
                    <a:pt x="3054" y="2892"/>
                  </a:lnTo>
                  <a:lnTo>
                    <a:pt x="3054" y="2890"/>
                  </a:lnTo>
                  <a:lnTo>
                    <a:pt x="3051" y="2890"/>
                  </a:lnTo>
                  <a:lnTo>
                    <a:pt x="3049" y="2888"/>
                  </a:lnTo>
                  <a:lnTo>
                    <a:pt x="3049" y="2886"/>
                  </a:lnTo>
                  <a:lnTo>
                    <a:pt x="3047" y="2886"/>
                  </a:lnTo>
                  <a:lnTo>
                    <a:pt x="3049" y="2884"/>
                  </a:lnTo>
                  <a:lnTo>
                    <a:pt x="3047" y="2884"/>
                  </a:lnTo>
                  <a:lnTo>
                    <a:pt x="3047" y="2882"/>
                  </a:lnTo>
                  <a:lnTo>
                    <a:pt x="3047" y="2880"/>
                  </a:lnTo>
                  <a:lnTo>
                    <a:pt x="3047" y="2878"/>
                  </a:lnTo>
                  <a:lnTo>
                    <a:pt x="3045" y="2876"/>
                  </a:lnTo>
                  <a:lnTo>
                    <a:pt x="3043" y="2876"/>
                  </a:lnTo>
                  <a:lnTo>
                    <a:pt x="3043" y="2874"/>
                  </a:lnTo>
                  <a:lnTo>
                    <a:pt x="3041" y="2872"/>
                  </a:lnTo>
                  <a:lnTo>
                    <a:pt x="3039" y="2870"/>
                  </a:lnTo>
                  <a:lnTo>
                    <a:pt x="3039" y="2868"/>
                  </a:lnTo>
                  <a:lnTo>
                    <a:pt x="3036" y="2868"/>
                  </a:lnTo>
                  <a:lnTo>
                    <a:pt x="3034" y="2866"/>
                  </a:lnTo>
                  <a:lnTo>
                    <a:pt x="3034" y="2864"/>
                  </a:lnTo>
                  <a:lnTo>
                    <a:pt x="3032" y="2864"/>
                  </a:lnTo>
                  <a:lnTo>
                    <a:pt x="3030" y="2864"/>
                  </a:lnTo>
                  <a:lnTo>
                    <a:pt x="3028" y="2862"/>
                  </a:lnTo>
                  <a:lnTo>
                    <a:pt x="3028" y="2860"/>
                  </a:lnTo>
                  <a:lnTo>
                    <a:pt x="3026" y="2858"/>
                  </a:lnTo>
                  <a:lnTo>
                    <a:pt x="3026" y="2856"/>
                  </a:lnTo>
                  <a:lnTo>
                    <a:pt x="3026" y="2854"/>
                  </a:lnTo>
                  <a:lnTo>
                    <a:pt x="3026" y="2852"/>
                  </a:lnTo>
                  <a:lnTo>
                    <a:pt x="3024" y="2852"/>
                  </a:lnTo>
                  <a:lnTo>
                    <a:pt x="3024" y="2850"/>
                  </a:lnTo>
                  <a:lnTo>
                    <a:pt x="3021" y="2850"/>
                  </a:lnTo>
                  <a:lnTo>
                    <a:pt x="3021" y="2848"/>
                  </a:lnTo>
                  <a:lnTo>
                    <a:pt x="3019" y="2848"/>
                  </a:lnTo>
                  <a:lnTo>
                    <a:pt x="3017" y="2848"/>
                  </a:lnTo>
                  <a:lnTo>
                    <a:pt x="3015" y="2848"/>
                  </a:lnTo>
                  <a:lnTo>
                    <a:pt x="3013" y="2846"/>
                  </a:lnTo>
                  <a:lnTo>
                    <a:pt x="3011" y="2846"/>
                  </a:lnTo>
                  <a:lnTo>
                    <a:pt x="3011" y="2844"/>
                  </a:lnTo>
                  <a:lnTo>
                    <a:pt x="3009" y="2844"/>
                  </a:lnTo>
                  <a:lnTo>
                    <a:pt x="3009" y="2842"/>
                  </a:lnTo>
                  <a:lnTo>
                    <a:pt x="3006" y="2840"/>
                  </a:lnTo>
                  <a:lnTo>
                    <a:pt x="3006" y="2838"/>
                  </a:lnTo>
                  <a:lnTo>
                    <a:pt x="3009" y="2838"/>
                  </a:lnTo>
                  <a:lnTo>
                    <a:pt x="3009" y="2836"/>
                  </a:lnTo>
                  <a:lnTo>
                    <a:pt x="3006" y="2834"/>
                  </a:lnTo>
                  <a:lnTo>
                    <a:pt x="3004" y="2836"/>
                  </a:lnTo>
                  <a:lnTo>
                    <a:pt x="3002" y="2836"/>
                  </a:lnTo>
                  <a:lnTo>
                    <a:pt x="3000" y="2836"/>
                  </a:lnTo>
                  <a:lnTo>
                    <a:pt x="2998" y="2834"/>
                  </a:lnTo>
                  <a:lnTo>
                    <a:pt x="2996" y="2836"/>
                  </a:lnTo>
                  <a:lnTo>
                    <a:pt x="2993" y="2834"/>
                  </a:lnTo>
                  <a:lnTo>
                    <a:pt x="2991" y="2834"/>
                  </a:lnTo>
                  <a:lnTo>
                    <a:pt x="2989" y="2834"/>
                  </a:lnTo>
                  <a:lnTo>
                    <a:pt x="2987" y="2834"/>
                  </a:lnTo>
                  <a:lnTo>
                    <a:pt x="2985" y="2834"/>
                  </a:lnTo>
                  <a:lnTo>
                    <a:pt x="2983" y="2836"/>
                  </a:lnTo>
                  <a:lnTo>
                    <a:pt x="2981" y="2836"/>
                  </a:lnTo>
                  <a:lnTo>
                    <a:pt x="2978" y="2836"/>
                  </a:lnTo>
                  <a:lnTo>
                    <a:pt x="2976" y="2836"/>
                  </a:lnTo>
                  <a:lnTo>
                    <a:pt x="2974" y="2836"/>
                  </a:lnTo>
                  <a:lnTo>
                    <a:pt x="2972" y="2838"/>
                  </a:lnTo>
                  <a:lnTo>
                    <a:pt x="2970" y="2838"/>
                  </a:lnTo>
                  <a:lnTo>
                    <a:pt x="2968" y="2840"/>
                  </a:lnTo>
                  <a:lnTo>
                    <a:pt x="2966" y="2840"/>
                  </a:lnTo>
                  <a:lnTo>
                    <a:pt x="2963" y="2842"/>
                  </a:lnTo>
                  <a:lnTo>
                    <a:pt x="2963" y="2844"/>
                  </a:lnTo>
                  <a:lnTo>
                    <a:pt x="2961" y="2846"/>
                  </a:lnTo>
                  <a:lnTo>
                    <a:pt x="2961" y="2848"/>
                  </a:lnTo>
                  <a:lnTo>
                    <a:pt x="2959" y="2850"/>
                  </a:lnTo>
                  <a:lnTo>
                    <a:pt x="2959" y="2852"/>
                  </a:lnTo>
                  <a:lnTo>
                    <a:pt x="2957" y="2852"/>
                  </a:lnTo>
                  <a:lnTo>
                    <a:pt x="2955" y="2852"/>
                  </a:lnTo>
                  <a:lnTo>
                    <a:pt x="2955" y="2854"/>
                  </a:lnTo>
                  <a:lnTo>
                    <a:pt x="2953" y="2854"/>
                  </a:lnTo>
                  <a:lnTo>
                    <a:pt x="2951" y="2854"/>
                  </a:lnTo>
                  <a:lnTo>
                    <a:pt x="2951" y="2856"/>
                  </a:lnTo>
                  <a:lnTo>
                    <a:pt x="2948" y="2858"/>
                  </a:lnTo>
                  <a:lnTo>
                    <a:pt x="2946" y="2860"/>
                  </a:lnTo>
                  <a:lnTo>
                    <a:pt x="2946" y="2862"/>
                  </a:lnTo>
                  <a:lnTo>
                    <a:pt x="2944" y="2862"/>
                  </a:lnTo>
                  <a:lnTo>
                    <a:pt x="2944" y="2864"/>
                  </a:lnTo>
                  <a:lnTo>
                    <a:pt x="2944" y="2866"/>
                  </a:lnTo>
                  <a:lnTo>
                    <a:pt x="2942" y="2866"/>
                  </a:lnTo>
                  <a:lnTo>
                    <a:pt x="2942" y="2868"/>
                  </a:lnTo>
                  <a:lnTo>
                    <a:pt x="2942" y="2870"/>
                  </a:lnTo>
                  <a:lnTo>
                    <a:pt x="2940" y="2870"/>
                  </a:lnTo>
                  <a:lnTo>
                    <a:pt x="2940" y="2872"/>
                  </a:lnTo>
                  <a:lnTo>
                    <a:pt x="2938" y="2874"/>
                  </a:lnTo>
                  <a:lnTo>
                    <a:pt x="2938" y="2872"/>
                  </a:lnTo>
                  <a:lnTo>
                    <a:pt x="2936" y="2872"/>
                  </a:lnTo>
                  <a:lnTo>
                    <a:pt x="2933" y="2872"/>
                  </a:lnTo>
                  <a:lnTo>
                    <a:pt x="2931" y="2872"/>
                  </a:lnTo>
                  <a:lnTo>
                    <a:pt x="2929" y="2872"/>
                  </a:lnTo>
                  <a:lnTo>
                    <a:pt x="2927" y="2872"/>
                  </a:lnTo>
                  <a:lnTo>
                    <a:pt x="2927" y="2870"/>
                  </a:lnTo>
                  <a:lnTo>
                    <a:pt x="2925" y="2870"/>
                  </a:lnTo>
                  <a:lnTo>
                    <a:pt x="2923" y="2870"/>
                  </a:lnTo>
                  <a:lnTo>
                    <a:pt x="2923" y="2872"/>
                  </a:lnTo>
                  <a:lnTo>
                    <a:pt x="2920" y="2872"/>
                  </a:lnTo>
                  <a:lnTo>
                    <a:pt x="2918" y="2872"/>
                  </a:lnTo>
                  <a:lnTo>
                    <a:pt x="2916" y="2872"/>
                  </a:lnTo>
                  <a:lnTo>
                    <a:pt x="2916" y="2870"/>
                  </a:lnTo>
                  <a:lnTo>
                    <a:pt x="2914" y="2870"/>
                  </a:lnTo>
                  <a:lnTo>
                    <a:pt x="2912" y="2870"/>
                  </a:lnTo>
                  <a:lnTo>
                    <a:pt x="2912" y="2868"/>
                  </a:lnTo>
                  <a:lnTo>
                    <a:pt x="2910" y="2868"/>
                  </a:lnTo>
                  <a:lnTo>
                    <a:pt x="2908" y="2866"/>
                  </a:lnTo>
                  <a:lnTo>
                    <a:pt x="2908" y="2864"/>
                  </a:lnTo>
                  <a:lnTo>
                    <a:pt x="2905" y="2864"/>
                  </a:lnTo>
                  <a:lnTo>
                    <a:pt x="2903" y="2862"/>
                  </a:lnTo>
                  <a:lnTo>
                    <a:pt x="2903" y="2860"/>
                  </a:lnTo>
                  <a:lnTo>
                    <a:pt x="2901" y="2860"/>
                  </a:lnTo>
                  <a:lnTo>
                    <a:pt x="2899" y="2860"/>
                  </a:lnTo>
                  <a:lnTo>
                    <a:pt x="2897" y="2860"/>
                  </a:lnTo>
                  <a:lnTo>
                    <a:pt x="2895" y="2860"/>
                  </a:lnTo>
                  <a:lnTo>
                    <a:pt x="2893" y="2862"/>
                  </a:lnTo>
                  <a:lnTo>
                    <a:pt x="2893" y="2864"/>
                  </a:lnTo>
                  <a:lnTo>
                    <a:pt x="2890" y="2864"/>
                  </a:lnTo>
                  <a:lnTo>
                    <a:pt x="2890" y="2862"/>
                  </a:lnTo>
                  <a:lnTo>
                    <a:pt x="2888" y="2864"/>
                  </a:lnTo>
                  <a:lnTo>
                    <a:pt x="2888" y="2862"/>
                  </a:lnTo>
                  <a:lnTo>
                    <a:pt x="2886" y="2864"/>
                  </a:lnTo>
                  <a:lnTo>
                    <a:pt x="2886" y="2862"/>
                  </a:lnTo>
                  <a:lnTo>
                    <a:pt x="2886" y="2860"/>
                  </a:lnTo>
                  <a:lnTo>
                    <a:pt x="2888" y="2860"/>
                  </a:lnTo>
                  <a:lnTo>
                    <a:pt x="2890" y="2860"/>
                  </a:lnTo>
                  <a:lnTo>
                    <a:pt x="2890" y="2858"/>
                  </a:lnTo>
                  <a:lnTo>
                    <a:pt x="2890" y="2856"/>
                  </a:lnTo>
                  <a:lnTo>
                    <a:pt x="2890" y="2854"/>
                  </a:lnTo>
                  <a:lnTo>
                    <a:pt x="2890" y="2852"/>
                  </a:lnTo>
                  <a:lnTo>
                    <a:pt x="2888" y="2850"/>
                  </a:lnTo>
                  <a:lnTo>
                    <a:pt x="2888" y="2848"/>
                  </a:lnTo>
                  <a:lnTo>
                    <a:pt x="2888" y="2846"/>
                  </a:lnTo>
                  <a:lnTo>
                    <a:pt x="2886" y="2844"/>
                  </a:lnTo>
                  <a:lnTo>
                    <a:pt x="2884" y="2842"/>
                  </a:lnTo>
                  <a:lnTo>
                    <a:pt x="2884" y="2840"/>
                  </a:lnTo>
                  <a:lnTo>
                    <a:pt x="2882" y="2840"/>
                  </a:lnTo>
                  <a:lnTo>
                    <a:pt x="2880" y="2838"/>
                  </a:lnTo>
                  <a:lnTo>
                    <a:pt x="2878" y="2838"/>
                  </a:lnTo>
                  <a:lnTo>
                    <a:pt x="2878" y="2836"/>
                  </a:lnTo>
                  <a:lnTo>
                    <a:pt x="2875" y="2836"/>
                  </a:lnTo>
                  <a:lnTo>
                    <a:pt x="2873" y="2836"/>
                  </a:lnTo>
                  <a:lnTo>
                    <a:pt x="2871" y="2834"/>
                  </a:lnTo>
                  <a:lnTo>
                    <a:pt x="2871" y="2832"/>
                  </a:lnTo>
                  <a:lnTo>
                    <a:pt x="2869" y="2832"/>
                  </a:lnTo>
                  <a:lnTo>
                    <a:pt x="2869" y="2830"/>
                  </a:lnTo>
                  <a:lnTo>
                    <a:pt x="2867" y="2828"/>
                  </a:lnTo>
                  <a:lnTo>
                    <a:pt x="2865" y="2828"/>
                  </a:lnTo>
                  <a:lnTo>
                    <a:pt x="2865" y="2826"/>
                  </a:lnTo>
                  <a:lnTo>
                    <a:pt x="2862" y="2824"/>
                  </a:lnTo>
                  <a:lnTo>
                    <a:pt x="2860" y="2824"/>
                  </a:lnTo>
                  <a:lnTo>
                    <a:pt x="2858" y="2824"/>
                  </a:lnTo>
                  <a:lnTo>
                    <a:pt x="2856" y="2824"/>
                  </a:lnTo>
                  <a:lnTo>
                    <a:pt x="2854" y="2824"/>
                  </a:lnTo>
                  <a:lnTo>
                    <a:pt x="2852" y="2824"/>
                  </a:lnTo>
                  <a:lnTo>
                    <a:pt x="2852" y="2822"/>
                  </a:lnTo>
                  <a:lnTo>
                    <a:pt x="2850" y="2820"/>
                  </a:lnTo>
                  <a:lnTo>
                    <a:pt x="2850" y="2818"/>
                  </a:lnTo>
                  <a:lnTo>
                    <a:pt x="2847" y="2818"/>
                  </a:lnTo>
                  <a:lnTo>
                    <a:pt x="2845" y="2816"/>
                  </a:lnTo>
                  <a:lnTo>
                    <a:pt x="2845" y="2814"/>
                  </a:lnTo>
                  <a:lnTo>
                    <a:pt x="2843" y="2814"/>
                  </a:lnTo>
                  <a:lnTo>
                    <a:pt x="2843" y="2812"/>
                  </a:lnTo>
                  <a:lnTo>
                    <a:pt x="2841" y="2810"/>
                  </a:lnTo>
                  <a:lnTo>
                    <a:pt x="2839" y="2810"/>
                  </a:lnTo>
                  <a:lnTo>
                    <a:pt x="2839" y="2808"/>
                  </a:lnTo>
                  <a:lnTo>
                    <a:pt x="2837" y="2806"/>
                  </a:lnTo>
                  <a:lnTo>
                    <a:pt x="2835" y="2806"/>
                  </a:lnTo>
                  <a:lnTo>
                    <a:pt x="2832" y="2804"/>
                  </a:lnTo>
                  <a:lnTo>
                    <a:pt x="2830" y="2804"/>
                  </a:lnTo>
                  <a:lnTo>
                    <a:pt x="2828" y="2804"/>
                  </a:lnTo>
                  <a:lnTo>
                    <a:pt x="2826" y="2804"/>
                  </a:lnTo>
                  <a:lnTo>
                    <a:pt x="2824" y="2804"/>
                  </a:lnTo>
                  <a:lnTo>
                    <a:pt x="2822" y="2806"/>
                  </a:lnTo>
                  <a:lnTo>
                    <a:pt x="2820" y="2806"/>
                  </a:lnTo>
                  <a:lnTo>
                    <a:pt x="2817" y="2806"/>
                  </a:lnTo>
                  <a:lnTo>
                    <a:pt x="2815" y="2808"/>
                  </a:lnTo>
                  <a:lnTo>
                    <a:pt x="2813" y="2808"/>
                  </a:lnTo>
                  <a:lnTo>
                    <a:pt x="2813" y="2810"/>
                  </a:lnTo>
                  <a:lnTo>
                    <a:pt x="2811" y="2808"/>
                  </a:lnTo>
                  <a:lnTo>
                    <a:pt x="2809" y="2808"/>
                  </a:lnTo>
                  <a:lnTo>
                    <a:pt x="2807" y="2808"/>
                  </a:lnTo>
                  <a:lnTo>
                    <a:pt x="2805" y="2808"/>
                  </a:lnTo>
                  <a:lnTo>
                    <a:pt x="2802" y="2808"/>
                  </a:lnTo>
                  <a:lnTo>
                    <a:pt x="2802" y="2806"/>
                  </a:lnTo>
                  <a:lnTo>
                    <a:pt x="2800" y="2806"/>
                  </a:lnTo>
                  <a:lnTo>
                    <a:pt x="2798" y="2804"/>
                  </a:lnTo>
                  <a:lnTo>
                    <a:pt x="2798" y="2802"/>
                  </a:lnTo>
                  <a:lnTo>
                    <a:pt x="2796" y="2800"/>
                  </a:lnTo>
                  <a:lnTo>
                    <a:pt x="2796" y="2798"/>
                  </a:lnTo>
                  <a:lnTo>
                    <a:pt x="2794" y="2798"/>
                  </a:lnTo>
                  <a:lnTo>
                    <a:pt x="2794" y="2796"/>
                  </a:lnTo>
                  <a:lnTo>
                    <a:pt x="2792" y="2794"/>
                  </a:lnTo>
                  <a:lnTo>
                    <a:pt x="2789" y="2792"/>
                  </a:lnTo>
                  <a:lnTo>
                    <a:pt x="2787" y="2790"/>
                  </a:lnTo>
                  <a:lnTo>
                    <a:pt x="2785" y="2788"/>
                  </a:lnTo>
                  <a:lnTo>
                    <a:pt x="2783" y="2788"/>
                  </a:lnTo>
                  <a:lnTo>
                    <a:pt x="2781" y="2788"/>
                  </a:lnTo>
                  <a:lnTo>
                    <a:pt x="2779" y="2788"/>
                  </a:lnTo>
                  <a:lnTo>
                    <a:pt x="2777" y="2788"/>
                  </a:lnTo>
                  <a:lnTo>
                    <a:pt x="2777" y="2786"/>
                  </a:lnTo>
                  <a:lnTo>
                    <a:pt x="2774" y="2786"/>
                  </a:lnTo>
                  <a:lnTo>
                    <a:pt x="2772" y="2784"/>
                  </a:lnTo>
                  <a:lnTo>
                    <a:pt x="2770" y="2784"/>
                  </a:lnTo>
                  <a:lnTo>
                    <a:pt x="2768" y="2784"/>
                  </a:lnTo>
                  <a:lnTo>
                    <a:pt x="2766" y="2786"/>
                  </a:lnTo>
                  <a:lnTo>
                    <a:pt x="2764" y="2784"/>
                  </a:lnTo>
                  <a:lnTo>
                    <a:pt x="2762" y="2784"/>
                  </a:lnTo>
                  <a:lnTo>
                    <a:pt x="2759" y="2782"/>
                  </a:lnTo>
                  <a:lnTo>
                    <a:pt x="2757" y="2780"/>
                  </a:lnTo>
                  <a:lnTo>
                    <a:pt x="2755" y="2780"/>
                  </a:lnTo>
                  <a:lnTo>
                    <a:pt x="2755" y="2778"/>
                  </a:lnTo>
                  <a:lnTo>
                    <a:pt x="2755" y="2776"/>
                  </a:lnTo>
                  <a:lnTo>
                    <a:pt x="2757" y="2776"/>
                  </a:lnTo>
                  <a:lnTo>
                    <a:pt x="2757" y="2774"/>
                  </a:lnTo>
                  <a:lnTo>
                    <a:pt x="2759" y="2774"/>
                  </a:lnTo>
                  <a:lnTo>
                    <a:pt x="2762" y="2772"/>
                  </a:lnTo>
                  <a:lnTo>
                    <a:pt x="2762" y="2770"/>
                  </a:lnTo>
                  <a:lnTo>
                    <a:pt x="2764" y="2770"/>
                  </a:lnTo>
                  <a:lnTo>
                    <a:pt x="2766" y="2770"/>
                  </a:lnTo>
                  <a:lnTo>
                    <a:pt x="2766" y="2768"/>
                  </a:lnTo>
                  <a:lnTo>
                    <a:pt x="2768" y="2766"/>
                  </a:lnTo>
                  <a:lnTo>
                    <a:pt x="2768" y="2764"/>
                  </a:lnTo>
                  <a:lnTo>
                    <a:pt x="2768" y="2762"/>
                  </a:lnTo>
                  <a:lnTo>
                    <a:pt x="2768" y="2760"/>
                  </a:lnTo>
                  <a:lnTo>
                    <a:pt x="2768" y="2758"/>
                  </a:lnTo>
                  <a:lnTo>
                    <a:pt x="2768" y="2756"/>
                  </a:lnTo>
                  <a:lnTo>
                    <a:pt x="2768" y="2754"/>
                  </a:lnTo>
                  <a:lnTo>
                    <a:pt x="2766" y="2752"/>
                  </a:lnTo>
                  <a:lnTo>
                    <a:pt x="2766" y="2750"/>
                  </a:lnTo>
                  <a:lnTo>
                    <a:pt x="2764" y="2750"/>
                  </a:lnTo>
                  <a:lnTo>
                    <a:pt x="2766" y="2748"/>
                  </a:lnTo>
                  <a:lnTo>
                    <a:pt x="2766" y="2746"/>
                  </a:lnTo>
                  <a:lnTo>
                    <a:pt x="2766" y="2744"/>
                  </a:lnTo>
                  <a:lnTo>
                    <a:pt x="2766" y="2742"/>
                  </a:lnTo>
                  <a:lnTo>
                    <a:pt x="2766" y="2740"/>
                  </a:lnTo>
                  <a:lnTo>
                    <a:pt x="2768" y="2740"/>
                  </a:lnTo>
                  <a:lnTo>
                    <a:pt x="2770" y="2740"/>
                  </a:lnTo>
                  <a:lnTo>
                    <a:pt x="2770" y="2738"/>
                  </a:lnTo>
                  <a:lnTo>
                    <a:pt x="2772" y="2740"/>
                  </a:lnTo>
                  <a:lnTo>
                    <a:pt x="2774" y="2738"/>
                  </a:lnTo>
                  <a:lnTo>
                    <a:pt x="2774" y="2736"/>
                  </a:lnTo>
                  <a:lnTo>
                    <a:pt x="2777" y="2736"/>
                  </a:lnTo>
                  <a:lnTo>
                    <a:pt x="2777" y="2734"/>
                  </a:lnTo>
                  <a:lnTo>
                    <a:pt x="2779" y="2734"/>
                  </a:lnTo>
                  <a:lnTo>
                    <a:pt x="2779" y="2732"/>
                  </a:lnTo>
                  <a:lnTo>
                    <a:pt x="2781" y="2732"/>
                  </a:lnTo>
                  <a:lnTo>
                    <a:pt x="2783" y="2732"/>
                  </a:lnTo>
                  <a:lnTo>
                    <a:pt x="2783" y="2730"/>
                  </a:lnTo>
                  <a:lnTo>
                    <a:pt x="2783" y="2728"/>
                  </a:lnTo>
                  <a:lnTo>
                    <a:pt x="2783" y="2726"/>
                  </a:lnTo>
                  <a:lnTo>
                    <a:pt x="2783" y="2724"/>
                  </a:lnTo>
                  <a:lnTo>
                    <a:pt x="2783" y="2722"/>
                  </a:lnTo>
                  <a:lnTo>
                    <a:pt x="2783" y="2720"/>
                  </a:lnTo>
                  <a:lnTo>
                    <a:pt x="2783" y="2718"/>
                  </a:lnTo>
                  <a:lnTo>
                    <a:pt x="2781" y="2716"/>
                  </a:lnTo>
                  <a:lnTo>
                    <a:pt x="2781" y="2714"/>
                  </a:lnTo>
                  <a:lnTo>
                    <a:pt x="2781" y="2712"/>
                  </a:lnTo>
                  <a:lnTo>
                    <a:pt x="2779" y="2710"/>
                  </a:lnTo>
                  <a:lnTo>
                    <a:pt x="2779" y="2708"/>
                  </a:lnTo>
                  <a:lnTo>
                    <a:pt x="2777" y="2706"/>
                  </a:lnTo>
                  <a:lnTo>
                    <a:pt x="2777" y="2704"/>
                  </a:lnTo>
                  <a:lnTo>
                    <a:pt x="2774" y="2702"/>
                  </a:lnTo>
                  <a:lnTo>
                    <a:pt x="2774" y="2700"/>
                  </a:lnTo>
                  <a:lnTo>
                    <a:pt x="2772" y="2698"/>
                  </a:lnTo>
                  <a:lnTo>
                    <a:pt x="2772" y="2696"/>
                  </a:lnTo>
                  <a:lnTo>
                    <a:pt x="2770" y="2694"/>
                  </a:lnTo>
                  <a:lnTo>
                    <a:pt x="2768" y="2692"/>
                  </a:lnTo>
                  <a:lnTo>
                    <a:pt x="2768" y="2690"/>
                  </a:lnTo>
                  <a:lnTo>
                    <a:pt x="2766" y="2688"/>
                  </a:lnTo>
                  <a:lnTo>
                    <a:pt x="2764" y="2686"/>
                  </a:lnTo>
                  <a:lnTo>
                    <a:pt x="2762" y="2684"/>
                  </a:lnTo>
                  <a:lnTo>
                    <a:pt x="2762" y="2682"/>
                  </a:lnTo>
                  <a:lnTo>
                    <a:pt x="2759" y="2680"/>
                  </a:lnTo>
                  <a:lnTo>
                    <a:pt x="2757" y="2679"/>
                  </a:lnTo>
                  <a:lnTo>
                    <a:pt x="2757" y="2677"/>
                  </a:lnTo>
                  <a:lnTo>
                    <a:pt x="2757" y="2675"/>
                  </a:lnTo>
                  <a:lnTo>
                    <a:pt x="2755" y="2673"/>
                  </a:lnTo>
                  <a:lnTo>
                    <a:pt x="2753" y="2671"/>
                  </a:lnTo>
                  <a:lnTo>
                    <a:pt x="2753" y="2669"/>
                  </a:lnTo>
                  <a:lnTo>
                    <a:pt x="2753" y="2667"/>
                  </a:lnTo>
                  <a:lnTo>
                    <a:pt x="2751" y="2665"/>
                  </a:lnTo>
                  <a:lnTo>
                    <a:pt x="2751" y="2663"/>
                  </a:lnTo>
                  <a:lnTo>
                    <a:pt x="2751" y="2661"/>
                  </a:lnTo>
                  <a:lnTo>
                    <a:pt x="2749" y="2661"/>
                  </a:lnTo>
                  <a:lnTo>
                    <a:pt x="2749" y="2659"/>
                  </a:lnTo>
                  <a:lnTo>
                    <a:pt x="2747" y="2657"/>
                  </a:lnTo>
                  <a:lnTo>
                    <a:pt x="2747" y="2655"/>
                  </a:lnTo>
                  <a:lnTo>
                    <a:pt x="2744" y="2653"/>
                  </a:lnTo>
                  <a:lnTo>
                    <a:pt x="2744" y="2651"/>
                  </a:lnTo>
                  <a:lnTo>
                    <a:pt x="2742" y="2651"/>
                  </a:lnTo>
                  <a:lnTo>
                    <a:pt x="2742" y="2649"/>
                  </a:lnTo>
                  <a:lnTo>
                    <a:pt x="2740" y="2647"/>
                  </a:lnTo>
                  <a:lnTo>
                    <a:pt x="2740" y="2645"/>
                  </a:lnTo>
                  <a:lnTo>
                    <a:pt x="2738" y="2645"/>
                  </a:lnTo>
                  <a:lnTo>
                    <a:pt x="2738" y="2643"/>
                  </a:lnTo>
                  <a:lnTo>
                    <a:pt x="2736" y="2641"/>
                  </a:lnTo>
                  <a:lnTo>
                    <a:pt x="2736" y="2639"/>
                  </a:lnTo>
                  <a:lnTo>
                    <a:pt x="2734" y="2639"/>
                  </a:lnTo>
                  <a:lnTo>
                    <a:pt x="2734" y="2637"/>
                  </a:lnTo>
                  <a:lnTo>
                    <a:pt x="2731" y="2635"/>
                  </a:lnTo>
                  <a:lnTo>
                    <a:pt x="2729" y="2633"/>
                  </a:lnTo>
                  <a:lnTo>
                    <a:pt x="2727" y="2631"/>
                  </a:lnTo>
                  <a:lnTo>
                    <a:pt x="2727" y="2629"/>
                  </a:lnTo>
                  <a:lnTo>
                    <a:pt x="2725" y="2629"/>
                  </a:lnTo>
                  <a:lnTo>
                    <a:pt x="2723" y="2627"/>
                  </a:lnTo>
                  <a:lnTo>
                    <a:pt x="2723" y="2625"/>
                  </a:lnTo>
                  <a:lnTo>
                    <a:pt x="2721" y="2625"/>
                  </a:lnTo>
                  <a:lnTo>
                    <a:pt x="2719" y="2623"/>
                  </a:lnTo>
                  <a:lnTo>
                    <a:pt x="2719" y="2621"/>
                  </a:lnTo>
                  <a:lnTo>
                    <a:pt x="2716" y="2621"/>
                  </a:lnTo>
                  <a:lnTo>
                    <a:pt x="2716" y="2619"/>
                  </a:lnTo>
                  <a:lnTo>
                    <a:pt x="2714" y="2617"/>
                  </a:lnTo>
                  <a:lnTo>
                    <a:pt x="2712" y="2617"/>
                  </a:lnTo>
                  <a:lnTo>
                    <a:pt x="2710" y="2615"/>
                  </a:lnTo>
                  <a:lnTo>
                    <a:pt x="2710" y="2613"/>
                  </a:lnTo>
                  <a:lnTo>
                    <a:pt x="2708" y="2613"/>
                  </a:lnTo>
                  <a:lnTo>
                    <a:pt x="2706" y="2611"/>
                  </a:lnTo>
                  <a:lnTo>
                    <a:pt x="2704" y="2609"/>
                  </a:lnTo>
                  <a:lnTo>
                    <a:pt x="2701" y="2609"/>
                  </a:lnTo>
                  <a:lnTo>
                    <a:pt x="2699" y="2607"/>
                  </a:lnTo>
                  <a:lnTo>
                    <a:pt x="2697" y="2607"/>
                  </a:lnTo>
                  <a:lnTo>
                    <a:pt x="2695" y="2605"/>
                  </a:lnTo>
                  <a:lnTo>
                    <a:pt x="2693" y="2605"/>
                  </a:lnTo>
                  <a:lnTo>
                    <a:pt x="2691" y="2605"/>
                  </a:lnTo>
                  <a:lnTo>
                    <a:pt x="2689" y="2605"/>
                  </a:lnTo>
                  <a:lnTo>
                    <a:pt x="2691" y="2607"/>
                  </a:lnTo>
                  <a:lnTo>
                    <a:pt x="2689" y="2605"/>
                  </a:lnTo>
                  <a:lnTo>
                    <a:pt x="2686" y="2607"/>
                  </a:lnTo>
                  <a:lnTo>
                    <a:pt x="2684" y="2607"/>
                  </a:lnTo>
                  <a:lnTo>
                    <a:pt x="2684" y="2609"/>
                  </a:lnTo>
                  <a:lnTo>
                    <a:pt x="2682" y="2609"/>
                  </a:lnTo>
                  <a:lnTo>
                    <a:pt x="2680" y="2609"/>
                  </a:lnTo>
                  <a:lnTo>
                    <a:pt x="2680" y="2611"/>
                  </a:lnTo>
                  <a:lnTo>
                    <a:pt x="2678" y="2613"/>
                  </a:lnTo>
                  <a:lnTo>
                    <a:pt x="2678" y="2615"/>
                  </a:lnTo>
                  <a:lnTo>
                    <a:pt x="2676" y="2615"/>
                  </a:lnTo>
                  <a:lnTo>
                    <a:pt x="2676" y="2617"/>
                  </a:lnTo>
                  <a:lnTo>
                    <a:pt x="2676" y="2619"/>
                  </a:lnTo>
                  <a:lnTo>
                    <a:pt x="2674" y="2619"/>
                  </a:lnTo>
                  <a:lnTo>
                    <a:pt x="2674" y="2621"/>
                  </a:lnTo>
                  <a:lnTo>
                    <a:pt x="2674" y="2623"/>
                  </a:lnTo>
                  <a:lnTo>
                    <a:pt x="2671" y="2623"/>
                  </a:lnTo>
                  <a:lnTo>
                    <a:pt x="2671" y="2625"/>
                  </a:lnTo>
                  <a:lnTo>
                    <a:pt x="2669" y="2625"/>
                  </a:lnTo>
                  <a:lnTo>
                    <a:pt x="2667" y="2625"/>
                  </a:lnTo>
                  <a:lnTo>
                    <a:pt x="2665" y="2625"/>
                  </a:lnTo>
                  <a:lnTo>
                    <a:pt x="2665" y="2623"/>
                  </a:lnTo>
                  <a:lnTo>
                    <a:pt x="2663" y="2623"/>
                  </a:lnTo>
                  <a:lnTo>
                    <a:pt x="2661" y="2623"/>
                  </a:lnTo>
                  <a:lnTo>
                    <a:pt x="2661" y="2621"/>
                  </a:lnTo>
                  <a:lnTo>
                    <a:pt x="2658" y="2621"/>
                  </a:lnTo>
                  <a:lnTo>
                    <a:pt x="2656" y="2621"/>
                  </a:lnTo>
                  <a:lnTo>
                    <a:pt x="2654" y="2619"/>
                  </a:lnTo>
                  <a:lnTo>
                    <a:pt x="2652" y="2619"/>
                  </a:lnTo>
                  <a:lnTo>
                    <a:pt x="2650" y="2619"/>
                  </a:lnTo>
                  <a:lnTo>
                    <a:pt x="2648" y="2619"/>
                  </a:lnTo>
                  <a:lnTo>
                    <a:pt x="2646" y="2621"/>
                  </a:lnTo>
                  <a:lnTo>
                    <a:pt x="2646" y="2623"/>
                  </a:lnTo>
                  <a:lnTo>
                    <a:pt x="2643" y="2625"/>
                  </a:lnTo>
                  <a:lnTo>
                    <a:pt x="2643" y="2627"/>
                  </a:lnTo>
                  <a:lnTo>
                    <a:pt x="2641" y="2627"/>
                  </a:lnTo>
                  <a:lnTo>
                    <a:pt x="2639" y="2627"/>
                  </a:lnTo>
                  <a:lnTo>
                    <a:pt x="2639" y="2629"/>
                  </a:lnTo>
                  <a:lnTo>
                    <a:pt x="2637" y="2629"/>
                  </a:lnTo>
                  <a:lnTo>
                    <a:pt x="2635" y="2631"/>
                  </a:lnTo>
                  <a:lnTo>
                    <a:pt x="2633" y="2633"/>
                  </a:lnTo>
                  <a:lnTo>
                    <a:pt x="2633" y="2635"/>
                  </a:lnTo>
                  <a:lnTo>
                    <a:pt x="2631" y="2635"/>
                  </a:lnTo>
                  <a:lnTo>
                    <a:pt x="2628" y="2635"/>
                  </a:lnTo>
                  <a:lnTo>
                    <a:pt x="2626" y="2635"/>
                  </a:lnTo>
                  <a:lnTo>
                    <a:pt x="2624" y="2635"/>
                  </a:lnTo>
                  <a:lnTo>
                    <a:pt x="2622" y="2635"/>
                  </a:lnTo>
                  <a:lnTo>
                    <a:pt x="2620" y="2635"/>
                  </a:lnTo>
                  <a:lnTo>
                    <a:pt x="2620" y="2637"/>
                  </a:lnTo>
                  <a:lnTo>
                    <a:pt x="2618" y="2637"/>
                  </a:lnTo>
                  <a:lnTo>
                    <a:pt x="2618" y="2639"/>
                  </a:lnTo>
                  <a:lnTo>
                    <a:pt x="2616" y="2639"/>
                  </a:lnTo>
                  <a:lnTo>
                    <a:pt x="2616" y="2637"/>
                  </a:lnTo>
                  <a:lnTo>
                    <a:pt x="2613" y="2637"/>
                  </a:lnTo>
                  <a:lnTo>
                    <a:pt x="2613" y="2635"/>
                  </a:lnTo>
                  <a:lnTo>
                    <a:pt x="2611" y="2635"/>
                  </a:lnTo>
                  <a:lnTo>
                    <a:pt x="2609" y="2633"/>
                  </a:lnTo>
                  <a:lnTo>
                    <a:pt x="2607" y="2633"/>
                  </a:lnTo>
                  <a:lnTo>
                    <a:pt x="2605" y="2631"/>
                  </a:lnTo>
                  <a:lnTo>
                    <a:pt x="2603" y="2631"/>
                  </a:lnTo>
                  <a:lnTo>
                    <a:pt x="2600" y="2631"/>
                  </a:lnTo>
                  <a:lnTo>
                    <a:pt x="2600" y="2633"/>
                  </a:lnTo>
                  <a:lnTo>
                    <a:pt x="2598" y="2633"/>
                  </a:lnTo>
                  <a:lnTo>
                    <a:pt x="2596" y="2633"/>
                  </a:lnTo>
                  <a:lnTo>
                    <a:pt x="2596" y="2635"/>
                  </a:lnTo>
                  <a:lnTo>
                    <a:pt x="2594" y="2635"/>
                  </a:lnTo>
                  <a:lnTo>
                    <a:pt x="2592" y="2635"/>
                  </a:lnTo>
                  <a:lnTo>
                    <a:pt x="2590" y="2635"/>
                  </a:lnTo>
                  <a:lnTo>
                    <a:pt x="2588" y="2637"/>
                  </a:lnTo>
                  <a:lnTo>
                    <a:pt x="2585" y="2639"/>
                  </a:lnTo>
                  <a:lnTo>
                    <a:pt x="2583" y="2639"/>
                  </a:lnTo>
                  <a:lnTo>
                    <a:pt x="2581" y="2639"/>
                  </a:lnTo>
                  <a:lnTo>
                    <a:pt x="2579" y="2641"/>
                  </a:lnTo>
                  <a:lnTo>
                    <a:pt x="2577" y="2641"/>
                  </a:lnTo>
                  <a:lnTo>
                    <a:pt x="2577" y="2643"/>
                  </a:lnTo>
                  <a:lnTo>
                    <a:pt x="2575" y="2645"/>
                  </a:lnTo>
                  <a:lnTo>
                    <a:pt x="2573" y="2645"/>
                  </a:lnTo>
                  <a:lnTo>
                    <a:pt x="2570" y="2647"/>
                  </a:lnTo>
                  <a:lnTo>
                    <a:pt x="2568" y="2647"/>
                  </a:lnTo>
                  <a:lnTo>
                    <a:pt x="2566" y="2647"/>
                  </a:lnTo>
                  <a:lnTo>
                    <a:pt x="2566" y="2649"/>
                  </a:lnTo>
                  <a:lnTo>
                    <a:pt x="2564" y="2649"/>
                  </a:lnTo>
                  <a:lnTo>
                    <a:pt x="2562" y="2649"/>
                  </a:lnTo>
                  <a:lnTo>
                    <a:pt x="2562" y="2651"/>
                  </a:lnTo>
                  <a:lnTo>
                    <a:pt x="2562" y="2653"/>
                  </a:lnTo>
                  <a:lnTo>
                    <a:pt x="2560" y="2651"/>
                  </a:lnTo>
                  <a:lnTo>
                    <a:pt x="2558" y="2653"/>
                  </a:lnTo>
                  <a:lnTo>
                    <a:pt x="2555" y="2653"/>
                  </a:lnTo>
                  <a:lnTo>
                    <a:pt x="2555" y="2655"/>
                  </a:lnTo>
                  <a:lnTo>
                    <a:pt x="2555" y="2657"/>
                  </a:lnTo>
                  <a:lnTo>
                    <a:pt x="2553" y="2657"/>
                  </a:lnTo>
                  <a:lnTo>
                    <a:pt x="2553" y="2655"/>
                  </a:lnTo>
                  <a:lnTo>
                    <a:pt x="2551" y="2655"/>
                  </a:lnTo>
                  <a:lnTo>
                    <a:pt x="2551" y="2657"/>
                  </a:lnTo>
                  <a:lnTo>
                    <a:pt x="2549" y="2659"/>
                  </a:lnTo>
                  <a:lnTo>
                    <a:pt x="2549" y="2657"/>
                  </a:lnTo>
                  <a:lnTo>
                    <a:pt x="2549" y="2655"/>
                  </a:lnTo>
                  <a:lnTo>
                    <a:pt x="2549" y="2653"/>
                  </a:lnTo>
                  <a:lnTo>
                    <a:pt x="2549" y="2651"/>
                  </a:lnTo>
                  <a:lnTo>
                    <a:pt x="2547" y="2651"/>
                  </a:lnTo>
                  <a:lnTo>
                    <a:pt x="2547" y="2649"/>
                  </a:lnTo>
                  <a:lnTo>
                    <a:pt x="2549" y="2649"/>
                  </a:lnTo>
                  <a:lnTo>
                    <a:pt x="2549" y="2647"/>
                  </a:lnTo>
                  <a:lnTo>
                    <a:pt x="2549" y="2645"/>
                  </a:lnTo>
                  <a:lnTo>
                    <a:pt x="2549" y="2643"/>
                  </a:lnTo>
                  <a:lnTo>
                    <a:pt x="2549" y="2641"/>
                  </a:lnTo>
                  <a:lnTo>
                    <a:pt x="2551" y="2641"/>
                  </a:lnTo>
                  <a:lnTo>
                    <a:pt x="2553" y="2639"/>
                  </a:lnTo>
                  <a:lnTo>
                    <a:pt x="2553" y="2637"/>
                  </a:lnTo>
                  <a:lnTo>
                    <a:pt x="2553" y="2635"/>
                  </a:lnTo>
                  <a:lnTo>
                    <a:pt x="2553" y="2633"/>
                  </a:lnTo>
                  <a:lnTo>
                    <a:pt x="2553" y="2635"/>
                  </a:lnTo>
                  <a:lnTo>
                    <a:pt x="2555" y="2633"/>
                  </a:lnTo>
                  <a:lnTo>
                    <a:pt x="2555" y="2631"/>
                  </a:lnTo>
                  <a:lnTo>
                    <a:pt x="2558" y="2631"/>
                  </a:lnTo>
                  <a:lnTo>
                    <a:pt x="2560" y="2633"/>
                  </a:lnTo>
                  <a:lnTo>
                    <a:pt x="2562" y="2633"/>
                  </a:lnTo>
                  <a:lnTo>
                    <a:pt x="2564" y="2633"/>
                  </a:lnTo>
                  <a:lnTo>
                    <a:pt x="2566" y="2631"/>
                  </a:lnTo>
                  <a:lnTo>
                    <a:pt x="2568" y="2631"/>
                  </a:lnTo>
                  <a:lnTo>
                    <a:pt x="2568" y="2629"/>
                  </a:lnTo>
                  <a:lnTo>
                    <a:pt x="2570" y="2629"/>
                  </a:lnTo>
                  <a:lnTo>
                    <a:pt x="2573" y="2629"/>
                  </a:lnTo>
                  <a:lnTo>
                    <a:pt x="2573" y="2627"/>
                  </a:lnTo>
                  <a:lnTo>
                    <a:pt x="2575" y="2625"/>
                  </a:lnTo>
                  <a:lnTo>
                    <a:pt x="2575" y="2623"/>
                  </a:lnTo>
                  <a:lnTo>
                    <a:pt x="2575" y="2621"/>
                  </a:lnTo>
                  <a:lnTo>
                    <a:pt x="2575" y="2619"/>
                  </a:lnTo>
                  <a:lnTo>
                    <a:pt x="2577" y="2619"/>
                  </a:lnTo>
                  <a:lnTo>
                    <a:pt x="2579" y="2619"/>
                  </a:lnTo>
                  <a:lnTo>
                    <a:pt x="2579" y="2617"/>
                  </a:lnTo>
                  <a:lnTo>
                    <a:pt x="2581" y="2617"/>
                  </a:lnTo>
                  <a:lnTo>
                    <a:pt x="2583" y="2615"/>
                  </a:lnTo>
                  <a:lnTo>
                    <a:pt x="2583" y="2613"/>
                  </a:lnTo>
                  <a:lnTo>
                    <a:pt x="2583" y="2611"/>
                  </a:lnTo>
                  <a:lnTo>
                    <a:pt x="2585" y="2609"/>
                  </a:lnTo>
                  <a:lnTo>
                    <a:pt x="2585" y="2607"/>
                  </a:lnTo>
                  <a:lnTo>
                    <a:pt x="2588" y="2607"/>
                  </a:lnTo>
                  <a:lnTo>
                    <a:pt x="2590" y="2607"/>
                  </a:lnTo>
                  <a:lnTo>
                    <a:pt x="2592" y="2605"/>
                  </a:lnTo>
                  <a:lnTo>
                    <a:pt x="2594" y="2605"/>
                  </a:lnTo>
                  <a:lnTo>
                    <a:pt x="2596" y="2605"/>
                  </a:lnTo>
                  <a:lnTo>
                    <a:pt x="2596" y="2603"/>
                  </a:lnTo>
                  <a:lnTo>
                    <a:pt x="2598" y="2603"/>
                  </a:lnTo>
                  <a:lnTo>
                    <a:pt x="2598" y="2601"/>
                  </a:lnTo>
                  <a:lnTo>
                    <a:pt x="2598" y="2599"/>
                  </a:lnTo>
                  <a:lnTo>
                    <a:pt x="2598" y="2597"/>
                  </a:lnTo>
                  <a:lnTo>
                    <a:pt x="2596" y="2595"/>
                  </a:lnTo>
                  <a:lnTo>
                    <a:pt x="2596" y="2593"/>
                  </a:lnTo>
                  <a:lnTo>
                    <a:pt x="2596" y="2591"/>
                  </a:lnTo>
                  <a:lnTo>
                    <a:pt x="2594" y="2591"/>
                  </a:lnTo>
                  <a:lnTo>
                    <a:pt x="2594" y="2589"/>
                  </a:lnTo>
                  <a:lnTo>
                    <a:pt x="2592" y="2587"/>
                  </a:lnTo>
                  <a:lnTo>
                    <a:pt x="2592" y="2585"/>
                  </a:lnTo>
                  <a:lnTo>
                    <a:pt x="2590" y="2583"/>
                  </a:lnTo>
                  <a:lnTo>
                    <a:pt x="2588" y="2581"/>
                  </a:lnTo>
                  <a:lnTo>
                    <a:pt x="2585" y="2581"/>
                  </a:lnTo>
                  <a:lnTo>
                    <a:pt x="2585" y="2579"/>
                  </a:lnTo>
                  <a:lnTo>
                    <a:pt x="2583" y="2579"/>
                  </a:lnTo>
                  <a:lnTo>
                    <a:pt x="2583" y="2581"/>
                  </a:lnTo>
                  <a:lnTo>
                    <a:pt x="2583" y="2579"/>
                  </a:lnTo>
                  <a:lnTo>
                    <a:pt x="2581" y="2579"/>
                  </a:lnTo>
                  <a:lnTo>
                    <a:pt x="2579" y="2581"/>
                  </a:lnTo>
                  <a:lnTo>
                    <a:pt x="2577" y="2581"/>
                  </a:lnTo>
                  <a:lnTo>
                    <a:pt x="2575" y="2581"/>
                  </a:lnTo>
                  <a:lnTo>
                    <a:pt x="2573" y="2581"/>
                  </a:lnTo>
                  <a:lnTo>
                    <a:pt x="2573" y="2579"/>
                  </a:lnTo>
                  <a:lnTo>
                    <a:pt x="2570" y="2579"/>
                  </a:lnTo>
                  <a:lnTo>
                    <a:pt x="2568" y="2579"/>
                  </a:lnTo>
                  <a:lnTo>
                    <a:pt x="2566" y="2577"/>
                  </a:lnTo>
                  <a:lnTo>
                    <a:pt x="2566" y="2575"/>
                  </a:lnTo>
                  <a:lnTo>
                    <a:pt x="2564" y="2575"/>
                  </a:lnTo>
                  <a:lnTo>
                    <a:pt x="2562" y="2573"/>
                  </a:lnTo>
                  <a:lnTo>
                    <a:pt x="2560" y="2571"/>
                  </a:lnTo>
                  <a:lnTo>
                    <a:pt x="2558" y="2569"/>
                  </a:lnTo>
                  <a:lnTo>
                    <a:pt x="2555" y="2569"/>
                  </a:lnTo>
                  <a:lnTo>
                    <a:pt x="2555" y="2567"/>
                  </a:lnTo>
                  <a:lnTo>
                    <a:pt x="2555" y="2569"/>
                  </a:lnTo>
                  <a:lnTo>
                    <a:pt x="2555" y="2567"/>
                  </a:lnTo>
                  <a:lnTo>
                    <a:pt x="2553" y="2565"/>
                  </a:lnTo>
                  <a:lnTo>
                    <a:pt x="2551" y="2565"/>
                  </a:lnTo>
                  <a:lnTo>
                    <a:pt x="2551" y="2563"/>
                  </a:lnTo>
                  <a:lnTo>
                    <a:pt x="2549" y="2563"/>
                  </a:lnTo>
                  <a:lnTo>
                    <a:pt x="2547" y="2561"/>
                  </a:lnTo>
                  <a:lnTo>
                    <a:pt x="2545" y="2559"/>
                  </a:lnTo>
                  <a:lnTo>
                    <a:pt x="2547" y="2559"/>
                  </a:lnTo>
                  <a:lnTo>
                    <a:pt x="2545" y="2557"/>
                  </a:lnTo>
                  <a:lnTo>
                    <a:pt x="2543" y="2555"/>
                  </a:lnTo>
                  <a:lnTo>
                    <a:pt x="2540" y="2555"/>
                  </a:lnTo>
                  <a:lnTo>
                    <a:pt x="2540" y="2553"/>
                  </a:lnTo>
                  <a:lnTo>
                    <a:pt x="2538" y="2551"/>
                  </a:lnTo>
                  <a:lnTo>
                    <a:pt x="2536" y="2551"/>
                  </a:lnTo>
                  <a:lnTo>
                    <a:pt x="2534" y="2549"/>
                  </a:lnTo>
                  <a:lnTo>
                    <a:pt x="2532" y="2549"/>
                  </a:lnTo>
                  <a:lnTo>
                    <a:pt x="2530" y="2549"/>
                  </a:lnTo>
                  <a:lnTo>
                    <a:pt x="2530" y="2547"/>
                  </a:lnTo>
                  <a:lnTo>
                    <a:pt x="2527" y="2547"/>
                  </a:lnTo>
                  <a:lnTo>
                    <a:pt x="2525" y="2547"/>
                  </a:lnTo>
                  <a:lnTo>
                    <a:pt x="2525" y="2545"/>
                  </a:lnTo>
                  <a:lnTo>
                    <a:pt x="2523" y="2547"/>
                  </a:lnTo>
                  <a:lnTo>
                    <a:pt x="2523" y="2545"/>
                  </a:lnTo>
                  <a:lnTo>
                    <a:pt x="2523" y="2547"/>
                  </a:lnTo>
                  <a:lnTo>
                    <a:pt x="2521" y="2545"/>
                  </a:lnTo>
                  <a:lnTo>
                    <a:pt x="2521" y="2547"/>
                  </a:lnTo>
                  <a:lnTo>
                    <a:pt x="2519" y="2547"/>
                  </a:lnTo>
                  <a:lnTo>
                    <a:pt x="2521" y="2549"/>
                  </a:lnTo>
                  <a:lnTo>
                    <a:pt x="2519" y="2549"/>
                  </a:lnTo>
                  <a:lnTo>
                    <a:pt x="2517" y="2549"/>
                  </a:lnTo>
                  <a:lnTo>
                    <a:pt x="2519" y="2549"/>
                  </a:lnTo>
                  <a:lnTo>
                    <a:pt x="2521" y="2549"/>
                  </a:lnTo>
                  <a:lnTo>
                    <a:pt x="2523" y="2551"/>
                  </a:lnTo>
                  <a:lnTo>
                    <a:pt x="2521" y="2549"/>
                  </a:lnTo>
                  <a:lnTo>
                    <a:pt x="2519" y="2549"/>
                  </a:lnTo>
                  <a:lnTo>
                    <a:pt x="2517" y="2549"/>
                  </a:lnTo>
                  <a:lnTo>
                    <a:pt x="2517" y="2551"/>
                  </a:lnTo>
                  <a:lnTo>
                    <a:pt x="2517" y="2553"/>
                  </a:lnTo>
                  <a:lnTo>
                    <a:pt x="2515" y="2551"/>
                  </a:lnTo>
                  <a:lnTo>
                    <a:pt x="2512" y="2551"/>
                  </a:lnTo>
                  <a:lnTo>
                    <a:pt x="2510" y="2551"/>
                  </a:lnTo>
                  <a:lnTo>
                    <a:pt x="2508" y="2551"/>
                  </a:lnTo>
                  <a:lnTo>
                    <a:pt x="2508" y="2553"/>
                  </a:lnTo>
                  <a:lnTo>
                    <a:pt x="2506" y="2553"/>
                  </a:lnTo>
                  <a:lnTo>
                    <a:pt x="2506" y="2555"/>
                  </a:lnTo>
                  <a:lnTo>
                    <a:pt x="2504" y="2557"/>
                  </a:lnTo>
                  <a:lnTo>
                    <a:pt x="2504" y="2559"/>
                  </a:lnTo>
                  <a:lnTo>
                    <a:pt x="2502" y="2561"/>
                  </a:lnTo>
                  <a:lnTo>
                    <a:pt x="2502" y="2563"/>
                  </a:lnTo>
                  <a:lnTo>
                    <a:pt x="2504" y="2565"/>
                  </a:lnTo>
                  <a:lnTo>
                    <a:pt x="2502" y="2565"/>
                  </a:lnTo>
                  <a:lnTo>
                    <a:pt x="2500" y="2567"/>
                  </a:lnTo>
                  <a:lnTo>
                    <a:pt x="2497" y="2567"/>
                  </a:lnTo>
                  <a:lnTo>
                    <a:pt x="2497" y="2569"/>
                  </a:lnTo>
                  <a:lnTo>
                    <a:pt x="2495" y="2569"/>
                  </a:lnTo>
                  <a:lnTo>
                    <a:pt x="2495" y="2567"/>
                  </a:lnTo>
                  <a:lnTo>
                    <a:pt x="2493" y="2567"/>
                  </a:lnTo>
                  <a:lnTo>
                    <a:pt x="2491" y="2565"/>
                  </a:lnTo>
                  <a:lnTo>
                    <a:pt x="2491" y="2567"/>
                  </a:lnTo>
                  <a:lnTo>
                    <a:pt x="2489" y="2569"/>
                  </a:lnTo>
                  <a:lnTo>
                    <a:pt x="2487" y="2569"/>
                  </a:lnTo>
                  <a:lnTo>
                    <a:pt x="2487" y="2567"/>
                  </a:lnTo>
                  <a:lnTo>
                    <a:pt x="2489" y="2565"/>
                  </a:lnTo>
                  <a:lnTo>
                    <a:pt x="2489" y="2567"/>
                  </a:lnTo>
                  <a:lnTo>
                    <a:pt x="2491" y="2567"/>
                  </a:lnTo>
                  <a:lnTo>
                    <a:pt x="2491" y="2565"/>
                  </a:lnTo>
                  <a:lnTo>
                    <a:pt x="2491" y="2563"/>
                  </a:lnTo>
                  <a:lnTo>
                    <a:pt x="2489" y="2563"/>
                  </a:lnTo>
                  <a:lnTo>
                    <a:pt x="2491" y="2563"/>
                  </a:lnTo>
                  <a:lnTo>
                    <a:pt x="2489" y="2561"/>
                  </a:lnTo>
                  <a:lnTo>
                    <a:pt x="2487" y="2561"/>
                  </a:lnTo>
                  <a:lnTo>
                    <a:pt x="2489" y="2561"/>
                  </a:lnTo>
                  <a:lnTo>
                    <a:pt x="2487" y="2559"/>
                  </a:lnTo>
                  <a:lnTo>
                    <a:pt x="2485" y="2559"/>
                  </a:lnTo>
                  <a:lnTo>
                    <a:pt x="2482" y="2559"/>
                  </a:lnTo>
                  <a:lnTo>
                    <a:pt x="2480" y="2559"/>
                  </a:lnTo>
                  <a:lnTo>
                    <a:pt x="2478" y="2559"/>
                  </a:lnTo>
                  <a:lnTo>
                    <a:pt x="2476" y="2557"/>
                  </a:lnTo>
                  <a:lnTo>
                    <a:pt x="2474" y="2557"/>
                  </a:lnTo>
                  <a:lnTo>
                    <a:pt x="2472" y="2559"/>
                  </a:lnTo>
                  <a:lnTo>
                    <a:pt x="2472" y="2557"/>
                  </a:lnTo>
                  <a:lnTo>
                    <a:pt x="2472" y="2555"/>
                  </a:lnTo>
                  <a:lnTo>
                    <a:pt x="2469" y="2553"/>
                  </a:lnTo>
                  <a:lnTo>
                    <a:pt x="2467" y="2553"/>
                  </a:lnTo>
                  <a:lnTo>
                    <a:pt x="2467" y="2555"/>
                  </a:lnTo>
                  <a:lnTo>
                    <a:pt x="2467" y="2553"/>
                  </a:lnTo>
                  <a:lnTo>
                    <a:pt x="2465" y="2555"/>
                  </a:lnTo>
                  <a:lnTo>
                    <a:pt x="2463" y="2555"/>
                  </a:lnTo>
                  <a:lnTo>
                    <a:pt x="2461" y="2555"/>
                  </a:lnTo>
                  <a:lnTo>
                    <a:pt x="2459" y="2557"/>
                  </a:lnTo>
                  <a:lnTo>
                    <a:pt x="2459" y="2559"/>
                  </a:lnTo>
                  <a:lnTo>
                    <a:pt x="2457" y="2559"/>
                  </a:lnTo>
                  <a:lnTo>
                    <a:pt x="2457" y="2561"/>
                  </a:lnTo>
                  <a:lnTo>
                    <a:pt x="2459" y="2561"/>
                  </a:lnTo>
                  <a:lnTo>
                    <a:pt x="2459" y="2563"/>
                  </a:lnTo>
                  <a:lnTo>
                    <a:pt x="2461" y="2563"/>
                  </a:lnTo>
                  <a:lnTo>
                    <a:pt x="2461" y="2565"/>
                  </a:lnTo>
                  <a:lnTo>
                    <a:pt x="2461" y="2567"/>
                  </a:lnTo>
                  <a:lnTo>
                    <a:pt x="2463" y="2569"/>
                  </a:lnTo>
                  <a:lnTo>
                    <a:pt x="2463" y="2571"/>
                  </a:lnTo>
                  <a:lnTo>
                    <a:pt x="2461" y="2571"/>
                  </a:lnTo>
                  <a:lnTo>
                    <a:pt x="2461" y="2573"/>
                  </a:lnTo>
                  <a:lnTo>
                    <a:pt x="2461" y="2571"/>
                  </a:lnTo>
                  <a:lnTo>
                    <a:pt x="2463" y="2573"/>
                  </a:lnTo>
                  <a:lnTo>
                    <a:pt x="2463" y="2575"/>
                  </a:lnTo>
                  <a:lnTo>
                    <a:pt x="2461" y="2573"/>
                  </a:lnTo>
                  <a:lnTo>
                    <a:pt x="2459" y="2573"/>
                  </a:lnTo>
                  <a:lnTo>
                    <a:pt x="2457" y="2573"/>
                  </a:lnTo>
                  <a:lnTo>
                    <a:pt x="2454" y="2573"/>
                  </a:lnTo>
                  <a:lnTo>
                    <a:pt x="2452" y="2573"/>
                  </a:lnTo>
                  <a:lnTo>
                    <a:pt x="2450" y="2573"/>
                  </a:lnTo>
                  <a:lnTo>
                    <a:pt x="2448" y="2571"/>
                  </a:lnTo>
                  <a:lnTo>
                    <a:pt x="2448" y="2569"/>
                  </a:lnTo>
                  <a:lnTo>
                    <a:pt x="2446" y="2569"/>
                  </a:lnTo>
                  <a:lnTo>
                    <a:pt x="2448" y="2567"/>
                  </a:lnTo>
                  <a:lnTo>
                    <a:pt x="2446" y="2565"/>
                  </a:lnTo>
                  <a:lnTo>
                    <a:pt x="2448" y="2565"/>
                  </a:lnTo>
                  <a:lnTo>
                    <a:pt x="2448" y="2563"/>
                  </a:lnTo>
                  <a:lnTo>
                    <a:pt x="2448" y="2561"/>
                  </a:lnTo>
                  <a:lnTo>
                    <a:pt x="2448" y="2559"/>
                  </a:lnTo>
                  <a:lnTo>
                    <a:pt x="2448" y="2557"/>
                  </a:lnTo>
                  <a:lnTo>
                    <a:pt x="2448" y="2555"/>
                  </a:lnTo>
                  <a:lnTo>
                    <a:pt x="2448" y="2553"/>
                  </a:lnTo>
                  <a:lnTo>
                    <a:pt x="2448" y="2551"/>
                  </a:lnTo>
                  <a:lnTo>
                    <a:pt x="2448" y="2549"/>
                  </a:lnTo>
                  <a:lnTo>
                    <a:pt x="2448" y="2547"/>
                  </a:lnTo>
                  <a:lnTo>
                    <a:pt x="2448" y="2545"/>
                  </a:lnTo>
                  <a:lnTo>
                    <a:pt x="2446" y="2543"/>
                  </a:lnTo>
                  <a:lnTo>
                    <a:pt x="2446" y="2541"/>
                  </a:lnTo>
                  <a:lnTo>
                    <a:pt x="2446" y="2539"/>
                  </a:lnTo>
                  <a:lnTo>
                    <a:pt x="2446" y="2537"/>
                  </a:lnTo>
                  <a:lnTo>
                    <a:pt x="2444" y="2535"/>
                  </a:lnTo>
                  <a:lnTo>
                    <a:pt x="2444" y="2533"/>
                  </a:lnTo>
                  <a:lnTo>
                    <a:pt x="2444" y="2531"/>
                  </a:lnTo>
                  <a:lnTo>
                    <a:pt x="2442" y="2529"/>
                  </a:lnTo>
                  <a:lnTo>
                    <a:pt x="2442" y="2527"/>
                  </a:lnTo>
                  <a:lnTo>
                    <a:pt x="2439" y="2525"/>
                  </a:lnTo>
                  <a:lnTo>
                    <a:pt x="2439" y="2523"/>
                  </a:lnTo>
                  <a:lnTo>
                    <a:pt x="2439" y="2521"/>
                  </a:lnTo>
                  <a:lnTo>
                    <a:pt x="2437" y="2519"/>
                  </a:lnTo>
                  <a:lnTo>
                    <a:pt x="2437" y="2517"/>
                  </a:lnTo>
                  <a:lnTo>
                    <a:pt x="2435" y="2517"/>
                  </a:lnTo>
                  <a:lnTo>
                    <a:pt x="2435" y="2515"/>
                  </a:lnTo>
                  <a:lnTo>
                    <a:pt x="2433" y="2513"/>
                  </a:lnTo>
                  <a:lnTo>
                    <a:pt x="2433" y="2511"/>
                  </a:lnTo>
                  <a:lnTo>
                    <a:pt x="2431" y="2509"/>
                  </a:lnTo>
                  <a:lnTo>
                    <a:pt x="2429" y="2507"/>
                  </a:lnTo>
                  <a:lnTo>
                    <a:pt x="2429" y="2505"/>
                  </a:lnTo>
                  <a:lnTo>
                    <a:pt x="2427" y="2503"/>
                  </a:lnTo>
                  <a:lnTo>
                    <a:pt x="2424" y="2501"/>
                  </a:lnTo>
                  <a:lnTo>
                    <a:pt x="2424" y="2499"/>
                  </a:lnTo>
                  <a:lnTo>
                    <a:pt x="2422" y="2497"/>
                  </a:lnTo>
                  <a:lnTo>
                    <a:pt x="2420" y="2495"/>
                  </a:lnTo>
                  <a:lnTo>
                    <a:pt x="2418" y="2493"/>
                  </a:lnTo>
                  <a:lnTo>
                    <a:pt x="2416" y="2491"/>
                  </a:lnTo>
                  <a:lnTo>
                    <a:pt x="2414" y="2489"/>
                  </a:lnTo>
                  <a:lnTo>
                    <a:pt x="2411" y="2487"/>
                  </a:lnTo>
                  <a:lnTo>
                    <a:pt x="2411" y="2485"/>
                  </a:lnTo>
                  <a:lnTo>
                    <a:pt x="2409" y="2485"/>
                  </a:lnTo>
                  <a:lnTo>
                    <a:pt x="2407" y="2483"/>
                  </a:lnTo>
                  <a:lnTo>
                    <a:pt x="2405" y="2481"/>
                  </a:lnTo>
                  <a:lnTo>
                    <a:pt x="2403" y="2481"/>
                  </a:lnTo>
                  <a:lnTo>
                    <a:pt x="2401" y="2479"/>
                  </a:lnTo>
                  <a:lnTo>
                    <a:pt x="2403" y="2479"/>
                  </a:lnTo>
                  <a:lnTo>
                    <a:pt x="2403" y="2477"/>
                  </a:lnTo>
                  <a:lnTo>
                    <a:pt x="2405" y="2477"/>
                  </a:lnTo>
                  <a:lnTo>
                    <a:pt x="2405" y="2475"/>
                  </a:lnTo>
                  <a:lnTo>
                    <a:pt x="2407" y="2473"/>
                  </a:lnTo>
                  <a:lnTo>
                    <a:pt x="2405" y="2473"/>
                  </a:lnTo>
                  <a:lnTo>
                    <a:pt x="2405" y="2475"/>
                  </a:lnTo>
                  <a:lnTo>
                    <a:pt x="2403" y="2477"/>
                  </a:lnTo>
                  <a:lnTo>
                    <a:pt x="2401" y="2477"/>
                  </a:lnTo>
                  <a:lnTo>
                    <a:pt x="2401" y="2479"/>
                  </a:lnTo>
                  <a:lnTo>
                    <a:pt x="2401" y="2477"/>
                  </a:lnTo>
                  <a:lnTo>
                    <a:pt x="2401" y="2475"/>
                  </a:lnTo>
                  <a:lnTo>
                    <a:pt x="2399" y="2473"/>
                  </a:lnTo>
                  <a:lnTo>
                    <a:pt x="2399" y="2471"/>
                  </a:lnTo>
                  <a:lnTo>
                    <a:pt x="2399" y="2469"/>
                  </a:lnTo>
                  <a:lnTo>
                    <a:pt x="2399" y="2467"/>
                  </a:lnTo>
                  <a:lnTo>
                    <a:pt x="2396" y="2465"/>
                  </a:lnTo>
                  <a:lnTo>
                    <a:pt x="2396" y="2463"/>
                  </a:lnTo>
                  <a:lnTo>
                    <a:pt x="2394" y="2461"/>
                  </a:lnTo>
                  <a:lnTo>
                    <a:pt x="2394" y="2459"/>
                  </a:lnTo>
                  <a:lnTo>
                    <a:pt x="2394" y="2457"/>
                  </a:lnTo>
                  <a:lnTo>
                    <a:pt x="2392" y="2455"/>
                  </a:lnTo>
                  <a:lnTo>
                    <a:pt x="2392" y="2453"/>
                  </a:lnTo>
                  <a:lnTo>
                    <a:pt x="2390" y="2451"/>
                  </a:lnTo>
                  <a:lnTo>
                    <a:pt x="2390" y="2449"/>
                  </a:lnTo>
                  <a:lnTo>
                    <a:pt x="2388" y="2447"/>
                  </a:lnTo>
                  <a:lnTo>
                    <a:pt x="2388" y="2445"/>
                  </a:lnTo>
                  <a:lnTo>
                    <a:pt x="2386" y="2445"/>
                  </a:lnTo>
                  <a:lnTo>
                    <a:pt x="2384" y="2443"/>
                  </a:lnTo>
                  <a:lnTo>
                    <a:pt x="2384" y="2441"/>
                  </a:lnTo>
                  <a:lnTo>
                    <a:pt x="2381" y="2439"/>
                  </a:lnTo>
                  <a:lnTo>
                    <a:pt x="2379" y="2437"/>
                  </a:lnTo>
                  <a:lnTo>
                    <a:pt x="2379" y="2435"/>
                  </a:lnTo>
                  <a:lnTo>
                    <a:pt x="2377" y="2433"/>
                  </a:lnTo>
                  <a:lnTo>
                    <a:pt x="2375" y="2431"/>
                  </a:lnTo>
                  <a:lnTo>
                    <a:pt x="2375" y="2429"/>
                  </a:lnTo>
                  <a:lnTo>
                    <a:pt x="2373" y="2427"/>
                  </a:lnTo>
                  <a:lnTo>
                    <a:pt x="2371" y="2427"/>
                  </a:lnTo>
                  <a:lnTo>
                    <a:pt x="2371" y="2425"/>
                  </a:lnTo>
                  <a:lnTo>
                    <a:pt x="2369" y="2423"/>
                  </a:lnTo>
                  <a:lnTo>
                    <a:pt x="2369" y="2421"/>
                  </a:lnTo>
                  <a:lnTo>
                    <a:pt x="2366" y="2419"/>
                  </a:lnTo>
                  <a:lnTo>
                    <a:pt x="2364" y="2417"/>
                  </a:lnTo>
                  <a:lnTo>
                    <a:pt x="2364" y="2415"/>
                  </a:lnTo>
                  <a:lnTo>
                    <a:pt x="2362" y="2415"/>
                  </a:lnTo>
                  <a:lnTo>
                    <a:pt x="2360" y="2413"/>
                  </a:lnTo>
                  <a:lnTo>
                    <a:pt x="2360" y="2411"/>
                  </a:lnTo>
                  <a:lnTo>
                    <a:pt x="2358" y="2411"/>
                  </a:lnTo>
                  <a:lnTo>
                    <a:pt x="2356" y="2409"/>
                  </a:lnTo>
                  <a:lnTo>
                    <a:pt x="2356" y="2407"/>
                  </a:lnTo>
                  <a:lnTo>
                    <a:pt x="2354" y="2407"/>
                  </a:lnTo>
                  <a:lnTo>
                    <a:pt x="2351" y="2405"/>
                  </a:lnTo>
                  <a:lnTo>
                    <a:pt x="2349" y="2403"/>
                  </a:lnTo>
                  <a:lnTo>
                    <a:pt x="2347" y="2401"/>
                  </a:lnTo>
                  <a:lnTo>
                    <a:pt x="2345" y="2401"/>
                  </a:lnTo>
                  <a:lnTo>
                    <a:pt x="2345" y="2399"/>
                  </a:lnTo>
                  <a:lnTo>
                    <a:pt x="2343" y="2399"/>
                  </a:lnTo>
                  <a:lnTo>
                    <a:pt x="2341" y="2397"/>
                  </a:lnTo>
                  <a:lnTo>
                    <a:pt x="2338" y="2395"/>
                  </a:lnTo>
                  <a:lnTo>
                    <a:pt x="2336" y="2395"/>
                  </a:lnTo>
                  <a:lnTo>
                    <a:pt x="2336" y="2393"/>
                  </a:lnTo>
                  <a:lnTo>
                    <a:pt x="2334" y="2391"/>
                  </a:lnTo>
                  <a:lnTo>
                    <a:pt x="2332" y="2391"/>
                  </a:lnTo>
                  <a:lnTo>
                    <a:pt x="2330" y="2389"/>
                  </a:lnTo>
                  <a:lnTo>
                    <a:pt x="2328" y="2389"/>
                  </a:lnTo>
                  <a:lnTo>
                    <a:pt x="2328" y="2387"/>
                  </a:lnTo>
                  <a:lnTo>
                    <a:pt x="2326" y="2387"/>
                  </a:lnTo>
                  <a:lnTo>
                    <a:pt x="2323" y="2387"/>
                  </a:lnTo>
                  <a:lnTo>
                    <a:pt x="2321" y="2387"/>
                  </a:lnTo>
                  <a:lnTo>
                    <a:pt x="2319" y="2389"/>
                  </a:lnTo>
                  <a:lnTo>
                    <a:pt x="2317" y="2389"/>
                  </a:lnTo>
                  <a:lnTo>
                    <a:pt x="2315" y="2391"/>
                  </a:lnTo>
                  <a:lnTo>
                    <a:pt x="2313" y="2389"/>
                  </a:lnTo>
                  <a:lnTo>
                    <a:pt x="2311" y="2389"/>
                  </a:lnTo>
                  <a:lnTo>
                    <a:pt x="2311" y="2387"/>
                  </a:lnTo>
                  <a:lnTo>
                    <a:pt x="2308" y="2387"/>
                  </a:lnTo>
                  <a:lnTo>
                    <a:pt x="2306" y="2385"/>
                  </a:lnTo>
                  <a:lnTo>
                    <a:pt x="2304" y="2385"/>
                  </a:lnTo>
                  <a:lnTo>
                    <a:pt x="2302" y="2385"/>
                  </a:lnTo>
                  <a:lnTo>
                    <a:pt x="2300" y="2385"/>
                  </a:lnTo>
                  <a:lnTo>
                    <a:pt x="2298" y="2385"/>
                  </a:lnTo>
                  <a:lnTo>
                    <a:pt x="2296" y="2385"/>
                  </a:lnTo>
                  <a:lnTo>
                    <a:pt x="2293" y="2385"/>
                  </a:lnTo>
                  <a:lnTo>
                    <a:pt x="2291" y="2387"/>
                  </a:lnTo>
                  <a:lnTo>
                    <a:pt x="2289" y="2387"/>
                  </a:lnTo>
                  <a:lnTo>
                    <a:pt x="2291" y="2389"/>
                  </a:lnTo>
                  <a:lnTo>
                    <a:pt x="2289" y="2389"/>
                  </a:lnTo>
                  <a:lnTo>
                    <a:pt x="2287" y="2389"/>
                  </a:lnTo>
                  <a:lnTo>
                    <a:pt x="2285" y="2389"/>
                  </a:lnTo>
                  <a:lnTo>
                    <a:pt x="2285" y="2391"/>
                  </a:lnTo>
                  <a:lnTo>
                    <a:pt x="2283" y="2391"/>
                  </a:lnTo>
                  <a:lnTo>
                    <a:pt x="2280" y="2393"/>
                  </a:lnTo>
                  <a:lnTo>
                    <a:pt x="2278" y="2393"/>
                  </a:lnTo>
                  <a:lnTo>
                    <a:pt x="2278" y="2395"/>
                  </a:lnTo>
                  <a:lnTo>
                    <a:pt x="2278" y="2397"/>
                  </a:lnTo>
                  <a:lnTo>
                    <a:pt x="2276" y="2399"/>
                  </a:lnTo>
                  <a:lnTo>
                    <a:pt x="2278" y="2401"/>
                  </a:lnTo>
                  <a:lnTo>
                    <a:pt x="2278" y="2403"/>
                  </a:lnTo>
                  <a:lnTo>
                    <a:pt x="2278" y="2405"/>
                  </a:lnTo>
                  <a:lnTo>
                    <a:pt x="2280" y="2405"/>
                  </a:lnTo>
                  <a:lnTo>
                    <a:pt x="2283" y="2405"/>
                  </a:lnTo>
                  <a:lnTo>
                    <a:pt x="2285" y="2407"/>
                  </a:lnTo>
                  <a:lnTo>
                    <a:pt x="2283" y="2407"/>
                  </a:lnTo>
                  <a:lnTo>
                    <a:pt x="2280" y="2409"/>
                  </a:lnTo>
                  <a:lnTo>
                    <a:pt x="2278" y="2409"/>
                  </a:lnTo>
                  <a:lnTo>
                    <a:pt x="2278" y="2407"/>
                  </a:lnTo>
                  <a:lnTo>
                    <a:pt x="2276" y="2407"/>
                  </a:lnTo>
                  <a:lnTo>
                    <a:pt x="2274" y="2407"/>
                  </a:lnTo>
                  <a:lnTo>
                    <a:pt x="2272" y="2407"/>
                  </a:lnTo>
                  <a:lnTo>
                    <a:pt x="2272" y="2409"/>
                  </a:lnTo>
                  <a:lnTo>
                    <a:pt x="2270" y="2407"/>
                  </a:lnTo>
                  <a:lnTo>
                    <a:pt x="2268" y="2405"/>
                  </a:lnTo>
                  <a:lnTo>
                    <a:pt x="2265" y="2405"/>
                  </a:lnTo>
                  <a:lnTo>
                    <a:pt x="2265" y="2403"/>
                  </a:lnTo>
                  <a:lnTo>
                    <a:pt x="2263" y="2403"/>
                  </a:lnTo>
                  <a:lnTo>
                    <a:pt x="2261" y="2401"/>
                  </a:lnTo>
                  <a:lnTo>
                    <a:pt x="2259" y="2401"/>
                  </a:lnTo>
                  <a:lnTo>
                    <a:pt x="2259" y="2403"/>
                  </a:lnTo>
                  <a:lnTo>
                    <a:pt x="2257" y="2403"/>
                  </a:lnTo>
                  <a:lnTo>
                    <a:pt x="2255" y="2403"/>
                  </a:lnTo>
                  <a:lnTo>
                    <a:pt x="2255" y="2401"/>
                  </a:lnTo>
                  <a:lnTo>
                    <a:pt x="2255" y="2399"/>
                  </a:lnTo>
                  <a:lnTo>
                    <a:pt x="2253" y="2399"/>
                  </a:lnTo>
                  <a:lnTo>
                    <a:pt x="2250" y="2397"/>
                  </a:lnTo>
                  <a:lnTo>
                    <a:pt x="2248" y="2397"/>
                  </a:lnTo>
                  <a:lnTo>
                    <a:pt x="2246" y="2397"/>
                  </a:lnTo>
                  <a:lnTo>
                    <a:pt x="2244" y="2397"/>
                  </a:lnTo>
                  <a:lnTo>
                    <a:pt x="2244" y="2395"/>
                  </a:lnTo>
                  <a:lnTo>
                    <a:pt x="2242" y="2397"/>
                  </a:lnTo>
                  <a:lnTo>
                    <a:pt x="2242" y="2395"/>
                  </a:lnTo>
                  <a:lnTo>
                    <a:pt x="2240" y="2393"/>
                  </a:lnTo>
                  <a:lnTo>
                    <a:pt x="2238" y="2393"/>
                  </a:lnTo>
                  <a:lnTo>
                    <a:pt x="2235" y="2391"/>
                  </a:lnTo>
                  <a:lnTo>
                    <a:pt x="2233" y="2389"/>
                  </a:lnTo>
                  <a:lnTo>
                    <a:pt x="2231" y="2391"/>
                  </a:lnTo>
                  <a:lnTo>
                    <a:pt x="2231" y="2389"/>
                  </a:lnTo>
                  <a:lnTo>
                    <a:pt x="2229" y="2387"/>
                  </a:lnTo>
                  <a:lnTo>
                    <a:pt x="2227" y="2387"/>
                  </a:lnTo>
                  <a:lnTo>
                    <a:pt x="2225" y="2385"/>
                  </a:lnTo>
                  <a:lnTo>
                    <a:pt x="2223" y="2385"/>
                  </a:lnTo>
                  <a:lnTo>
                    <a:pt x="2220" y="2383"/>
                  </a:lnTo>
                  <a:lnTo>
                    <a:pt x="2218" y="2383"/>
                  </a:lnTo>
                  <a:lnTo>
                    <a:pt x="2216" y="2383"/>
                  </a:lnTo>
                  <a:lnTo>
                    <a:pt x="2214" y="2381"/>
                  </a:lnTo>
                  <a:lnTo>
                    <a:pt x="2212" y="2381"/>
                  </a:lnTo>
                  <a:lnTo>
                    <a:pt x="2210" y="2379"/>
                  </a:lnTo>
                  <a:lnTo>
                    <a:pt x="2207" y="2379"/>
                  </a:lnTo>
                  <a:lnTo>
                    <a:pt x="2205" y="2379"/>
                  </a:lnTo>
                  <a:lnTo>
                    <a:pt x="2203" y="2377"/>
                  </a:lnTo>
                  <a:lnTo>
                    <a:pt x="2201" y="2377"/>
                  </a:lnTo>
                  <a:lnTo>
                    <a:pt x="2199" y="2377"/>
                  </a:lnTo>
                  <a:lnTo>
                    <a:pt x="2197" y="2377"/>
                  </a:lnTo>
                  <a:lnTo>
                    <a:pt x="2195" y="2377"/>
                  </a:lnTo>
                  <a:lnTo>
                    <a:pt x="2192" y="2375"/>
                  </a:lnTo>
                  <a:lnTo>
                    <a:pt x="2190" y="2375"/>
                  </a:lnTo>
                  <a:lnTo>
                    <a:pt x="2188" y="2375"/>
                  </a:lnTo>
                  <a:lnTo>
                    <a:pt x="2186" y="2375"/>
                  </a:lnTo>
                  <a:lnTo>
                    <a:pt x="2184" y="2375"/>
                  </a:lnTo>
                  <a:lnTo>
                    <a:pt x="2182" y="2375"/>
                  </a:lnTo>
                  <a:lnTo>
                    <a:pt x="2180" y="2375"/>
                  </a:lnTo>
                  <a:lnTo>
                    <a:pt x="2177" y="2375"/>
                  </a:lnTo>
                  <a:lnTo>
                    <a:pt x="2175" y="2375"/>
                  </a:lnTo>
                  <a:lnTo>
                    <a:pt x="2175" y="2377"/>
                  </a:lnTo>
                  <a:lnTo>
                    <a:pt x="2173" y="2379"/>
                  </a:lnTo>
                  <a:lnTo>
                    <a:pt x="2171" y="2381"/>
                  </a:lnTo>
                  <a:lnTo>
                    <a:pt x="2169" y="2381"/>
                  </a:lnTo>
                  <a:lnTo>
                    <a:pt x="2167" y="2381"/>
                  </a:lnTo>
                  <a:lnTo>
                    <a:pt x="2165" y="2381"/>
                  </a:lnTo>
                  <a:lnTo>
                    <a:pt x="2162" y="2381"/>
                  </a:lnTo>
                  <a:lnTo>
                    <a:pt x="2160" y="2381"/>
                  </a:lnTo>
                  <a:lnTo>
                    <a:pt x="2158" y="2381"/>
                  </a:lnTo>
                  <a:lnTo>
                    <a:pt x="2156" y="2381"/>
                  </a:lnTo>
                  <a:lnTo>
                    <a:pt x="2156" y="2383"/>
                  </a:lnTo>
                  <a:lnTo>
                    <a:pt x="2154" y="2383"/>
                  </a:lnTo>
                  <a:lnTo>
                    <a:pt x="2152" y="2383"/>
                  </a:lnTo>
                  <a:lnTo>
                    <a:pt x="2149" y="2383"/>
                  </a:lnTo>
                  <a:lnTo>
                    <a:pt x="2147" y="2385"/>
                  </a:lnTo>
                  <a:lnTo>
                    <a:pt x="2145" y="2385"/>
                  </a:lnTo>
                  <a:lnTo>
                    <a:pt x="2143" y="2385"/>
                  </a:lnTo>
                  <a:lnTo>
                    <a:pt x="2143" y="2387"/>
                  </a:lnTo>
                  <a:lnTo>
                    <a:pt x="2141" y="2387"/>
                  </a:lnTo>
                  <a:lnTo>
                    <a:pt x="2139" y="2389"/>
                  </a:lnTo>
                  <a:lnTo>
                    <a:pt x="2137" y="2389"/>
                  </a:lnTo>
                  <a:lnTo>
                    <a:pt x="2137" y="2391"/>
                  </a:lnTo>
                  <a:lnTo>
                    <a:pt x="2134" y="2391"/>
                  </a:lnTo>
                  <a:lnTo>
                    <a:pt x="2132" y="2393"/>
                  </a:lnTo>
                  <a:lnTo>
                    <a:pt x="2130" y="2393"/>
                  </a:lnTo>
                  <a:lnTo>
                    <a:pt x="2130" y="2395"/>
                  </a:lnTo>
                  <a:lnTo>
                    <a:pt x="2128" y="2397"/>
                  </a:lnTo>
                  <a:lnTo>
                    <a:pt x="2126" y="2397"/>
                  </a:lnTo>
                  <a:lnTo>
                    <a:pt x="2124" y="2399"/>
                  </a:lnTo>
                  <a:lnTo>
                    <a:pt x="2122" y="2401"/>
                  </a:lnTo>
                  <a:lnTo>
                    <a:pt x="2122" y="2403"/>
                  </a:lnTo>
                  <a:lnTo>
                    <a:pt x="2119" y="2405"/>
                  </a:lnTo>
                  <a:lnTo>
                    <a:pt x="2117" y="2407"/>
                  </a:lnTo>
                  <a:lnTo>
                    <a:pt x="2117" y="2409"/>
                  </a:lnTo>
                  <a:lnTo>
                    <a:pt x="2115" y="2409"/>
                  </a:lnTo>
                  <a:lnTo>
                    <a:pt x="2113" y="2409"/>
                  </a:lnTo>
                  <a:lnTo>
                    <a:pt x="2111" y="2409"/>
                  </a:lnTo>
                  <a:lnTo>
                    <a:pt x="2109" y="2409"/>
                  </a:lnTo>
                  <a:lnTo>
                    <a:pt x="2107" y="2409"/>
                  </a:lnTo>
                  <a:lnTo>
                    <a:pt x="2104" y="2409"/>
                  </a:lnTo>
                  <a:lnTo>
                    <a:pt x="2104" y="2407"/>
                  </a:lnTo>
                  <a:lnTo>
                    <a:pt x="2102" y="2407"/>
                  </a:lnTo>
                  <a:lnTo>
                    <a:pt x="2100" y="2407"/>
                  </a:lnTo>
                  <a:lnTo>
                    <a:pt x="2100" y="2405"/>
                  </a:lnTo>
                  <a:lnTo>
                    <a:pt x="2098" y="2403"/>
                  </a:lnTo>
                  <a:lnTo>
                    <a:pt x="2098" y="2401"/>
                  </a:lnTo>
                  <a:lnTo>
                    <a:pt x="2098" y="2399"/>
                  </a:lnTo>
                  <a:lnTo>
                    <a:pt x="2098" y="2397"/>
                  </a:lnTo>
                  <a:lnTo>
                    <a:pt x="2096" y="2395"/>
                  </a:lnTo>
                  <a:lnTo>
                    <a:pt x="2096" y="2393"/>
                  </a:lnTo>
                  <a:lnTo>
                    <a:pt x="2096" y="2391"/>
                  </a:lnTo>
                  <a:lnTo>
                    <a:pt x="2094" y="2389"/>
                  </a:lnTo>
                  <a:lnTo>
                    <a:pt x="2094" y="2387"/>
                  </a:lnTo>
                  <a:lnTo>
                    <a:pt x="2092" y="2385"/>
                  </a:lnTo>
                  <a:lnTo>
                    <a:pt x="2092" y="2383"/>
                  </a:lnTo>
                  <a:lnTo>
                    <a:pt x="2089" y="2381"/>
                  </a:lnTo>
                  <a:lnTo>
                    <a:pt x="2089" y="2379"/>
                  </a:lnTo>
                  <a:lnTo>
                    <a:pt x="2087" y="2377"/>
                  </a:lnTo>
                  <a:lnTo>
                    <a:pt x="2085" y="2375"/>
                  </a:lnTo>
                  <a:lnTo>
                    <a:pt x="2085" y="2373"/>
                  </a:lnTo>
                  <a:lnTo>
                    <a:pt x="2083" y="2371"/>
                  </a:lnTo>
                  <a:lnTo>
                    <a:pt x="2083" y="2369"/>
                  </a:lnTo>
                  <a:lnTo>
                    <a:pt x="2081" y="2369"/>
                  </a:lnTo>
                  <a:lnTo>
                    <a:pt x="2081" y="2367"/>
                  </a:lnTo>
                  <a:lnTo>
                    <a:pt x="2079" y="2365"/>
                  </a:lnTo>
                  <a:lnTo>
                    <a:pt x="2079" y="2363"/>
                  </a:lnTo>
                  <a:lnTo>
                    <a:pt x="2076" y="2363"/>
                  </a:lnTo>
                  <a:lnTo>
                    <a:pt x="2076" y="2361"/>
                  </a:lnTo>
                  <a:lnTo>
                    <a:pt x="2074" y="2359"/>
                  </a:lnTo>
                  <a:lnTo>
                    <a:pt x="2072" y="2359"/>
                  </a:lnTo>
                  <a:lnTo>
                    <a:pt x="2072" y="2357"/>
                  </a:lnTo>
                  <a:lnTo>
                    <a:pt x="2070" y="2355"/>
                  </a:lnTo>
                  <a:lnTo>
                    <a:pt x="2068" y="2355"/>
                  </a:lnTo>
                  <a:lnTo>
                    <a:pt x="2068" y="2353"/>
                  </a:lnTo>
                  <a:lnTo>
                    <a:pt x="2066" y="2351"/>
                  </a:lnTo>
                  <a:lnTo>
                    <a:pt x="2064" y="2351"/>
                  </a:lnTo>
                  <a:lnTo>
                    <a:pt x="2061" y="2349"/>
                  </a:lnTo>
                  <a:lnTo>
                    <a:pt x="2059" y="2347"/>
                  </a:lnTo>
                  <a:lnTo>
                    <a:pt x="2057" y="2347"/>
                  </a:lnTo>
                  <a:lnTo>
                    <a:pt x="2055" y="2345"/>
                  </a:lnTo>
                  <a:lnTo>
                    <a:pt x="2053" y="2343"/>
                  </a:lnTo>
                  <a:lnTo>
                    <a:pt x="2051" y="2343"/>
                  </a:lnTo>
                  <a:lnTo>
                    <a:pt x="2051" y="2341"/>
                  </a:lnTo>
                  <a:lnTo>
                    <a:pt x="2049" y="2341"/>
                  </a:lnTo>
                  <a:lnTo>
                    <a:pt x="2046" y="2339"/>
                  </a:lnTo>
                  <a:lnTo>
                    <a:pt x="2044" y="2339"/>
                  </a:lnTo>
                  <a:lnTo>
                    <a:pt x="2042" y="2337"/>
                  </a:lnTo>
                  <a:lnTo>
                    <a:pt x="2040" y="2337"/>
                  </a:lnTo>
                  <a:lnTo>
                    <a:pt x="2040" y="2335"/>
                  </a:lnTo>
                  <a:lnTo>
                    <a:pt x="2038" y="2335"/>
                  </a:lnTo>
                  <a:lnTo>
                    <a:pt x="2036" y="2335"/>
                  </a:lnTo>
                  <a:lnTo>
                    <a:pt x="2034" y="2333"/>
                  </a:lnTo>
                  <a:lnTo>
                    <a:pt x="2031" y="2333"/>
                  </a:lnTo>
                  <a:lnTo>
                    <a:pt x="2029" y="2333"/>
                  </a:lnTo>
                  <a:lnTo>
                    <a:pt x="2027" y="2333"/>
                  </a:lnTo>
                  <a:lnTo>
                    <a:pt x="2025" y="2333"/>
                  </a:lnTo>
                  <a:lnTo>
                    <a:pt x="2023" y="2333"/>
                  </a:lnTo>
                  <a:lnTo>
                    <a:pt x="2021" y="2333"/>
                  </a:lnTo>
                  <a:lnTo>
                    <a:pt x="2018" y="2333"/>
                  </a:lnTo>
                  <a:lnTo>
                    <a:pt x="2016" y="2333"/>
                  </a:lnTo>
                  <a:lnTo>
                    <a:pt x="2014" y="2333"/>
                  </a:lnTo>
                  <a:lnTo>
                    <a:pt x="2012" y="2333"/>
                  </a:lnTo>
                  <a:lnTo>
                    <a:pt x="2010" y="2333"/>
                  </a:lnTo>
                  <a:lnTo>
                    <a:pt x="2008" y="2333"/>
                  </a:lnTo>
                  <a:lnTo>
                    <a:pt x="2006" y="2333"/>
                  </a:lnTo>
                  <a:lnTo>
                    <a:pt x="2006" y="2335"/>
                  </a:lnTo>
                  <a:lnTo>
                    <a:pt x="2003" y="2337"/>
                  </a:lnTo>
                  <a:lnTo>
                    <a:pt x="2003" y="2335"/>
                  </a:lnTo>
                  <a:lnTo>
                    <a:pt x="2001" y="2333"/>
                  </a:lnTo>
                  <a:lnTo>
                    <a:pt x="1999" y="2333"/>
                  </a:lnTo>
                  <a:lnTo>
                    <a:pt x="1997" y="2331"/>
                  </a:lnTo>
                  <a:lnTo>
                    <a:pt x="1995" y="2329"/>
                  </a:lnTo>
                  <a:lnTo>
                    <a:pt x="1993" y="2327"/>
                  </a:lnTo>
                  <a:lnTo>
                    <a:pt x="1991" y="2327"/>
                  </a:lnTo>
                  <a:lnTo>
                    <a:pt x="1988" y="2325"/>
                  </a:lnTo>
                  <a:lnTo>
                    <a:pt x="1986" y="2325"/>
                  </a:lnTo>
                  <a:lnTo>
                    <a:pt x="1986" y="2323"/>
                  </a:lnTo>
                  <a:lnTo>
                    <a:pt x="1984" y="2323"/>
                  </a:lnTo>
                  <a:lnTo>
                    <a:pt x="1982" y="2321"/>
                  </a:lnTo>
                  <a:lnTo>
                    <a:pt x="1980" y="2321"/>
                  </a:lnTo>
                  <a:lnTo>
                    <a:pt x="1978" y="2320"/>
                  </a:lnTo>
                  <a:lnTo>
                    <a:pt x="1976" y="2320"/>
                  </a:lnTo>
                  <a:lnTo>
                    <a:pt x="1973" y="2320"/>
                  </a:lnTo>
                  <a:lnTo>
                    <a:pt x="1971" y="2318"/>
                  </a:lnTo>
                  <a:lnTo>
                    <a:pt x="1969" y="2320"/>
                  </a:lnTo>
                  <a:lnTo>
                    <a:pt x="1967" y="2320"/>
                  </a:lnTo>
                  <a:lnTo>
                    <a:pt x="1965" y="2320"/>
                  </a:lnTo>
                  <a:lnTo>
                    <a:pt x="1963" y="2320"/>
                  </a:lnTo>
                  <a:lnTo>
                    <a:pt x="1961" y="2321"/>
                  </a:lnTo>
                  <a:lnTo>
                    <a:pt x="1958" y="2323"/>
                  </a:lnTo>
                  <a:lnTo>
                    <a:pt x="1961" y="2323"/>
                  </a:lnTo>
                  <a:lnTo>
                    <a:pt x="1958" y="2323"/>
                  </a:lnTo>
                  <a:lnTo>
                    <a:pt x="1956" y="2323"/>
                  </a:lnTo>
                  <a:lnTo>
                    <a:pt x="1954" y="2321"/>
                  </a:lnTo>
                  <a:lnTo>
                    <a:pt x="1954" y="2320"/>
                  </a:lnTo>
                  <a:lnTo>
                    <a:pt x="1952" y="2318"/>
                  </a:lnTo>
                  <a:lnTo>
                    <a:pt x="1952" y="2316"/>
                  </a:lnTo>
                  <a:lnTo>
                    <a:pt x="1950" y="2314"/>
                  </a:lnTo>
                  <a:lnTo>
                    <a:pt x="1948" y="2312"/>
                  </a:lnTo>
                  <a:lnTo>
                    <a:pt x="1948" y="2310"/>
                  </a:lnTo>
                  <a:lnTo>
                    <a:pt x="1945" y="2308"/>
                  </a:lnTo>
                  <a:lnTo>
                    <a:pt x="1943" y="2308"/>
                  </a:lnTo>
                  <a:lnTo>
                    <a:pt x="1943" y="2306"/>
                  </a:lnTo>
                  <a:lnTo>
                    <a:pt x="1943" y="2304"/>
                  </a:lnTo>
                  <a:lnTo>
                    <a:pt x="1941" y="2302"/>
                  </a:lnTo>
                  <a:lnTo>
                    <a:pt x="1941" y="2300"/>
                  </a:lnTo>
                  <a:lnTo>
                    <a:pt x="1939" y="2300"/>
                  </a:lnTo>
                  <a:lnTo>
                    <a:pt x="1939" y="2298"/>
                  </a:lnTo>
                  <a:lnTo>
                    <a:pt x="1937" y="2296"/>
                  </a:lnTo>
                  <a:lnTo>
                    <a:pt x="1937" y="2294"/>
                  </a:lnTo>
                  <a:lnTo>
                    <a:pt x="1935" y="2294"/>
                  </a:lnTo>
                  <a:lnTo>
                    <a:pt x="1935" y="2292"/>
                  </a:lnTo>
                  <a:lnTo>
                    <a:pt x="1933" y="2290"/>
                  </a:lnTo>
                  <a:lnTo>
                    <a:pt x="1933" y="2288"/>
                  </a:lnTo>
                  <a:lnTo>
                    <a:pt x="1930" y="2288"/>
                  </a:lnTo>
                  <a:lnTo>
                    <a:pt x="1928" y="2286"/>
                  </a:lnTo>
                  <a:lnTo>
                    <a:pt x="1928" y="2284"/>
                  </a:lnTo>
                  <a:lnTo>
                    <a:pt x="1926" y="2282"/>
                  </a:lnTo>
                  <a:lnTo>
                    <a:pt x="1924" y="2280"/>
                  </a:lnTo>
                  <a:lnTo>
                    <a:pt x="1924" y="2278"/>
                  </a:lnTo>
                  <a:lnTo>
                    <a:pt x="1922" y="2278"/>
                  </a:lnTo>
                  <a:lnTo>
                    <a:pt x="1920" y="2276"/>
                  </a:lnTo>
                  <a:lnTo>
                    <a:pt x="1920" y="2274"/>
                  </a:lnTo>
                  <a:lnTo>
                    <a:pt x="1918" y="2274"/>
                  </a:lnTo>
                  <a:lnTo>
                    <a:pt x="1915" y="2272"/>
                  </a:lnTo>
                  <a:lnTo>
                    <a:pt x="1915" y="2270"/>
                  </a:lnTo>
                  <a:lnTo>
                    <a:pt x="1913" y="2270"/>
                  </a:lnTo>
                  <a:lnTo>
                    <a:pt x="1913" y="2268"/>
                  </a:lnTo>
                  <a:lnTo>
                    <a:pt x="1911" y="2266"/>
                  </a:lnTo>
                  <a:lnTo>
                    <a:pt x="1909" y="2264"/>
                  </a:lnTo>
                  <a:lnTo>
                    <a:pt x="1907" y="2262"/>
                  </a:lnTo>
                  <a:lnTo>
                    <a:pt x="1905" y="2260"/>
                  </a:lnTo>
                  <a:lnTo>
                    <a:pt x="1903" y="2258"/>
                  </a:lnTo>
                  <a:lnTo>
                    <a:pt x="1903" y="2256"/>
                  </a:lnTo>
                  <a:lnTo>
                    <a:pt x="1900" y="2256"/>
                  </a:lnTo>
                  <a:lnTo>
                    <a:pt x="1898" y="2254"/>
                  </a:lnTo>
                  <a:lnTo>
                    <a:pt x="1898" y="2252"/>
                  </a:lnTo>
                  <a:lnTo>
                    <a:pt x="1896" y="2252"/>
                  </a:lnTo>
                  <a:lnTo>
                    <a:pt x="1894" y="2250"/>
                  </a:lnTo>
                  <a:lnTo>
                    <a:pt x="1894" y="2248"/>
                  </a:lnTo>
                  <a:lnTo>
                    <a:pt x="1892" y="2248"/>
                  </a:lnTo>
                  <a:lnTo>
                    <a:pt x="1892" y="2246"/>
                  </a:lnTo>
                  <a:lnTo>
                    <a:pt x="1890" y="2244"/>
                  </a:lnTo>
                  <a:lnTo>
                    <a:pt x="1887" y="2244"/>
                  </a:lnTo>
                  <a:lnTo>
                    <a:pt x="1885" y="2242"/>
                  </a:lnTo>
                  <a:lnTo>
                    <a:pt x="1885" y="2240"/>
                  </a:lnTo>
                  <a:lnTo>
                    <a:pt x="1883" y="2240"/>
                  </a:lnTo>
                  <a:lnTo>
                    <a:pt x="1881" y="2238"/>
                  </a:lnTo>
                  <a:lnTo>
                    <a:pt x="1879" y="2236"/>
                  </a:lnTo>
                  <a:lnTo>
                    <a:pt x="1877" y="2234"/>
                  </a:lnTo>
                  <a:lnTo>
                    <a:pt x="1875" y="2232"/>
                  </a:lnTo>
                  <a:lnTo>
                    <a:pt x="1872" y="2230"/>
                  </a:lnTo>
                  <a:lnTo>
                    <a:pt x="1870" y="2230"/>
                  </a:lnTo>
                  <a:lnTo>
                    <a:pt x="1870" y="2228"/>
                  </a:lnTo>
                  <a:lnTo>
                    <a:pt x="1868" y="2228"/>
                  </a:lnTo>
                  <a:lnTo>
                    <a:pt x="1866" y="2226"/>
                  </a:lnTo>
                  <a:lnTo>
                    <a:pt x="1864" y="2226"/>
                  </a:lnTo>
                  <a:lnTo>
                    <a:pt x="1864" y="2224"/>
                  </a:lnTo>
                  <a:lnTo>
                    <a:pt x="1862" y="2224"/>
                  </a:lnTo>
                  <a:lnTo>
                    <a:pt x="1860" y="2222"/>
                  </a:lnTo>
                  <a:lnTo>
                    <a:pt x="1857" y="2222"/>
                  </a:lnTo>
                  <a:lnTo>
                    <a:pt x="1855" y="2220"/>
                  </a:lnTo>
                  <a:lnTo>
                    <a:pt x="1853" y="2218"/>
                  </a:lnTo>
                  <a:lnTo>
                    <a:pt x="1851" y="2218"/>
                  </a:lnTo>
                  <a:lnTo>
                    <a:pt x="1849" y="2218"/>
                  </a:lnTo>
                  <a:lnTo>
                    <a:pt x="1847" y="2216"/>
                  </a:lnTo>
                  <a:lnTo>
                    <a:pt x="1845" y="2216"/>
                  </a:lnTo>
                  <a:lnTo>
                    <a:pt x="1845" y="2214"/>
                  </a:lnTo>
                  <a:lnTo>
                    <a:pt x="1842" y="2214"/>
                  </a:lnTo>
                  <a:lnTo>
                    <a:pt x="1840" y="2214"/>
                  </a:lnTo>
                  <a:lnTo>
                    <a:pt x="1838" y="2212"/>
                  </a:lnTo>
                  <a:lnTo>
                    <a:pt x="1836" y="2212"/>
                  </a:lnTo>
                  <a:lnTo>
                    <a:pt x="1834" y="2210"/>
                  </a:lnTo>
                  <a:lnTo>
                    <a:pt x="1832" y="2210"/>
                  </a:lnTo>
                  <a:lnTo>
                    <a:pt x="1830" y="2208"/>
                  </a:lnTo>
                  <a:lnTo>
                    <a:pt x="1827" y="2208"/>
                  </a:lnTo>
                  <a:lnTo>
                    <a:pt x="1825" y="2208"/>
                  </a:lnTo>
                  <a:lnTo>
                    <a:pt x="1823" y="2208"/>
                  </a:lnTo>
                  <a:lnTo>
                    <a:pt x="1821" y="2208"/>
                  </a:lnTo>
                  <a:lnTo>
                    <a:pt x="1823" y="2206"/>
                  </a:lnTo>
                  <a:lnTo>
                    <a:pt x="1825" y="2206"/>
                  </a:lnTo>
                  <a:lnTo>
                    <a:pt x="1827" y="2206"/>
                  </a:lnTo>
                  <a:lnTo>
                    <a:pt x="1830" y="2204"/>
                  </a:lnTo>
                  <a:lnTo>
                    <a:pt x="1827" y="2204"/>
                  </a:lnTo>
                  <a:lnTo>
                    <a:pt x="1825" y="2206"/>
                  </a:lnTo>
                  <a:lnTo>
                    <a:pt x="1823" y="2206"/>
                  </a:lnTo>
                  <a:lnTo>
                    <a:pt x="1821" y="2206"/>
                  </a:lnTo>
                  <a:lnTo>
                    <a:pt x="1819" y="2206"/>
                  </a:lnTo>
                  <a:lnTo>
                    <a:pt x="1819" y="2204"/>
                  </a:lnTo>
                  <a:lnTo>
                    <a:pt x="1819" y="2202"/>
                  </a:lnTo>
                  <a:lnTo>
                    <a:pt x="1819" y="2200"/>
                  </a:lnTo>
                  <a:lnTo>
                    <a:pt x="1819" y="2198"/>
                  </a:lnTo>
                  <a:lnTo>
                    <a:pt x="1817" y="2196"/>
                  </a:lnTo>
                  <a:lnTo>
                    <a:pt x="1817" y="2194"/>
                  </a:lnTo>
                  <a:lnTo>
                    <a:pt x="1817" y="2192"/>
                  </a:lnTo>
                  <a:lnTo>
                    <a:pt x="1817" y="2190"/>
                  </a:lnTo>
                  <a:lnTo>
                    <a:pt x="1817" y="2188"/>
                  </a:lnTo>
                  <a:lnTo>
                    <a:pt x="1817" y="2186"/>
                  </a:lnTo>
                  <a:lnTo>
                    <a:pt x="1814" y="2184"/>
                  </a:lnTo>
                  <a:lnTo>
                    <a:pt x="1814" y="2182"/>
                  </a:lnTo>
                  <a:lnTo>
                    <a:pt x="1814" y="2180"/>
                  </a:lnTo>
                  <a:lnTo>
                    <a:pt x="1814" y="2178"/>
                  </a:lnTo>
                  <a:lnTo>
                    <a:pt x="1812" y="2176"/>
                  </a:lnTo>
                  <a:lnTo>
                    <a:pt x="1812" y="2174"/>
                  </a:lnTo>
                  <a:lnTo>
                    <a:pt x="1812" y="2172"/>
                  </a:lnTo>
                  <a:lnTo>
                    <a:pt x="1810" y="2170"/>
                  </a:lnTo>
                  <a:lnTo>
                    <a:pt x="1812" y="2172"/>
                  </a:lnTo>
                  <a:lnTo>
                    <a:pt x="1814" y="2174"/>
                  </a:lnTo>
                  <a:lnTo>
                    <a:pt x="1814" y="2176"/>
                  </a:lnTo>
                  <a:lnTo>
                    <a:pt x="1814" y="2174"/>
                  </a:lnTo>
                  <a:lnTo>
                    <a:pt x="1814" y="2172"/>
                  </a:lnTo>
                  <a:lnTo>
                    <a:pt x="1812" y="2172"/>
                  </a:lnTo>
                  <a:lnTo>
                    <a:pt x="1810" y="2170"/>
                  </a:lnTo>
                  <a:lnTo>
                    <a:pt x="1810" y="2168"/>
                  </a:lnTo>
                  <a:lnTo>
                    <a:pt x="1808" y="2168"/>
                  </a:lnTo>
                  <a:lnTo>
                    <a:pt x="1808" y="2166"/>
                  </a:lnTo>
                  <a:lnTo>
                    <a:pt x="1808" y="2164"/>
                  </a:lnTo>
                  <a:lnTo>
                    <a:pt x="1806" y="2162"/>
                  </a:lnTo>
                  <a:lnTo>
                    <a:pt x="1806" y="2160"/>
                  </a:lnTo>
                  <a:lnTo>
                    <a:pt x="1804" y="2158"/>
                  </a:lnTo>
                  <a:lnTo>
                    <a:pt x="1804" y="2156"/>
                  </a:lnTo>
                  <a:lnTo>
                    <a:pt x="1802" y="2154"/>
                  </a:lnTo>
                  <a:lnTo>
                    <a:pt x="1802" y="2152"/>
                  </a:lnTo>
                  <a:lnTo>
                    <a:pt x="1799" y="2150"/>
                  </a:lnTo>
                  <a:lnTo>
                    <a:pt x="1799" y="2148"/>
                  </a:lnTo>
                  <a:lnTo>
                    <a:pt x="1797" y="2148"/>
                  </a:lnTo>
                  <a:lnTo>
                    <a:pt x="1797" y="2146"/>
                  </a:lnTo>
                  <a:lnTo>
                    <a:pt x="1795" y="2144"/>
                  </a:lnTo>
                  <a:lnTo>
                    <a:pt x="1795" y="2142"/>
                  </a:lnTo>
                  <a:lnTo>
                    <a:pt x="1793" y="2142"/>
                  </a:lnTo>
                  <a:lnTo>
                    <a:pt x="1793" y="2140"/>
                  </a:lnTo>
                  <a:lnTo>
                    <a:pt x="1791" y="2138"/>
                  </a:lnTo>
                  <a:lnTo>
                    <a:pt x="1789" y="2136"/>
                  </a:lnTo>
                  <a:lnTo>
                    <a:pt x="1787" y="2134"/>
                  </a:lnTo>
                  <a:lnTo>
                    <a:pt x="1784" y="2134"/>
                  </a:lnTo>
                  <a:lnTo>
                    <a:pt x="1782" y="2132"/>
                  </a:lnTo>
                  <a:lnTo>
                    <a:pt x="1782" y="2130"/>
                  </a:lnTo>
                  <a:lnTo>
                    <a:pt x="1780" y="2130"/>
                  </a:lnTo>
                  <a:lnTo>
                    <a:pt x="1778" y="2130"/>
                  </a:lnTo>
                  <a:lnTo>
                    <a:pt x="1776" y="2128"/>
                  </a:lnTo>
                  <a:lnTo>
                    <a:pt x="1774" y="2128"/>
                  </a:lnTo>
                  <a:lnTo>
                    <a:pt x="1772" y="2128"/>
                  </a:lnTo>
                  <a:lnTo>
                    <a:pt x="1769" y="2126"/>
                  </a:lnTo>
                  <a:lnTo>
                    <a:pt x="1767" y="2124"/>
                  </a:lnTo>
                  <a:lnTo>
                    <a:pt x="1765" y="2122"/>
                  </a:lnTo>
                  <a:lnTo>
                    <a:pt x="1763" y="2122"/>
                  </a:lnTo>
                  <a:lnTo>
                    <a:pt x="1761" y="2122"/>
                  </a:lnTo>
                  <a:lnTo>
                    <a:pt x="1759" y="2120"/>
                  </a:lnTo>
                  <a:lnTo>
                    <a:pt x="1756" y="2120"/>
                  </a:lnTo>
                  <a:lnTo>
                    <a:pt x="1754" y="2118"/>
                  </a:lnTo>
                  <a:lnTo>
                    <a:pt x="1754" y="2116"/>
                  </a:lnTo>
                  <a:lnTo>
                    <a:pt x="1752" y="2114"/>
                  </a:lnTo>
                  <a:lnTo>
                    <a:pt x="1752" y="2112"/>
                  </a:lnTo>
                  <a:lnTo>
                    <a:pt x="1750" y="2112"/>
                  </a:lnTo>
                  <a:lnTo>
                    <a:pt x="1750" y="2110"/>
                  </a:lnTo>
                  <a:lnTo>
                    <a:pt x="1748" y="2108"/>
                  </a:lnTo>
                  <a:lnTo>
                    <a:pt x="1746" y="2108"/>
                  </a:lnTo>
                  <a:lnTo>
                    <a:pt x="1744" y="2106"/>
                  </a:lnTo>
                  <a:lnTo>
                    <a:pt x="1741" y="2106"/>
                  </a:lnTo>
                  <a:lnTo>
                    <a:pt x="1739" y="2106"/>
                  </a:lnTo>
                  <a:lnTo>
                    <a:pt x="1737" y="2104"/>
                  </a:lnTo>
                  <a:lnTo>
                    <a:pt x="1735" y="2104"/>
                  </a:lnTo>
                  <a:lnTo>
                    <a:pt x="1733" y="2104"/>
                  </a:lnTo>
                  <a:lnTo>
                    <a:pt x="1731" y="2102"/>
                  </a:lnTo>
                  <a:lnTo>
                    <a:pt x="1731" y="2100"/>
                  </a:lnTo>
                  <a:lnTo>
                    <a:pt x="1729" y="2098"/>
                  </a:lnTo>
                  <a:lnTo>
                    <a:pt x="1726" y="2096"/>
                  </a:lnTo>
                  <a:lnTo>
                    <a:pt x="1724" y="2094"/>
                  </a:lnTo>
                  <a:lnTo>
                    <a:pt x="1722" y="2094"/>
                  </a:lnTo>
                  <a:lnTo>
                    <a:pt x="1720" y="2094"/>
                  </a:lnTo>
                  <a:lnTo>
                    <a:pt x="1720" y="2092"/>
                  </a:lnTo>
                  <a:lnTo>
                    <a:pt x="1718" y="2092"/>
                  </a:lnTo>
                  <a:lnTo>
                    <a:pt x="1716" y="2090"/>
                  </a:lnTo>
                  <a:lnTo>
                    <a:pt x="1714" y="2090"/>
                  </a:lnTo>
                  <a:lnTo>
                    <a:pt x="1714" y="2088"/>
                  </a:lnTo>
                  <a:lnTo>
                    <a:pt x="1711" y="2088"/>
                  </a:lnTo>
                  <a:lnTo>
                    <a:pt x="1709" y="2086"/>
                  </a:lnTo>
                  <a:lnTo>
                    <a:pt x="1707" y="2086"/>
                  </a:lnTo>
                  <a:lnTo>
                    <a:pt x="1707" y="2088"/>
                  </a:lnTo>
                  <a:lnTo>
                    <a:pt x="1705" y="2086"/>
                  </a:lnTo>
                  <a:lnTo>
                    <a:pt x="1703" y="2088"/>
                  </a:lnTo>
                  <a:lnTo>
                    <a:pt x="1701" y="2088"/>
                  </a:lnTo>
                  <a:lnTo>
                    <a:pt x="1699" y="2088"/>
                  </a:lnTo>
                  <a:lnTo>
                    <a:pt x="1696" y="2088"/>
                  </a:lnTo>
                  <a:lnTo>
                    <a:pt x="1696" y="2090"/>
                  </a:lnTo>
                  <a:lnTo>
                    <a:pt x="1694" y="2090"/>
                  </a:lnTo>
                  <a:lnTo>
                    <a:pt x="1692" y="2090"/>
                  </a:lnTo>
                  <a:lnTo>
                    <a:pt x="1690" y="2090"/>
                  </a:lnTo>
                  <a:lnTo>
                    <a:pt x="1690" y="2092"/>
                  </a:lnTo>
                  <a:lnTo>
                    <a:pt x="1688" y="2092"/>
                  </a:lnTo>
                  <a:lnTo>
                    <a:pt x="1686" y="2092"/>
                  </a:lnTo>
                  <a:lnTo>
                    <a:pt x="1683" y="2090"/>
                  </a:lnTo>
                  <a:lnTo>
                    <a:pt x="1683" y="2088"/>
                  </a:lnTo>
                  <a:lnTo>
                    <a:pt x="1681" y="2086"/>
                  </a:lnTo>
                  <a:lnTo>
                    <a:pt x="1679" y="2084"/>
                  </a:lnTo>
                  <a:lnTo>
                    <a:pt x="1679" y="2082"/>
                  </a:lnTo>
                  <a:lnTo>
                    <a:pt x="1679" y="2080"/>
                  </a:lnTo>
                  <a:lnTo>
                    <a:pt x="1677" y="2078"/>
                  </a:lnTo>
                  <a:lnTo>
                    <a:pt x="1677" y="2076"/>
                  </a:lnTo>
                  <a:lnTo>
                    <a:pt x="1675" y="2076"/>
                  </a:lnTo>
                  <a:lnTo>
                    <a:pt x="1675" y="2074"/>
                  </a:lnTo>
                  <a:lnTo>
                    <a:pt x="1675" y="2072"/>
                  </a:lnTo>
                  <a:lnTo>
                    <a:pt x="1673" y="2070"/>
                  </a:lnTo>
                  <a:lnTo>
                    <a:pt x="1673" y="2068"/>
                  </a:lnTo>
                  <a:lnTo>
                    <a:pt x="1671" y="2068"/>
                  </a:lnTo>
                  <a:lnTo>
                    <a:pt x="1668" y="2068"/>
                  </a:lnTo>
                  <a:lnTo>
                    <a:pt x="1666" y="2066"/>
                  </a:lnTo>
                  <a:lnTo>
                    <a:pt x="1668" y="2068"/>
                  </a:lnTo>
                  <a:lnTo>
                    <a:pt x="1668" y="2066"/>
                  </a:lnTo>
                  <a:lnTo>
                    <a:pt x="1666" y="2066"/>
                  </a:lnTo>
                  <a:lnTo>
                    <a:pt x="1666" y="2064"/>
                  </a:lnTo>
                  <a:lnTo>
                    <a:pt x="1666" y="2062"/>
                  </a:lnTo>
                  <a:lnTo>
                    <a:pt x="1666" y="2060"/>
                  </a:lnTo>
                  <a:lnTo>
                    <a:pt x="1664" y="2060"/>
                  </a:lnTo>
                  <a:lnTo>
                    <a:pt x="1664" y="2058"/>
                  </a:lnTo>
                  <a:lnTo>
                    <a:pt x="1662" y="2058"/>
                  </a:lnTo>
                  <a:lnTo>
                    <a:pt x="1662" y="2056"/>
                  </a:lnTo>
                  <a:lnTo>
                    <a:pt x="1660" y="2054"/>
                  </a:lnTo>
                  <a:lnTo>
                    <a:pt x="1658" y="2054"/>
                  </a:lnTo>
                  <a:lnTo>
                    <a:pt x="1658" y="2052"/>
                  </a:lnTo>
                  <a:lnTo>
                    <a:pt x="1656" y="2050"/>
                  </a:lnTo>
                  <a:lnTo>
                    <a:pt x="1653" y="2048"/>
                  </a:lnTo>
                  <a:lnTo>
                    <a:pt x="1653" y="2046"/>
                  </a:lnTo>
                  <a:lnTo>
                    <a:pt x="1653" y="2044"/>
                  </a:lnTo>
                  <a:lnTo>
                    <a:pt x="1651" y="2042"/>
                  </a:lnTo>
                  <a:lnTo>
                    <a:pt x="1649" y="2040"/>
                  </a:lnTo>
                  <a:lnTo>
                    <a:pt x="1649" y="2038"/>
                  </a:lnTo>
                  <a:lnTo>
                    <a:pt x="1651" y="2036"/>
                  </a:lnTo>
                  <a:lnTo>
                    <a:pt x="1651" y="2034"/>
                  </a:lnTo>
                  <a:lnTo>
                    <a:pt x="1649" y="2032"/>
                  </a:lnTo>
                  <a:lnTo>
                    <a:pt x="1647" y="2030"/>
                  </a:lnTo>
                  <a:lnTo>
                    <a:pt x="1645" y="2028"/>
                  </a:lnTo>
                  <a:lnTo>
                    <a:pt x="1645" y="2026"/>
                  </a:lnTo>
                  <a:lnTo>
                    <a:pt x="1643" y="2024"/>
                  </a:lnTo>
                  <a:lnTo>
                    <a:pt x="1643" y="2022"/>
                  </a:lnTo>
                  <a:lnTo>
                    <a:pt x="1641" y="2020"/>
                  </a:lnTo>
                  <a:lnTo>
                    <a:pt x="1641" y="2018"/>
                  </a:lnTo>
                  <a:lnTo>
                    <a:pt x="1641" y="2016"/>
                  </a:lnTo>
                  <a:lnTo>
                    <a:pt x="1641" y="2014"/>
                  </a:lnTo>
                  <a:lnTo>
                    <a:pt x="1638" y="2014"/>
                  </a:lnTo>
                  <a:lnTo>
                    <a:pt x="1638" y="2012"/>
                  </a:lnTo>
                  <a:lnTo>
                    <a:pt x="1636" y="2010"/>
                  </a:lnTo>
                  <a:lnTo>
                    <a:pt x="1636" y="2008"/>
                  </a:lnTo>
                  <a:lnTo>
                    <a:pt x="1634" y="2006"/>
                  </a:lnTo>
                  <a:lnTo>
                    <a:pt x="1632" y="2006"/>
                  </a:lnTo>
                  <a:lnTo>
                    <a:pt x="1632" y="2004"/>
                  </a:lnTo>
                  <a:lnTo>
                    <a:pt x="1630" y="2004"/>
                  </a:lnTo>
                  <a:lnTo>
                    <a:pt x="1630" y="2002"/>
                  </a:lnTo>
                  <a:lnTo>
                    <a:pt x="1628" y="2000"/>
                  </a:lnTo>
                  <a:lnTo>
                    <a:pt x="1628" y="1998"/>
                  </a:lnTo>
                  <a:lnTo>
                    <a:pt x="1625" y="1996"/>
                  </a:lnTo>
                  <a:lnTo>
                    <a:pt x="1623" y="1994"/>
                  </a:lnTo>
                  <a:lnTo>
                    <a:pt x="1623" y="1992"/>
                  </a:lnTo>
                  <a:lnTo>
                    <a:pt x="1621" y="1990"/>
                  </a:lnTo>
                  <a:lnTo>
                    <a:pt x="1619" y="1990"/>
                  </a:lnTo>
                  <a:lnTo>
                    <a:pt x="1619" y="1988"/>
                  </a:lnTo>
                  <a:lnTo>
                    <a:pt x="1617" y="1986"/>
                  </a:lnTo>
                  <a:lnTo>
                    <a:pt x="1615" y="1984"/>
                  </a:lnTo>
                  <a:lnTo>
                    <a:pt x="1613" y="1984"/>
                  </a:lnTo>
                  <a:lnTo>
                    <a:pt x="1610" y="1982"/>
                  </a:lnTo>
                  <a:lnTo>
                    <a:pt x="1610" y="1980"/>
                  </a:lnTo>
                  <a:lnTo>
                    <a:pt x="1608" y="1980"/>
                  </a:lnTo>
                  <a:lnTo>
                    <a:pt x="1606" y="1980"/>
                  </a:lnTo>
                  <a:lnTo>
                    <a:pt x="1604" y="1978"/>
                  </a:lnTo>
                  <a:lnTo>
                    <a:pt x="1602" y="1978"/>
                  </a:lnTo>
                  <a:lnTo>
                    <a:pt x="1602" y="1976"/>
                  </a:lnTo>
                  <a:lnTo>
                    <a:pt x="1600" y="1974"/>
                  </a:lnTo>
                  <a:lnTo>
                    <a:pt x="1598" y="1974"/>
                  </a:lnTo>
                  <a:lnTo>
                    <a:pt x="1598" y="1972"/>
                  </a:lnTo>
                  <a:lnTo>
                    <a:pt x="1595" y="1972"/>
                  </a:lnTo>
                  <a:lnTo>
                    <a:pt x="1593" y="1970"/>
                  </a:lnTo>
                  <a:lnTo>
                    <a:pt x="1591" y="1970"/>
                  </a:lnTo>
                  <a:lnTo>
                    <a:pt x="1591" y="1968"/>
                  </a:lnTo>
                  <a:lnTo>
                    <a:pt x="1589" y="1966"/>
                  </a:lnTo>
                  <a:lnTo>
                    <a:pt x="1587" y="1966"/>
                  </a:lnTo>
                  <a:lnTo>
                    <a:pt x="1585" y="1966"/>
                  </a:lnTo>
                  <a:lnTo>
                    <a:pt x="1583" y="1964"/>
                  </a:lnTo>
                  <a:lnTo>
                    <a:pt x="1580" y="1963"/>
                  </a:lnTo>
                  <a:lnTo>
                    <a:pt x="1578" y="1963"/>
                  </a:lnTo>
                  <a:lnTo>
                    <a:pt x="1576" y="1963"/>
                  </a:lnTo>
                  <a:lnTo>
                    <a:pt x="1574" y="1961"/>
                  </a:lnTo>
                  <a:lnTo>
                    <a:pt x="1572" y="1961"/>
                  </a:lnTo>
                  <a:lnTo>
                    <a:pt x="1572" y="1959"/>
                  </a:lnTo>
                  <a:lnTo>
                    <a:pt x="1570" y="1959"/>
                  </a:lnTo>
                  <a:lnTo>
                    <a:pt x="1568" y="1959"/>
                  </a:lnTo>
                  <a:lnTo>
                    <a:pt x="1565" y="1957"/>
                  </a:lnTo>
                  <a:lnTo>
                    <a:pt x="1563" y="1957"/>
                  </a:lnTo>
                  <a:lnTo>
                    <a:pt x="1561" y="1955"/>
                  </a:lnTo>
                  <a:lnTo>
                    <a:pt x="1559" y="1955"/>
                  </a:lnTo>
                  <a:lnTo>
                    <a:pt x="1557" y="1953"/>
                  </a:lnTo>
                  <a:lnTo>
                    <a:pt x="1552" y="1953"/>
                  </a:lnTo>
                  <a:lnTo>
                    <a:pt x="1550" y="1951"/>
                  </a:lnTo>
                  <a:lnTo>
                    <a:pt x="1548" y="1951"/>
                  </a:lnTo>
                  <a:lnTo>
                    <a:pt x="1546" y="1951"/>
                  </a:lnTo>
                  <a:lnTo>
                    <a:pt x="1544" y="1949"/>
                  </a:lnTo>
                  <a:lnTo>
                    <a:pt x="1542" y="1949"/>
                  </a:lnTo>
                  <a:lnTo>
                    <a:pt x="1540" y="1949"/>
                  </a:lnTo>
                  <a:lnTo>
                    <a:pt x="1537" y="1947"/>
                  </a:lnTo>
                  <a:lnTo>
                    <a:pt x="1535" y="1947"/>
                  </a:lnTo>
                  <a:lnTo>
                    <a:pt x="1533" y="1947"/>
                  </a:lnTo>
                  <a:lnTo>
                    <a:pt x="1531" y="1947"/>
                  </a:lnTo>
                  <a:lnTo>
                    <a:pt x="1531" y="1945"/>
                  </a:lnTo>
                  <a:lnTo>
                    <a:pt x="1529" y="1945"/>
                  </a:lnTo>
                  <a:lnTo>
                    <a:pt x="1527" y="1945"/>
                  </a:lnTo>
                  <a:lnTo>
                    <a:pt x="1525" y="1945"/>
                  </a:lnTo>
                  <a:lnTo>
                    <a:pt x="1522" y="1945"/>
                  </a:lnTo>
                  <a:lnTo>
                    <a:pt x="1520" y="1943"/>
                  </a:lnTo>
                  <a:lnTo>
                    <a:pt x="1518" y="1943"/>
                  </a:lnTo>
                  <a:lnTo>
                    <a:pt x="1516" y="1943"/>
                  </a:lnTo>
                  <a:lnTo>
                    <a:pt x="1514" y="1943"/>
                  </a:lnTo>
                  <a:lnTo>
                    <a:pt x="1512" y="1943"/>
                  </a:lnTo>
                  <a:lnTo>
                    <a:pt x="1510" y="1943"/>
                  </a:lnTo>
                  <a:lnTo>
                    <a:pt x="1507" y="1943"/>
                  </a:lnTo>
                  <a:lnTo>
                    <a:pt x="1507" y="1941"/>
                  </a:lnTo>
                  <a:lnTo>
                    <a:pt x="1505" y="1941"/>
                  </a:lnTo>
                  <a:lnTo>
                    <a:pt x="1503" y="1941"/>
                  </a:lnTo>
                  <a:lnTo>
                    <a:pt x="1501" y="1941"/>
                  </a:lnTo>
                  <a:lnTo>
                    <a:pt x="1499" y="1943"/>
                  </a:lnTo>
                  <a:lnTo>
                    <a:pt x="1499" y="1941"/>
                  </a:lnTo>
                  <a:lnTo>
                    <a:pt x="1497" y="1941"/>
                  </a:lnTo>
                  <a:lnTo>
                    <a:pt x="1497" y="1939"/>
                  </a:lnTo>
                  <a:lnTo>
                    <a:pt x="1497" y="1937"/>
                  </a:lnTo>
                  <a:lnTo>
                    <a:pt x="1494" y="1937"/>
                  </a:lnTo>
                  <a:lnTo>
                    <a:pt x="1492" y="1937"/>
                  </a:lnTo>
                  <a:lnTo>
                    <a:pt x="1490" y="1937"/>
                  </a:lnTo>
                  <a:lnTo>
                    <a:pt x="1488" y="1937"/>
                  </a:lnTo>
                  <a:lnTo>
                    <a:pt x="1486" y="1937"/>
                  </a:lnTo>
                  <a:lnTo>
                    <a:pt x="1484" y="1937"/>
                  </a:lnTo>
                  <a:lnTo>
                    <a:pt x="1482" y="1937"/>
                  </a:lnTo>
                  <a:lnTo>
                    <a:pt x="1479" y="1939"/>
                  </a:lnTo>
                  <a:lnTo>
                    <a:pt x="1477" y="1939"/>
                  </a:lnTo>
                  <a:lnTo>
                    <a:pt x="1475" y="1941"/>
                  </a:lnTo>
                  <a:lnTo>
                    <a:pt x="1473" y="1941"/>
                  </a:lnTo>
                  <a:lnTo>
                    <a:pt x="1473" y="1945"/>
                  </a:lnTo>
                  <a:lnTo>
                    <a:pt x="1473" y="1947"/>
                  </a:lnTo>
                  <a:lnTo>
                    <a:pt x="1473" y="1949"/>
                  </a:lnTo>
                  <a:lnTo>
                    <a:pt x="1475" y="1951"/>
                  </a:lnTo>
                  <a:lnTo>
                    <a:pt x="1473" y="1951"/>
                  </a:lnTo>
                  <a:lnTo>
                    <a:pt x="1471" y="1951"/>
                  </a:lnTo>
                  <a:lnTo>
                    <a:pt x="1471" y="1953"/>
                  </a:lnTo>
                  <a:lnTo>
                    <a:pt x="1469" y="1953"/>
                  </a:lnTo>
                  <a:lnTo>
                    <a:pt x="1467" y="1955"/>
                  </a:lnTo>
                  <a:lnTo>
                    <a:pt x="1467" y="1957"/>
                  </a:lnTo>
                  <a:lnTo>
                    <a:pt x="1467" y="1959"/>
                  </a:lnTo>
                  <a:lnTo>
                    <a:pt x="1467" y="1961"/>
                  </a:lnTo>
                  <a:lnTo>
                    <a:pt x="1464" y="1961"/>
                  </a:lnTo>
                  <a:lnTo>
                    <a:pt x="1464" y="1959"/>
                  </a:lnTo>
                  <a:lnTo>
                    <a:pt x="1462" y="1959"/>
                  </a:lnTo>
                  <a:lnTo>
                    <a:pt x="1460" y="1959"/>
                  </a:lnTo>
                  <a:lnTo>
                    <a:pt x="1458" y="1959"/>
                  </a:lnTo>
                  <a:lnTo>
                    <a:pt x="1458" y="1961"/>
                  </a:lnTo>
                  <a:lnTo>
                    <a:pt x="1456" y="1961"/>
                  </a:lnTo>
                  <a:lnTo>
                    <a:pt x="1454" y="1961"/>
                  </a:lnTo>
                  <a:lnTo>
                    <a:pt x="1454" y="1959"/>
                  </a:lnTo>
                  <a:lnTo>
                    <a:pt x="1454" y="1957"/>
                  </a:lnTo>
                  <a:lnTo>
                    <a:pt x="1452" y="1957"/>
                  </a:lnTo>
                  <a:lnTo>
                    <a:pt x="1452" y="1955"/>
                  </a:lnTo>
                  <a:lnTo>
                    <a:pt x="1449" y="1955"/>
                  </a:lnTo>
                  <a:lnTo>
                    <a:pt x="1447" y="1955"/>
                  </a:lnTo>
                  <a:lnTo>
                    <a:pt x="1447" y="1953"/>
                  </a:lnTo>
                  <a:lnTo>
                    <a:pt x="1445" y="1951"/>
                  </a:lnTo>
                  <a:lnTo>
                    <a:pt x="1443" y="1951"/>
                  </a:lnTo>
                  <a:lnTo>
                    <a:pt x="1441" y="1951"/>
                  </a:lnTo>
                  <a:lnTo>
                    <a:pt x="1439" y="1949"/>
                  </a:lnTo>
                  <a:lnTo>
                    <a:pt x="1436" y="1949"/>
                  </a:lnTo>
                  <a:lnTo>
                    <a:pt x="1436" y="1947"/>
                  </a:lnTo>
                  <a:lnTo>
                    <a:pt x="1436" y="1945"/>
                  </a:lnTo>
                  <a:lnTo>
                    <a:pt x="1434" y="1945"/>
                  </a:lnTo>
                  <a:lnTo>
                    <a:pt x="1434" y="1943"/>
                  </a:lnTo>
                  <a:lnTo>
                    <a:pt x="1434" y="1941"/>
                  </a:lnTo>
                  <a:lnTo>
                    <a:pt x="1434" y="1939"/>
                  </a:lnTo>
                  <a:lnTo>
                    <a:pt x="1432" y="1939"/>
                  </a:lnTo>
                  <a:lnTo>
                    <a:pt x="1434" y="1937"/>
                  </a:lnTo>
                  <a:lnTo>
                    <a:pt x="1432" y="1935"/>
                  </a:lnTo>
                  <a:lnTo>
                    <a:pt x="1434" y="1933"/>
                  </a:lnTo>
                  <a:lnTo>
                    <a:pt x="1436" y="1933"/>
                  </a:lnTo>
                  <a:lnTo>
                    <a:pt x="1436" y="1931"/>
                  </a:lnTo>
                  <a:lnTo>
                    <a:pt x="1436" y="1929"/>
                  </a:lnTo>
                  <a:lnTo>
                    <a:pt x="1439" y="1929"/>
                  </a:lnTo>
                  <a:lnTo>
                    <a:pt x="1439" y="1927"/>
                  </a:lnTo>
                  <a:lnTo>
                    <a:pt x="1441" y="1927"/>
                  </a:lnTo>
                  <a:lnTo>
                    <a:pt x="1443" y="1929"/>
                  </a:lnTo>
                  <a:lnTo>
                    <a:pt x="1443" y="1931"/>
                  </a:lnTo>
                  <a:lnTo>
                    <a:pt x="1445" y="1931"/>
                  </a:lnTo>
                  <a:lnTo>
                    <a:pt x="1447" y="1929"/>
                  </a:lnTo>
                  <a:lnTo>
                    <a:pt x="1449" y="1931"/>
                  </a:lnTo>
                  <a:lnTo>
                    <a:pt x="1452" y="1931"/>
                  </a:lnTo>
                  <a:lnTo>
                    <a:pt x="1454" y="1931"/>
                  </a:lnTo>
                  <a:lnTo>
                    <a:pt x="1456" y="1931"/>
                  </a:lnTo>
                  <a:lnTo>
                    <a:pt x="1458" y="1931"/>
                  </a:lnTo>
                  <a:lnTo>
                    <a:pt x="1460" y="1929"/>
                  </a:lnTo>
                  <a:lnTo>
                    <a:pt x="1460" y="1927"/>
                  </a:lnTo>
                  <a:lnTo>
                    <a:pt x="1462" y="1925"/>
                  </a:lnTo>
                  <a:lnTo>
                    <a:pt x="1462" y="1923"/>
                  </a:lnTo>
                  <a:lnTo>
                    <a:pt x="1464" y="1921"/>
                  </a:lnTo>
                  <a:lnTo>
                    <a:pt x="1464" y="1919"/>
                  </a:lnTo>
                  <a:lnTo>
                    <a:pt x="1464" y="1917"/>
                  </a:lnTo>
                  <a:lnTo>
                    <a:pt x="1464" y="1915"/>
                  </a:lnTo>
                  <a:lnTo>
                    <a:pt x="1467" y="1913"/>
                  </a:lnTo>
                  <a:lnTo>
                    <a:pt x="1467" y="1911"/>
                  </a:lnTo>
                  <a:lnTo>
                    <a:pt x="1467" y="1909"/>
                  </a:lnTo>
                  <a:lnTo>
                    <a:pt x="1467" y="1907"/>
                  </a:lnTo>
                  <a:lnTo>
                    <a:pt x="1467" y="1905"/>
                  </a:lnTo>
                  <a:lnTo>
                    <a:pt x="1467" y="1903"/>
                  </a:lnTo>
                  <a:lnTo>
                    <a:pt x="1467" y="1901"/>
                  </a:lnTo>
                  <a:lnTo>
                    <a:pt x="1467" y="1899"/>
                  </a:lnTo>
                  <a:lnTo>
                    <a:pt x="1467" y="1897"/>
                  </a:lnTo>
                  <a:lnTo>
                    <a:pt x="1464" y="1895"/>
                  </a:lnTo>
                  <a:lnTo>
                    <a:pt x="1464" y="1893"/>
                  </a:lnTo>
                  <a:lnTo>
                    <a:pt x="1464" y="1891"/>
                  </a:lnTo>
                  <a:lnTo>
                    <a:pt x="1462" y="1891"/>
                  </a:lnTo>
                  <a:lnTo>
                    <a:pt x="1462" y="1889"/>
                  </a:lnTo>
                  <a:lnTo>
                    <a:pt x="1460" y="1887"/>
                  </a:lnTo>
                  <a:lnTo>
                    <a:pt x="1460" y="1885"/>
                  </a:lnTo>
                  <a:lnTo>
                    <a:pt x="1458" y="1883"/>
                  </a:lnTo>
                  <a:lnTo>
                    <a:pt x="1456" y="1883"/>
                  </a:lnTo>
                  <a:lnTo>
                    <a:pt x="1456" y="1881"/>
                  </a:lnTo>
                  <a:lnTo>
                    <a:pt x="1454" y="1879"/>
                  </a:lnTo>
                  <a:lnTo>
                    <a:pt x="1454" y="1877"/>
                  </a:lnTo>
                  <a:lnTo>
                    <a:pt x="1452" y="1879"/>
                  </a:lnTo>
                  <a:lnTo>
                    <a:pt x="1449" y="1879"/>
                  </a:lnTo>
                  <a:lnTo>
                    <a:pt x="1447" y="1881"/>
                  </a:lnTo>
                  <a:lnTo>
                    <a:pt x="1447" y="1883"/>
                  </a:lnTo>
                  <a:lnTo>
                    <a:pt x="1445" y="1883"/>
                  </a:lnTo>
                  <a:lnTo>
                    <a:pt x="1445" y="1881"/>
                  </a:lnTo>
                  <a:lnTo>
                    <a:pt x="1443" y="1881"/>
                  </a:lnTo>
                  <a:lnTo>
                    <a:pt x="1443" y="1879"/>
                  </a:lnTo>
                  <a:lnTo>
                    <a:pt x="1441" y="1877"/>
                  </a:lnTo>
                  <a:lnTo>
                    <a:pt x="1441" y="1875"/>
                  </a:lnTo>
                  <a:lnTo>
                    <a:pt x="1439" y="1875"/>
                  </a:lnTo>
                  <a:lnTo>
                    <a:pt x="1439" y="1873"/>
                  </a:lnTo>
                  <a:lnTo>
                    <a:pt x="1436" y="1871"/>
                  </a:lnTo>
                  <a:lnTo>
                    <a:pt x="1439" y="1869"/>
                  </a:lnTo>
                  <a:lnTo>
                    <a:pt x="1436" y="1867"/>
                  </a:lnTo>
                  <a:lnTo>
                    <a:pt x="1436" y="1865"/>
                  </a:lnTo>
                  <a:lnTo>
                    <a:pt x="1436" y="1863"/>
                  </a:lnTo>
                  <a:lnTo>
                    <a:pt x="1434" y="1861"/>
                  </a:lnTo>
                  <a:lnTo>
                    <a:pt x="1432" y="1861"/>
                  </a:lnTo>
                  <a:lnTo>
                    <a:pt x="1430" y="1859"/>
                  </a:lnTo>
                  <a:lnTo>
                    <a:pt x="1430" y="1857"/>
                  </a:lnTo>
                  <a:lnTo>
                    <a:pt x="1430" y="1855"/>
                  </a:lnTo>
                  <a:lnTo>
                    <a:pt x="1430" y="1853"/>
                  </a:lnTo>
                  <a:lnTo>
                    <a:pt x="1430" y="1851"/>
                  </a:lnTo>
                  <a:lnTo>
                    <a:pt x="1428" y="1851"/>
                  </a:lnTo>
                  <a:lnTo>
                    <a:pt x="1426" y="1849"/>
                  </a:lnTo>
                  <a:lnTo>
                    <a:pt x="1424" y="1849"/>
                  </a:lnTo>
                  <a:lnTo>
                    <a:pt x="1424" y="1847"/>
                  </a:lnTo>
                  <a:lnTo>
                    <a:pt x="1421" y="1847"/>
                  </a:lnTo>
                  <a:lnTo>
                    <a:pt x="1419" y="1845"/>
                  </a:lnTo>
                  <a:lnTo>
                    <a:pt x="1417" y="1845"/>
                  </a:lnTo>
                  <a:lnTo>
                    <a:pt x="1415" y="1845"/>
                  </a:lnTo>
                  <a:lnTo>
                    <a:pt x="1413" y="1845"/>
                  </a:lnTo>
                  <a:lnTo>
                    <a:pt x="1411" y="1843"/>
                  </a:lnTo>
                  <a:lnTo>
                    <a:pt x="1409" y="1843"/>
                  </a:lnTo>
                  <a:lnTo>
                    <a:pt x="1406" y="1843"/>
                  </a:lnTo>
                  <a:lnTo>
                    <a:pt x="1404" y="1841"/>
                  </a:lnTo>
                  <a:lnTo>
                    <a:pt x="1402" y="1839"/>
                  </a:lnTo>
                  <a:lnTo>
                    <a:pt x="1404" y="1837"/>
                  </a:lnTo>
                  <a:lnTo>
                    <a:pt x="1402" y="1835"/>
                  </a:lnTo>
                  <a:lnTo>
                    <a:pt x="1402" y="1833"/>
                  </a:lnTo>
                  <a:lnTo>
                    <a:pt x="1402" y="1831"/>
                  </a:lnTo>
                  <a:lnTo>
                    <a:pt x="1402" y="1829"/>
                  </a:lnTo>
                  <a:lnTo>
                    <a:pt x="1400" y="1827"/>
                  </a:lnTo>
                  <a:lnTo>
                    <a:pt x="1400" y="1825"/>
                  </a:lnTo>
                  <a:lnTo>
                    <a:pt x="1398" y="1823"/>
                  </a:lnTo>
                  <a:lnTo>
                    <a:pt x="1398" y="1821"/>
                  </a:lnTo>
                  <a:lnTo>
                    <a:pt x="1398" y="1819"/>
                  </a:lnTo>
                  <a:lnTo>
                    <a:pt x="1396" y="1817"/>
                  </a:lnTo>
                  <a:lnTo>
                    <a:pt x="1394" y="1815"/>
                  </a:lnTo>
                  <a:lnTo>
                    <a:pt x="1391" y="1813"/>
                  </a:lnTo>
                  <a:lnTo>
                    <a:pt x="1389" y="1811"/>
                  </a:lnTo>
                  <a:lnTo>
                    <a:pt x="1387" y="1809"/>
                  </a:lnTo>
                  <a:lnTo>
                    <a:pt x="1385" y="1807"/>
                  </a:lnTo>
                  <a:lnTo>
                    <a:pt x="1383" y="1807"/>
                  </a:lnTo>
                  <a:lnTo>
                    <a:pt x="1381" y="1805"/>
                  </a:lnTo>
                  <a:lnTo>
                    <a:pt x="1379" y="1805"/>
                  </a:lnTo>
                  <a:lnTo>
                    <a:pt x="1379" y="1803"/>
                  </a:lnTo>
                  <a:lnTo>
                    <a:pt x="1376" y="1803"/>
                  </a:lnTo>
                  <a:lnTo>
                    <a:pt x="1374" y="1803"/>
                  </a:lnTo>
                  <a:lnTo>
                    <a:pt x="1372" y="1801"/>
                  </a:lnTo>
                  <a:lnTo>
                    <a:pt x="1370" y="1801"/>
                  </a:lnTo>
                  <a:lnTo>
                    <a:pt x="1368" y="1801"/>
                  </a:lnTo>
                  <a:lnTo>
                    <a:pt x="1366" y="1799"/>
                  </a:lnTo>
                  <a:lnTo>
                    <a:pt x="1363" y="1799"/>
                  </a:lnTo>
                  <a:lnTo>
                    <a:pt x="1363" y="1797"/>
                  </a:lnTo>
                  <a:lnTo>
                    <a:pt x="1361" y="1799"/>
                  </a:lnTo>
                  <a:lnTo>
                    <a:pt x="1359" y="1797"/>
                  </a:lnTo>
                  <a:lnTo>
                    <a:pt x="1357" y="1797"/>
                  </a:lnTo>
                  <a:lnTo>
                    <a:pt x="1355" y="1797"/>
                  </a:lnTo>
                  <a:lnTo>
                    <a:pt x="1353" y="1795"/>
                  </a:lnTo>
                  <a:lnTo>
                    <a:pt x="1351" y="1795"/>
                  </a:lnTo>
                  <a:lnTo>
                    <a:pt x="1348" y="1795"/>
                  </a:lnTo>
                  <a:lnTo>
                    <a:pt x="1346" y="1795"/>
                  </a:lnTo>
                  <a:lnTo>
                    <a:pt x="1344" y="1795"/>
                  </a:lnTo>
                  <a:lnTo>
                    <a:pt x="1342" y="1793"/>
                  </a:lnTo>
                  <a:lnTo>
                    <a:pt x="1340" y="1793"/>
                  </a:lnTo>
                  <a:lnTo>
                    <a:pt x="1338" y="1793"/>
                  </a:lnTo>
                  <a:lnTo>
                    <a:pt x="1336" y="1793"/>
                  </a:lnTo>
                  <a:lnTo>
                    <a:pt x="1333" y="1793"/>
                  </a:lnTo>
                  <a:lnTo>
                    <a:pt x="1331" y="1795"/>
                  </a:lnTo>
                  <a:lnTo>
                    <a:pt x="1329" y="1793"/>
                  </a:lnTo>
                  <a:lnTo>
                    <a:pt x="1327" y="1791"/>
                  </a:lnTo>
                  <a:lnTo>
                    <a:pt x="1325" y="1789"/>
                  </a:lnTo>
                  <a:lnTo>
                    <a:pt x="1323" y="1789"/>
                  </a:lnTo>
                  <a:lnTo>
                    <a:pt x="1321" y="1787"/>
                  </a:lnTo>
                  <a:lnTo>
                    <a:pt x="1318" y="1785"/>
                  </a:lnTo>
                  <a:lnTo>
                    <a:pt x="1316" y="1785"/>
                  </a:lnTo>
                  <a:lnTo>
                    <a:pt x="1314" y="1783"/>
                  </a:lnTo>
                  <a:lnTo>
                    <a:pt x="1312" y="1783"/>
                  </a:lnTo>
                  <a:lnTo>
                    <a:pt x="1312" y="1781"/>
                  </a:lnTo>
                  <a:lnTo>
                    <a:pt x="1314" y="1779"/>
                  </a:lnTo>
                  <a:lnTo>
                    <a:pt x="1312" y="1781"/>
                  </a:lnTo>
                  <a:lnTo>
                    <a:pt x="1314" y="1781"/>
                  </a:lnTo>
                  <a:lnTo>
                    <a:pt x="1314" y="1779"/>
                  </a:lnTo>
                  <a:lnTo>
                    <a:pt x="1316" y="1779"/>
                  </a:lnTo>
                  <a:lnTo>
                    <a:pt x="1316" y="1781"/>
                  </a:lnTo>
                  <a:lnTo>
                    <a:pt x="1318" y="1781"/>
                  </a:lnTo>
                  <a:lnTo>
                    <a:pt x="1321" y="1779"/>
                  </a:lnTo>
                  <a:lnTo>
                    <a:pt x="1323" y="1779"/>
                  </a:lnTo>
                  <a:lnTo>
                    <a:pt x="1323" y="1777"/>
                  </a:lnTo>
                  <a:lnTo>
                    <a:pt x="1325" y="1775"/>
                  </a:lnTo>
                  <a:lnTo>
                    <a:pt x="1325" y="1773"/>
                  </a:lnTo>
                  <a:lnTo>
                    <a:pt x="1325" y="1771"/>
                  </a:lnTo>
                  <a:lnTo>
                    <a:pt x="1325" y="1769"/>
                  </a:lnTo>
                  <a:lnTo>
                    <a:pt x="1327" y="1767"/>
                  </a:lnTo>
                  <a:lnTo>
                    <a:pt x="1327" y="1765"/>
                  </a:lnTo>
                  <a:lnTo>
                    <a:pt x="1327" y="1763"/>
                  </a:lnTo>
                  <a:lnTo>
                    <a:pt x="1325" y="1761"/>
                  </a:lnTo>
                  <a:lnTo>
                    <a:pt x="1327" y="1761"/>
                  </a:lnTo>
                  <a:lnTo>
                    <a:pt x="1325" y="1759"/>
                  </a:lnTo>
                  <a:lnTo>
                    <a:pt x="1325" y="1757"/>
                  </a:lnTo>
                  <a:lnTo>
                    <a:pt x="1325" y="1755"/>
                  </a:lnTo>
                  <a:lnTo>
                    <a:pt x="1325" y="1753"/>
                  </a:lnTo>
                  <a:lnTo>
                    <a:pt x="1327" y="1751"/>
                  </a:lnTo>
                  <a:lnTo>
                    <a:pt x="1327" y="1749"/>
                  </a:lnTo>
                  <a:lnTo>
                    <a:pt x="1329" y="1747"/>
                  </a:lnTo>
                  <a:lnTo>
                    <a:pt x="1329" y="1745"/>
                  </a:lnTo>
                  <a:lnTo>
                    <a:pt x="1329" y="1743"/>
                  </a:lnTo>
                  <a:lnTo>
                    <a:pt x="1327" y="1741"/>
                  </a:lnTo>
                  <a:lnTo>
                    <a:pt x="1327" y="1739"/>
                  </a:lnTo>
                  <a:lnTo>
                    <a:pt x="1325" y="1739"/>
                  </a:lnTo>
                  <a:lnTo>
                    <a:pt x="1325" y="1737"/>
                  </a:lnTo>
                  <a:lnTo>
                    <a:pt x="1323" y="1735"/>
                  </a:lnTo>
                  <a:lnTo>
                    <a:pt x="1321" y="1735"/>
                  </a:lnTo>
                  <a:lnTo>
                    <a:pt x="1318" y="1733"/>
                  </a:lnTo>
                  <a:lnTo>
                    <a:pt x="1316" y="1731"/>
                  </a:lnTo>
                  <a:lnTo>
                    <a:pt x="1314" y="1731"/>
                  </a:lnTo>
                  <a:lnTo>
                    <a:pt x="1314" y="1729"/>
                  </a:lnTo>
                  <a:lnTo>
                    <a:pt x="1312" y="1729"/>
                  </a:lnTo>
                  <a:lnTo>
                    <a:pt x="1310" y="1729"/>
                  </a:lnTo>
                  <a:lnTo>
                    <a:pt x="1308" y="1727"/>
                  </a:lnTo>
                  <a:lnTo>
                    <a:pt x="1305" y="1727"/>
                  </a:lnTo>
                  <a:lnTo>
                    <a:pt x="1305" y="1725"/>
                  </a:lnTo>
                  <a:lnTo>
                    <a:pt x="1303" y="1725"/>
                  </a:lnTo>
                  <a:lnTo>
                    <a:pt x="1301" y="1725"/>
                  </a:lnTo>
                  <a:lnTo>
                    <a:pt x="1299" y="1723"/>
                  </a:lnTo>
                  <a:lnTo>
                    <a:pt x="1297" y="1723"/>
                  </a:lnTo>
                  <a:lnTo>
                    <a:pt x="1295" y="1723"/>
                  </a:lnTo>
                  <a:lnTo>
                    <a:pt x="1293" y="1721"/>
                  </a:lnTo>
                  <a:lnTo>
                    <a:pt x="1290" y="1721"/>
                  </a:lnTo>
                  <a:lnTo>
                    <a:pt x="1288" y="1721"/>
                  </a:lnTo>
                  <a:lnTo>
                    <a:pt x="1286" y="1721"/>
                  </a:lnTo>
                  <a:lnTo>
                    <a:pt x="1284" y="1721"/>
                  </a:lnTo>
                  <a:lnTo>
                    <a:pt x="1282" y="1721"/>
                  </a:lnTo>
                  <a:lnTo>
                    <a:pt x="1280" y="1721"/>
                  </a:lnTo>
                  <a:lnTo>
                    <a:pt x="1278" y="1721"/>
                  </a:lnTo>
                  <a:lnTo>
                    <a:pt x="1275" y="1721"/>
                  </a:lnTo>
                  <a:lnTo>
                    <a:pt x="1273" y="1721"/>
                  </a:lnTo>
                  <a:lnTo>
                    <a:pt x="1271" y="1721"/>
                  </a:lnTo>
                  <a:lnTo>
                    <a:pt x="1269" y="1721"/>
                  </a:lnTo>
                  <a:lnTo>
                    <a:pt x="1267" y="1721"/>
                  </a:lnTo>
                  <a:lnTo>
                    <a:pt x="1265" y="1721"/>
                  </a:lnTo>
                  <a:lnTo>
                    <a:pt x="1263" y="1721"/>
                  </a:lnTo>
                  <a:lnTo>
                    <a:pt x="1260" y="1721"/>
                  </a:lnTo>
                  <a:lnTo>
                    <a:pt x="1258" y="1721"/>
                  </a:lnTo>
                  <a:lnTo>
                    <a:pt x="1256" y="1723"/>
                  </a:lnTo>
                  <a:lnTo>
                    <a:pt x="1254" y="1723"/>
                  </a:lnTo>
                  <a:lnTo>
                    <a:pt x="1252" y="1723"/>
                  </a:lnTo>
                  <a:lnTo>
                    <a:pt x="1250" y="1725"/>
                  </a:lnTo>
                  <a:lnTo>
                    <a:pt x="1250" y="1727"/>
                  </a:lnTo>
                  <a:lnTo>
                    <a:pt x="1250" y="1729"/>
                  </a:lnTo>
                  <a:lnTo>
                    <a:pt x="1252" y="1729"/>
                  </a:lnTo>
                  <a:lnTo>
                    <a:pt x="1250" y="1729"/>
                  </a:lnTo>
                  <a:lnTo>
                    <a:pt x="1250" y="1731"/>
                  </a:lnTo>
                  <a:lnTo>
                    <a:pt x="1250" y="1733"/>
                  </a:lnTo>
                  <a:lnTo>
                    <a:pt x="1250" y="1735"/>
                  </a:lnTo>
                  <a:lnTo>
                    <a:pt x="1248" y="1735"/>
                  </a:lnTo>
                  <a:lnTo>
                    <a:pt x="1245" y="1735"/>
                  </a:lnTo>
                  <a:lnTo>
                    <a:pt x="1243" y="1735"/>
                  </a:lnTo>
                  <a:lnTo>
                    <a:pt x="1243" y="1733"/>
                  </a:lnTo>
                  <a:lnTo>
                    <a:pt x="1241" y="1731"/>
                  </a:lnTo>
                  <a:lnTo>
                    <a:pt x="1239" y="1729"/>
                  </a:lnTo>
                  <a:lnTo>
                    <a:pt x="1237" y="1731"/>
                  </a:lnTo>
                  <a:lnTo>
                    <a:pt x="1235" y="1731"/>
                  </a:lnTo>
                  <a:lnTo>
                    <a:pt x="1235" y="1729"/>
                  </a:lnTo>
                  <a:lnTo>
                    <a:pt x="1235" y="1727"/>
                  </a:lnTo>
                  <a:lnTo>
                    <a:pt x="1235" y="1725"/>
                  </a:lnTo>
                  <a:lnTo>
                    <a:pt x="1232" y="1723"/>
                  </a:lnTo>
                  <a:lnTo>
                    <a:pt x="1232" y="1721"/>
                  </a:lnTo>
                  <a:lnTo>
                    <a:pt x="1230" y="1719"/>
                  </a:lnTo>
                  <a:lnTo>
                    <a:pt x="1230" y="1717"/>
                  </a:lnTo>
                  <a:lnTo>
                    <a:pt x="1230" y="1715"/>
                  </a:lnTo>
                  <a:lnTo>
                    <a:pt x="1230" y="1713"/>
                  </a:lnTo>
                  <a:lnTo>
                    <a:pt x="1230" y="1711"/>
                  </a:lnTo>
                  <a:lnTo>
                    <a:pt x="1230" y="1709"/>
                  </a:lnTo>
                  <a:lnTo>
                    <a:pt x="1230" y="1707"/>
                  </a:lnTo>
                  <a:lnTo>
                    <a:pt x="1230" y="1705"/>
                  </a:lnTo>
                  <a:lnTo>
                    <a:pt x="1232" y="1705"/>
                  </a:lnTo>
                  <a:lnTo>
                    <a:pt x="1235" y="1705"/>
                  </a:lnTo>
                  <a:lnTo>
                    <a:pt x="1237" y="1705"/>
                  </a:lnTo>
                  <a:lnTo>
                    <a:pt x="1239" y="1705"/>
                  </a:lnTo>
                  <a:lnTo>
                    <a:pt x="1241" y="1703"/>
                  </a:lnTo>
                  <a:lnTo>
                    <a:pt x="1241" y="1701"/>
                  </a:lnTo>
                  <a:lnTo>
                    <a:pt x="1239" y="1699"/>
                  </a:lnTo>
                  <a:lnTo>
                    <a:pt x="1239" y="1697"/>
                  </a:lnTo>
                  <a:lnTo>
                    <a:pt x="1239" y="1695"/>
                  </a:lnTo>
                  <a:lnTo>
                    <a:pt x="1241" y="1695"/>
                  </a:lnTo>
                  <a:lnTo>
                    <a:pt x="1243" y="1693"/>
                  </a:lnTo>
                  <a:lnTo>
                    <a:pt x="1243" y="1691"/>
                  </a:lnTo>
                  <a:lnTo>
                    <a:pt x="1243" y="1689"/>
                  </a:lnTo>
                  <a:lnTo>
                    <a:pt x="1243" y="1687"/>
                  </a:lnTo>
                  <a:lnTo>
                    <a:pt x="1243" y="1685"/>
                  </a:lnTo>
                  <a:lnTo>
                    <a:pt x="1245" y="1683"/>
                  </a:lnTo>
                  <a:lnTo>
                    <a:pt x="1245" y="1681"/>
                  </a:lnTo>
                  <a:lnTo>
                    <a:pt x="1245" y="1679"/>
                  </a:lnTo>
                  <a:lnTo>
                    <a:pt x="1245" y="1677"/>
                  </a:lnTo>
                  <a:lnTo>
                    <a:pt x="1245" y="1675"/>
                  </a:lnTo>
                  <a:lnTo>
                    <a:pt x="1245" y="1673"/>
                  </a:lnTo>
                  <a:lnTo>
                    <a:pt x="1245" y="1671"/>
                  </a:lnTo>
                  <a:lnTo>
                    <a:pt x="1245" y="1669"/>
                  </a:lnTo>
                  <a:lnTo>
                    <a:pt x="1245" y="1667"/>
                  </a:lnTo>
                  <a:lnTo>
                    <a:pt x="1248" y="1665"/>
                  </a:lnTo>
                  <a:lnTo>
                    <a:pt x="1248" y="1663"/>
                  </a:lnTo>
                  <a:lnTo>
                    <a:pt x="1248" y="1661"/>
                  </a:lnTo>
                  <a:lnTo>
                    <a:pt x="1248" y="1659"/>
                  </a:lnTo>
                  <a:lnTo>
                    <a:pt x="1248" y="1657"/>
                  </a:lnTo>
                  <a:lnTo>
                    <a:pt x="1248" y="1655"/>
                  </a:lnTo>
                  <a:lnTo>
                    <a:pt x="1248" y="1653"/>
                  </a:lnTo>
                  <a:lnTo>
                    <a:pt x="1248" y="1651"/>
                  </a:lnTo>
                  <a:lnTo>
                    <a:pt x="1248" y="1649"/>
                  </a:lnTo>
                  <a:lnTo>
                    <a:pt x="1248" y="1647"/>
                  </a:lnTo>
                  <a:lnTo>
                    <a:pt x="1248" y="1645"/>
                  </a:lnTo>
                  <a:lnTo>
                    <a:pt x="1248" y="1643"/>
                  </a:lnTo>
                  <a:lnTo>
                    <a:pt x="1248" y="1641"/>
                  </a:lnTo>
                  <a:lnTo>
                    <a:pt x="1248" y="1639"/>
                  </a:lnTo>
                  <a:lnTo>
                    <a:pt x="1248" y="1637"/>
                  </a:lnTo>
                  <a:lnTo>
                    <a:pt x="1248" y="1635"/>
                  </a:lnTo>
                  <a:lnTo>
                    <a:pt x="1245" y="1633"/>
                  </a:lnTo>
                  <a:lnTo>
                    <a:pt x="1245" y="1631"/>
                  </a:lnTo>
                  <a:lnTo>
                    <a:pt x="1245" y="1629"/>
                  </a:lnTo>
                  <a:lnTo>
                    <a:pt x="1245" y="1627"/>
                  </a:lnTo>
                  <a:lnTo>
                    <a:pt x="1245" y="1625"/>
                  </a:lnTo>
                  <a:lnTo>
                    <a:pt x="1245" y="1623"/>
                  </a:lnTo>
                  <a:lnTo>
                    <a:pt x="1245" y="1621"/>
                  </a:lnTo>
                  <a:lnTo>
                    <a:pt x="1245" y="1619"/>
                  </a:lnTo>
                  <a:lnTo>
                    <a:pt x="1245" y="1617"/>
                  </a:lnTo>
                  <a:lnTo>
                    <a:pt x="1245" y="1615"/>
                  </a:lnTo>
                  <a:lnTo>
                    <a:pt x="1243" y="1613"/>
                  </a:lnTo>
                  <a:lnTo>
                    <a:pt x="1243" y="1611"/>
                  </a:lnTo>
                  <a:lnTo>
                    <a:pt x="1243" y="1609"/>
                  </a:lnTo>
                  <a:lnTo>
                    <a:pt x="1243" y="1607"/>
                  </a:lnTo>
                  <a:lnTo>
                    <a:pt x="1243" y="1605"/>
                  </a:lnTo>
                  <a:lnTo>
                    <a:pt x="1241" y="1604"/>
                  </a:lnTo>
                  <a:lnTo>
                    <a:pt x="1241" y="1602"/>
                  </a:lnTo>
                  <a:lnTo>
                    <a:pt x="1241" y="1600"/>
                  </a:lnTo>
                  <a:lnTo>
                    <a:pt x="1241" y="1598"/>
                  </a:lnTo>
                  <a:lnTo>
                    <a:pt x="1239" y="1596"/>
                  </a:lnTo>
                  <a:lnTo>
                    <a:pt x="1237" y="1594"/>
                  </a:lnTo>
                  <a:lnTo>
                    <a:pt x="1237" y="1592"/>
                  </a:lnTo>
                  <a:lnTo>
                    <a:pt x="1237" y="1590"/>
                  </a:lnTo>
                  <a:lnTo>
                    <a:pt x="1237" y="1588"/>
                  </a:lnTo>
                  <a:lnTo>
                    <a:pt x="1235" y="1586"/>
                  </a:lnTo>
                  <a:lnTo>
                    <a:pt x="1235" y="1584"/>
                  </a:lnTo>
                  <a:lnTo>
                    <a:pt x="1232" y="1584"/>
                  </a:lnTo>
                  <a:lnTo>
                    <a:pt x="1232" y="1582"/>
                  </a:lnTo>
                  <a:lnTo>
                    <a:pt x="1230" y="1580"/>
                  </a:lnTo>
                  <a:lnTo>
                    <a:pt x="1228" y="1580"/>
                  </a:lnTo>
                  <a:lnTo>
                    <a:pt x="1228" y="1578"/>
                  </a:lnTo>
                  <a:lnTo>
                    <a:pt x="1226" y="1578"/>
                  </a:lnTo>
                  <a:lnTo>
                    <a:pt x="1226" y="1576"/>
                  </a:lnTo>
                  <a:lnTo>
                    <a:pt x="1224" y="1574"/>
                  </a:lnTo>
                  <a:lnTo>
                    <a:pt x="1222" y="1572"/>
                  </a:lnTo>
                  <a:lnTo>
                    <a:pt x="1220" y="1570"/>
                  </a:lnTo>
                  <a:lnTo>
                    <a:pt x="1217" y="1568"/>
                  </a:lnTo>
                  <a:lnTo>
                    <a:pt x="1217" y="1566"/>
                  </a:lnTo>
                  <a:lnTo>
                    <a:pt x="1217" y="1564"/>
                  </a:lnTo>
                  <a:lnTo>
                    <a:pt x="1217" y="1562"/>
                  </a:lnTo>
                  <a:lnTo>
                    <a:pt x="1217" y="1560"/>
                  </a:lnTo>
                  <a:lnTo>
                    <a:pt x="1215" y="1558"/>
                  </a:lnTo>
                  <a:lnTo>
                    <a:pt x="1215" y="1556"/>
                  </a:lnTo>
                  <a:lnTo>
                    <a:pt x="1213" y="1554"/>
                  </a:lnTo>
                  <a:lnTo>
                    <a:pt x="1213" y="1552"/>
                  </a:lnTo>
                  <a:lnTo>
                    <a:pt x="1213" y="1550"/>
                  </a:lnTo>
                  <a:lnTo>
                    <a:pt x="1213" y="1548"/>
                  </a:lnTo>
                  <a:lnTo>
                    <a:pt x="1211" y="1546"/>
                  </a:lnTo>
                  <a:lnTo>
                    <a:pt x="1209" y="1546"/>
                  </a:lnTo>
                  <a:lnTo>
                    <a:pt x="1209" y="1544"/>
                  </a:lnTo>
                  <a:lnTo>
                    <a:pt x="1209" y="1542"/>
                  </a:lnTo>
                  <a:lnTo>
                    <a:pt x="1209" y="1540"/>
                  </a:lnTo>
                  <a:lnTo>
                    <a:pt x="1207" y="1538"/>
                  </a:lnTo>
                  <a:lnTo>
                    <a:pt x="1205" y="1536"/>
                  </a:lnTo>
                  <a:lnTo>
                    <a:pt x="1202" y="1536"/>
                  </a:lnTo>
                  <a:lnTo>
                    <a:pt x="1202" y="1538"/>
                  </a:lnTo>
                  <a:lnTo>
                    <a:pt x="1200" y="1536"/>
                  </a:lnTo>
                  <a:lnTo>
                    <a:pt x="1202" y="1536"/>
                  </a:lnTo>
                  <a:lnTo>
                    <a:pt x="1202" y="1534"/>
                  </a:lnTo>
                  <a:lnTo>
                    <a:pt x="1200" y="1532"/>
                  </a:lnTo>
                  <a:lnTo>
                    <a:pt x="1200" y="1530"/>
                  </a:lnTo>
                  <a:lnTo>
                    <a:pt x="1200" y="1528"/>
                  </a:lnTo>
                  <a:lnTo>
                    <a:pt x="1198" y="1526"/>
                  </a:lnTo>
                  <a:lnTo>
                    <a:pt x="1196" y="1526"/>
                  </a:lnTo>
                  <a:lnTo>
                    <a:pt x="1196" y="1524"/>
                  </a:lnTo>
                  <a:lnTo>
                    <a:pt x="1194" y="1522"/>
                  </a:lnTo>
                  <a:lnTo>
                    <a:pt x="1194" y="1520"/>
                  </a:lnTo>
                  <a:lnTo>
                    <a:pt x="1192" y="1518"/>
                  </a:lnTo>
                  <a:lnTo>
                    <a:pt x="1190" y="1516"/>
                  </a:lnTo>
                  <a:lnTo>
                    <a:pt x="1190" y="1514"/>
                  </a:lnTo>
                  <a:lnTo>
                    <a:pt x="1187" y="1514"/>
                  </a:lnTo>
                  <a:lnTo>
                    <a:pt x="1185" y="1512"/>
                  </a:lnTo>
                  <a:lnTo>
                    <a:pt x="1183" y="1512"/>
                  </a:lnTo>
                  <a:lnTo>
                    <a:pt x="1181" y="1512"/>
                  </a:lnTo>
                  <a:lnTo>
                    <a:pt x="1179" y="1510"/>
                  </a:lnTo>
                  <a:lnTo>
                    <a:pt x="1179" y="1508"/>
                  </a:lnTo>
                  <a:lnTo>
                    <a:pt x="1177" y="1508"/>
                  </a:lnTo>
                  <a:lnTo>
                    <a:pt x="1177" y="1506"/>
                  </a:lnTo>
                  <a:lnTo>
                    <a:pt x="1177" y="1504"/>
                  </a:lnTo>
                  <a:lnTo>
                    <a:pt x="1174" y="1502"/>
                  </a:lnTo>
                  <a:lnTo>
                    <a:pt x="1174" y="1500"/>
                  </a:lnTo>
                  <a:lnTo>
                    <a:pt x="1172" y="1498"/>
                  </a:lnTo>
                  <a:lnTo>
                    <a:pt x="1172" y="1496"/>
                  </a:lnTo>
                  <a:lnTo>
                    <a:pt x="1172" y="1494"/>
                  </a:lnTo>
                  <a:lnTo>
                    <a:pt x="1172" y="1492"/>
                  </a:lnTo>
                  <a:lnTo>
                    <a:pt x="1170" y="1492"/>
                  </a:lnTo>
                  <a:lnTo>
                    <a:pt x="1172" y="1490"/>
                  </a:lnTo>
                  <a:lnTo>
                    <a:pt x="1170" y="1490"/>
                  </a:lnTo>
                  <a:lnTo>
                    <a:pt x="1168" y="1488"/>
                  </a:lnTo>
                  <a:lnTo>
                    <a:pt x="1168" y="1486"/>
                  </a:lnTo>
                  <a:lnTo>
                    <a:pt x="1168" y="1484"/>
                  </a:lnTo>
                  <a:lnTo>
                    <a:pt x="1166" y="1484"/>
                  </a:lnTo>
                  <a:lnTo>
                    <a:pt x="1166" y="1482"/>
                  </a:lnTo>
                  <a:lnTo>
                    <a:pt x="1166" y="1480"/>
                  </a:lnTo>
                  <a:lnTo>
                    <a:pt x="1164" y="1478"/>
                  </a:lnTo>
                  <a:lnTo>
                    <a:pt x="1166" y="1478"/>
                  </a:lnTo>
                  <a:lnTo>
                    <a:pt x="1164" y="1476"/>
                  </a:lnTo>
                  <a:lnTo>
                    <a:pt x="1166" y="1478"/>
                  </a:lnTo>
                  <a:lnTo>
                    <a:pt x="1166" y="1476"/>
                  </a:lnTo>
                  <a:lnTo>
                    <a:pt x="1168" y="1474"/>
                  </a:lnTo>
                  <a:lnTo>
                    <a:pt x="1166" y="1474"/>
                  </a:lnTo>
                  <a:lnTo>
                    <a:pt x="1166" y="1476"/>
                  </a:lnTo>
                  <a:lnTo>
                    <a:pt x="1166" y="1474"/>
                  </a:lnTo>
                  <a:lnTo>
                    <a:pt x="1166" y="1472"/>
                  </a:lnTo>
                  <a:lnTo>
                    <a:pt x="1168" y="1472"/>
                  </a:lnTo>
                  <a:lnTo>
                    <a:pt x="1168" y="1470"/>
                  </a:lnTo>
                  <a:lnTo>
                    <a:pt x="1170" y="1468"/>
                  </a:lnTo>
                  <a:lnTo>
                    <a:pt x="1170" y="1466"/>
                  </a:lnTo>
                  <a:lnTo>
                    <a:pt x="1172" y="1466"/>
                  </a:lnTo>
                  <a:lnTo>
                    <a:pt x="1172" y="1464"/>
                  </a:lnTo>
                  <a:lnTo>
                    <a:pt x="1172" y="1462"/>
                  </a:lnTo>
                  <a:lnTo>
                    <a:pt x="1172" y="1464"/>
                  </a:lnTo>
                  <a:lnTo>
                    <a:pt x="1170" y="1466"/>
                  </a:lnTo>
                  <a:lnTo>
                    <a:pt x="1170" y="1468"/>
                  </a:lnTo>
                  <a:lnTo>
                    <a:pt x="1170" y="1466"/>
                  </a:lnTo>
                  <a:lnTo>
                    <a:pt x="1168" y="1466"/>
                  </a:lnTo>
                  <a:lnTo>
                    <a:pt x="1168" y="1468"/>
                  </a:lnTo>
                  <a:lnTo>
                    <a:pt x="1168" y="1470"/>
                  </a:lnTo>
                  <a:lnTo>
                    <a:pt x="1166" y="1470"/>
                  </a:lnTo>
                  <a:lnTo>
                    <a:pt x="1164" y="1472"/>
                  </a:lnTo>
                  <a:lnTo>
                    <a:pt x="1164" y="1474"/>
                  </a:lnTo>
                  <a:lnTo>
                    <a:pt x="1164" y="1472"/>
                  </a:lnTo>
                  <a:lnTo>
                    <a:pt x="1166" y="1470"/>
                  </a:lnTo>
                  <a:lnTo>
                    <a:pt x="1168" y="1470"/>
                  </a:lnTo>
                  <a:lnTo>
                    <a:pt x="1168" y="1468"/>
                  </a:lnTo>
                  <a:lnTo>
                    <a:pt x="1166" y="1466"/>
                  </a:lnTo>
                  <a:lnTo>
                    <a:pt x="1166" y="1464"/>
                  </a:lnTo>
                  <a:lnTo>
                    <a:pt x="1164" y="1462"/>
                  </a:lnTo>
                  <a:lnTo>
                    <a:pt x="1164" y="1460"/>
                  </a:lnTo>
                  <a:lnTo>
                    <a:pt x="1164" y="1458"/>
                  </a:lnTo>
                  <a:lnTo>
                    <a:pt x="1164" y="1456"/>
                  </a:lnTo>
                  <a:lnTo>
                    <a:pt x="1162" y="1454"/>
                  </a:lnTo>
                  <a:lnTo>
                    <a:pt x="1162" y="1452"/>
                  </a:lnTo>
                  <a:lnTo>
                    <a:pt x="1162" y="1450"/>
                  </a:lnTo>
                  <a:lnTo>
                    <a:pt x="1162" y="1448"/>
                  </a:lnTo>
                  <a:lnTo>
                    <a:pt x="1162" y="1446"/>
                  </a:lnTo>
                  <a:lnTo>
                    <a:pt x="1162" y="1444"/>
                  </a:lnTo>
                  <a:lnTo>
                    <a:pt x="1162" y="1442"/>
                  </a:lnTo>
                  <a:lnTo>
                    <a:pt x="1162" y="1440"/>
                  </a:lnTo>
                  <a:lnTo>
                    <a:pt x="1159" y="1438"/>
                  </a:lnTo>
                  <a:lnTo>
                    <a:pt x="1159" y="1436"/>
                  </a:lnTo>
                  <a:lnTo>
                    <a:pt x="1159" y="1434"/>
                  </a:lnTo>
                  <a:lnTo>
                    <a:pt x="1159" y="1432"/>
                  </a:lnTo>
                  <a:lnTo>
                    <a:pt x="1157" y="1430"/>
                  </a:lnTo>
                  <a:lnTo>
                    <a:pt x="1157" y="1428"/>
                  </a:lnTo>
                  <a:lnTo>
                    <a:pt x="1155" y="1426"/>
                  </a:lnTo>
                  <a:lnTo>
                    <a:pt x="1155" y="1424"/>
                  </a:lnTo>
                  <a:lnTo>
                    <a:pt x="1157" y="1422"/>
                  </a:lnTo>
                  <a:lnTo>
                    <a:pt x="1159" y="1420"/>
                  </a:lnTo>
                  <a:lnTo>
                    <a:pt x="1159" y="1418"/>
                  </a:lnTo>
                  <a:lnTo>
                    <a:pt x="1157" y="1416"/>
                  </a:lnTo>
                  <a:lnTo>
                    <a:pt x="1157" y="1414"/>
                  </a:lnTo>
                  <a:lnTo>
                    <a:pt x="1157" y="1412"/>
                  </a:lnTo>
                  <a:lnTo>
                    <a:pt x="1157" y="1410"/>
                  </a:lnTo>
                  <a:lnTo>
                    <a:pt x="1157" y="1408"/>
                  </a:lnTo>
                  <a:lnTo>
                    <a:pt x="1157" y="1406"/>
                  </a:lnTo>
                  <a:lnTo>
                    <a:pt x="1157" y="1404"/>
                  </a:lnTo>
                  <a:lnTo>
                    <a:pt x="1157" y="1402"/>
                  </a:lnTo>
                  <a:lnTo>
                    <a:pt x="1157" y="1400"/>
                  </a:lnTo>
                  <a:lnTo>
                    <a:pt x="1157" y="1398"/>
                  </a:lnTo>
                  <a:lnTo>
                    <a:pt x="1157" y="1396"/>
                  </a:lnTo>
                  <a:lnTo>
                    <a:pt x="1155" y="1394"/>
                  </a:lnTo>
                  <a:lnTo>
                    <a:pt x="1155" y="1392"/>
                  </a:lnTo>
                  <a:lnTo>
                    <a:pt x="1155" y="1390"/>
                  </a:lnTo>
                  <a:lnTo>
                    <a:pt x="1155" y="1388"/>
                  </a:lnTo>
                  <a:lnTo>
                    <a:pt x="1155" y="1386"/>
                  </a:lnTo>
                  <a:lnTo>
                    <a:pt x="1155" y="1384"/>
                  </a:lnTo>
                  <a:lnTo>
                    <a:pt x="1153" y="1382"/>
                  </a:lnTo>
                  <a:lnTo>
                    <a:pt x="1153" y="1380"/>
                  </a:lnTo>
                  <a:lnTo>
                    <a:pt x="1153" y="1378"/>
                  </a:lnTo>
                  <a:lnTo>
                    <a:pt x="1153" y="1376"/>
                  </a:lnTo>
                  <a:lnTo>
                    <a:pt x="1153" y="1374"/>
                  </a:lnTo>
                  <a:lnTo>
                    <a:pt x="1153" y="1372"/>
                  </a:lnTo>
                  <a:lnTo>
                    <a:pt x="1153" y="1370"/>
                  </a:lnTo>
                  <a:lnTo>
                    <a:pt x="1151" y="1368"/>
                  </a:lnTo>
                  <a:lnTo>
                    <a:pt x="1151" y="1366"/>
                  </a:lnTo>
                  <a:lnTo>
                    <a:pt x="1151" y="1364"/>
                  </a:lnTo>
                  <a:lnTo>
                    <a:pt x="1151" y="1362"/>
                  </a:lnTo>
                  <a:lnTo>
                    <a:pt x="1149" y="1362"/>
                  </a:lnTo>
                  <a:lnTo>
                    <a:pt x="1149" y="1360"/>
                  </a:lnTo>
                  <a:lnTo>
                    <a:pt x="1149" y="1358"/>
                  </a:lnTo>
                  <a:lnTo>
                    <a:pt x="1149" y="1356"/>
                  </a:lnTo>
                  <a:lnTo>
                    <a:pt x="1147" y="1354"/>
                  </a:lnTo>
                  <a:lnTo>
                    <a:pt x="1147" y="1352"/>
                  </a:lnTo>
                  <a:lnTo>
                    <a:pt x="1144" y="1350"/>
                  </a:lnTo>
                  <a:lnTo>
                    <a:pt x="1142" y="1348"/>
                  </a:lnTo>
                  <a:lnTo>
                    <a:pt x="1144" y="1350"/>
                  </a:lnTo>
                  <a:lnTo>
                    <a:pt x="1144" y="1348"/>
                  </a:lnTo>
                  <a:lnTo>
                    <a:pt x="1144" y="1346"/>
                  </a:lnTo>
                  <a:lnTo>
                    <a:pt x="1144" y="1348"/>
                  </a:lnTo>
                  <a:lnTo>
                    <a:pt x="1144" y="1346"/>
                  </a:lnTo>
                  <a:lnTo>
                    <a:pt x="1144" y="1344"/>
                  </a:lnTo>
                  <a:lnTo>
                    <a:pt x="1144" y="1342"/>
                  </a:lnTo>
                  <a:lnTo>
                    <a:pt x="1142" y="1340"/>
                  </a:lnTo>
                  <a:lnTo>
                    <a:pt x="1142" y="1338"/>
                  </a:lnTo>
                  <a:lnTo>
                    <a:pt x="1140" y="1336"/>
                  </a:lnTo>
                  <a:lnTo>
                    <a:pt x="1138" y="1334"/>
                  </a:lnTo>
                  <a:lnTo>
                    <a:pt x="1138" y="1332"/>
                  </a:lnTo>
                  <a:lnTo>
                    <a:pt x="1136" y="1330"/>
                  </a:lnTo>
                  <a:lnTo>
                    <a:pt x="1136" y="1328"/>
                  </a:lnTo>
                  <a:lnTo>
                    <a:pt x="1134" y="1328"/>
                  </a:lnTo>
                  <a:lnTo>
                    <a:pt x="1134" y="1326"/>
                  </a:lnTo>
                  <a:lnTo>
                    <a:pt x="1134" y="1324"/>
                  </a:lnTo>
                  <a:lnTo>
                    <a:pt x="1132" y="1322"/>
                  </a:lnTo>
                  <a:lnTo>
                    <a:pt x="1129" y="1320"/>
                  </a:lnTo>
                  <a:lnTo>
                    <a:pt x="1127" y="1318"/>
                  </a:lnTo>
                  <a:lnTo>
                    <a:pt x="1127" y="1316"/>
                  </a:lnTo>
                  <a:lnTo>
                    <a:pt x="1125" y="1314"/>
                  </a:lnTo>
                  <a:lnTo>
                    <a:pt x="1123" y="1312"/>
                  </a:lnTo>
                  <a:lnTo>
                    <a:pt x="1123" y="1310"/>
                  </a:lnTo>
                  <a:lnTo>
                    <a:pt x="1121" y="1308"/>
                  </a:lnTo>
                  <a:lnTo>
                    <a:pt x="1119" y="1308"/>
                  </a:lnTo>
                  <a:lnTo>
                    <a:pt x="1119" y="1306"/>
                  </a:lnTo>
                  <a:lnTo>
                    <a:pt x="1117" y="1304"/>
                  </a:lnTo>
                  <a:lnTo>
                    <a:pt x="1114" y="1304"/>
                  </a:lnTo>
                  <a:lnTo>
                    <a:pt x="1114" y="1302"/>
                  </a:lnTo>
                  <a:lnTo>
                    <a:pt x="1112" y="1300"/>
                  </a:lnTo>
                  <a:lnTo>
                    <a:pt x="1110" y="1298"/>
                  </a:lnTo>
                  <a:lnTo>
                    <a:pt x="1108" y="1296"/>
                  </a:lnTo>
                  <a:lnTo>
                    <a:pt x="1106" y="1294"/>
                  </a:lnTo>
                  <a:lnTo>
                    <a:pt x="1104" y="1292"/>
                  </a:lnTo>
                  <a:lnTo>
                    <a:pt x="1101" y="1292"/>
                  </a:lnTo>
                  <a:lnTo>
                    <a:pt x="1101" y="1290"/>
                  </a:lnTo>
                  <a:lnTo>
                    <a:pt x="1099" y="1290"/>
                  </a:lnTo>
                  <a:lnTo>
                    <a:pt x="1097" y="1288"/>
                  </a:lnTo>
                  <a:lnTo>
                    <a:pt x="1097" y="1286"/>
                  </a:lnTo>
                  <a:lnTo>
                    <a:pt x="1095" y="1286"/>
                  </a:lnTo>
                  <a:lnTo>
                    <a:pt x="1093" y="1284"/>
                  </a:lnTo>
                  <a:lnTo>
                    <a:pt x="1091" y="1284"/>
                  </a:lnTo>
                  <a:lnTo>
                    <a:pt x="1091" y="1282"/>
                  </a:lnTo>
                  <a:lnTo>
                    <a:pt x="1089" y="1280"/>
                  </a:lnTo>
                  <a:lnTo>
                    <a:pt x="1086" y="1280"/>
                  </a:lnTo>
                  <a:lnTo>
                    <a:pt x="1086" y="1278"/>
                  </a:lnTo>
                  <a:lnTo>
                    <a:pt x="1084" y="1278"/>
                  </a:lnTo>
                  <a:lnTo>
                    <a:pt x="1082" y="1278"/>
                  </a:lnTo>
                  <a:lnTo>
                    <a:pt x="1080" y="1276"/>
                  </a:lnTo>
                  <a:lnTo>
                    <a:pt x="1078" y="1276"/>
                  </a:lnTo>
                  <a:lnTo>
                    <a:pt x="1076" y="1276"/>
                  </a:lnTo>
                  <a:lnTo>
                    <a:pt x="1076" y="1274"/>
                  </a:lnTo>
                  <a:lnTo>
                    <a:pt x="1074" y="1272"/>
                  </a:lnTo>
                  <a:lnTo>
                    <a:pt x="1069" y="1272"/>
                  </a:lnTo>
                  <a:lnTo>
                    <a:pt x="1067" y="1270"/>
                  </a:lnTo>
                  <a:lnTo>
                    <a:pt x="1065" y="1270"/>
                  </a:lnTo>
                  <a:lnTo>
                    <a:pt x="1063" y="1272"/>
                  </a:lnTo>
                  <a:lnTo>
                    <a:pt x="1063" y="1270"/>
                  </a:lnTo>
                  <a:lnTo>
                    <a:pt x="1061" y="1268"/>
                  </a:lnTo>
                  <a:lnTo>
                    <a:pt x="1059" y="1268"/>
                  </a:lnTo>
                  <a:lnTo>
                    <a:pt x="1061" y="1270"/>
                  </a:lnTo>
                  <a:lnTo>
                    <a:pt x="1063" y="1272"/>
                  </a:lnTo>
                  <a:lnTo>
                    <a:pt x="1063" y="1274"/>
                  </a:lnTo>
                  <a:lnTo>
                    <a:pt x="1061" y="1274"/>
                  </a:lnTo>
                  <a:lnTo>
                    <a:pt x="1061" y="1276"/>
                  </a:lnTo>
                  <a:lnTo>
                    <a:pt x="1059" y="1276"/>
                  </a:lnTo>
                  <a:lnTo>
                    <a:pt x="1056" y="1276"/>
                  </a:lnTo>
                  <a:lnTo>
                    <a:pt x="1054" y="1276"/>
                  </a:lnTo>
                  <a:lnTo>
                    <a:pt x="1052" y="1274"/>
                  </a:lnTo>
                  <a:lnTo>
                    <a:pt x="1052" y="1272"/>
                  </a:lnTo>
                  <a:lnTo>
                    <a:pt x="1050" y="1272"/>
                  </a:lnTo>
                  <a:lnTo>
                    <a:pt x="1048" y="1270"/>
                  </a:lnTo>
                  <a:lnTo>
                    <a:pt x="1046" y="1268"/>
                  </a:lnTo>
                  <a:lnTo>
                    <a:pt x="1043" y="1268"/>
                  </a:lnTo>
                  <a:lnTo>
                    <a:pt x="1043" y="1266"/>
                  </a:lnTo>
                  <a:lnTo>
                    <a:pt x="1041" y="1266"/>
                  </a:lnTo>
                  <a:lnTo>
                    <a:pt x="1041" y="1264"/>
                  </a:lnTo>
                  <a:lnTo>
                    <a:pt x="1039" y="1264"/>
                  </a:lnTo>
                  <a:lnTo>
                    <a:pt x="1037" y="1264"/>
                  </a:lnTo>
                  <a:lnTo>
                    <a:pt x="1037" y="1262"/>
                  </a:lnTo>
                  <a:lnTo>
                    <a:pt x="1037" y="1260"/>
                  </a:lnTo>
                  <a:lnTo>
                    <a:pt x="1037" y="1258"/>
                  </a:lnTo>
                  <a:lnTo>
                    <a:pt x="1035" y="1258"/>
                  </a:lnTo>
                  <a:lnTo>
                    <a:pt x="1033" y="1258"/>
                  </a:lnTo>
                  <a:lnTo>
                    <a:pt x="1031" y="1258"/>
                  </a:lnTo>
                  <a:lnTo>
                    <a:pt x="1028" y="1258"/>
                  </a:lnTo>
                  <a:lnTo>
                    <a:pt x="1028" y="1256"/>
                  </a:lnTo>
                  <a:lnTo>
                    <a:pt x="1026" y="1256"/>
                  </a:lnTo>
                  <a:lnTo>
                    <a:pt x="1024" y="1256"/>
                  </a:lnTo>
                  <a:lnTo>
                    <a:pt x="1024" y="1254"/>
                  </a:lnTo>
                  <a:lnTo>
                    <a:pt x="1022" y="1254"/>
                  </a:lnTo>
                  <a:lnTo>
                    <a:pt x="1022" y="1252"/>
                  </a:lnTo>
                  <a:lnTo>
                    <a:pt x="1022" y="1250"/>
                  </a:lnTo>
                  <a:lnTo>
                    <a:pt x="1020" y="1250"/>
                  </a:lnTo>
                  <a:lnTo>
                    <a:pt x="1020" y="1248"/>
                  </a:lnTo>
                  <a:lnTo>
                    <a:pt x="1020" y="1246"/>
                  </a:lnTo>
                  <a:lnTo>
                    <a:pt x="1018" y="1246"/>
                  </a:lnTo>
                  <a:lnTo>
                    <a:pt x="1016" y="1246"/>
                  </a:lnTo>
                  <a:lnTo>
                    <a:pt x="1016" y="1248"/>
                  </a:lnTo>
                  <a:lnTo>
                    <a:pt x="1013" y="1250"/>
                  </a:lnTo>
                  <a:lnTo>
                    <a:pt x="1016" y="1248"/>
                  </a:lnTo>
                  <a:lnTo>
                    <a:pt x="1013" y="1248"/>
                  </a:lnTo>
                  <a:lnTo>
                    <a:pt x="1011" y="1248"/>
                  </a:lnTo>
                  <a:lnTo>
                    <a:pt x="1013" y="1250"/>
                  </a:lnTo>
                  <a:lnTo>
                    <a:pt x="1011" y="1248"/>
                  </a:lnTo>
                  <a:lnTo>
                    <a:pt x="1011" y="1250"/>
                  </a:lnTo>
                  <a:lnTo>
                    <a:pt x="1011" y="1252"/>
                  </a:lnTo>
                  <a:lnTo>
                    <a:pt x="1009" y="1252"/>
                  </a:lnTo>
                  <a:lnTo>
                    <a:pt x="1007" y="1252"/>
                  </a:lnTo>
                  <a:lnTo>
                    <a:pt x="1007" y="1250"/>
                  </a:lnTo>
                  <a:lnTo>
                    <a:pt x="1007" y="1252"/>
                  </a:lnTo>
                  <a:lnTo>
                    <a:pt x="1009" y="1254"/>
                  </a:lnTo>
                  <a:lnTo>
                    <a:pt x="1011" y="1256"/>
                  </a:lnTo>
                  <a:lnTo>
                    <a:pt x="1009" y="1256"/>
                  </a:lnTo>
                  <a:lnTo>
                    <a:pt x="1011" y="1256"/>
                  </a:lnTo>
                  <a:lnTo>
                    <a:pt x="1009" y="1258"/>
                  </a:lnTo>
                  <a:lnTo>
                    <a:pt x="1011" y="1258"/>
                  </a:lnTo>
                  <a:lnTo>
                    <a:pt x="1011" y="1260"/>
                  </a:lnTo>
                  <a:lnTo>
                    <a:pt x="1013" y="1262"/>
                  </a:lnTo>
                  <a:lnTo>
                    <a:pt x="1016" y="1262"/>
                  </a:lnTo>
                  <a:lnTo>
                    <a:pt x="1013" y="1264"/>
                  </a:lnTo>
                  <a:lnTo>
                    <a:pt x="1013" y="1266"/>
                  </a:lnTo>
                  <a:lnTo>
                    <a:pt x="1016" y="1264"/>
                  </a:lnTo>
                  <a:lnTo>
                    <a:pt x="1018" y="1264"/>
                  </a:lnTo>
                  <a:lnTo>
                    <a:pt x="1016" y="1266"/>
                  </a:lnTo>
                  <a:lnTo>
                    <a:pt x="1018" y="1266"/>
                  </a:lnTo>
                  <a:lnTo>
                    <a:pt x="1018" y="1264"/>
                  </a:lnTo>
                  <a:lnTo>
                    <a:pt x="1018" y="1266"/>
                  </a:lnTo>
                  <a:lnTo>
                    <a:pt x="1020" y="1266"/>
                  </a:lnTo>
                  <a:lnTo>
                    <a:pt x="1018" y="1268"/>
                  </a:lnTo>
                  <a:lnTo>
                    <a:pt x="1016" y="1268"/>
                  </a:lnTo>
                  <a:lnTo>
                    <a:pt x="1013" y="1270"/>
                  </a:lnTo>
                  <a:lnTo>
                    <a:pt x="1013" y="1272"/>
                  </a:lnTo>
                  <a:lnTo>
                    <a:pt x="1011" y="1270"/>
                  </a:lnTo>
                  <a:lnTo>
                    <a:pt x="1009" y="1268"/>
                  </a:lnTo>
                  <a:lnTo>
                    <a:pt x="1007" y="1266"/>
                  </a:lnTo>
                  <a:lnTo>
                    <a:pt x="1005" y="1266"/>
                  </a:lnTo>
                  <a:lnTo>
                    <a:pt x="1003" y="1266"/>
                  </a:lnTo>
                  <a:lnTo>
                    <a:pt x="1001" y="1264"/>
                  </a:lnTo>
                  <a:lnTo>
                    <a:pt x="998" y="1262"/>
                  </a:lnTo>
                  <a:lnTo>
                    <a:pt x="996" y="1262"/>
                  </a:lnTo>
                  <a:lnTo>
                    <a:pt x="994" y="1262"/>
                  </a:lnTo>
                  <a:lnTo>
                    <a:pt x="994" y="1260"/>
                  </a:lnTo>
                  <a:lnTo>
                    <a:pt x="994" y="1258"/>
                  </a:lnTo>
                  <a:lnTo>
                    <a:pt x="992" y="1258"/>
                  </a:lnTo>
                  <a:lnTo>
                    <a:pt x="990" y="1258"/>
                  </a:lnTo>
                  <a:lnTo>
                    <a:pt x="990" y="1256"/>
                  </a:lnTo>
                  <a:lnTo>
                    <a:pt x="988" y="1254"/>
                  </a:lnTo>
                  <a:lnTo>
                    <a:pt x="986" y="1254"/>
                  </a:lnTo>
                  <a:lnTo>
                    <a:pt x="983" y="1254"/>
                  </a:lnTo>
                  <a:lnTo>
                    <a:pt x="983" y="1252"/>
                  </a:lnTo>
                  <a:lnTo>
                    <a:pt x="981" y="1250"/>
                  </a:lnTo>
                  <a:lnTo>
                    <a:pt x="979" y="1250"/>
                  </a:lnTo>
                  <a:lnTo>
                    <a:pt x="979" y="1248"/>
                  </a:lnTo>
                  <a:lnTo>
                    <a:pt x="979" y="1246"/>
                  </a:lnTo>
                  <a:lnTo>
                    <a:pt x="977" y="1245"/>
                  </a:lnTo>
                  <a:lnTo>
                    <a:pt x="975" y="1245"/>
                  </a:lnTo>
                  <a:lnTo>
                    <a:pt x="973" y="1245"/>
                  </a:lnTo>
                  <a:lnTo>
                    <a:pt x="970" y="1243"/>
                  </a:lnTo>
                  <a:lnTo>
                    <a:pt x="970" y="1241"/>
                  </a:lnTo>
                  <a:lnTo>
                    <a:pt x="968" y="1241"/>
                  </a:lnTo>
                  <a:lnTo>
                    <a:pt x="966" y="1239"/>
                  </a:lnTo>
                  <a:lnTo>
                    <a:pt x="964" y="1237"/>
                  </a:lnTo>
                  <a:lnTo>
                    <a:pt x="962" y="1237"/>
                  </a:lnTo>
                  <a:lnTo>
                    <a:pt x="962" y="1235"/>
                  </a:lnTo>
                  <a:lnTo>
                    <a:pt x="960" y="1235"/>
                  </a:lnTo>
                  <a:lnTo>
                    <a:pt x="958" y="1235"/>
                  </a:lnTo>
                  <a:lnTo>
                    <a:pt x="955" y="1233"/>
                  </a:lnTo>
                  <a:lnTo>
                    <a:pt x="953" y="1233"/>
                  </a:lnTo>
                  <a:lnTo>
                    <a:pt x="951" y="1235"/>
                  </a:lnTo>
                  <a:lnTo>
                    <a:pt x="951" y="1237"/>
                  </a:lnTo>
                  <a:lnTo>
                    <a:pt x="949" y="1239"/>
                  </a:lnTo>
                  <a:lnTo>
                    <a:pt x="949" y="1237"/>
                  </a:lnTo>
                  <a:lnTo>
                    <a:pt x="947" y="1237"/>
                  </a:lnTo>
                  <a:lnTo>
                    <a:pt x="947" y="1235"/>
                  </a:lnTo>
                  <a:lnTo>
                    <a:pt x="945" y="1233"/>
                  </a:lnTo>
                  <a:lnTo>
                    <a:pt x="943" y="1231"/>
                  </a:lnTo>
                  <a:lnTo>
                    <a:pt x="943" y="1229"/>
                  </a:lnTo>
                  <a:lnTo>
                    <a:pt x="940" y="1229"/>
                  </a:lnTo>
                  <a:lnTo>
                    <a:pt x="940" y="1227"/>
                  </a:lnTo>
                  <a:lnTo>
                    <a:pt x="940" y="1225"/>
                  </a:lnTo>
                  <a:lnTo>
                    <a:pt x="940" y="1223"/>
                  </a:lnTo>
                  <a:lnTo>
                    <a:pt x="938" y="1223"/>
                  </a:lnTo>
                  <a:lnTo>
                    <a:pt x="936" y="1223"/>
                  </a:lnTo>
                  <a:lnTo>
                    <a:pt x="934" y="1221"/>
                  </a:lnTo>
                  <a:lnTo>
                    <a:pt x="934" y="1219"/>
                  </a:lnTo>
                  <a:lnTo>
                    <a:pt x="932" y="1219"/>
                  </a:lnTo>
                  <a:lnTo>
                    <a:pt x="930" y="1219"/>
                  </a:lnTo>
                  <a:lnTo>
                    <a:pt x="928" y="1217"/>
                  </a:lnTo>
                  <a:lnTo>
                    <a:pt x="928" y="1215"/>
                  </a:lnTo>
                  <a:lnTo>
                    <a:pt x="928" y="1213"/>
                  </a:lnTo>
                  <a:lnTo>
                    <a:pt x="925" y="1213"/>
                  </a:lnTo>
                  <a:lnTo>
                    <a:pt x="923" y="1211"/>
                  </a:lnTo>
                  <a:lnTo>
                    <a:pt x="923" y="1209"/>
                  </a:lnTo>
                  <a:lnTo>
                    <a:pt x="921" y="1209"/>
                  </a:lnTo>
                  <a:lnTo>
                    <a:pt x="919" y="1209"/>
                  </a:lnTo>
                  <a:lnTo>
                    <a:pt x="917" y="1209"/>
                  </a:lnTo>
                  <a:lnTo>
                    <a:pt x="917" y="1207"/>
                  </a:lnTo>
                  <a:lnTo>
                    <a:pt x="915" y="1207"/>
                  </a:lnTo>
                  <a:lnTo>
                    <a:pt x="912" y="1207"/>
                  </a:lnTo>
                  <a:lnTo>
                    <a:pt x="910" y="1205"/>
                  </a:lnTo>
                  <a:lnTo>
                    <a:pt x="908" y="1203"/>
                  </a:lnTo>
                  <a:lnTo>
                    <a:pt x="906" y="1201"/>
                  </a:lnTo>
                  <a:lnTo>
                    <a:pt x="906" y="1199"/>
                  </a:lnTo>
                  <a:lnTo>
                    <a:pt x="904" y="1197"/>
                  </a:lnTo>
                  <a:lnTo>
                    <a:pt x="904" y="1195"/>
                  </a:lnTo>
                  <a:lnTo>
                    <a:pt x="902" y="1195"/>
                  </a:lnTo>
                  <a:lnTo>
                    <a:pt x="900" y="1195"/>
                  </a:lnTo>
                  <a:lnTo>
                    <a:pt x="897" y="1197"/>
                  </a:lnTo>
                  <a:lnTo>
                    <a:pt x="895" y="1197"/>
                  </a:lnTo>
                  <a:lnTo>
                    <a:pt x="893" y="1195"/>
                  </a:lnTo>
                  <a:lnTo>
                    <a:pt x="891" y="1195"/>
                  </a:lnTo>
                  <a:lnTo>
                    <a:pt x="889" y="1195"/>
                  </a:lnTo>
                  <a:lnTo>
                    <a:pt x="887" y="1195"/>
                  </a:lnTo>
                  <a:lnTo>
                    <a:pt x="887" y="1193"/>
                  </a:lnTo>
                  <a:lnTo>
                    <a:pt x="885" y="1191"/>
                  </a:lnTo>
                  <a:lnTo>
                    <a:pt x="885" y="1189"/>
                  </a:lnTo>
                  <a:lnTo>
                    <a:pt x="882" y="1189"/>
                  </a:lnTo>
                  <a:lnTo>
                    <a:pt x="880" y="1187"/>
                  </a:lnTo>
                  <a:lnTo>
                    <a:pt x="878" y="1187"/>
                  </a:lnTo>
                  <a:lnTo>
                    <a:pt x="876" y="1189"/>
                  </a:lnTo>
                  <a:lnTo>
                    <a:pt x="874" y="1187"/>
                  </a:lnTo>
                  <a:lnTo>
                    <a:pt x="874" y="1185"/>
                  </a:lnTo>
                  <a:lnTo>
                    <a:pt x="872" y="1183"/>
                  </a:lnTo>
                  <a:lnTo>
                    <a:pt x="870" y="1183"/>
                  </a:lnTo>
                  <a:lnTo>
                    <a:pt x="872" y="1181"/>
                  </a:lnTo>
                  <a:lnTo>
                    <a:pt x="872" y="1179"/>
                  </a:lnTo>
                  <a:lnTo>
                    <a:pt x="870" y="1177"/>
                  </a:lnTo>
                  <a:lnTo>
                    <a:pt x="867" y="1177"/>
                  </a:lnTo>
                  <a:lnTo>
                    <a:pt x="867" y="1175"/>
                  </a:lnTo>
                  <a:lnTo>
                    <a:pt x="865" y="1173"/>
                  </a:lnTo>
                  <a:lnTo>
                    <a:pt x="863" y="1171"/>
                  </a:lnTo>
                  <a:lnTo>
                    <a:pt x="861" y="1171"/>
                  </a:lnTo>
                  <a:lnTo>
                    <a:pt x="859" y="1169"/>
                  </a:lnTo>
                  <a:lnTo>
                    <a:pt x="857" y="1169"/>
                  </a:lnTo>
                  <a:lnTo>
                    <a:pt x="857" y="1167"/>
                  </a:lnTo>
                  <a:lnTo>
                    <a:pt x="855" y="1167"/>
                  </a:lnTo>
                  <a:lnTo>
                    <a:pt x="852" y="1165"/>
                  </a:lnTo>
                  <a:lnTo>
                    <a:pt x="850" y="1165"/>
                  </a:lnTo>
                  <a:lnTo>
                    <a:pt x="848" y="1165"/>
                  </a:lnTo>
                  <a:lnTo>
                    <a:pt x="848" y="1163"/>
                  </a:lnTo>
                  <a:lnTo>
                    <a:pt x="846" y="1163"/>
                  </a:lnTo>
                  <a:lnTo>
                    <a:pt x="844" y="1161"/>
                  </a:lnTo>
                  <a:lnTo>
                    <a:pt x="842" y="1161"/>
                  </a:lnTo>
                  <a:lnTo>
                    <a:pt x="839" y="1159"/>
                  </a:lnTo>
                  <a:lnTo>
                    <a:pt x="837" y="1159"/>
                  </a:lnTo>
                  <a:lnTo>
                    <a:pt x="835" y="1157"/>
                  </a:lnTo>
                  <a:lnTo>
                    <a:pt x="833" y="1157"/>
                  </a:lnTo>
                  <a:lnTo>
                    <a:pt x="833" y="1155"/>
                  </a:lnTo>
                  <a:lnTo>
                    <a:pt x="831" y="1155"/>
                  </a:lnTo>
                  <a:lnTo>
                    <a:pt x="829" y="1155"/>
                  </a:lnTo>
                  <a:lnTo>
                    <a:pt x="827" y="1155"/>
                  </a:lnTo>
                  <a:lnTo>
                    <a:pt x="827" y="1153"/>
                  </a:lnTo>
                  <a:lnTo>
                    <a:pt x="824" y="1153"/>
                  </a:lnTo>
                  <a:lnTo>
                    <a:pt x="822" y="1151"/>
                  </a:lnTo>
                  <a:lnTo>
                    <a:pt x="820" y="1151"/>
                  </a:lnTo>
                  <a:lnTo>
                    <a:pt x="820" y="1153"/>
                  </a:lnTo>
                  <a:lnTo>
                    <a:pt x="818" y="1153"/>
                  </a:lnTo>
                  <a:lnTo>
                    <a:pt x="818" y="1155"/>
                  </a:lnTo>
                  <a:lnTo>
                    <a:pt x="816" y="1155"/>
                  </a:lnTo>
                  <a:lnTo>
                    <a:pt x="814" y="1157"/>
                  </a:lnTo>
                  <a:lnTo>
                    <a:pt x="816" y="1159"/>
                  </a:lnTo>
                  <a:lnTo>
                    <a:pt x="816" y="1161"/>
                  </a:lnTo>
                  <a:lnTo>
                    <a:pt x="814" y="1161"/>
                  </a:lnTo>
                  <a:lnTo>
                    <a:pt x="814" y="1163"/>
                  </a:lnTo>
                  <a:lnTo>
                    <a:pt x="814" y="1165"/>
                  </a:lnTo>
                  <a:lnTo>
                    <a:pt x="814" y="1167"/>
                  </a:lnTo>
                  <a:lnTo>
                    <a:pt x="814" y="1169"/>
                  </a:lnTo>
                  <a:lnTo>
                    <a:pt x="816" y="1171"/>
                  </a:lnTo>
                  <a:lnTo>
                    <a:pt x="814" y="1171"/>
                  </a:lnTo>
                  <a:lnTo>
                    <a:pt x="814" y="1169"/>
                  </a:lnTo>
                  <a:lnTo>
                    <a:pt x="812" y="1169"/>
                  </a:lnTo>
                  <a:lnTo>
                    <a:pt x="809" y="1169"/>
                  </a:lnTo>
                  <a:lnTo>
                    <a:pt x="809" y="1167"/>
                  </a:lnTo>
                  <a:lnTo>
                    <a:pt x="807" y="1167"/>
                  </a:lnTo>
                  <a:lnTo>
                    <a:pt x="805" y="1167"/>
                  </a:lnTo>
                  <a:lnTo>
                    <a:pt x="803" y="1167"/>
                  </a:lnTo>
                  <a:lnTo>
                    <a:pt x="803" y="1165"/>
                  </a:lnTo>
                  <a:lnTo>
                    <a:pt x="803" y="1163"/>
                  </a:lnTo>
                  <a:lnTo>
                    <a:pt x="799" y="1165"/>
                  </a:lnTo>
                  <a:lnTo>
                    <a:pt x="799" y="1163"/>
                  </a:lnTo>
                  <a:lnTo>
                    <a:pt x="797" y="1163"/>
                  </a:lnTo>
                  <a:lnTo>
                    <a:pt x="794" y="1163"/>
                  </a:lnTo>
                  <a:lnTo>
                    <a:pt x="794" y="1161"/>
                  </a:lnTo>
                  <a:lnTo>
                    <a:pt x="792" y="1161"/>
                  </a:lnTo>
                  <a:lnTo>
                    <a:pt x="794" y="1159"/>
                  </a:lnTo>
                  <a:lnTo>
                    <a:pt x="794" y="1157"/>
                  </a:lnTo>
                  <a:lnTo>
                    <a:pt x="797" y="1155"/>
                  </a:lnTo>
                  <a:lnTo>
                    <a:pt x="797" y="1153"/>
                  </a:lnTo>
                  <a:lnTo>
                    <a:pt x="797" y="1151"/>
                  </a:lnTo>
                  <a:lnTo>
                    <a:pt x="794" y="1149"/>
                  </a:lnTo>
                  <a:lnTo>
                    <a:pt x="792" y="1147"/>
                  </a:lnTo>
                  <a:lnTo>
                    <a:pt x="792" y="1145"/>
                  </a:lnTo>
                  <a:lnTo>
                    <a:pt x="790" y="1145"/>
                  </a:lnTo>
                  <a:lnTo>
                    <a:pt x="788" y="1145"/>
                  </a:lnTo>
                  <a:lnTo>
                    <a:pt x="786" y="1143"/>
                  </a:lnTo>
                  <a:lnTo>
                    <a:pt x="784" y="1143"/>
                  </a:lnTo>
                  <a:lnTo>
                    <a:pt x="781" y="1143"/>
                  </a:lnTo>
                  <a:lnTo>
                    <a:pt x="781" y="1141"/>
                  </a:lnTo>
                  <a:lnTo>
                    <a:pt x="779" y="1141"/>
                  </a:lnTo>
                  <a:lnTo>
                    <a:pt x="777" y="1141"/>
                  </a:lnTo>
                  <a:lnTo>
                    <a:pt x="775" y="1141"/>
                  </a:lnTo>
                  <a:lnTo>
                    <a:pt x="773" y="1139"/>
                  </a:lnTo>
                  <a:lnTo>
                    <a:pt x="771" y="1139"/>
                  </a:lnTo>
                  <a:lnTo>
                    <a:pt x="769" y="1139"/>
                  </a:lnTo>
                  <a:lnTo>
                    <a:pt x="766" y="1139"/>
                  </a:lnTo>
                  <a:lnTo>
                    <a:pt x="766" y="1137"/>
                  </a:lnTo>
                  <a:lnTo>
                    <a:pt x="764" y="1137"/>
                  </a:lnTo>
                  <a:lnTo>
                    <a:pt x="762" y="1137"/>
                  </a:lnTo>
                  <a:lnTo>
                    <a:pt x="760" y="1137"/>
                  </a:lnTo>
                  <a:lnTo>
                    <a:pt x="758" y="1137"/>
                  </a:lnTo>
                  <a:lnTo>
                    <a:pt x="756" y="1137"/>
                  </a:lnTo>
                  <a:lnTo>
                    <a:pt x="754" y="1137"/>
                  </a:lnTo>
                  <a:lnTo>
                    <a:pt x="751" y="1135"/>
                  </a:lnTo>
                  <a:lnTo>
                    <a:pt x="749" y="1135"/>
                  </a:lnTo>
                  <a:lnTo>
                    <a:pt x="747" y="1135"/>
                  </a:lnTo>
                  <a:lnTo>
                    <a:pt x="745" y="1135"/>
                  </a:lnTo>
                  <a:lnTo>
                    <a:pt x="743" y="1133"/>
                  </a:lnTo>
                  <a:lnTo>
                    <a:pt x="741" y="1133"/>
                  </a:lnTo>
                  <a:lnTo>
                    <a:pt x="739" y="1133"/>
                  </a:lnTo>
                  <a:lnTo>
                    <a:pt x="736" y="1133"/>
                  </a:lnTo>
                  <a:lnTo>
                    <a:pt x="734" y="1133"/>
                  </a:lnTo>
                  <a:lnTo>
                    <a:pt x="732" y="1133"/>
                  </a:lnTo>
                  <a:lnTo>
                    <a:pt x="730" y="1131"/>
                  </a:lnTo>
                  <a:lnTo>
                    <a:pt x="728" y="1131"/>
                  </a:lnTo>
                  <a:lnTo>
                    <a:pt x="726" y="1131"/>
                  </a:lnTo>
                  <a:lnTo>
                    <a:pt x="726" y="1129"/>
                  </a:lnTo>
                  <a:lnTo>
                    <a:pt x="726" y="1131"/>
                  </a:lnTo>
                  <a:lnTo>
                    <a:pt x="728" y="1131"/>
                  </a:lnTo>
                  <a:lnTo>
                    <a:pt x="726" y="1129"/>
                  </a:lnTo>
                  <a:lnTo>
                    <a:pt x="724" y="1131"/>
                  </a:lnTo>
                  <a:lnTo>
                    <a:pt x="724" y="1129"/>
                  </a:lnTo>
                  <a:lnTo>
                    <a:pt x="724" y="1127"/>
                  </a:lnTo>
                  <a:lnTo>
                    <a:pt x="721" y="1127"/>
                  </a:lnTo>
                  <a:lnTo>
                    <a:pt x="721" y="1125"/>
                  </a:lnTo>
                  <a:lnTo>
                    <a:pt x="724" y="1125"/>
                  </a:lnTo>
                  <a:lnTo>
                    <a:pt x="724" y="1123"/>
                  </a:lnTo>
                  <a:lnTo>
                    <a:pt x="721" y="1123"/>
                  </a:lnTo>
                  <a:lnTo>
                    <a:pt x="721" y="1125"/>
                  </a:lnTo>
                  <a:lnTo>
                    <a:pt x="721" y="1123"/>
                  </a:lnTo>
                  <a:lnTo>
                    <a:pt x="719" y="1123"/>
                  </a:lnTo>
                  <a:lnTo>
                    <a:pt x="717" y="1125"/>
                  </a:lnTo>
                  <a:lnTo>
                    <a:pt x="719" y="1125"/>
                  </a:lnTo>
                  <a:lnTo>
                    <a:pt x="717" y="1125"/>
                  </a:lnTo>
                  <a:lnTo>
                    <a:pt x="719" y="1127"/>
                  </a:lnTo>
                  <a:lnTo>
                    <a:pt x="717" y="1127"/>
                  </a:lnTo>
                  <a:lnTo>
                    <a:pt x="719" y="1127"/>
                  </a:lnTo>
                  <a:lnTo>
                    <a:pt x="719" y="1129"/>
                  </a:lnTo>
                  <a:lnTo>
                    <a:pt x="717" y="1127"/>
                  </a:lnTo>
                  <a:lnTo>
                    <a:pt x="717" y="1129"/>
                  </a:lnTo>
                  <a:lnTo>
                    <a:pt x="717" y="1127"/>
                  </a:lnTo>
                  <a:lnTo>
                    <a:pt x="717" y="1129"/>
                  </a:lnTo>
                  <a:lnTo>
                    <a:pt x="715" y="1127"/>
                  </a:lnTo>
                  <a:lnTo>
                    <a:pt x="713" y="1127"/>
                  </a:lnTo>
                  <a:lnTo>
                    <a:pt x="711" y="1127"/>
                  </a:lnTo>
                  <a:lnTo>
                    <a:pt x="711" y="1125"/>
                  </a:lnTo>
                  <a:lnTo>
                    <a:pt x="711" y="1127"/>
                  </a:lnTo>
                  <a:lnTo>
                    <a:pt x="708" y="1125"/>
                  </a:lnTo>
                  <a:lnTo>
                    <a:pt x="708" y="1127"/>
                  </a:lnTo>
                  <a:lnTo>
                    <a:pt x="708" y="1125"/>
                  </a:lnTo>
                  <a:lnTo>
                    <a:pt x="706" y="1125"/>
                  </a:lnTo>
                  <a:lnTo>
                    <a:pt x="706" y="1127"/>
                  </a:lnTo>
                  <a:lnTo>
                    <a:pt x="704" y="1127"/>
                  </a:lnTo>
                  <a:lnTo>
                    <a:pt x="702" y="1125"/>
                  </a:lnTo>
                  <a:lnTo>
                    <a:pt x="700" y="1125"/>
                  </a:lnTo>
                  <a:lnTo>
                    <a:pt x="698" y="1125"/>
                  </a:lnTo>
                  <a:lnTo>
                    <a:pt x="696" y="1125"/>
                  </a:lnTo>
                  <a:lnTo>
                    <a:pt x="693" y="1123"/>
                  </a:lnTo>
                  <a:lnTo>
                    <a:pt x="691" y="1123"/>
                  </a:lnTo>
                  <a:lnTo>
                    <a:pt x="691" y="1121"/>
                  </a:lnTo>
                  <a:lnTo>
                    <a:pt x="693" y="1121"/>
                  </a:lnTo>
                  <a:lnTo>
                    <a:pt x="696" y="1123"/>
                  </a:lnTo>
                  <a:lnTo>
                    <a:pt x="698" y="1123"/>
                  </a:lnTo>
                  <a:lnTo>
                    <a:pt x="700" y="1121"/>
                  </a:lnTo>
                  <a:lnTo>
                    <a:pt x="698" y="1121"/>
                  </a:lnTo>
                  <a:lnTo>
                    <a:pt x="698" y="1119"/>
                  </a:lnTo>
                  <a:lnTo>
                    <a:pt x="696" y="1119"/>
                  </a:lnTo>
                  <a:lnTo>
                    <a:pt x="693" y="1119"/>
                  </a:lnTo>
                  <a:lnTo>
                    <a:pt x="691" y="1119"/>
                  </a:lnTo>
                  <a:lnTo>
                    <a:pt x="689" y="1119"/>
                  </a:lnTo>
                  <a:lnTo>
                    <a:pt x="687" y="1119"/>
                  </a:lnTo>
                  <a:lnTo>
                    <a:pt x="685" y="1119"/>
                  </a:lnTo>
                  <a:lnTo>
                    <a:pt x="683" y="1119"/>
                  </a:lnTo>
                  <a:lnTo>
                    <a:pt x="681" y="1119"/>
                  </a:lnTo>
                  <a:lnTo>
                    <a:pt x="678" y="1119"/>
                  </a:lnTo>
                  <a:lnTo>
                    <a:pt x="676" y="1117"/>
                  </a:lnTo>
                  <a:lnTo>
                    <a:pt x="674" y="1117"/>
                  </a:lnTo>
                  <a:lnTo>
                    <a:pt x="672" y="1117"/>
                  </a:lnTo>
                  <a:lnTo>
                    <a:pt x="670" y="1117"/>
                  </a:lnTo>
                  <a:lnTo>
                    <a:pt x="668" y="1117"/>
                  </a:lnTo>
                  <a:lnTo>
                    <a:pt x="666" y="1117"/>
                  </a:lnTo>
                  <a:lnTo>
                    <a:pt x="663" y="1119"/>
                  </a:lnTo>
                  <a:lnTo>
                    <a:pt x="661" y="1119"/>
                  </a:lnTo>
                  <a:lnTo>
                    <a:pt x="661" y="1121"/>
                  </a:lnTo>
                  <a:lnTo>
                    <a:pt x="659" y="1121"/>
                  </a:lnTo>
                  <a:lnTo>
                    <a:pt x="657" y="1121"/>
                  </a:lnTo>
                  <a:lnTo>
                    <a:pt x="655" y="1123"/>
                  </a:lnTo>
                  <a:lnTo>
                    <a:pt x="653" y="1123"/>
                  </a:lnTo>
                  <a:lnTo>
                    <a:pt x="650" y="1125"/>
                  </a:lnTo>
                  <a:lnTo>
                    <a:pt x="648" y="1125"/>
                  </a:lnTo>
                  <a:lnTo>
                    <a:pt x="648" y="1127"/>
                  </a:lnTo>
                  <a:lnTo>
                    <a:pt x="646" y="1127"/>
                  </a:lnTo>
                  <a:lnTo>
                    <a:pt x="646" y="1129"/>
                  </a:lnTo>
                  <a:lnTo>
                    <a:pt x="646" y="1131"/>
                  </a:lnTo>
                  <a:lnTo>
                    <a:pt x="644" y="1131"/>
                  </a:lnTo>
                  <a:lnTo>
                    <a:pt x="642" y="1133"/>
                  </a:lnTo>
                  <a:lnTo>
                    <a:pt x="640" y="1133"/>
                  </a:lnTo>
                  <a:lnTo>
                    <a:pt x="638" y="1133"/>
                  </a:lnTo>
                  <a:lnTo>
                    <a:pt x="635" y="1133"/>
                  </a:lnTo>
                  <a:lnTo>
                    <a:pt x="633" y="1133"/>
                  </a:lnTo>
                  <a:lnTo>
                    <a:pt x="633" y="1135"/>
                  </a:lnTo>
                  <a:lnTo>
                    <a:pt x="631" y="1135"/>
                  </a:lnTo>
                  <a:lnTo>
                    <a:pt x="629" y="1137"/>
                  </a:lnTo>
                  <a:lnTo>
                    <a:pt x="627" y="1139"/>
                  </a:lnTo>
                  <a:lnTo>
                    <a:pt x="627" y="1141"/>
                  </a:lnTo>
                  <a:lnTo>
                    <a:pt x="625" y="1141"/>
                  </a:lnTo>
                  <a:lnTo>
                    <a:pt x="625" y="1143"/>
                  </a:lnTo>
                  <a:lnTo>
                    <a:pt x="623" y="1143"/>
                  </a:lnTo>
                  <a:lnTo>
                    <a:pt x="620" y="1143"/>
                  </a:lnTo>
                  <a:lnTo>
                    <a:pt x="618" y="1145"/>
                  </a:lnTo>
                  <a:lnTo>
                    <a:pt x="616" y="1145"/>
                  </a:lnTo>
                  <a:lnTo>
                    <a:pt x="614" y="1145"/>
                  </a:lnTo>
                  <a:lnTo>
                    <a:pt x="612" y="1145"/>
                  </a:lnTo>
                  <a:lnTo>
                    <a:pt x="610" y="1147"/>
                  </a:lnTo>
                  <a:lnTo>
                    <a:pt x="608" y="1147"/>
                  </a:lnTo>
                  <a:lnTo>
                    <a:pt x="608" y="1149"/>
                  </a:lnTo>
                  <a:lnTo>
                    <a:pt x="608" y="1151"/>
                  </a:lnTo>
                  <a:lnTo>
                    <a:pt x="605" y="1151"/>
                  </a:lnTo>
                  <a:lnTo>
                    <a:pt x="603" y="1153"/>
                  </a:lnTo>
                  <a:lnTo>
                    <a:pt x="601" y="1153"/>
                  </a:lnTo>
                  <a:lnTo>
                    <a:pt x="601" y="1155"/>
                  </a:lnTo>
                  <a:lnTo>
                    <a:pt x="599" y="1155"/>
                  </a:lnTo>
                  <a:lnTo>
                    <a:pt x="597" y="1157"/>
                  </a:lnTo>
                  <a:lnTo>
                    <a:pt x="595" y="1157"/>
                  </a:lnTo>
                  <a:lnTo>
                    <a:pt x="593" y="1157"/>
                  </a:lnTo>
                  <a:lnTo>
                    <a:pt x="590" y="1157"/>
                  </a:lnTo>
                  <a:lnTo>
                    <a:pt x="590" y="1159"/>
                  </a:lnTo>
                  <a:lnTo>
                    <a:pt x="588" y="1159"/>
                  </a:lnTo>
                  <a:lnTo>
                    <a:pt x="586" y="1161"/>
                  </a:lnTo>
                  <a:lnTo>
                    <a:pt x="584" y="1165"/>
                  </a:lnTo>
                  <a:lnTo>
                    <a:pt x="582" y="1165"/>
                  </a:lnTo>
                  <a:lnTo>
                    <a:pt x="584" y="1165"/>
                  </a:lnTo>
                  <a:lnTo>
                    <a:pt x="584" y="1167"/>
                  </a:lnTo>
                  <a:lnTo>
                    <a:pt x="584" y="1165"/>
                  </a:lnTo>
                  <a:lnTo>
                    <a:pt x="586" y="1163"/>
                  </a:lnTo>
                  <a:lnTo>
                    <a:pt x="586" y="1165"/>
                  </a:lnTo>
                  <a:lnTo>
                    <a:pt x="584" y="1167"/>
                  </a:lnTo>
                  <a:lnTo>
                    <a:pt x="582" y="1169"/>
                  </a:lnTo>
                  <a:lnTo>
                    <a:pt x="580" y="1169"/>
                  </a:lnTo>
                  <a:lnTo>
                    <a:pt x="580" y="1171"/>
                  </a:lnTo>
                  <a:lnTo>
                    <a:pt x="577" y="1171"/>
                  </a:lnTo>
                  <a:lnTo>
                    <a:pt x="575" y="1171"/>
                  </a:lnTo>
                  <a:lnTo>
                    <a:pt x="573" y="1171"/>
                  </a:lnTo>
                  <a:lnTo>
                    <a:pt x="575" y="1173"/>
                  </a:lnTo>
                  <a:lnTo>
                    <a:pt x="573" y="1173"/>
                  </a:lnTo>
                  <a:lnTo>
                    <a:pt x="571" y="1175"/>
                  </a:lnTo>
                  <a:lnTo>
                    <a:pt x="569" y="1177"/>
                  </a:lnTo>
                  <a:lnTo>
                    <a:pt x="569" y="1179"/>
                  </a:lnTo>
                  <a:lnTo>
                    <a:pt x="567" y="1181"/>
                  </a:lnTo>
                  <a:lnTo>
                    <a:pt x="569" y="1181"/>
                  </a:lnTo>
                  <a:lnTo>
                    <a:pt x="569" y="1183"/>
                  </a:lnTo>
                  <a:lnTo>
                    <a:pt x="569" y="1185"/>
                  </a:lnTo>
                  <a:lnTo>
                    <a:pt x="571" y="1185"/>
                  </a:lnTo>
                  <a:lnTo>
                    <a:pt x="573" y="1187"/>
                  </a:lnTo>
                  <a:lnTo>
                    <a:pt x="571" y="1187"/>
                  </a:lnTo>
                  <a:lnTo>
                    <a:pt x="571" y="1189"/>
                  </a:lnTo>
                  <a:lnTo>
                    <a:pt x="569" y="1191"/>
                  </a:lnTo>
                  <a:lnTo>
                    <a:pt x="569" y="1193"/>
                  </a:lnTo>
                  <a:lnTo>
                    <a:pt x="569" y="1195"/>
                  </a:lnTo>
                  <a:lnTo>
                    <a:pt x="567" y="1195"/>
                  </a:lnTo>
                  <a:lnTo>
                    <a:pt x="565" y="1197"/>
                  </a:lnTo>
                  <a:lnTo>
                    <a:pt x="562" y="1199"/>
                  </a:lnTo>
                  <a:lnTo>
                    <a:pt x="560" y="1199"/>
                  </a:lnTo>
                  <a:lnTo>
                    <a:pt x="560" y="1201"/>
                  </a:lnTo>
                  <a:lnTo>
                    <a:pt x="560" y="1203"/>
                  </a:lnTo>
                  <a:lnTo>
                    <a:pt x="560" y="1205"/>
                  </a:lnTo>
                  <a:lnTo>
                    <a:pt x="560" y="1207"/>
                  </a:lnTo>
                  <a:lnTo>
                    <a:pt x="560" y="1209"/>
                  </a:lnTo>
                  <a:lnTo>
                    <a:pt x="560" y="1211"/>
                  </a:lnTo>
                  <a:lnTo>
                    <a:pt x="562" y="1213"/>
                  </a:lnTo>
                  <a:lnTo>
                    <a:pt x="560" y="1215"/>
                  </a:lnTo>
                  <a:lnTo>
                    <a:pt x="558" y="1215"/>
                  </a:lnTo>
                  <a:lnTo>
                    <a:pt x="558" y="1217"/>
                  </a:lnTo>
                  <a:lnTo>
                    <a:pt x="556" y="1219"/>
                  </a:lnTo>
                  <a:lnTo>
                    <a:pt x="554" y="1219"/>
                  </a:lnTo>
                  <a:lnTo>
                    <a:pt x="552" y="1219"/>
                  </a:lnTo>
                  <a:lnTo>
                    <a:pt x="550" y="1219"/>
                  </a:lnTo>
                  <a:lnTo>
                    <a:pt x="547" y="1219"/>
                  </a:lnTo>
                  <a:lnTo>
                    <a:pt x="545" y="1221"/>
                  </a:lnTo>
                  <a:lnTo>
                    <a:pt x="543" y="1223"/>
                  </a:lnTo>
                  <a:lnTo>
                    <a:pt x="541" y="1223"/>
                  </a:lnTo>
                  <a:lnTo>
                    <a:pt x="539" y="1223"/>
                  </a:lnTo>
                  <a:lnTo>
                    <a:pt x="537" y="1225"/>
                  </a:lnTo>
                  <a:lnTo>
                    <a:pt x="535" y="1225"/>
                  </a:lnTo>
                  <a:lnTo>
                    <a:pt x="535" y="1227"/>
                  </a:lnTo>
                  <a:lnTo>
                    <a:pt x="532" y="1227"/>
                  </a:lnTo>
                  <a:lnTo>
                    <a:pt x="530" y="1227"/>
                  </a:lnTo>
                  <a:lnTo>
                    <a:pt x="528" y="1227"/>
                  </a:lnTo>
                  <a:lnTo>
                    <a:pt x="528" y="1229"/>
                  </a:lnTo>
                  <a:lnTo>
                    <a:pt x="526" y="1229"/>
                  </a:lnTo>
                  <a:lnTo>
                    <a:pt x="524" y="1229"/>
                  </a:lnTo>
                  <a:lnTo>
                    <a:pt x="522" y="1229"/>
                  </a:lnTo>
                  <a:lnTo>
                    <a:pt x="519" y="1231"/>
                  </a:lnTo>
                  <a:lnTo>
                    <a:pt x="517" y="1231"/>
                  </a:lnTo>
                  <a:lnTo>
                    <a:pt x="517" y="1233"/>
                  </a:lnTo>
                  <a:lnTo>
                    <a:pt x="515" y="1233"/>
                  </a:lnTo>
                  <a:lnTo>
                    <a:pt x="513" y="1235"/>
                  </a:lnTo>
                  <a:lnTo>
                    <a:pt x="513" y="1237"/>
                  </a:lnTo>
                  <a:lnTo>
                    <a:pt x="511" y="1239"/>
                  </a:lnTo>
                  <a:lnTo>
                    <a:pt x="509" y="1241"/>
                  </a:lnTo>
                  <a:lnTo>
                    <a:pt x="509" y="1243"/>
                  </a:lnTo>
                  <a:lnTo>
                    <a:pt x="507" y="1245"/>
                  </a:lnTo>
                  <a:lnTo>
                    <a:pt x="504" y="1246"/>
                  </a:lnTo>
                  <a:lnTo>
                    <a:pt x="504" y="1248"/>
                  </a:lnTo>
                  <a:lnTo>
                    <a:pt x="502" y="1250"/>
                  </a:lnTo>
                  <a:lnTo>
                    <a:pt x="500" y="1252"/>
                  </a:lnTo>
                  <a:lnTo>
                    <a:pt x="500" y="1254"/>
                  </a:lnTo>
                  <a:lnTo>
                    <a:pt x="500" y="1256"/>
                  </a:lnTo>
                  <a:lnTo>
                    <a:pt x="500" y="1258"/>
                  </a:lnTo>
                  <a:lnTo>
                    <a:pt x="498" y="1260"/>
                  </a:lnTo>
                  <a:lnTo>
                    <a:pt x="498" y="1262"/>
                  </a:lnTo>
                  <a:lnTo>
                    <a:pt x="498" y="1264"/>
                  </a:lnTo>
                  <a:lnTo>
                    <a:pt x="498" y="1266"/>
                  </a:lnTo>
                  <a:lnTo>
                    <a:pt x="498" y="1268"/>
                  </a:lnTo>
                  <a:lnTo>
                    <a:pt x="498" y="1270"/>
                  </a:lnTo>
                  <a:lnTo>
                    <a:pt x="498" y="1272"/>
                  </a:lnTo>
                  <a:lnTo>
                    <a:pt x="498" y="1274"/>
                  </a:lnTo>
                  <a:lnTo>
                    <a:pt x="498" y="1276"/>
                  </a:lnTo>
                  <a:lnTo>
                    <a:pt x="496" y="1276"/>
                  </a:lnTo>
                  <a:lnTo>
                    <a:pt x="494" y="1278"/>
                  </a:lnTo>
                  <a:lnTo>
                    <a:pt x="492" y="1278"/>
                  </a:lnTo>
                  <a:lnTo>
                    <a:pt x="492" y="1280"/>
                  </a:lnTo>
                  <a:lnTo>
                    <a:pt x="489" y="1280"/>
                  </a:lnTo>
                  <a:lnTo>
                    <a:pt x="489" y="1282"/>
                  </a:lnTo>
                  <a:lnTo>
                    <a:pt x="487" y="1284"/>
                  </a:lnTo>
                  <a:lnTo>
                    <a:pt x="487" y="1286"/>
                  </a:lnTo>
                  <a:lnTo>
                    <a:pt x="485" y="1286"/>
                  </a:lnTo>
                  <a:lnTo>
                    <a:pt x="483" y="1288"/>
                  </a:lnTo>
                  <a:lnTo>
                    <a:pt x="481" y="1290"/>
                  </a:lnTo>
                  <a:lnTo>
                    <a:pt x="479" y="1292"/>
                  </a:lnTo>
                  <a:lnTo>
                    <a:pt x="479" y="1294"/>
                  </a:lnTo>
                  <a:lnTo>
                    <a:pt x="479" y="1296"/>
                  </a:lnTo>
                  <a:lnTo>
                    <a:pt x="477" y="1298"/>
                  </a:lnTo>
                  <a:lnTo>
                    <a:pt x="477" y="1300"/>
                  </a:lnTo>
                  <a:lnTo>
                    <a:pt x="477" y="1302"/>
                  </a:lnTo>
                  <a:lnTo>
                    <a:pt x="477" y="1304"/>
                  </a:lnTo>
                  <a:lnTo>
                    <a:pt x="479" y="1306"/>
                  </a:lnTo>
                  <a:lnTo>
                    <a:pt x="479" y="1308"/>
                  </a:lnTo>
                  <a:lnTo>
                    <a:pt x="481" y="1308"/>
                  </a:lnTo>
                  <a:lnTo>
                    <a:pt x="481" y="1310"/>
                  </a:lnTo>
                  <a:lnTo>
                    <a:pt x="481" y="1312"/>
                  </a:lnTo>
                  <a:lnTo>
                    <a:pt x="479" y="1312"/>
                  </a:lnTo>
                  <a:lnTo>
                    <a:pt x="477" y="1312"/>
                  </a:lnTo>
                  <a:lnTo>
                    <a:pt x="474" y="1312"/>
                  </a:lnTo>
                  <a:lnTo>
                    <a:pt x="472" y="1312"/>
                  </a:lnTo>
                  <a:lnTo>
                    <a:pt x="472" y="1314"/>
                  </a:lnTo>
                  <a:lnTo>
                    <a:pt x="470" y="1316"/>
                  </a:lnTo>
                  <a:lnTo>
                    <a:pt x="468" y="1318"/>
                  </a:lnTo>
                  <a:lnTo>
                    <a:pt x="468" y="1320"/>
                  </a:lnTo>
                  <a:lnTo>
                    <a:pt x="468" y="1322"/>
                  </a:lnTo>
                  <a:lnTo>
                    <a:pt x="466" y="1322"/>
                  </a:lnTo>
                  <a:lnTo>
                    <a:pt x="464" y="1322"/>
                  </a:lnTo>
                  <a:lnTo>
                    <a:pt x="461" y="1324"/>
                  </a:lnTo>
                  <a:lnTo>
                    <a:pt x="459" y="1324"/>
                  </a:lnTo>
                  <a:lnTo>
                    <a:pt x="457" y="1326"/>
                  </a:lnTo>
                  <a:lnTo>
                    <a:pt x="455" y="1326"/>
                  </a:lnTo>
                  <a:lnTo>
                    <a:pt x="453" y="1328"/>
                  </a:lnTo>
                  <a:lnTo>
                    <a:pt x="451" y="1330"/>
                  </a:lnTo>
                  <a:lnTo>
                    <a:pt x="451" y="1332"/>
                  </a:lnTo>
                  <a:lnTo>
                    <a:pt x="451" y="1334"/>
                  </a:lnTo>
                  <a:lnTo>
                    <a:pt x="449" y="1336"/>
                  </a:lnTo>
                  <a:lnTo>
                    <a:pt x="449" y="1338"/>
                  </a:lnTo>
                  <a:lnTo>
                    <a:pt x="446" y="1338"/>
                  </a:lnTo>
                  <a:lnTo>
                    <a:pt x="444" y="1338"/>
                  </a:lnTo>
                  <a:lnTo>
                    <a:pt x="442" y="1338"/>
                  </a:lnTo>
                  <a:lnTo>
                    <a:pt x="440" y="1338"/>
                  </a:lnTo>
                  <a:lnTo>
                    <a:pt x="440" y="1340"/>
                  </a:lnTo>
                  <a:lnTo>
                    <a:pt x="438" y="1340"/>
                  </a:lnTo>
                  <a:lnTo>
                    <a:pt x="440" y="1338"/>
                  </a:lnTo>
                  <a:lnTo>
                    <a:pt x="438" y="1338"/>
                  </a:lnTo>
                  <a:lnTo>
                    <a:pt x="436" y="1338"/>
                  </a:lnTo>
                  <a:lnTo>
                    <a:pt x="434" y="1340"/>
                  </a:lnTo>
                  <a:lnTo>
                    <a:pt x="431" y="1340"/>
                  </a:lnTo>
                  <a:lnTo>
                    <a:pt x="434" y="1342"/>
                  </a:lnTo>
                  <a:lnTo>
                    <a:pt x="431" y="1342"/>
                  </a:lnTo>
                  <a:lnTo>
                    <a:pt x="434" y="1342"/>
                  </a:lnTo>
                  <a:lnTo>
                    <a:pt x="431" y="1342"/>
                  </a:lnTo>
                  <a:lnTo>
                    <a:pt x="431" y="1344"/>
                  </a:lnTo>
                  <a:lnTo>
                    <a:pt x="429" y="1344"/>
                  </a:lnTo>
                  <a:lnTo>
                    <a:pt x="427" y="1346"/>
                  </a:lnTo>
                  <a:lnTo>
                    <a:pt x="425" y="1346"/>
                  </a:lnTo>
                  <a:lnTo>
                    <a:pt x="423" y="1348"/>
                  </a:lnTo>
                  <a:lnTo>
                    <a:pt x="421" y="1348"/>
                  </a:lnTo>
                  <a:lnTo>
                    <a:pt x="419" y="1348"/>
                  </a:lnTo>
                  <a:lnTo>
                    <a:pt x="416" y="1348"/>
                  </a:lnTo>
                  <a:lnTo>
                    <a:pt x="414" y="1350"/>
                  </a:lnTo>
                  <a:lnTo>
                    <a:pt x="414" y="1352"/>
                  </a:lnTo>
                  <a:lnTo>
                    <a:pt x="412" y="1354"/>
                  </a:lnTo>
                  <a:lnTo>
                    <a:pt x="410" y="1354"/>
                  </a:lnTo>
                  <a:lnTo>
                    <a:pt x="408" y="1354"/>
                  </a:lnTo>
                  <a:lnTo>
                    <a:pt x="406" y="1356"/>
                  </a:lnTo>
                  <a:lnTo>
                    <a:pt x="404" y="1356"/>
                  </a:lnTo>
                  <a:lnTo>
                    <a:pt x="401" y="1356"/>
                  </a:lnTo>
                  <a:lnTo>
                    <a:pt x="399" y="1356"/>
                  </a:lnTo>
                  <a:lnTo>
                    <a:pt x="397" y="1358"/>
                  </a:lnTo>
                  <a:lnTo>
                    <a:pt x="395" y="1358"/>
                  </a:lnTo>
                  <a:lnTo>
                    <a:pt x="393" y="1360"/>
                  </a:lnTo>
                  <a:lnTo>
                    <a:pt x="391" y="1358"/>
                  </a:lnTo>
                  <a:lnTo>
                    <a:pt x="388" y="1358"/>
                  </a:lnTo>
                  <a:lnTo>
                    <a:pt x="386" y="1360"/>
                  </a:lnTo>
                  <a:lnTo>
                    <a:pt x="384" y="1360"/>
                  </a:lnTo>
                  <a:lnTo>
                    <a:pt x="382" y="1360"/>
                  </a:lnTo>
                  <a:lnTo>
                    <a:pt x="380" y="1360"/>
                  </a:lnTo>
                  <a:lnTo>
                    <a:pt x="378" y="1360"/>
                  </a:lnTo>
                  <a:lnTo>
                    <a:pt x="376" y="1362"/>
                  </a:lnTo>
                  <a:lnTo>
                    <a:pt x="373" y="1364"/>
                  </a:lnTo>
                  <a:lnTo>
                    <a:pt x="373" y="1366"/>
                  </a:lnTo>
                  <a:lnTo>
                    <a:pt x="371" y="1366"/>
                  </a:lnTo>
                  <a:lnTo>
                    <a:pt x="371" y="1368"/>
                  </a:lnTo>
                  <a:lnTo>
                    <a:pt x="369" y="1366"/>
                  </a:lnTo>
                  <a:lnTo>
                    <a:pt x="367" y="1366"/>
                  </a:lnTo>
                  <a:lnTo>
                    <a:pt x="365" y="1364"/>
                  </a:lnTo>
                  <a:lnTo>
                    <a:pt x="363" y="1364"/>
                  </a:lnTo>
                  <a:lnTo>
                    <a:pt x="361" y="1364"/>
                  </a:lnTo>
                  <a:lnTo>
                    <a:pt x="358" y="1366"/>
                  </a:lnTo>
                  <a:lnTo>
                    <a:pt x="356" y="1366"/>
                  </a:lnTo>
                  <a:lnTo>
                    <a:pt x="354" y="1366"/>
                  </a:lnTo>
                  <a:lnTo>
                    <a:pt x="354" y="1368"/>
                  </a:lnTo>
                  <a:lnTo>
                    <a:pt x="352" y="1368"/>
                  </a:lnTo>
                  <a:lnTo>
                    <a:pt x="350" y="1368"/>
                  </a:lnTo>
                  <a:lnTo>
                    <a:pt x="348" y="1370"/>
                  </a:lnTo>
                  <a:lnTo>
                    <a:pt x="346" y="1370"/>
                  </a:lnTo>
                  <a:lnTo>
                    <a:pt x="343" y="1372"/>
                  </a:lnTo>
                  <a:lnTo>
                    <a:pt x="341" y="1374"/>
                  </a:lnTo>
                  <a:lnTo>
                    <a:pt x="339" y="1376"/>
                  </a:lnTo>
                  <a:lnTo>
                    <a:pt x="337" y="1374"/>
                  </a:lnTo>
                  <a:lnTo>
                    <a:pt x="335" y="1374"/>
                  </a:lnTo>
                  <a:lnTo>
                    <a:pt x="333" y="1372"/>
                  </a:lnTo>
                  <a:lnTo>
                    <a:pt x="330" y="1374"/>
                  </a:lnTo>
                  <a:lnTo>
                    <a:pt x="328" y="1374"/>
                  </a:lnTo>
                  <a:lnTo>
                    <a:pt x="326" y="1376"/>
                  </a:lnTo>
                  <a:lnTo>
                    <a:pt x="326" y="1378"/>
                  </a:lnTo>
                  <a:lnTo>
                    <a:pt x="324" y="1378"/>
                  </a:lnTo>
                  <a:lnTo>
                    <a:pt x="322" y="1380"/>
                  </a:lnTo>
                  <a:lnTo>
                    <a:pt x="320" y="1382"/>
                  </a:lnTo>
                  <a:lnTo>
                    <a:pt x="318" y="1382"/>
                  </a:lnTo>
                  <a:lnTo>
                    <a:pt x="315" y="1382"/>
                  </a:lnTo>
                  <a:lnTo>
                    <a:pt x="313" y="1380"/>
                  </a:lnTo>
                  <a:lnTo>
                    <a:pt x="311" y="1380"/>
                  </a:lnTo>
                  <a:lnTo>
                    <a:pt x="309" y="1380"/>
                  </a:lnTo>
                  <a:lnTo>
                    <a:pt x="307" y="1380"/>
                  </a:lnTo>
                  <a:lnTo>
                    <a:pt x="305" y="1380"/>
                  </a:lnTo>
                  <a:lnTo>
                    <a:pt x="303" y="1378"/>
                  </a:lnTo>
                  <a:lnTo>
                    <a:pt x="300" y="1378"/>
                  </a:lnTo>
                  <a:lnTo>
                    <a:pt x="298" y="1378"/>
                  </a:lnTo>
                  <a:lnTo>
                    <a:pt x="296" y="1376"/>
                  </a:lnTo>
                  <a:lnTo>
                    <a:pt x="294" y="1376"/>
                  </a:lnTo>
                  <a:lnTo>
                    <a:pt x="292" y="1376"/>
                  </a:lnTo>
                  <a:lnTo>
                    <a:pt x="290" y="1376"/>
                  </a:lnTo>
                  <a:lnTo>
                    <a:pt x="288" y="1376"/>
                  </a:lnTo>
                  <a:lnTo>
                    <a:pt x="285" y="1376"/>
                  </a:lnTo>
                  <a:lnTo>
                    <a:pt x="283" y="1378"/>
                  </a:lnTo>
                  <a:lnTo>
                    <a:pt x="283" y="1380"/>
                  </a:lnTo>
                  <a:lnTo>
                    <a:pt x="281" y="1380"/>
                  </a:lnTo>
                  <a:lnTo>
                    <a:pt x="279" y="1380"/>
                  </a:lnTo>
                  <a:lnTo>
                    <a:pt x="277" y="1378"/>
                  </a:lnTo>
                  <a:lnTo>
                    <a:pt x="277" y="1380"/>
                  </a:lnTo>
                  <a:lnTo>
                    <a:pt x="275" y="1380"/>
                  </a:lnTo>
                  <a:lnTo>
                    <a:pt x="273" y="1378"/>
                  </a:lnTo>
                  <a:lnTo>
                    <a:pt x="273" y="1376"/>
                  </a:lnTo>
                  <a:lnTo>
                    <a:pt x="273" y="1374"/>
                  </a:lnTo>
                  <a:lnTo>
                    <a:pt x="270" y="1372"/>
                  </a:lnTo>
                  <a:lnTo>
                    <a:pt x="270" y="1370"/>
                  </a:lnTo>
                  <a:lnTo>
                    <a:pt x="268" y="1368"/>
                  </a:lnTo>
                  <a:lnTo>
                    <a:pt x="268" y="1366"/>
                  </a:lnTo>
                  <a:lnTo>
                    <a:pt x="268" y="1364"/>
                  </a:lnTo>
                  <a:lnTo>
                    <a:pt x="268" y="1362"/>
                  </a:lnTo>
                  <a:lnTo>
                    <a:pt x="268" y="1360"/>
                  </a:lnTo>
                  <a:lnTo>
                    <a:pt x="268" y="1358"/>
                  </a:lnTo>
                  <a:lnTo>
                    <a:pt x="266" y="1356"/>
                  </a:lnTo>
                  <a:lnTo>
                    <a:pt x="266" y="1354"/>
                  </a:lnTo>
                  <a:lnTo>
                    <a:pt x="264" y="1352"/>
                  </a:lnTo>
                  <a:lnTo>
                    <a:pt x="264" y="1350"/>
                  </a:lnTo>
                  <a:lnTo>
                    <a:pt x="262" y="1348"/>
                  </a:lnTo>
                  <a:lnTo>
                    <a:pt x="264" y="1348"/>
                  </a:lnTo>
                  <a:lnTo>
                    <a:pt x="264" y="1346"/>
                  </a:lnTo>
                  <a:lnTo>
                    <a:pt x="264" y="1344"/>
                  </a:lnTo>
                  <a:lnTo>
                    <a:pt x="264" y="1342"/>
                  </a:lnTo>
                  <a:lnTo>
                    <a:pt x="266" y="1340"/>
                  </a:lnTo>
                  <a:lnTo>
                    <a:pt x="268" y="1340"/>
                  </a:lnTo>
                  <a:lnTo>
                    <a:pt x="268" y="1338"/>
                  </a:lnTo>
                  <a:lnTo>
                    <a:pt x="270" y="1338"/>
                  </a:lnTo>
                  <a:lnTo>
                    <a:pt x="273" y="1336"/>
                  </a:lnTo>
                  <a:lnTo>
                    <a:pt x="275" y="1336"/>
                  </a:lnTo>
                  <a:lnTo>
                    <a:pt x="275" y="1334"/>
                  </a:lnTo>
                  <a:lnTo>
                    <a:pt x="277" y="1334"/>
                  </a:lnTo>
                  <a:lnTo>
                    <a:pt x="279" y="1334"/>
                  </a:lnTo>
                  <a:lnTo>
                    <a:pt x="281" y="1334"/>
                  </a:lnTo>
                  <a:lnTo>
                    <a:pt x="281" y="1332"/>
                  </a:lnTo>
                  <a:lnTo>
                    <a:pt x="283" y="1332"/>
                  </a:lnTo>
                  <a:lnTo>
                    <a:pt x="285" y="1330"/>
                  </a:lnTo>
                  <a:lnTo>
                    <a:pt x="285" y="1328"/>
                  </a:lnTo>
                  <a:lnTo>
                    <a:pt x="285" y="1326"/>
                  </a:lnTo>
                  <a:lnTo>
                    <a:pt x="285" y="1324"/>
                  </a:lnTo>
                  <a:lnTo>
                    <a:pt x="283" y="1324"/>
                  </a:lnTo>
                  <a:lnTo>
                    <a:pt x="285" y="1322"/>
                  </a:lnTo>
                  <a:lnTo>
                    <a:pt x="288" y="1322"/>
                  </a:lnTo>
                  <a:lnTo>
                    <a:pt x="285" y="1320"/>
                  </a:lnTo>
                  <a:lnTo>
                    <a:pt x="288" y="1318"/>
                  </a:lnTo>
                  <a:lnTo>
                    <a:pt x="288" y="1316"/>
                  </a:lnTo>
                  <a:lnTo>
                    <a:pt x="288" y="1314"/>
                  </a:lnTo>
                  <a:lnTo>
                    <a:pt x="288" y="1312"/>
                  </a:lnTo>
                  <a:lnTo>
                    <a:pt x="290" y="1312"/>
                  </a:lnTo>
                  <a:lnTo>
                    <a:pt x="290" y="1310"/>
                  </a:lnTo>
                  <a:lnTo>
                    <a:pt x="292" y="1312"/>
                  </a:lnTo>
                  <a:lnTo>
                    <a:pt x="292" y="1310"/>
                  </a:lnTo>
                  <a:lnTo>
                    <a:pt x="294" y="1308"/>
                  </a:lnTo>
                  <a:lnTo>
                    <a:pt x="296" y="1308"/>
                  </a:lnTo>
                  <a:lnTo>
                    <a:pt x="298" y="1308"/>
                  </a:lnTo>
                  <a:lnTo>
                    <a:pt x="300" y="1308"/>
                  </a:lnTo>
                  <a:lnTo>
                    <a:pt x="303" y="1306"/>
                  </a:lnTo>
                  <a:lnTo>
                    <a:pt x="305" y="1306"/>
                  </a:lnTo>
                  <a:lnTo>
                    <a:pt x="307" y="1306"/>
                  </a:lnTo>
                  <a:lnTo>
                    <a:pt x="309" y="1304"/>
                  </a:lnTo>
                  <a:lnTo>
                    <a:pt x="309" y="1302"/>
                  </a:lnTo>
                  <a:lnTo>
                    <a:pt x="311" y="1302"/>
                  </a:lnTo>
                  <a:lnTo>
                    <a:pt x="313" y="1300"/>
                  </a:lnTo>
                  <a:lnTo>
                    <a:pt x="315" y="1300"/>
                  </a:lnTo>
                  <a:lnTo>
                    <a:pt x="315" y="1298"/>
                  </a:lnTo>
                  <a:lnTo>
                    <a:pt x="315" y="1296"/>
                  </a:lnTo>
                  <a:lnTo>
                    <a:pt x="318" y="1296"/>
                  </a:lnTo>
                  <a:lnTo>
                    <a:pt x="318" y="1294"/>
                  </a:lnTo>
                  <a:lnTo>
                    <a:pt x="320" y="1292"/>
                  </a:lnTo>
                  <a:lnTo>
                    <a:pt x="320" y="1290"/>
                  </a:lnTo>
                  <a:lnTo>
                    <a:pt x="320" y="1288"/>
                  </a:lnTo>
                  <a:lnTo>
                    <a:pt x="320" y="1286"/>
                  </a:lnTo>
                  <a:lnTo>
                    <a:pt x="318" y="1284"/>
                  </a:lnTo>
                  <a:lnTo>
                    <a:pt x="318" y="1282"/>
                  </a:lnTo>
                  <a:lnTo>
                    <a:pt x="318" y="1280"/>
                  </a:lnTo>
                  <a:lnTo>
                    <a:pt x="318" y="1278"/>
                  </a:lnTo>
                  <a:lnTo>
                    <a:pt x="320" y="1278"/>
                  </a:lnTo>
                  <a:lnTo>
                    <a:pt x="322" y="1278"/>
                  </a:lnTo>
                  <a:lnTo>
                    <a:pt x="324" y="1276"/>
                  </a:lnTo>
                  <a:lnTo>
                    <a:pt x="324" y="1274"/>
                  </a:lnTo>
                  <a:lnTo>
                    <a:pt x="326" y="1274"/>
                  </a:lnTo>
                  <a:lnTo>
                    <a:pt x="328" y="1274"/>
                  </a:lnTo>
                  <a:lnTo>
                    <a:pt x="330" y="1274"/>
                  </a:lnTo>
                  <a:lnTo>
                    <a:pt x="330" y="1272"/>
                  </a:lnTo>
                  <a:lnTo>
                    <a:pt x="330" y="1270"/>
                  </a:lnTo>
                  <a:lnTo>
                    <a:pt x="330" y="1268"/>
                  </a:lnTo>
                  <a:lnTo>
                    <a:pt x="333" y="1266"/>
                  </a:lnTo>
                  <a:lnTo>
                    <a:pt x="335" y="1264"/>
                  </a:lnTo>
                  <a:lnTo>
                    <a:pt x="335" y="1262"/>
                  </a:lnTo>
                  <a:lnTo>
                    <a:pt x="335" y="1260"/>
                  </a:lnTo>
                  <a:lnTo>
                    <a:pt x="335" y="1258"/>
                  </a:lnTo>
                  <a:lnTo>
                    <a:pt x="337" y="1256"/>
                  </a:lnTo>
                  <a:lnTo>
                    <a:pt x="335" y="1256"/>
                  </a:lnTo>
                  <a:lnTo>
                    <a:pt x="335" y="1254"/>
                  </a:lnTo>
                  <a:lnTo>
                    <a:pt x="333" y="1252"/>
                  </a:lnTo>
                  <a:lnTo>
                    <a:pt x="330" y="1252"/>
                  </a:lnTo>
                  <a:lnTo>
                    <a:pt x="330" y="1250"/>
                  </a:lnTo>
                  <a:lnTo>
                    <a:pt x="328" y="1248"/>
                  </a:lnTo>
                  <a:lnTo>
                    <a:pt x="328" y="1246"/>
                  </a:lnTo>
                  <a:lnTo>
                    <a:pt x="326" y="1246"/>
                  </a:lnTo>
                  <a:lnTo>
                    <a:pt x="326" y="1245"/>
                  </a:lnTo>
                  <a:lnTo>
                    <a:pt x="324" y="1243"/>
                  </a:lnTo>
                  <a:lnTo>
                    <a:pt x="322" y="1243"/>
                  </a:lnTo>
                  <a:lnTo>
                    <a:pt x="322" y="1241"/>
                  </a:lnTo>
                  <a:lnTo>
                    <a:pt x="322" y="1239"/>
                  </a:lnTo>
                  <a:lnTo>
                    <a:pt x="320" y="1237"/>
                  </a:lnTo>
                  <a:lnTo>
                    <a:pt x="322" y="1235"/>
                  </a:lnTo>
                  <a:lnTo>
                    <a:pt x="322" y="1233"/>
                  </a:lnTo>
                  <a:lnTo>
                    <a:pt x="324" y="1231"/>
                  </a:lnTo>
                  <a:lnTo>
                    <a:pt x="322" y="1229"/>
                  </a:lnTo>
                  <a:lnTo>
                    <a:pt x="322" y="1227"/>
                  </a:lnTo>
                  <a:lnTo>
                    <a:pt x="322" y="1225"/>
                  </a:lnTo>
                  <a:lnTo>
                    <a:pt x="324" y="1223"/>
                  </a:lnTo>
                  <a:lnTo>
                    <a:pt x="324" y="1221"/>
                  </a:lnTo>
                  <a:lnTo>
                    <a:pt x="326" y="1221"/>
                  </a:lnTo>
                  <a:lnTo>
                    <a:pt x="326" y="1219"/>
                  </a:lnTo>
                  <a:lnTo>
                    <a:pt x="324" y="1219"/>
                  </a:lnTo>
                  <a:lnTo>
                    <a:pt x="322" y="1219"/>
                  </a:lnTo>
                  <a:lnTo>
                    <a:pt x="320" y="1219"/>
                  </a:lnTo>
                  <a:lnTo>
                    <a:pt x="318" y="1217"/>
                  </a:lnTo>
                  <a:lnTo>
                    <a:pt x="315" y="1217"/>
                  </a:lnTo>
                  <a:lnTo>
                    <a:pt x="313" y="1217"/>
                  </a:lnTo>
                  <a:lnTo>
                    <a:pt x="311" y="1217"/>
                  </a:lnTo>
                  <a:lnTo>
                    <a:pt x="309" y="1219"/>
                  </a:lnTo>
                  <a:lnTo>
                    <a:pt x="309" y="1221"/>
                  </a:lnTo>
                  <a:lnTo>
                    <a:pt x="309" y="1223"/>
                  </a:lnTo>
                  <a:lnTo>
                    <a:pt x="307" y="1223"/>
                  </a:lnTo>
                  <a:lnTo>
                    <a:pt x="307" y="1225"/>
                  </a:lnTo>
                  <a:lnTo>
                    <a:pt x="307" y="1227"/>
                  </a:lnTo>
                  <a:lnTo>
                    <a:pt x="305" y="1229"/>
                  </a:lnTo>
                  <a:lnTo>
                    <a:pt x="303" y="1229"/>
                  </a:lnTo>
                  <a:lnTo>
                    <a:pt x="300" y="1229"/>
                  </a:lnTo>
                  <a:lnTo>
                    <a:pt x="298" y="1227"/>
                  </a:lnTo>
                  <a:lnTo>
                    <a:pt x="296" y="1229"/>
                  </a:lnTo>
                  <a:lnTo>
                    <a:pt x="294" y="1229"/>
                  </a:lnTo>
                  <a:lnTo>
                    <a:pt x="292" y="1227"/>
                  </a:lnTo>
                  <a:lnTo>
                    <a:pt x="290" y="1227"/>
                  </a:lnTo>
                  <a:lnTo>
                    <a:pt x="288" y="1227"/>
                  </a:lnTo>
                  <a:lnTo>
                    <a:pt x="288" y="1229"/>
                  </a:lnTo>
                  <a:lnTo>
                    <a:pt x="285" y="1229"/>
                  </a:lnTo>
                  <a:lnTo>
                    <a:pt x="283" y="1229"/>
                  </a:lnTo>
                  <a:lnTo>
                    <a:pt x="283" y="1231"/>
                  </a:lnTo>
                  <a:lnTo>
                    <a:pt x="281" y="1231"/>
                  </a:lnTo>
                  <a:lnTo>
                    <a:pt x="279" y="1229"/>
                  </a:lnTo>
                  <a:lnTo>
                    <a:pt x="277" y="1229"/>
                  </a:lnTo>
                  <a:lnTo>
                    <a:pt x="277" y="1231"/>
                  </a:lnTo>
                  <a:lnTo>
                    <a:pt x="275" y="1233"/>
                  </a:lnTo>
                  <a:lnTo>
                    <a:pt x="273" y="1233"/>
                  </a:lnTo>
                  <a:lnTo>
                    <a:pt x="270" y="1231"/>
                  </a:lnTo>
                  <a:lnTo>
                    <a:pt x="268" y="1231"/>
                  </a:lnTo>
                  <a:lnTo>
                    <a:pt x="266" y="1231"/>
                  </a:lnTo>
                  <a:lnTo>
                    <a:pt x="264" y="1233"/>
                  </a:lnTo>
                  <a:lnTo>
                    <a:pt x="262" y="1235"/>
                  </a:lnTo>
                  <a:lnTo>
                    <a:pt x="260" y="1235"/>
                  </a:lnTo>
                  <a:lnTo>
                    <a:pt x="257" y="1235"/>
                  </a:lnTo>
                  <a:lnTo>
                    <a:pt x="255" y="1237"/>
                  </a:lnTo>
                  <a:lnTo>
                    <a:pt x="253" y="1237"/>
                  </a:lnTo>
                  <a:lnTo>
                    <a:pt x="251" y="1237"/>
                  </a:lnTo>
                  <a:lnTo>
                    <a:pt x="249" y="1237"/>
                  </a:lnTo>
                  <a:lnTo>
                    <a:pt x="247" y="1237"/>
                  </a:lnTo>
                  <a:lnTo>
                    <a:pt x="245" y="1237"/>
                  </a:lnTo>
                  <a:lnTo>
                    <a:pt x="242" y="1239"/>
                  </a:lnTo>
                  <a:lnTo>
                    <a:pt x="242" y="1241"/>
                  </a:lnTo>
                  <a:lnTo>
                    <a:pt x="242" y="1243"/>
                  </a:lnTo>
                  <a:lnTo>
                    <a:pt x="240" y="1243"/>
                  </a:lnTo>
                  <a:lnTo>
                    <a:pt x="238" y="1241"/>
                  </a:lnTo>
                  <a:lnTo>
                    <a:pt x="236" y="1241"/>
                  </a:lnTo>
                  <a:lnTo>
                    <a:pt x="234" y="1239"/>
                  </a:lnTo>
                  <a:lnTo>
                    <a:pt x="232" y="1239"/>
                  </a:lnTo>
                  <a:lnTo>
                    <a:pt x="230" y="1239"/>
                  </a:lnTo>
                  <a:lnTo>
                    <a:pt x="227" y="1239"/>
                  </a:lnTo>
                  <a:lnTo>
                    <a:pt x="225" y="1241"/>
                  </a:lnTo>
                  <a:lnTo>
                    <a:pt x="223" y="1241"/>
                  </a:lnTo>
                  <a:lnTo>
                    <a:pt x="221" y="1241"/>
                  </a:lnTo>
                  <a:lnTo>
                    <a:pt x="221" y="1239"/>
                  </a:lnTo>
                  <a:lnTo>
                    <a:pt x="219" y="1237"/>
                  </a:lnTo>
                  <a:lnTo>
                    <a:pt x="219" y="1235"/>
                  </a:lnTo>
                  <a:lnTo>
                    <a:pt x="217" y="1233"/>
                  </a:lnTo>
                  <a:lnTo>
                    <a:pt x="217" y="1231"/>
                  </a:lnTo>
                  <a:lnTo>
                    <a:pt x="217" y="1229"/>
                  </a:lnTo>
                  <a:lnTo>
                    <a:pt x="215" y="1229"/>
                  </a:lnTo>
                  <a:lnTo>
                    <a:pt x="212" y="1229"/>
                  </a:lnTo>
                  <a:lnTo>
                    <a:pt x="210" y="1229"/>
                  </a:lnTo>
                  <a:lnTo>
                    <a:pt x="208" y="1229"/>
                  </a:lnTo>
                  <a:lnTo>
                    <a:pt x="206" y="1229"/>
                  </a:lnTo>
                  <a:lnTo>
                    <a:pt x="204" y="1229"/>
                  </a:lnTo>
                  <a:lnTo>
                    <a:pt x="202" y="1229"/>
                  </a:lnTo>
                  <a:lnTo>
                    <a:pt x="199" y="1229"/>
                  </a:lnTo>
                  <a:lnTo>
                    <a:pt x="197" y="1231"/>
                  </a:lnTo>
                  <a:lnTo>
                    <a:pt x="195" y="1231"/>
                  </a:lnTo>
                  <a:lnTo>
                    <a:pt x="195" y="1229"/>
                  </a:lnTo>
                  <a:lnTo>
                    <a:pt x="193" y="1227"/>
                  </a:lnTo>
                  <a:lnTo>
                    <a:pt x="191" y="1227"/>
                  </a:lnTo>
                  <a:lnTo>
                    <a:pt x="189" y="1225"/>
                  </a:lnTo>
                  <a:lnTo>
                    <a:pt x="187" y="1225"/>
                  </a:lnTo>
                  <a:lnTo>
                    <a:pt x="187" y="1223"/>
                  </a:lnTo>
                  <a:lnTo>
                    <a:pt x="184" y="1221"/>
                  </a:lnTo>
                  <a:lnTo>
                    <a:pt x="184" y="1219"/>
                  </a:lnTo>
                  <a:lnTo>
                    <a:pt x="184" y="1217"/>
                  </a:lnTo>
                  <a:lnTo>
                    <a:pt x="182" y="1217"/>
                  </a:lnTo>
                  <a:lnTo>
                    <a:pt x="180" y="1219"/>
                  </a:lnTo>
                  <a:lnTo>
                    <a:pt x="178" y="1219"/>
                  </a:lnTo>
                  <a:lnTo>
                    <a:pt x="176" y="1217"/>
                  </a:lnTo>
                  <a:lnTo>
                    <a:pt x="176" y="1215"/>
                  </a:lnTo>
                  <a:lnTo>
                    <a:pt x="174" y="1215"/>
                  </a:lnTo>
                  <a:lnTo>
                    <a:pt x="174" y="1213"/>
                  </a:lnTo>
                  <a:lnTo>
                    <a:pt x="172" y="1211"/>
                  </a:lnTo>
                  <a:lnTo>
                    <a:pt x="169" y="1211"/>
                  </a:lnTo>
                  <a:lnTo>
                    <a:pt x="167" y="1209"/>
                  </a:lnTo>
                  <a:lnTo>
                    <a:pt x="167" y="1207"/>
                  </a:lnTo>
                  <a:lnTo>
                    <a:pt x="167" y="1205"/>
                  </a:lnTo>
                  <a:lnTo>
                    <a:pt x="165" y="1207"/>
                  </a:lnTo>
                  <a:lnTo>
                    <a:pt x="163" y="1207"/>
                  </a:lnTo>
                  <a:lnTo>
                    <a:pt x="163" y="1205"/>
                  </a:lnTo>
                  <a:lnTo>
                    <a:pt x="161" y="1205"/>
                  </a:lnTo>
                  <a:lnTo>
                    <a:pt x="161" y="1203"/>
                  </a:lnTo>
                  <a:lnTo>
                    <a:pt x="159" y="1203"/>
                  </a:lnTo>
                  <a:lnTo>
                    <a:pt x="157" y="1205"/>
                  </a:lnTo>
                  <a:lnTo>
                    <a:pt x="154" y="1205"/>
                  </a:lnTo>
                  <a:lnTo>
                    <a:pt x="152" y="1205"/>
                  </a:lnTo>
                  <a:lnTo>
                    <a:pt x="150" y="1203"/>
                  </a:lnTo>
                  <a:lnTo>
                    <a:pt x="148" y="1201"/>
                  </a:lnTo>
                  <a:lnTo>
                    <a:pt x="146" y="1199"/>
                  </a:lnTo>
                  <a:lnTo>
                    <a:pt x="144" y="1199"/>
                  </a:lnTo>
                  <a:lnTo>
                    <a:pt x="142" y="1197"/>
                  </a:lnTo>
                  <a:lnTo>
                    <a:pt x="139" y="1197"/>
                  </a:lnTo>
                  <a:lnTo>
                    <a:pt x="137" y="1197"/>
                  </a:lnTo>
                  <a:lnTo>
                    <a:pt x="137" y="1195"/>
                  </a:lnTo>
                  <a:lnTo>
                    <a:pt x="135" y="1193"/>
                  </a:lnTo>
                  <a:lnTo>
                    <a:pt x="133" y="1193"/>
                  </a:lnTo>
                  <a:lnTo>
                    <a:pt x="133" y="1191"/>
                  </a:lnTo>
                  <a:lnTo>
                    <a:pt x="131" y="1191"/>
                  </a:lnTo>
                  <a:lnTo>
                    <a:pt x="129" y="1191"/>
                  </a:lnTo>
                  <a:lnTo>
                    <a:pt x="129" y="1193"/>
                  </a:lnTo>
                  <a:lnTo>
                    <a:pt x="126" y="1193"/>
                  </a:lnTo>
                  <a:lnTo>
                    <a:pt x="124" y="1193"/>
                  </a:lnTo>
                  <a:lnTo>
                    <a:pt x="122" y="1193"/>
                  </a:lnTo>
                  <a:lnTo>
                    <a:pt x="120" y="1195"/>
                  </a:lnTo>
                  <a:lnTo>
                    <a:pt x="118" y="1193"/>
                  </a:lnTo>
                  <a:lnTo>
                    <a:pt x="118" y="1191"/>
                  </a:lnTo>
                  <a:lnTo>
                    <a:pt x="116" y="1191"/>
                  </a:lnTo>
                  <a:lnTo>
                    <a:pt x="114" y="1191"/>
                  </a:lnTo>
                  <a:lnTo>
                    <a:pt x="111" y="1191"/>
                  </a:lnTo>
                  <a:lnTo>
                    <a:pt x="111" y="1189"/>
                  </a:lnTo>
                  <a:lnTo>
                    <a:pt x="109" y="1189"/>
                  </a:lnTo>
                  <a:lnTo>
                    <a:pt x="107" y="1187"/>
                  </a:lnTo>
                  <a:lnTo>
                    <a:pt x="107" y="1185"/>
                  </a:lnTo>
                  <a:lnTo>
                    <a:pt x="107" y="1183"/>
                  </a:lnTo>
                  <a:lnTo>
                    <a:pt x="107" y="1181"/>
                  </a:lnTo>
                  <a:lnTo>
                    <a:pt x="107" y="1179"/>
                  </a:lnTo>
                  <a:lnTo>
                    <a:pt x="107" y="1177"/>
                  </a:lnTo>
                  <a:lnTo>
                    <a:pt x="107" y="1175"/>
                  </a:lnTo>
                  <a:lnTo>
                    <a:pt x="107" y="1173"/>
                  </a:lnTo>
                  <a:lnTo>
                    <a:pt x="107" y="1171"/>
                  </a:lnTo>
                  <a:lnTo>
                    <a:pt x="105" y="1171"/>
                  </a:lnTo>
                  <a:lnTo>
                    <a:pt x="103" y="1169"/>
                  </a:lnTo>
                  <a:lnTo>
                    <a:pt x="101" y="1169"/>
                  </a:lnTo>
                  <a:lnTo>
                    <a:pt x="99" y="1169"/>
                  </a:lnTo>
                  <a:lnTo>
                    <a:pt x="99" y="1167"/>
                  </a:lnTo>
                  <a:lnTo>
                    <a:pt x="99" y="1165"/>
                  </a:lnTo>
                  <a:lnTo>
                    <a:pt x="96" y="1165"/>
                  </a:lnTo>
                  <a:lnTo>
                    <a:pt x="94" y="1163"/>
                  </a:lnTo>
                  <a:lnTo>
                    <a:pt x="94" y="1161"/>
                  </a:lnTo>
                  <a:lnTo>
                    <a:pt x="96" y="1161"/>
                  </a:lnTo>
                  <a:lnTo>
                    <a:pt x="96" y="1159"/>
                  </a:lnTo>
                  <a:lnTo>
                    <a:pt x="94" y="1157"/>
                  </a:lnTo>
                  <a:lnTo>
                    <a:pt x="94" y="1155"/>
                  </a:lnTo>
                  <a:lnTo>
                    <a:pt x="92" y="1155"/>
                  </a:lnTo>
                  <a:lnTo>
                    <a:pt x="90" y="1153"/>
                  </a:lnTo>
                  <a:lnTo>
                    <a:pt x="88" y="1151"/>
                  </a:lnTo>
                  <a:lnTo>
                    <a:pt x="88" y="1149"/>
                  </a:lnTo>
                  <a:lnTo>
                    <a:pt x="86" y="1149"/>
                  </a:lnTo>
                  <a:lnTo>
                    <a:pt x="86" y="1147"/>
                  </a:lnTo>
                  <a:lnTo>
                    <a:pt x="84" y="1145"/>
                  </a:lnTo>
                  <a:lnTo>
                    <a:pt x="84" y="1143"/>
                  </a:lnTo>
                  <a:lnTo>
                    <a:pt x="84" y="1141"/>
                  </a:lnTo>
                  <a:lnTo>
                    <a:pt x="81" y="1141"/>
                  </a:lnTo>
                  <a:lnTo>
                    <a:pt x="79" y="1139"/>
                  </a:lnTo>
                  <a:lnTo>
                    <a:pt x="77" y="1139"/>
                  </a:lnTo>
                  <a:lnTo>
                    <a:pt x="75" y="1137"/>
                  </a:lnTo>
                  <a:lnTo>
                    <a:pt x="73" y="1137"/>
                  </a:lnTo>
                  <a:lnTo>
                    <a:pt x="73" y="1135"/>
                  </a:lnTo>
                  <a:lnTo>
                    <a:pt x="75" y="1133"/>
                  </a:lnTo>
                  <a:lnTo>
                    <a:pt x="77" y="1133"/>
                  </a:lnTo>
                  <a:lnTo>
                    <a:pt x="77" y="1131"/>
                  </a:lnTo>
                  <a:lnTo>
                    <a:pt x="77" y="1129"/>
                  </a:lnTo>
                  <a:lnTo>
                    <a:pt x="77" y="1127"/>
                  </a:lnTo>
                  <a:lnTo>
                    <a:pt x="75" y="1125"/>
                  </a:lnTo>
                  <a:lnTo>
                    <a:pt x="77" y="1123"/>
                  </a:lnTo>
                  <a:lnTo>
                    <a:pt x="75" y="1121"/>
                  </a:lnTo>
                  <a:lnTo>
                    <a:pt x="77" y="1119"/>
                  </a:lnTo>
                  <a:lnTo>
                    <a:pt x="75" y="1117"/>
                  </a:lnTo>
                  <a:lnTo>
                    <a:pt x="75" y="1115"/>
                  </a:lnTo>
                  <a:lnTo>
                    <a:pt x="75" y="1113"/>
                  </a:lnTo>
                  <a:lnTo>
                    <a:pt x="77" y="1113"/>
                  </a:lnTo>
                  <a:lnTo>
                    <a:pt x="79" y="1113"/>
                  </a:lnTo>
                  <a:lnTo>
                    <a:pt x="81" y="1111"/>
                  </a:lnTo>
                  <a:lnTo>
                    <a:pt x="84" y="1111"/>
                  </a:lnTo>
                  <a:lnTo>
                    <a:pt x="84" y="1109"/>
                  </a:lnTo>
                  <a:lnTo>
                    <a:pt x="86" y="1111"/>
                  </a:lnTo>
                  <a:lnTo>
                    <a:pt x="88" y="1111"/>
                  </a:lnTo>
                  <a:lnTo>
                    <a:pt x="90" y="1109"/>
                  </a:lnTo>
                  <a:lnTo>
                    <a:pt x="92" y="1109"/>
                  </a:lnTo>
                  <a:lnTo>
                    <a:pt x="92" y="1107"/>
                  </a:lnTo>
                  <a:lnTo>
                    <a:pt x="90" y="1105"/>
                  </a:lnTo>
                  <a:lnTo>
                    <a:pt x="88" y="1103"/>
                  </a:lnTo>
                  <a:lnTo>
                    <a:pt x="86" y="1103"/>
                  </a:lnTo>
                  <a:lnTo>
                    <a:pt x="84" y="1101"/>
                  </a:lnTo>
                  <a:lnTo>
                    <a:pt x="81" y="1099"/>
                  </a:lnTo>
                  <a:lnTo>
                    <a:pt x="81" y="1097"/>
                  </a:lnTo>
                  <a:lnTo>
                    <a:pt x="81" y="1095"/>
                  </a:lnTo>
                  <a:lnTo>
                    <a:pt x="81" y="1093"/>
                  </a:lnTo>
                  <a:lnTo>
                    <a:pt x="79" y="1093"/>
                  </a:lnTo>
                  <a:lnTo>
                    <a:pt x="77" y="1091"/>
                  </a:lnTo>
                  <a:lnTo>
                    <a:pt x="75" y="1091"/>
                  </a:lnTo>
                  <a:lnTo>
                    <a:pt x="75" y="1089"/>
                  </a:lnTo>
                  <a:lnTo>
                    <a:pt x="73" y="1089"/>
                  </a:lnTo>
                  <a:lnTo>
                    <a:pt x="71" y="1087"/>
                  </a:lnTo>
                  <a:lnTo>
                    <a:pt x="71" y="1085"/>
                  </a:lnTo>
                  <a:lnTo>
                    <a:pt x="71" y="1083"/>
                  </a:lnTo>
                  <a:lnTo>
                    <a:pt x="68" y="1083"/>
                  </a:lnTo>
                  <a:lnTo>
                    <a:pt x="68" y="1081"/>
                  </a:lnTo>
                  <a:lnTo>
                    <a:pt x="68" y="1079"/>
                  </a:lnTo>
                  <a:lnTo>
                    <a:pt x="66" y="1079"/>
                  </a:lnTo>
                  <a:lnTo>
                    <a:pt x="66" y="1077"/>
                  </a:lnTo>
                  <a:lnTo>
                    <a:pt x="66" y="1075"/>
                  </a:lnTo>
                  <a:lnTo>
                    <a:pt x="64" y="1073"/>
                  </a:lnTo>
                  <a:lnTo>
                    <a:pt x="66" y="1071"/>
                  </a:lnTo>
                  <a:lnTo>
                    <a:pt x="66" y="1069"/>
                  </a:lnTo>
                  <a:lnTo>
                    <a:pt x="64" y="1069"/>
                  </a:lnTo>
                  <a:lnTo>
                    <a:pt x="64" y="1067"/>
                  </a:lnTo>
                  <a:lnTo>
                    <a:pt x="66" y="1065"/>
                  </a:lnTo>
                  <a:lnTo>
                    <a:pt x="68" y="1065"/>
                  </a:lnTo>
                  <a:lnTo>
                    <a:pt x="71" y="1063"/>
                  </a:lnTo>
                  <a:lnTo>
                    <a:pt x="71" y="1061"/>
                  </a:lnTo>
                  <a:lnTo>
                    <a:pt x="73" y="1059"/>
                  </a:lnTo>
                  <a:lnTo>
                    <a:pt x="73" y="1057"/>
                  </a:lnTo>
                  <a:lnTo>
                    <a:pt x="75" y="1057"/>
                  </a:lnTo>
                  <a:lnTo>
                    <a:pt x="77" y="1057"/>
                  </a:lnTo>
                  <a:lnTo>
                    <a:pt x="79" y="1057"/>
                  </a:lnTo>
                  <a:lnTo>
                    <a:pt x="81" y="1057"/>
                  </a:lnTo>
                  <a:lnTo>
                    <a:pt x="84" y="1055"/>
                  </a:lnTo>
                  <a:lnTo>
                    <a:pt x="84" y="1053"/>
                  </a:lnTo>
                  <a:lnTo>
                    <a:pt x="84" y="1051"/>
                  </a:lnTo>
                  <a:lnTo>
                    <a:pt x="86" y="1051"/>
                  </a:lnTo>
                  <a:lnTo>
                    <a:pt x="88" y="1051"/>
                  </a:lnTo>
                  <a:lnTo>
                    <a:pt x="90" y="1051"/>
                  </a:lnTo>
                  <a:lnTo>
                    <a:pt x="90" y="1049"/>
                  </a:lnTo>
                  <a:lnTo>
                    <a:pt x="90" y="1047"/>
                  </a:lnTo>
                  <a:lnTo>
                    <a:pt x="90" y="1045"/>
                  </a:lnTo>
                  <a:lnTo>
                    <a:pt x="90" y="1043"/>
                  </a:lnTo>
                  <a:lnTo>
                    <a:pt x="90" y="1041"/>
                  </a:lnTo>
                  <a:lnTo>
                    <a:pt x="90" y="1039"/>
                  </a:lnTo>
                  <a:lnTo>
                    <a:pt x="92" y="1039"/>
                  </a:lnTo>
                  <a:lnTo>
                    <a:pt x="92" y="1037"/>
                  </a:lnTo>
                  <a:lnTo>
                    <a:pt x="94" y="1037"/>
                  </a:lnTo>
                  <a:lnTo>
                    <a:pt x="96" y="1035"/>
                  </a:lnTo>
                  <a:lnTo>
                    <a:pt x="96" y="1033"/>
                  </a:lnTo>
                  <a:lnTo>
                    <a:pt x="96" y="1031"/>
                  </a:lnTo>
                  <a:lnTo>
                    <a:pt x="96" y="1029"/>
                  </a:lnTo>
                  <a:lnTo>
                    <a:pt x="99" y="1029"/>
                  </a:lnTo>
                  <a:lnTo>
                    <a:pt x="101" y="1031"/>
                  </a:lnTo>
                  <a:lnTo>
                    <a:pt x="103" y="1029"/>
                  </a:lnTo>
                  <a:lnTo>
                    <a:pt x="101" y="1027"/>
                  </a:lnTo>
                  <a:lnTo>
                    <a:pt x="99" y="1027"/>
                  </a:lnTo>
                  <a:lnTo>
                    <a:pt x="99" y="1025"/>
                  </a:lnTo>
                  <a:lnTo>
                    <a:pt x="96" y="1023"/>
                  </a:lnTo>
                  <a:lnTo>
                    <a:pt x="96" y="1021"/>
                  </a:lnTo>
                  <a:lnTo>
                    <a:pt x="96" y="1019"/>
                  </a:lnTo>
                  <a:lnTo>
                    <a:pt x="96" y="1017"/>
                  </a:lnTo>
                  <a:lnTo>
                    <a:pt x="96" y="1015"/>
                  </a:lnTo>
                  <a:lnTo>
                    <a:pt x="99" y="1013"/>
                  </a:lnTo>
                  <a:lnTo>
                    <a:pt x="99" y="1011"/>
                  </a:lnTo>
                  <a:lnTo>
                    <a:pt x="99" y="1009"/>
                  </a:lnTo>
                  <a:lnTo>
                    <a:pt x="101" y="1007"/>
                  </a:lnTo>
                  <a:lnTo>
                    <a:pt x="103" y="1007"/>
                  </a:lnTo>
                  <a:lnTo>
                    <a:pt x="105" y="1005"/>
                  </a:lnTo>
                  <a:lnTo>
                    <a:pt x="107" y="1003"/>
                  </a:lnTo>
                  <a:lnTo>
                    <a:pt x="109" y="1001"/>
                  </a:lnTo>
                  <a:lnTo>
                    <a:pt x="111" y="1001"/>
                  </a:lnTo>
                  <a:lnTo>
                    <a:pt x="114" y="1003"/>
                  </a:lnTo>
                  <a:lnTo>
                    <a:pt x="116" y="1003"/>
                  </a:lnTo>
                  <a:lnTo>
                    <a:pt x="118" y="1003"/>
                  </a:lnTo>
                  <a:lnTo>
                    <a:pt x="120" y="1001"/>
                  </a:lnTo>
                  <a:lnTo>
                    <a:pt x="122" y="1001"/>
                  </a:lnTo>
                  <a:lnTo>
                    <a:pt x="124" y="1003"/>
                  </a:lnTo>
                  <a:lnTo>
                    <a:pt x="126" y="1003"/>
                  </a:lnTo>
                  <a:lnTo>
                    <a:pt x="129" y="1005"/>
                  </a:lnTo>
                  <a:lnTo>
                    <a:pt x="131" y="1005"/>
                  </a:lnTo>
                  <a:lnTo>
                    <a:pt x="131" y="1007"/>
                  </a:lnTo>
                  <a:lnTo>
                    <a:pt x="133" y="1007"/>
                  </a:lnTo>
                  <a:lnTo>
                    <a:pt x="135" y="1007"/>
                  </a:lnTo>
                  <a:lnTo>
                    <a:pt x="137" y="1005"/>
                  </a:lnTo>
                  <a:lnTo>
                    <a:pt x="137" y="1003"/>
                  </a:lnTo>
                  <a:lnTo>
                    <a:pt x="137" y="1001"/>
                  </a:lnTo>
                  <a:lnTo>
                    <a:pt x="135" y="999"/>
                  </a:lnTo>
                  <a:lnTo>
                    <a:pt x="135" y="997"/>
                  </a:lnTo>
                  <a:lnTo>
                    <a:pt x="133" y="995"/>
                  </a:lnTo>
                  <a:lnTo>
                    <a:pt x="133" y="993"/>
                  </a:lnTo>
                  <a:lnTo>
                    <a:pt x="133" y="991"/>
                  </a:lnTo>
                  <a:lnTo>
                    <a:pt x="131" y="991"/>
                  </a:lnTo>
                  <a:lnTo>
                    <a:pt x="129" y="991"/>
                  </a:lnTo>
                  <a:lnTo>
                    <a:pt x="126" y="991"/>
                  </a:lnTo>
                  <a:lnTo>
                    <a:pt x="124" y="989"/>
                  </a:lnTo>
                  <a:lnTo>
                    <a:pt x="124" y="987"/>
                  </a:lnTo>
                  <a:lnTo>
                    <a:pt x="122" y="985"/>
                  </a:lnTo>
                  <a:lnTo>
                    <a:pt x="122" y="983"/>
                  </a:lnTo>
                  <a:lnTo>
                    <a:pt x="120" y="981"/>
                  </a:lnTo>
                  <a:lnTo>
                    <a:pt x="122" y="979"/>
                  </a:lnTo>
                  <a:lnTo>
                    <a:pt x="120" y="979"/>
                  </a:lnTo>
                  <a:lnTo>
                    <a:pt x="120" y="977"/>
                  </a:lnTo>
                  <a:lnTo>
                    <a:pt x="120" y="975"/>
                  </a:lnTo>
                  <a:lnTo>
                    <a:pt x="122" y="973"/>
                  </a:lnTo>
                  <a:lnTo>
                    <a:pt x="122" y="971"/>
                  </a:lnTo>
                  <a:lnTo>
                    <a:pt x="120" y="969"/>
                  </a:lnTo>
                  <a:lnTo>
                    <a:pt x="120" y="967"/>
                  </a:lnTo>
                  <a:lnTo>
                    <a:pt x="118" y="965"/>
                  </a:lnTo>
                  <a:lnTo>
                    <a:pt x="118" y="963"/>
                  </a:lnTo>
                  <a:lnTo>
                    <a:pt x="116" y="963"/>
                  </a:lnTo>
                  <a:lnTo>
                    <a:pt x="114" y="961"/>
                  </a:lnTo>
                  <a:lnTo>
                    <a:pt x="114" y="959"/>
                  </a:lnTo>
                  <a:lnTo>
                    <a:pt x="116" y="959"/>
                  </a:lnTo>
                  <a:lnTo>
                    <a:pt x="118" y="957"/>
                  </a:lnTo>
                  <a:lnTo>
                    <a:pt x="118" y="955"/>
                  </a:lnTo>
                  <a:lnTo>
                    <a:pt x="118" y="953"/>
                  </a:lnTo>
                  <a:lnTo>
                    <a:pt x="120" y="951"/>
                  </a:lnTo>
                  <a:lnTo>
                    <a:pt x="120" y="949"/>
                  </a:lnTo>
                  <a:lnTo>
                    <a:pt x="122" y="947"/>
                  </a:lnTo>
                  <a:lnTo>
                    <a:pt x="120" y="947"/>
                  </a:lnTo>
                  <a:lnTo>
                    <a:pt x="118" y="945"/>
                  </a:lnTo>
                  <a:lnTo>
                    <a:pt x="118" y="943"/>
                  </a:lnTo>
                  <a:lnTo>
                    <a:pt x="116" y="941"/>
                  </a:lnTo>
                  <a:lnTo>
                    <a:pt x="116" y="939"/>
                  </a:lnTo>
                  <a:lnTo>
                    <a:pt x="114" y="939"/>
                  </a:lnTo>
                  <a:lnTo>
                    <a:pt x="111" y="937"/>
                  </a:lnTo>
                  <a:lnTo>
                    <a:pt x="109" y="937"/>
                  </a:lnTo>
                  <a:lnTo>
                    <a:pt x="107" y="937"/>
                  </a:lnTo>
                  <a:lnTo>
                    <a:pt x="105" y="937"/>
                  </a:lnTo>
                  <a:lnTo>
                    <a:pt x="103" y="935"/>
                  </a:lnTo>
                  <a:lnTo>
                    <a:pt x="101" y="933"/>
                  </a:lnTo>
                  <a:lnTo>
                    <a:pt x="99" y="933"/>
                  </a:lnTo>
                  <a:lnTo>
                    <a:pt x="96" y="931"/>
                  </a:lnTo>
                  <a:lnTo>
                    <a:pt x="94" y="929"/>
                  </a:lnTo>
                  <a:lnTo>
                    <a:pt x="92" y="931"/>
                  </a:lnTo>
                  <a:lnTo>
                    <a:pt x="90" y="933"/>
                  </a:lnTo>
                  <a:lnTo>
                    <a:pt x="90" y="935"/>
                  </a:lnTo>
                  <a:lnTo>
                    <a:pt x="88" y="935"/>
                  </a:lnTo>
                  <a:lnTo>
                    <a:pt x="86" y="937"/>
                  </a:lnTo>
                  <a:lnTo>
                    <a:pt x="84" y="935"/>
                  </a:lnTo>
                  <a:lnTo>
                    <a:pt x="81" y="935"/>
                  </a:lnTo>
                  <a:lnTo>
                    <a:pt x="79" y="935"/>
                  </a:lnTo>
                  <a:lnTo>
                    <a:pt x="77" y="935"/>
                  </a:lnTo>
                  <a:lnTo>
                    <a:pt x="75" y="935"/>
                  </a:lnTo>
                  <a:lnTo>
                    <a:pt x="73" y="935"/>
                  </a:lnTo>
                  <a:lnTo>
                    <a:pt x="71" y="933"/>
                  </a:lnTo>
                  <a:lnTo>
                    <a:pt x="68" y="933"/>
                  </a:lnTo>
                  <a:lnTo>
                    <a:pt x="68" y="931"/>
                  </a:lnTo>
                  <a:lnTo>
                    <a:pt x="66" y="931"/>
                  </a:lnTo>
                  <a:lnTo>
                    <a:pt x="64" y="931"/>
                  </a:lnTo>
                  <a:lnTo>
                    <a:pt x="62" y="929"/>
                  </a:lnTo>
                  <a:lnTo>
                    <a:pt x="62" y="927"/>
                  </a:lnTo>
                  <a:lnTo>
                    <a:pt x="60" y="927"/>
                  </a:lnTo>
                  <a:lnTo>
                    <a:pt x="58" y="925"/>
                  </a:lnTo>
                  <a:lnTo>
                    <a:pt x="56" y="923"/>
                  </a:lnTo>
                  <a:lnTo>
                    <a:pt x="53" y="923"/>
                  </a:lnTo>
                  <a:lnTo>
                    <a:pt x="51" y="921"/>
                  </a:lnTo>
                  <a:lnTo>
                    <a:pt x="51" y="919"/>
                  </a:lnTo>
                  <a:lnTo>
                    <a:pt x="51" y="917"/>
                  </a:lnTo>
                  <a:lnTo>
                    <a:pt x="49" y="917"/>
                  </a:lnTo>
                  <a:lnTo>
                    <a:pt x="47" y="917"/>
                  </a:lnTo>
                  <a:lnTo>
                    <a:pt x="45" y="915"/>
                  </a:lnTo>
                  <a:lnTo>
                    <a:pt x="45" y="913"/>
                  </a:lnTo>
                  <a:lnTo>
                    <a:pt x="43" y="911"/>
                  </a:lnTo>
                  <a:lnTo>
                    <a:pt x="41" y="913"/>
                  </a:lnTo>
                  <a:lnTo>
                    <a:pt x="38" y="911"/>
                  </a:lnTo>
                  <a:lnTo>
                    <a:pt x="36" y="911"/>
                  </a:lnTo>
                  <a:lnTo>
                    <a:pt x="36" y="909"/>
                  </a:lnTo>
                  <a:lnTo>
                    <a:pt x="36" y="907"/>
                  </a:lnTo>
                  <a:lnTo>
                    <a:pt x="36" y="905"/>
                  </a:lnTo>
                  <a:lnTo>
                    <a:pt x="36" y="903"/>
                  </a:lnTo>
                  <a:lnTo>
                    <a:pt x="38" y="901"/>
                  </a:lnTo>
                  <a:lnTo>
                    <a:pt x="38" y="899"/>
                  </a:lnTo>
                  <a:lnTo>
                    <a:pt x="38" y="897"/>
                  </a:lnTo>
                  <a:lnTo>
                    <a:pt x="36" y="897"/>
                  </a:lnTo>
                  <a:lnTo>
                    <a:pt x="34" y="897"/>
                  </a:lnTo>
                  <a:lnTo>
                    <a:pt x="36" y="897"/>
                  </a:lnTo>
                  <a:lnTo>
                    <a:pt x="38" y="895"/>
                  </a:lnTo>
                  <a:lnTo>
                    <a:pt x="38" y="893"/>
                  </a:lnTo>
                  <a:lnTo>
                    <a:pt x="41" y="891"/>
                  </a:lnTo>
                  <a:lnTo>
                    <a:pt x="41" y="889"/>
                  </a:lnTo>
                  <a:lnTo>
                    <a:pt x="43" y="887"/>
                  </a:lnTo>
                  <a:lnTo>
                    <a:pt x="41" y="886"/>
                  </a:lnTo>
                  <a:lnTo>
                    <a:pt x="41" y="884"/>
                  </a:lnTo>
                  <a:lnTo>
                    <a:pt x="38" y="882"/>
                  </a:lnTo>
                  <a:lnTo>
                    <a:pt x="36" y="880"/>
                  </a:lnTo>
                  <a:lnTo>
                    <a:pt x="36" y="878"/>
                  </a:lnTo>
                  <a:lnTo>
                    <a:pt x="34" y="876"/>
                  </a:lnTo>
                  <a:lnTo>
                    <a:pt x="34" y="874"/>
                  </a:lnTo>
                  <a:lnTo>
                    <a:pt x="36" y="874"/>
                  </a:lnTo>
                  <a:lnTo>
                    <a:pt x="38" y="872"/>
                  </a:lnTo>
                  <a:lnTo>
                    <a:pt x="36" y="870"/>
                  </a:lnTo>
                  <a:lnTo>
                    <a:pt x="36" y="868"/>
                  </a:lnTo>
                  <a:lnTo>
                    <a:pt x="36" y="866"/>
                  </a:lnTo>
                  <a:lnTo>
                    <a:pt x="34" y="866"/>
                  </a:lnTo>
                  <a:lnTo>
                    <a:pt x="32" y="864"/>
                  </a:lnTo>
                  <a:lnTo>
                    <a:pt x="30" y="864"/>
                  </a:lnTo>
                  <a:lnTo>
                    <a:pt x="28" y="864"/>
                  </a:lnTo>
                  <a:lnTo>
                    <a:pt x="26" y="864"/>
                  </a:lnTo>
                  <a:lnTo>
                    <a:pt x="23" y="864"/>
                  </a:lnTo>
                  <a:lnTo>
                    <a:pt x="21" y="864"/>
                  </a:lnTo>
                  <a:lnTo>
                    <a:pt x="19" y="864"/>
                  </a:lnTo>
                  <a:lnTo>
                    <a:pt x="17" y="862"/>
                  </a:lnTo>
                  <a:lnTo>
                    <a:pt x="15" y="864"/>
                  </a:lnTo>
                  <a:lnTo>
                    <a:pt x="13" y="864"/>
                  </a:lnTo>
                  <a:lnTo>
                    <a:pt x="13" y="862"/>
                  </a:lnTo>
                  <a:lnTo>
                    <a:pt x="13" y="860"/>
                  </a:lnTo>
                  <a:lnTo>
                    <a:pt x="11" y="858"/>
                  </a:lnTo>
                  <a:lnTo>
                    <a:pt x="11" y="856"/>
                  </a:lnTo>
                  <a:lnTo>
                    <a:pt x="13" y="856"/>
                  </a:lnTo>
                  <a:lnTo>
                    <a:pt x="13" y="854"/>
                  </a:lnTo>
                  <a:lnTo>
                    <a:pt x="13" y="852"/>
                  </a:lnTo>
                  <a:lnTo>
                    <a:pt x="11" y="852"/>
                  </a:lnTo>
                  <a:lnTo>
                    <a:pt x="11" y="850"/>
                  </a:lnTo>
                  <a:lnTo>
                    <a:pt x="11" y="848"/>
                  </a:lnTo>
                  <a:lnTo>
                    <a:pt x="11" y="846"/>
                  </a:lnTo>
                  <a:lnTo>
                    <a:pt x="11" y="844"/>
                  </a:lnTo>
                  <a:lnTo>
                    <a:pt x="11" y="842"/>
                  </a:lnTo>
                  <a:lnTo>
                    <a:pt x="8" y="842"/>
                  </a:lnTo>
                  <a:lnTo>
                    <a:pt x="6" y="842"/>
                  </a:lnTo>
                  <a:lnTo>
                    <a:pt x="6" y="840"/>
                  </a:lnTo>
                  <a:lnTo>
                    <a:pt x="6" y="838"/>
                  </a:lnTo>
                  <a:lnTo>
                    <a:pt x="4" y="836"/>
                  </a:lnTo>
                  <a:lnTo>
                    <a:pt x="4" y="834"/>
                  </a:lnTo>
                  <a:lnTo>
                    <a:pt x="2" y="832"/>
                  </a:lnTo>
                  <a:lnTo>
                    <a:pt x="2" y="830"/>
                  </a:lnTo>
                  <a:lnTo>
                    <a:pt x="0" y="828"/>
                  </a:lnTo>
                  <a:lnTo>
                    <a:pt x="2" y="826"/>
                  </a:lnTo>
                  <a:lnTo>
                    <a:pt x="2" y="824"/>
                  </a:lnTo>
                  <a:lnTo>
                    <a:pt x="4" y="824"/>
                  </a:lnTo>
                  <a:lnTo>
                    <a:pt x="6" y="824"/>
                  </a:lnTo>
                  <a:lnTo>
                    <a:pt x="8" y="824"/>
                  </a:lnTo>
                  <a:lnTo>
                    <a:pt x="8" y="822"/>
                  </a:lnTo>
                  <a:lnTo>
                    <a:pt x="11" y="822"/>
                  </a:lnTo>
                  <a:lnTo>
                    <a:pt x="13" y="822"/>
                  </a:lnTo>
                  <a:lnTo>
                    <a:pt x="15" y="820"/>
                  </a:lnTo>
                  <a:lnTo>
                    <a:pt x="15" y="818"/>
                  </a:lnTo>
                  <a:lnTo>
                    <a:pt x="17" y="816"/>
                  </a:lnTo>
                  <a:lnTo>
                    <a:pt x="17" y="814"/>
                  </a:lnTo>
                  <a:lnTo>
                    <a:pt x="19" y="814"/>
                  </a:lnTo>
                  <a:lnTo>
                    <a:pt x="21" y="814"/>
                  </a:lnTo>
                  <a:lnTo>
                    <a:pt x="23" y="814"/>
                  </a:lnTo>
                  <a:lnTo>
                    <a:pt x="26" y="812"/>
                  </a:lnTo>
                  <a:lnTo>
                    <a:pt x="28" y="812"/>
                  </a:lnTo>
                  <a:lnTo>
                    <a:pt x="30" y="814"/>
                  </a:lnTo>
                  <a:lnTo>
                    <a:pt x="32" y="814"/>
                  </a:lnTo>
                  <a:lnTo>
                    <a:pt x="34" y="816"/>
                  </a:lnTo>
                  <a:lnTo>
                    <a:pt x="36" y="816"/>
                  </a:lnTo>
                  <a:lnTo>
                    <a:pt x="38" y="814"/>
                  </a:lnTo>
                  <a:lnTo>
                    <a:pt x="41" y="812"/>
                  </a:lnTo>
                  <a:lnTo>
                    <a:pt x="41" y="810"/>
                  </a:lnTo>
                  <a:lnTo>
                    <a:pt x="43" y="810"/>
                  </a:lnTo>
                  <a:lnTo>
                    <a:pt x="43" y="808"/>
                  </a:lnTo>
                  <a:lnTo>
                    <a:pt x="45" y="808"/>
                  </a:lnTo>
                  <a:lnTo>
                    <a:pt x="47" y="808"/>
                  </a:lnTo>
                  <a:lnTo>
                    <a:pt x="49" y="808"/>
                  </a:lnTo>
                  <a:lnTo>
                    <a:pt x="51" y="810"/>
                  </a:lnTo>
                  <a:lnTo>
                    <a:pt x="53" y="810"/>
                  </a:lnTo>
                  <a:lnTo>
                    <a:pt x="56" y="810"/>
                  </a:lnTo>
                  <a:lnTo>
                    <a:pt x="58" y="812"/>
                  </a:lnTo>
                  <a:lnTo>
                    <a:pt x="60" y="812"/>
                  </a:lnTo>
                  <a:lnTo>
                    <a:pt x="62" y="814"/>
                  </a:lnTo>
                  <a:lnTo>
                    <a:pt x="64" y="814"/>
                  </a:lnTo>
                  <a:lnTo>
                    <a:pt x="64" y="816"/>
                  </a:lnTo>
                  <a:lnTo>
                    <a:pt x="66" y="818"/>
                  </a:lnTo>
                  <a:lnTo>
                    <a:pt x="68" y="818"/>
                  </a:lnTo>
                  <a:lnTo>
                    <a:pt x="68" y="820"/>
                  </a:lnTo>
                  <a:lnTo>
                    <a:pt x="71" y="820"/>
                  </a:lnTo>
                  <a:lnTo>
                    <a:pt x="73" y="820"/>
                  </a:lnTo>
                  <a:lnTo>
                    <a:pt x="75" y="818"/>
                  </a:lnTo>
                  <a:lnTo>
                    <a:pt x="77" y="818"/>
                  </a:lnTo>
                  <a:lnTo>
                    <a:pt x="79" y="818"/>
                  </a:lnTo>
                  <a:lnTo>
                    <a:pt x="81" y="818"/>
                  </a:lnTo>
                  <a:lnTo>
                    <a:pt x="81" y="816"/>
                  </a:lnTo>
                  <a:lnTo>
                    <a:pt x="84" y="816"/>
                  </a:lnTo>
                  <a:lnTo>
                    <a:pt x="86" y="816"/>
                  </a:lnTo>
                  <a:lnTo>
                    <a:pt x="84" y="814"/>
                  </a:lnTo>
                  <a:lnTo>
                    <a:pt x="84" y="812"/>
                  </a:lnTo>
                  <a:lnTo>
                    <a:pt x="81" y="810"/>
                  </a:lnTo>
                  <a:lnTo>
                    <a:pt x="81" y="808"/>
                  </a:lnTo>
                  <a:lnTo>
                    <a:pt x="84" y="806"/>
                  </a:lnTo>
                  <a:lnTo>
                    <a:pt x="86" y="804"/>
                  </a:lnTo>
                  <a:lnTo>
                    <a:pt x="88" y="804"/>
                  </a:lnTo>
                  <a:lnTo>
                    <a:pt x="90" y="804"/>
                  </a:lnTo>
                  <a:lnTo>
                    <a:pt x="92" y="804"/>
                  </a:lnTo>
                  <a:lnTo>
                    <a:pt x="94" y="804"/>
                  </a:lnTo>
                  <a:lnTo>
                    <a:pt x="96" y="804"/>
                  </a:lnTo>
                  <a:lnTo>
                    <a:pt x="99" y="804"/>
                  </a:lnTo>
                  <a:lnTo>
                    <a:pt x="101" y="804"/>
                  </a:lnTo>
                  <a:lnTo>
                    <a:pt x="101" y="802"/>
                  </a:lnTo>
                  <a:lnTo>
                    <a:pt x="103" y="800"/>
                  </a:lnTo>
                  <a:lnTo>
                    <a:pt x="103" y="798"/>
                  </a:lnTo>
                  <a:lnTo>
                    <a:pt x="103" y="796"/>
                  </a:lnTo>
                  <a:lnTo>
                    <a:pt x="105" y="796"/>
                  </a:lnTo>
                  <a:lnTo>
                    <a:pt x="105" y="794"/>
                  </a:lnTo>
                  <a:lnTo>
                    <a:pt x="107" y="794"/>
                  </a:lnTo>
                  <a:lnTo>
                    <a:pt x="107" y="792"/>
                  </a:lnTo>
                  <a:lnTo>
                    <a:pt x="107" y="790"/>
                  </a:lnTo>
                  <a:lnTo>
                    <a:pt x="107" y="788"/>
                  </a:lnTo>
                  <a:lnTo>
                    <a:pt x="109" y="788"/>
                  </a:lnTo>
                  <a:lnTo>
                    <a:pt x="111" y="788"/>
                  </a:lnTo>
                  <a:lnTo>
                    <a:pt x="114" y="788"/>
                  </a:lnTo>
                  <a:lnTo>
                    <a:pt x="116" y="788"/>
                  </a:lnTo>
                  <a:lnTo>
                    <a:pt x="116" y="786"/>
                  </a:lnTo>
                  <a:lnTo>
                    <a:pt x="118" y="786"/>
                  </a:lnTo>
                  <a:lnTo>
                    <a:pt x="118" y="784"/>
                  </a:lnTo>
                  <a:lnTo>
                    <a:pt x="120" y="784"/>
                  </a:lnTo>
                  <a:lnTo>
                    <a:pt x="122" y="784"/>
                  </a:lnTo>
                  <a:lnTo>
                    <a:pt x="124" y="786"/>
                  </a:lnTo>
                  <a:lnTo>
                    <a:pt x="124" y="784"/>
                  </a:lnTo>
                  <a:lnTo>
                    <a:pt x="126" y="784"/>
                  </a:lnTo>
                  <a:lnTo>
                    <a:pt x="129" y="786"/>
                  </a:lnTo>
                  <a:lnTo>
                    <a:pt x="129" y="784"/>
                  </a:lnTo>
                  <a:lnTo>
                    <a:pt x="131" y="782"/>
                  </a:lnTo>
                  <a:lnTo>
                    <a:pt x="133" y="782"/>
                  </a:lnTo>
                  <a:lnTo>
                    <a:pt x="135" y="782"/>
                  </a:lnTo>
                  <a:lnTo>
                    <a:pt x="137" y="784"/>
                  </a:lnTo>
                  <a:lnTo>
                    <a:pt x="137" y="786"/>
                  </a:lnTo>
                  <a:lnTo>
                    <a:pt x="139" y="788"/>
                  </a:lnTo>
                  <a:lnTo>
                    <a:pt x="142" y="788"/>
                  </a:lnTo>
                  <a:lnTo>
                    <a:pt x="144" y="786"/>
                  </a:lnTo>
                  <a:lnTo>
                    <a:pt x="144" y="784"/>
                  </a:lnTo>
                  <a:lnTo>
                    <a:pt x="146" y="784"/>
                  </a:lnTo>
                  <a:lnTo>
                    <a:pt x="146" y="782"/>
                  </a:lnTo>
                  <a:lnTo>
                    <a:pt x="148" y="780"/>
                  </a:lnTo>
                  <a:lnTo>
                    <a:pt x="150" y="778"/>
                  </a:lnTo>
                  <a:lnTo>
                    <a:pt x="152" y="778"/>
                  </a:lnTo>
                  <a:lnTo>
                    <a:pt x="152" y="776"/>
                  </a:lnTo>
                  <a:lnTo>
                    <a:pt x="152" y="774"/>
                  </a:lnTo>
                  <a:lnTo>
                    <a:pt x="154" y="774"/>
                  </a:lnTo>
                  <a:lnTo>
                    <a:pt x="157" y="774"/>
                  </a:lnTo>
                  <a:lnTo>
                    <a:pt x="159" y="774"/>
                  </a:lnTo>
                  <a:lnTo>
                    <a:pt x="159" y="772"/>
                  </a:lnTo>
                  <a:lnTo>
                    <a:pt x="161" y="770"/>
                  </a:lnTo>
                  <a:lnTo>
                    <a:pt x="161" y="768"/>
                  </a:lnTo>
                  <a:lnTo>
                    <a:pt x="161" y="766"/>
                  </a:lnTo>
                  <a:lnTo>
                    <a:pt x="161" y="764"/>
                  </a:lnTo>
                  <a:lnTo>
                    <a:pt x="159" y="762"/>
                  </a:lnTo>
                  <a:lnTo>
                    <a:pt x="161" y="762"/>
                  </a:lnTo>
                  <a:lnTo>
                    <a:pt x="161" y="760"/>
                  </a:lnTo>
                  <a:lnTo>
                    <a:pt x="161" y="758"/>
                  </a:lnTo>
                  <a:lnTo>
                    <a:pt x="161" y="756"/>
                  </a:lnTo>
                  <a:lnTo>
                    <a:pt x="159" y="756"/>
                  </a:lnTo>
                  <a:lnTo>
                    <a:pt x="159" y="754"/>
                  </a:lnTo>
                  <a:lnTo>
                    <a:pt x="157" y="752"/>
                  </a:lnTo>
                  <a:lnTo>
                    <a:pt x="157" y="750"/>
                  </a:lnTo>
                  <a:lnTo>
                    <a:pt x="157" y="748"/>
                  </a:lnTo>
                  <a:lnTo>
                    <a:pt x="157" y="746"/>
                  </a:lnTo>
                  <a:lnTo>
                    <a:pt x="154" y="744"/>
                  </a:lnTo>
                  <a:lnTo>
                    <a:pt x="154" y="742"/>
                  </a:lnTo>
                  <a:lnTo>
                    <a:pt x="154" y="740"/>
                  </a:lnTo>
                  <a:lnTo>
                    <a:pt x="157" y="740"/>
                  </a:lnTo>
                  <a:lnTo>
                    <a:pt x="159" y="740"/>
                  </a:lnTo>
                  <a:lnTo>
                    <a:pt x="161" y="740"/>
                  </a:lnTo>
                  <a:lnTo>
                    <a:pt x="161" y="738"/>
                  </a:lnTo>
                  <a:lnTo>
                    <a:pt x="161" y="736"/>
                  </a:lnTo>
                  <a:lnTo>
                    <a:pt x="161" y="734"/>
                  </a:lnTo>
                  <a:lnTo>
                    <a:pt x="161" y="732"/>
                  </a:lnTo>
                  <a:lnTo>
                    <a:pt x="163" y="730"/>
                  </a:lnTo>
                  <a:lnTo>
                    <a:pt x="165" y="730"/>
                  </a:lnTo>
                  <a:lnTo>
                    <a:pt x="167" y="730"/>
                  </a:lnTo>
                  <a:lnTo>
                    <a:pt x="167" y="728"/>
                  </a:lnTo>
                  <a:lnTo>
                    <a:pt x="169" y="728"/>
                  </a:lnTo>
                  <a:lnTo>
                    <a:pt x="172" y="726"/>
                  </a:lnTo>
                  <a:lnTo>
                    <a:pt x="169" y="726"/>
                  </a:lnTo>
                  <a:lnTo>
                    <a:pt x="169" y="724"/>
                  </a:lnTo>
                  <a:lnTo>
                    <a:pt x="169" y="722"/>
                  </a:lnTo>
                  <a:lnTo>
                    <a:pt x="172" y="720"/>
                  </a:lnTo>
                  <a:lnTo>
                    <a:pt x="172" y="718"/>
                  </a:lnTo>
                  <a:lnTo>
                    <a:pt x="172" y="716"/>
                  </a:lnTo>
                  <a:lnTo>
                    <a:pt x="174" y="716"/>
                  </a:lnTo>
                  <a:lnTo>
                    <a:pt x="176" y="714"/>
                  </a:lnTo>
                  <a:lnTo>
                    <a:pt x="176" y="712"/>
                  </a:lnTo>
                  <a:lnTo>
                    <a:pt x="178" y="710"/>
                  </a:lnTo>
                  <a:lnTo>
                    <a:pt x="178" y="708"/>
                  </a:lnTo>
                  <a:lnTo>
                    <a:pt x="178" y="706"/>
                  </a:lnTo>
                  <a:lnTo>
                    <a:pt x="176" y="706"/>
                  </a:lnTo>
                  <a:lnTo>
                    <a:pt x="174" y="706"/>
                  </a:lnTo>
                  <a:lnTo>
                    <a:pt x="172" y="704"/>
                  </a:lnTo>
                  <a:lnTo>
                    <a:pt x="169" y="704"/>
                  </a:lnTo>
                  <a:lnTo>
                    <a:pt x="169" y="702"/>
                  </a:lnTo>
                  <a:lnTo>
                    <a:pt x="167" y="700"/>
                  </a:lnTo>
                  <a:lnTo>
                    <a:pt x="165" y="700"/>
                  </a:lnTo>
                  <a:lnTo>
                    <a:pt x="163" y="700"/>
                  </a:lnTo>
                  <a:lnTo>
                    <a:pt x="161" y="698"/>
                  </a:lnTo>
                  <a:lnTo>
                    <a:pt x="159" y="698"/>
                  </a:lnTo>
                  <a:lnTo>
                    <a:pt x="157" y="696"/>
                  </a:lnTo>
                  <a:lnTo>
                    <a:pt x="157" y="694"/>
                  </a:lnTo>
                  <a:lnTo>
                    <a:pt x="157" y="692"/>
                  </a:lnTo>
                  <a:lnTo>
                    <a:pt x="154" y="690"/>
                  </a:lnTo>
                  <a:lnTo>
                    <a:pt x="154" y="688"/>
                  </a:lnTo>
                  <a:lnTo>
                    <a:pt x="152" y="688"/>
                  </a:lnTo>
                  <a:lnTo>
                    <a:pt x="152" y="686"/>
                  </a:lnTo>
                  <a:lnTo>
                    <a:pt x="152" y="684"/>
                  </a:lnTo>
                  <a:lnTo>
                    <a:pt x="154" y="682"/>
                  </a:lnTo>
                  <a:lnTo>
                    <a:pt x="152" y="682"/>
                  </a:lnTo>
                  <a:lnTo>
                    <a:pt x="152" y="680"/>
                  </a:lnTo>
                  <a:lnTo>
                    <a:pt x="150" y="680"/>
                  </a:lnTo>
                  <a:lnTo>
                    <a:pt x="148" y="680"/>
                  </a:lnTo>
                  <a:lnTo>
                    <a:pt x="146" y="680"/>
                  </a:lnTo>
                  <a:lnTo>
                    <a:pt x="144" y="680"/>
                  </a:lnTo>
                  <a:lnTo>
                    <a:pt x="142" y="678"/>
                  </a:lnTo>
                  <a:lnTo>
                    <a:pt x="139" y="678"/>
                  </a:lnTo>
                  <a:lnTo>
                    <a:pt x="139" y="680"/>
                  </a:lnTo>
                  <a:lnTo>
                    <a:pt x="137" y="680"/>
                  </a:lnTo>
                  <a:lnTo>
                    <a:pt x="135" y="678"/>
                  </a:lnTo>
                  <a:lnTo>
                    <a:pt x="135" y="676"/>
                  </a:lnTo>
                  <a:lnTo>
                    <a:pt x="135" y="674"/>
                  </a:lnTo>
                  <a:lnTo>
                    <a:pt x="137" y="674"/>
                  </a:lnTo>
                  <a:lnTo>
                    <a:pt x="139" y="672"/>
                  </a:lnTo>
                  <a:lnTo>
                    <a:pt x="139" y="670"/>
                  </a:lnTo>
                  <a:lnTo>
                    <a:pt x="137" y="670"/>
                  </a:lnTo>
                  <a:lnTo>
                    <a:pt x="135" y="668"/>
                  </a:lnTo>
                  <a:lnTo>
                    <a:pt x="133" y="670"/>
                  </a:lnTo>
                  <a:lnTo>
                    <a:pt x="131" y="668"/>
                  </a:lnTo>
                  <a:lnTo>
                    <a:pt x="129" y="670"/>
                  </a:lnTo>
                  <a:lnTo>
                    <a:pt x="126" y="668"/>
                  </a:lnTo>
                  <a:lnTo>
                    <a:pt x="124" y="668"/>
                  </a:lnTo>
                  <a:lnTo>
                    <a:pt x="122" y="666"/>
                  </a:lnTo>
                  <a:lnTo>
                    <a:pt x="122" y="664"/>
                  </a:lnTo>
                  <a:lnTo>
                    <a:pt x="122" y="662"/>
                  </a:lnTo>
                  <a:lnTo>
                    <a:pt x="122" y="660"/>
                  </a:lnTo>
                  <a:lnTo>
                    <a:pt x="122" y="658"/>
                  </a:lnTo>
                  <a:lnTo>
                    <a:pt x="120" y="656"/>
                  </a:lnTo>
                  <a:lnTo>
                    <a:pt x="118" y="654"/>
                  </a:lnTo>
                  <a:lnTo>
                    <a:pt x="120" y="652"/>
                  </a:lnTo>
                  <a:lnTo>
                    <a:pt x="120" y="650"/>
                  </a:lnTo>
                  <a:lnTo>
                    <a:pt x="120" y="648"/>
                  </a:lnTo>
                  <a:lnTo>
                    <a:pt x="120" y="646"/>
                  </a:lnTo>
                  <a:lnTo>
                    <a:pt x="120" y="644"/>
                  </a:lnTo>
                  <a:lnTo>
                    <a:pt x="120" y="642"/>
                  </a:lnTo>
                  <a:lnTo>
                    <a:pt x="120" y="640"/>
                  </a:lnTo>
                  <a:lnTo>
                    <a:pt x="120" y="638"/>
                  </a:lnTo>
                  <a:lnTo>
                    <a:pt x="120" y="636"/>
                  </a:lnTo>
                  <a:lnTo>
                    <a:pt x="118" y="634"/>
                  </a:lnTo>
                  <a:lnTo>
                    <a:pt x="116" y="632"/>
                  </a:lnTo>
                  <a:lnTo>
                    <a:pt x="116" y="630"/>
                  </a:lnTo>
                  <a:lnTo>
                    <a:pt x="116" y="628"/>
                  </a:lnTo>
                  <a:lnTo>
                    <a:pt x="118" y="626"/>
                  </a:lnTo>
                  <a:lnTo>
                    <a:pt x="118" y="624"/>
                  </a:lnTo>
                  <a:lnTo>
                    <a:pt x="118" y="622"/>
                  </a:lnTo>
                  <a:lnTo>
                    <a:pt x="118" y="620"/>
                  </a:lnTo>
                  <a:lnTo>
                    <a:pt x="118" y="618"/>
                  </a:lnTo>
                  <a:lnTo>
                    <a:pt x="118" y="616"/>
                  </a:lnTo>
                  <a:lnTo>
                    <a:pt x="120" y="616"/>
                  </a:lnTo>
                  <a:lnTo>
                    <a:pt x="122" y="614"/>
                  </a:lnTo>
                  <a:lnTo>
                    <a:pt x="122" y="612"/>
                  </a:lnTo>
                  <a:lnTo>
                    <a:pt x="124" y="610"/>
                  </a:lnTo>
                  <a:lnTo>
                    <a:pt x="122" y="610"/>
                  </a:lnTo>
                  <a:lnTo>
                    <a:pt x="120" y="610"/>
                  </a:lnTo>
                  <a:lnTo>
                    <a:pt x="120" y="608"/>
                  </a:lnTo>
                  <a:lnTo>
                    <a:pt x="118" y="608"/>
                  </a:lnTo>
                  <a:lnTo>
                    <a:pt x="116" y="608"/>
                  </a:lnTo>
                  <a:lnTo>
                    <a:pt x="114" y="606"/>
                  </a:lnTo>
                  <a:lnTo>
                    <a:pt x="114" y="604"/>
                  </a:lnTo>
                  <a:lnTo>
                    <a:pt x="111" y="604"/>
                  </a:lnTo>
                  <a:lnTo>
                    <a:pt x="109" y="604"/>
                  </a:lnTo>
                  <a:lnTo>
                    <a:pt x="107" y="604"/>
                  </a:lnTo>
                  <a:lnTo>
                    <a:pt x="105" y="606"/>
                  </a:lnTo>
                  <a:lnTo>
                    <a:pt x="103" y="606"/>
                  </a:lnTo>
                  <a:lnTo>
                    <a:pt x="101" y="606"/>
                  </a:lnTo>
                  <a:lnTo>
                    <a:pt x="99" y="604"/>
                  </a:lnTo>
                  <a:lnTo>
                    <a:pt x="96" y="604"/>
                  </a:lnTo>
                  <a:lnTo>
                    <a:pt x="96" y="602"/>
                  </a:lnTo>
                  <a:lnTo>
                    <a:pt x="96" y="600"/>
                  </a:lnTo>
                  <a:lnTo>
                    <a:pt x="94" y="600"/>
                  </a:lnTo>
                  <a:lnTo>
                    <a:pt x="92" y="600"/>
                  </a:lnTo>
                  <a:lnTo>
                    <a:pt x="94" y="598"/>
                  </a:lnTo>
                  <a:lnTo>
                    <a:pt x="94" y="596"/>
                  </a:lnTo>
                  <a:lnTo>
                    <a:pt x="94" y="594"/>
                  </a:lnTo>
                  <a:lnTo>
                    <a:pt x="94" y="592"/>
                  </a:lnTo>
                  <a:lnTo>
                    <a:pt x="92" y="592"/>
                  </a:lnTo>
                  <a:lnTo>
                    <a:pt x="90" y="594"/>
                  </a:lnTo>
                  <a:lnTo>
                    <a:pt x="88" y="592"/>
                  </a:lnTo>
                  <a:lnTo>
                    <a:pt x="86" y="592"/>
                  </a:lnTo>
                  <a:lnTo>
                    <a:pt x="84" y="592"/>
                  </a:lnTo>
                  <a:lnTo>
                    <a:pt x="81" y="590"/>
                  </a:lnTo>
                  <a:lnTo>
                    <a:pt x="79" y="590"/>
                  </a:lnTo>
                  <a:lnTo>
                    <a:pt x="77" y="588"/>
                  </a:lnTo>
                  <a:lnTo>
                    <a:pt x="75" y="588"/>
                  </a:lnTo>
                  <a:lnTo>
                    <a:pt x="75" y="586"/>
                  </a:lnTo>
                  <a:lnTo>
                    <a:pt x="75" y="584"/>
                  </a:lnTo>
                  <a:lnTo>
                    <a:pt x="73" y="582"/>
                  </a:lnTo>
                  <a:lnTo>
                    <a:pt x="71" y="582"/>
                  </a:lnTo>
                  <a:lnTo>
                    <a:pt x="71" y="580"/>
                  </a:lnTo>
                  <a:lnTo>
                    <a:pt x="68" y="580"/>
                  </a:lnTo>
                  <a:lnTo>
                    <a:pt x="68" y="578"/>
                  </a:lnTo>
                  <a:lnTo>
                    <a:pt x="68" y="576"/>
                  </a:lnTo>
                  <a:lnTo>
                    <a:pt x="66" y="574"/>
                  </a:lnTo>
                  <a:lnTo>
                    <a:pt x="64" y="574"/>
                  </a:lnTo>
                  <a:lnTo>
                    <a:pt x="64" y="572"/>
                  </a:lnTo>
                  <a:lnTo>
                    <a:pt x="66" y="570"/>
                  </a:lnTo>
                  <a:lnTo>
                    <a:pt x="66" y="568"/>
                  </a:lnTo>
                  <a:lnTo>
                    <a:pt x="66" y="566"/>
                  </a:lnTo>
                  <a:lnTo>
                    <a:pt x="64" y="564"/>
                  </a:lnTo>
                  <a:lnTo>
                    <a:pt x="64" y="562"/>
                  </a:lnTo>
                  <a:lnTo>
                    <a:pt x="64" y="560"/>
                  </a:lnTo>
                  <a:lnTo>
                    <a:pt x="64" y="558"/>
                  </a:lnTo>
                  <a:lnTo>
                    <a:pt x="64" y="556"/>
                  </a:lnTo>
                  <a:lnTo>
                    <a:pt x="64" y="554"/>
                  </a:lnTo>
                  <a:lnTo>
                    <a:pt x="64" y="552"/>
                  </a:lnTo>
                  <a:lnTo>
                    <a:pt x="64" y="550"/>
                  </a:lnTo>
                  <a:lnTo>
                    <a:pt x="62" y="550"/>
                  </a:lnTo>
                  <a:lnTo>
                    <a:pt x="64" y="548"/>
                  </a:lnTo>
                  <a:lnTo>
                    <a:pt x="64" y="546"/>
                  </a:lnTo>
                  <a:lnTo>
                    <a:pt x="66" y="544"/>
                  </a:lnTo>
                  <a:lnTo>
                    <a:pt x="66" y="542"/>
                  </a:lnTo>
                  <a:lnTo>
                    <a:pt x="66" y="540"/>
                  </a:lnTo>
                  <a:lnTo>
                    <a:pt x="66" y="538"/>
                  </a:lnTo>
                  <a:lnTo>
                    <a:pt x="66" y="536"/>
                  </a:lnTo>
                  <a:lnTo>
                    <a:pt x="64" y="536"/>
                  </a:lnTo>
                  <a:lnTo>
                    <a:pt x="66" y="534"/>
                  </a:lnTo>
                  <a:lnTo>
                    <a:pt x="66" y="532"/>
                  </a:lnTo>
                  <a:lnTo>
                    <a:pt x="68" y="530"/>
                  </a:lnTo>
                  <a:lnTo>
                    <a:pt x="68" y="528"/>
                  </a:lnTo>
                  <a:lnTo>
                    <a:pt x="71" y="527"/>
                  </a:lnTo>
                  <a:lnTo>
                    <a:pt x="73" y="527"/>
                  </a:lnTo>
                  <a:lnTo>
                    <a:pt x="75" y="527"/>
                  </a:lnTo>
                  <a:lnTo>
                    <a:pt x="77" y="525"/>
                  </a:lnTo>
                  <a:lnTo>
                    <a:pt x="77" y="527"/>
                  </a:lnTo>
                  <a:lnTo>
                    <a:pt x="79" y="527"/>
                  </a:lnTo>
                  <a:lnTo>
                    <a:pt x="81" y="528"/>
                  </a:lnTo>
                  <a:lnTo>
                    <a:pt x="84" y="528"/>
                  </a:lnTo>
                  <a:lnTo>
                    <a:pt x="86" y="527"/>
                  </a:lnTo>
                  <a:lnTo>
                    <a:pt x="86" y="525"/>
                  </a:lnTo>
                  <a:lnTo>
                    <a:pt x="88" y="523"/>
                  </a:lnTo>
                  <a:lnTo>
                    <a:pt x="90" y="523"/>
                  </a:lnTo>
                  <a:lnTo>
                    <a:pt x="92" y="525"/>
                  </a:lnTo>
                  <a:lnTo>
                    <a:pt x="94" y="527"/>
                  </a:lnTo>
                  <a:lnTo>
                    <a:pt x="96" y="525"/>
                  </a:lnTo>
                  <a:lnTo>
                    <a:pt x="99" y="527"/>
                  </a:lnTo>
                  <a:lnTo>
                    <a:pt x="99" y="525"/>
                  </a:lnTo>
                  <a:lnTo>
                    <a:pt x="101" y="525"/>
                  </a:lnTo>
                  <a:lnTo>
                    <a:pt x="103" y="525"/>
                  </a:lnTo>
                  <a:lnTo>
                    <a:pt x="105" y="525"/>
                  </a:lnTo>
                  <a:lnTo>
                    <a:pt x="107" y="525"/>
                  </a:lnTo>
                  <a:lnTo>
                    <a:pt x="107" y="523"/>
                  </a:lnTo>
                  <a:lnTo>
                    <a:pt x="109" y="521"/>
                  </a:lnTo>
                  <a:lnTo>
                    <a:pt x="111" y="519"/>
                  </a:lnTo>
                  <a:lnTo>
                    <a:pt x="114" y="519"/>
                  </a:lnTo>
                  <a:lnTo>
                    <a:pt x="114" y="517"/>
                  </a:lnTo>
                  <a:lnTo>
                    <a:pt x="116" y="517"/>
                  </a:lnTo>
                  <a:lnTo>
                    <a:pt x="118" y="517"/>
                  </a:lnTo>
                  <a:lnTo>
                    <a:pt x="120" y="515"/>
                  </a:lnTo>
                  <a:lnTo>
                    <a:pt x="122" y="517"/>
                  </a:lnTo>
                  <a:lnTo>
                    <a:pt x="124" y="515"/>
                  </a:lnTo>
                  <a:lnTo>
                    <a:pt x="126" y="513"/>
                  </a:lnTo>
                  <a:lnTo>
                    <a:pt x="126" y="511"/>
                  </a:lnTo>
                  <a:lnTo>
                    <a:pt x="126" y="509"/>
                  </a:lnTo>
                  <a:lnTo>
                    <a:pt x="129" y="507"/>
                  </a:lnTo>
                  <a:lnTo>
                    <a:pt x="126" y="507"/>
                  </a:lnTo>
                  <a:lnTo>
                    <a:pt x="126" y="505"/>
                  </a:lnTo>
                  <a:lnTo>
                    <a:pt x="129" y="503"/>
                  </a:lnTo>
                  <a:lnTo>
                    <a:pt x="129" y="501"/>
                  </a:lnTo>
                  <a:lnTo>
                    <a:pt x="131" y="501"/>
                  </a:lnTo>
                  <a:lnTo>
                    <a:pt x="131" y="499"/>
                  </a:lnTo>
                  <a:lnTo>
                    <a:pt x="133" y="497"/>
                  </a:lnTo>
                  <a:lnTo>
                    <a:pt x="135" y="495"/>
                  </a:lnTo>
                  <a:lnTo>
                    <a:pt x="139" y="495"/>
                  </a:lnTo>
                  <a:lnTo>
                    <a:pt x="142" y="495"/>
                  </a:lnTo>
                  <a:lnTo>
                    <a:pt x="144" y="497"/>
                  </a:lnTo>
                  <a:lnTo>
                    <a:pt x="146" y="499"/>
                  </a:lnTo>
                  <a:lnTo>
                    <a:pt x="146" y="501"/>
                  </a:lnTo>
                  <a:lnTo>
                    <a:pt x="146" y="503"/>
                  </a:lnTo>
                  <a:lnTo>
                    <a:pt x="148" y="505"/>
                  </a:lnTo>
                  <a:lnTo>
                    <a:pt x="150" y="507"/>
                  </a:lnTo>
                  <a:lnTo>
                    <a:pt x="150" y="509"/>
                  </a:lnTo>
                  <a:lnTo>
                    <a:pt x="150" y="511"/>
                  </a:lnTo>
                  <a:lnTo>
                    <a:pt x="152" y="511"/>
                  </a:lnTo>
                  <a:lnTo>
                    <a:pt x="154" y="513"/>
                  </a:lnTo>
                  <a:lnTo>
                    <a:pt x="154" y="515"/>
                  </a:lnTo>
                  <a:lnTo>
                    <a:pt x="154" y="517"/>
                  </a:lnTo>
                  <a:lnTo>
                    <a:pt x="157" y="519"/>
                  </a:lnTo>
                  <a:lnTo>
                    <a:pt x="157" y="521"/>
                  </a:lnTo>
                  <a:lnTo>
                    <a:pt x="159" y="521"/>
                  </a:lnTo>
                  <a:lnTo>
                    <a:pt x="161" y="521"/>
                  </a:lnTo>
                  <a:lnTo>
                    <a:pt x="163" y="519"/>
                  </a:lnTo>
                  <a:lnTo>
                    <a:pt x="165" y="519"/>
                  </a:lnTo>
                  <a:lnTo>
                    <a:pt x="167" y="517"/>
                  </a:lnTo>
                  <a:lnTo>
                    <a:pt x="167" y="515"/>
                  </a:lnTo>
                  <a:lnTo>
                    <a:pt x="169" y="515"/>
                  </a:lnTo>
                  <a:lnTo>
                    <a:pt x="172" y="513"/>
                  </a:lnTo>
                  <a:lnTo>
                    <a:pt x="174" y="513"/>
                  </a:lnTo>
                  <a:lnTo>
                    <a:pt x="176" y="513"/>
                  </a:lnTo>
                  <a:lnTo>
                    <a:pt x="176" y="515"/>
                  </a:lnTo>
                  <a:lnTo>
                    <a:pt x="176" y="517"/>
                  </a:lnTo>
                  <a:lnTo>
                    <a:pt x="178" y="517"/>
                  </a:lnTo>
                  <a:lnTo>
                    <a:pt x="178" y="519"/>
                  </a:lnTo>
                  <a:lnTo>
                    <a:pt x="180" y="519"/>
                  </a:lnTo>
                  <a:lnTo>
                    <a:pt x="182" y="521"/>
                  </a:lnTo>
                  <a:lnTo>
                    <a:pt x="184" y="521"/>
                  </a:lnTo>
                  <a:lnTo>
                    <a:pt x="187" y="521"/>
                  </a:lnTo>
                  <a:lnTo>
                    <a:pt x="187" y="519"/>
                  </a:lnTo>
                  <a:lnTo>
                    <a:pt x="187" y="517"/>
                  </a:lnTo>
                  <a:lnTo>
                    <a:pt x="187" y="515"/>
                  </a:lnTo>
                  <a:lnTo>
                    <a:pt x="189" y="515"/>
                  </a:lnTo>
                  <a:lnTo>
                    <a:pt x="191" y="513"/>
                  </a:lnTo>
                  <a:lnTo>
                    <a:pt x="191" y="511"/>
                  </a:lnTo>
                  <a:lnTo>
                    <a:pt x="193" y="511"/>
                  </a:lnTo>
                  <a:lnTo>
                    <a:pt x="193" y="509"/>
                  </a:lnTo>
                  <a:lnTo>
                    <a:pt x="195" y="509"/>
                  </a:lnTo>
                  <a:lnTo>
                    <a:pt x="197" y="507"/>
                  </a:lnTo>
                  <a:lnTo>
                    <a:pt x="199" y="509"/>
                  </a:lnTo>
                  <a:lnTo>
                    <a:pt x="202" y="509"/>
                  </a:lnTo>
                  <a:lnTo>
                    <a:pt x="202" y="507"/>
                  </a:lnTo>
                  <a:lnTo>
                    <a:pt x="204" y="509"/>
                  </a:lnTo>
                  <a:lnTo>
                    <a:pt x="206" y="509"/>
                  </a:lnTo>
                  <a:lnTo>
                    <a:pt x="208" y="507"/>
                  </a:lnTo>
                  <a:lnTo>
                    <a:pt x="208" y="505"/>
                  </a:lnTo>
                  <a:lnTo>
                    <a:pt x="210" y="505"/>
                  </a:lnTo>
                  <a:lnTo>
                    <a:pt x="212" y="503"/>
                  </a:lnTo>
                  <a:lnTo>
                    <a:pt x="215" y="501"/>
                  </a:lnTo>
                  <a:lnTo>
                    <a:pt x="215" y="499"/>
                  </a:lnTo>
                  <a:lnTo>
                    <a:pt x="217" y="497"/>
                  </a:lnTo>
                  <a:lnTo>
                    <a:pt x="219" y="497"/>
                  </a:lnTo>
                  <a:lnTo>
                    <a:pt x="221" y="497"/>
                  </a:lnTo>
                  <a:lnTo>
                    <a:pt x="223" y="499"/>
                  </a:lnTo>
                  <a:lnTo>
                    <a:pt x="225" y="501"/>
                  </a:lnTo>
                  <a:lnTo>
                    <a:pt x="227" y="501"/>
                  </a:lnTo>
                  <a:lnTo>
                    <a:pt x="230" y="501"/>
                  </a:lnTo>
                  <a:lnTo>
                    <a:pt x="232" y="499"/>
                  </a:lnTo>
                  <a:lnTo>
                    <a:pt x="234" y="499"/>
                  </a:lnTo>
                  <a:lnTo>
                    <a:pt x="236" y="501"/>
                  </a:lnTo>
                  <a:lnTo>
                    <a:pt x="238" y="503"/>
                  </a:lnTo>
                  <a:lnTo>
                    <a:pt x="242" y="505"/>
                  </a:lnTo>
                  <a:lnTo>
                    <a:pt x="245" y="507"/>
                  </a:lnTo>
                  <a:lnTo>
                    <a:pt x="247" y="505"/>
                  </a:lnTo>
                  <a:lnTo>
                    <a:pt x="249" y="505"/>
                  </a:lnTo>
                  <a:lnTo>
                    <a:pt x="249" y="503"/>
                  </a:lnTo>
                  <a:lnTo>
                    <a:pt x="251" y="501"/>
                  </a:lnTo>
                  <a:lnTo>
                    <a:pt x="253" y="503"/>
                  </a:lnTo>
                  <a:lnTo>
                    <a:pt x="255" y="501"/>
                  </a:lnTo>
                  <a:lnTo>
                    <a:pt x="257" y="501"/>
                  </a:lnTo>
                  <a:lnTo>
                    <a:pt x="257" y="499"/>
                  </a:lnTo>
                  <a:lnTo>
                    <a:pt x="260" y="499"/>
                  </a:lnTo>
                  <a:lnTo>
                    <a:pt x="262" y="497"/>
                  </a:lnTo>
                  <a:lnTo>
                    <a:pt x="262" y="495"/>
                  </a:lnTo>
                  <a:lnTo>
                    <a:pt x="264" y="493"/>
                  </a:lnTo>
                  <a:lnTo>
                    <a:pt x="266" y="493"/>
                  </a:lnTo>
                  <a:lnTo>
                    <a:pt x="268" y="491"/>
                  </a:lnTo>
                  <a:lnTo>
                    <a:pt x="270" y="491"/>
                  </a:lnTo>
                  <a:lnTo>
                    <a:pt x="273" y="493"/>
                  </a:lnTo>
                  <a:lnTo>
                    <a:pt x="273" y="491"/>
                  </a:lnTo>
                  <a:lnTo>
                    <a:pt x="273" y="489"/>
                  </a:lnTo>
                  <a:lnTo>
                    <a:pt x="273" y="487"/>
                  </a:lnTo>
                  <a:lnTo>
                    <a:pt x="273" y="485"/>
                  </a:lnTo>
                  <a:lnTo>
                    <a:pt x="275" y="485"/>
                  </a:lnTo>
                  <a:lnTo>
                    <a:pt x="277" y="483"/>
                  </a:lnTo>
                  <a:lnTo>
                    <a:pt x="279" y="483"/>
                  </a:lnTo>
                  <a:lnTo>
                    <a:pt x="281" y="483"/>
                  </a:lnTo>
                  <a:lnTo>
                    <a:pt x="281" y="481"/>
                  </a:lnTo>
                  <a:lnTo>
                    <a:pt x="283" y="481"/>
                  </a:lnTo>
                  <a:lnTo>
                    <a:pt x="283" y="483"/>
                  </a:lnTo>
                  <a:lnTo>
                    <a:pt x="285" y="481"/>
                  </a:lnTo>
                  <a:lnTo>
                    <a:pt x="288" y="481"/>
                  </a:lnTo>
                  <a:lnTo>
                    <a:pt x="288" y="483"/>
                  </a:lnTo>
                  <a:lnTo>
                    <a:pt x="290" y="483"/>
                  </a:lnTo>
                  <a:lnTo>
                    <a:pt x="292" y="483"/>
                  </a:lnTo>
                  <a:lnTo>
                    <a:pt x="294" y="483"/>
                  </a:lnTo>
                  <a:lnTo>
                    <a:pt x="296" y="483"/>
                  </a:lnTo>
                  <a:lnTo>
                    <a:pt x="296" y="481"/>
                  </a:lnTo>
                  <a:lnTo>
                    <a:pt x="296" y="479"/>
                  </a:lnTo>
                  <a:lnTo>
                    <a:pt x="294" y="477"/>
                  </a:lnTo>
                  <a:lnTo>
                    <a:pt x="294" y="475"/>
                  </a:lnTo>
                  <a:lnTo>
                    <a:pt x="296" y="473"/>
                  </a:lnTo>
                  <a:lnTo>
                    <a:pt x="296" y="471"/>
                  </a:lnTo>
                  <a:lnTo>
                    <a:pt x="298" y="471"/>
                  </a:lnTo>
                  <a:lnTo>
                    <a:pt x="300" y="471"/>
                  </a:lnTo>
                  <a:lnTo>
                    <a:pt x="303" y="471"/>
                  </a:lnTo>
                  <a:lnTo>
                    <a:pt x="305" y="471"/>
                  </a:lnTo>
                  <a:lnTo>
                    <a:pt x="307" y="473"/>
                  </a:lnTo>
                  <a:lnTo>
                    <a:pt x="307" y="475"/>
                  </a:lnTo>
                  <a:lnTo>
                    <a:pt x="307" y="477"/>
                  </a:lnTo>
                  <a:lnTo>
                    <a:pt x="309" y="477"/>
                  </a:lnTo>
                  <a:lnTo>
                    <a:pt x="311" y="477"/>
                  </a:lnTo>
                  <a:lnTo>
                    <a:pt x="313" y="477"/>
                  </a:lnTo>
                  <a:lnTo>
                    <a:pt x="315" y="479"/>
                  </a:lnTo>
                  <a:lnTo>
                    <a:pt x="315" y="477"/>
                  </a:lnTo>
                  <a:lnTo>
                    <a:pt x="318" y="477"/>
                  </a:lnTo>
                  <a:lnTo>
                    <a:pt x="320" y="477"/>
                  </a:lnTo>
                  <a:lnTo>
                    <a:pt x="322" y="477"/>
                  </a:lnTo>
                  <a:lnTo>
                    <a:pt x="324" y="477"/>
                  </a:lnTo>
                  <a:lnTo>
                    <a:pt x="326" y="477"/>
                  </a:lnTo>
                  <a:lnTo>
                    <a:pt x="328" y="477"/>
                  </a:lnTo>
                  <a:lnTo>
                    <a:pt x="330" y="477"/>
                  </a:lnTo>
                  <a:lnTo>
                    <a:pt x="330" y="475"/>
                  </a:lnTo>
                  <a:lnTo>
                    <a:pt x="333" y="477"/>
                  </a:lnTo>
                  <a:lnTo>
                    <a:pt x="335" y="477"/>
                  </a:lnTo>
                  <a:lnTo>
                    <a:pt x="335" y="479"/>
                  </a:lnTo>
                  <a:lnTo>
                    <a:pt x="337" y="481"/>
                  </a:lnTo>
                  <a:lnTo>
                    <a:pt x="337" y="483"/>
                  </a:lnTo>
                  <a:lnTo>
                    <a:pt x="339" y="483"/>
                  </a:lnTo>
                  <a:lnTo>
                    <a:pt x="339" y="485"/>
                  </a:lnTo>
                  <a:lnTo>
                    <a:pt x="341" y="485"/>
                  </a:lnTo>
                  <a:lnTo>
                    <a:pt x="343" y="485"/>
                  </a:lnTo>
                  <a:lnTo>
                    <a:pt x="346" y="487"/>
                  </a:lnTo>
                  <a:lnTo>
                    <a:pt x="346" y="489"/>
                  </a:lnTo>
                  <a:lnTo>
                    <a:pt x="346" y="491"/>
                  </a:lnTo>
                  <a:lnTo>
                    <a:pt x="346" y="493"/>
                  </a:lnTo>
                  <a:lnTo>
                    <a:pt x="348" y="495"/>
                  </a:lnTo>
                  <a:lnTo>
                    <a:pt x="350" y="497"/>
                  </a:lnTo>
                  <a:lnTo>
                    <a:pt x="352" y="497"/>
                  </a:lnTo>
                  <a:lnTo>
                    <a:pt x="354" y="497"/>
                  </a:lnTo>
                  <a:lnTo>
                    <a:pt x="354" y="495"/>
                  </a:lnTo>
                  <a:lnTo>
                    <a:pt x="356" y="495"/>
                  </a:lnTo>
                  <a:lnTo>
                    <a:pt x="358" y="493"/>
                  </a:lnTo>
                  <a:lnTo>
                    <a:pt x="358" y="491"/>
                  </a:lnTo>
                  <a:lnTo>
                    <a:pt x="361" y="491"/>
                  </a:lnTo>
                  <a:lnTo>
                    <a:pt x="363" y="491"/>
                  </a:lnTo>
                  <a:lnTo>
                    <a:pt x="365" y="493"/>
                  </a:lnTo>
                  <a:lnTo>
                    <a:pt x="367" y="495"/>
                  </a:lnTo>
                  <a:lnTo>
                    <a:pt x="369" y="497"/>
                  </a:lnTo>
                  <a:lnTo>
                    <a:pt x="371" y="497"/>
                  </a:lnTo>
                  <a:lnTo>
                    <a:pt x="371" y="499"/>
                  </a:lnTo>
                  <a:lnTo>
                    <a:pt x="373" y="501"/>
                  </a:lnTo>
                  <a:lnTo>
                    <a:pt x="376" y="501"/>
                  </a:lnTo>
                  <a:lnTo>
                    <a:pt x="376" y="499"/>
                  </a:lnTo>
                  <a:lnTo>
                    <a:pt x="378" y="499"/>
                  </a:lnTo>
                  <a:lnTo>
                    <a:pt x="380" y="497"/>
                  </a:lnTo>
                  <a:lnTo>
                    <a:pt x="382" y="497"/>
                  </a:lnTo>
                  <a:lnTo>
                    <a:pt x="384" y="497"/>
                  </a:lnTo>
                  <a:lnTo>
                    <a:pt x="384" y="499"/>
                  </a:lnTo>
                  <a:lnTo>
                    <a:pt x="386" y="499"/>
                  </a:lnTo>
                  <a:lnTo>
                    <a:pt x="388" y="499"/>
                  </a:lnTo>
                  <a:lnTo>
                    <a:pt x="391" y="499"/>
                  </a:lnTo>
                  <a:lnTo>
                    <a:pt x="393" y="499"/>
                  </a:lnTo>
                  <a:lnTo>
                    <a:pt x="395" y="501"/>
                  </a:lnTo>
                  <a:lnTo>
                    <a:pt x="397" y="499"/>
                  </a:lnTo>
                  <a:lnTo>
                    <a:pt x="397" y="497"/>
                  </a:lnTo>
                  <a:lnTo>
                    <a:pt x="397" y="495"/>
                  </a:lnTo>
                  <a:lnTo>
                    <a:pt x="397" y="493"/>
                  </a:lnTo>
                  <a:lnTo>
                    <a:pt x="395" y="491"/>
                  </a:lnTo>
                  <a:lnTo>
                    <a:pt x="395" y="489"/>
                  </a:lnTo>
                  <a:lnTo>
                    <a:pt x="397" y="489"/>
                  </a:lnTo>
                  <a:lnTo>
                    <a:pt x="399" y="487"/>
                  </a:lnTo>
                  <a:lnTo>
                    <a:pt x="399" y="485"/>
                  </a:lnTo>
                  <a:lnTo>
                    <a:pt x="397" y="485"/>
                  </a:lnTo>
                  <a:lnTo>
                    <a:pt x="399" y="483"/>
                  </a:lnTo>
                  <a:lnTo>
                    <a:pt x="399" y="481"/>
                  </a:lnTo>
                  <a:lnTo>
                    <a:pt x="399" y="479"/>
                  </a:lnTo>
                  <a:lnTo>
                    <a:pt x="399" y="477"/>
                  </a:lnTo>
                  <a:lnTo>
                    <a:pt x="401" y="477"/>
                  </a:lnTo>
                  <a:lnTo>
                    <a:pt x="404" y="477"/>
                  </a:lnTo>
                  <a:lnTo>
                    <a:pt x="404" y="475"/>
                  </a:lnTo>
                  <a:lnTo>
                    <a:pt x="406" y="473"/>
                  </a:lnTo>
                  <a:lnTo>
                    <a:pt x="406" y="471"/>
                  </a:lnTo>
                  <a:lnTo>
                    <a:pt x="408" y="471"/>
                  </a:lnTo>
                  <a:lnTo>
                    <a:pt x="408" y="469"/>
                  </a:lnTo>
                  <a:lnTo>
                    <a:pt x="410" y="469"/>
                  </a:lnTo>
                  <a:lnTo>
                    <a:pt x="412" y="469"/>
                  </a:lnTo>
                  <a:lnTo>
                    <a:pt x="414" y="467"/>
                  </a:lnTo>
                  <a:lnTo>
                    <a:pt x="416" y="469"/>
                  </a:lnTo>
                  <a:lnTo>
                    <a:pt x="419" y="467"/>
                  </a:lnTo>
                  <a:lnTo>
                    <a:pt x="421" y="467"/>
                  </a:lnTo>
                  <a:lnTo>
                    <a:pt x="423" y="469"/>
                  </a:lnTo>
                  <a:lnTo>
                    <a:pt x="425" y="469"/>
                  </a:lnTo>
                  <a:lnTo>
                    <a:pt x="427" y="467"/>
                  </a:lnTo>
                  <a:lnTo>
                    <a:pt x="429" y="467"/>
                  </a:lnTo>
                  <a:lnTo>
                    <a:pt x="431" y="467"/>
                  </a:lnTo>
                  <a:lnTo>
                    <a:pt x="434" y="469"/>
                  </a:lnTo>
                  <a:lnTo>
                    <a:pt x="434" y="467"/>
                  </a:lnTo>
                  <a:lnTo>
                    <a:pt x="436" y="467"/>
                  </a:lnTo>
                  <a:lnTo>
                    <a:pt x="436" y="465"/>
                  </a:lnTo>
                  <a:lnTo>
                    <a:pt x="436" y="463"/>
                  </a:lnTo>
                  <a:lnTo>
                    <a:pt x="438" y="463"/>
                  </a:lnTo>
                  <a:lnTo>
                    <a:pt x="440" y="463"/>
                  </a:lnTo>
                  <a:lnTo>
                    <a:pt x="440" y="461"/>
                  </a:lnTo>
                  <a:lnTo>
                    <a:pt x="440" y="459"/>
                  </a:lnTo>
                  <a:lnTo>
                    <a:pt x="442" y="457"/>
                  </a:lnTo>
                  <a:lnTo>
                    <a:pt x="442" y="455"/>
                  </a:lnTo>
                  <a:lnTo>
                    <a:pt x="440" y="455"/>
                  </a:lnTo>
                  <a:lnTo>
                    <a:pt x="442" y="453"/>
                  </a:lnTo>
                  <a:lnTo>
                    <a:pt x="444" y="451"/>
                  </a:lnTo>
                  <a:lnTo>
                    <a:pt x="446" y="449"/>
                  </a:lnTo>
                  <a:lnTo>
                    <a:pt x="449" y="449"/>
                  </a:lnTo>
                  <a:lnTo>
                    <a:pt x="446" y="447"/>
                  </a:lnTo>
                  <a:lnTo>
                    <a:pt x="446" y="445"/>
                  </a:lnTo>
                  <a:lnTo>
                    <a:pt x="444" y="443"/>
                  </a:lnTo>
                  <a:lnTo>
                    <a:pt x="444" y="441"/>
                  </a:lnTo>
                  <a:lnTo>
                    <a:pt x="444" y="439"/>
                  </a:lnTo>
                  <a:lnTo>
                    <a:pt x="444" y="437"/>
                  </a:lnTo>
                  <a:lnTo>
                    <a:pt x="444" y="435"/>
                  </a:lnTo>
                  <a:lnTo>
                    <a:pt x="446" y="433"/>
                  </a:lnTo>
                  <a:lnTo>
                    <a:pt x="446" y="431"/>
                  </a:lnTo>
                  <a:lnTo>
                    <a:pt x="446" y="429"/>
                  </a:lnTo>
                  <a:lnTo>
                    <a:pt x="449" y="427"/>
                  </a:lnTo>
                  <a:lnTo>
                    <a:pt x="449" y="425"/>
                  </a:lnTo>
                  <a:lnTo>
                    <a:pt x="451" y="425"/>
                  </a:lnTo>
                  <a:lnTo>
                    <a:pt x="453" y="425"/>
                  </a:lnTo>
                  <a:lnTo>
                    <a:pt x="455" y="425"/>
                  </a:lnTo>
                  <a:lnTo>
                    <a:pt x="457" y="425"/>
                  </a:lnTo>
                  <a:lnTo>
                    <a:pt x="459" y="423"/>
                  </a:lnTo>
                  <a:lnTo>
                    <a:pt x="461" y="423"/>
                  </a:lnTo>
                  <a:lnTo>
                    <a:pt x="464" y="423"/>
                  </a:lnTo>
                  <a:lnTo>
                    <a:pt x="466" y="423"/>
                  </a:lnTo>
                  <a:lnTo>
                    <a:pt x="468" y="421"/>
                  </a:lnTo>
                  <a:lnTo>
                    <a:pt x="470" y="421"/>
                  </a:lnTo>
                  <a:lnTo>
                    <a:pt x="472" y="421"/>
                  </a:lnTo>
                  <a:lnTo>
                    <a:pt x="472" y="419"/>
                  </a:lnTo>
                  <a:lnTo>
                    <a:pt x="472" y="417"/>
                  </a:lnTo>
                  <a:lnTo>
                    <a:pt x="472" y="415"/>
                  </a:lnTo>
                  <a:lnTo>
                    <a:pt x="472" y="413"/>
                  </a:lnTo>
                  <a:lnTo>
                    <a:pt x="474" y="413"/>
                  </a:lnTo>
                  <a:lnTo>
                    <a:pt x="477" y="411"/>
                  </a:lnTo>
                  <a:lnTo>
                    <a:pt x="479" y="411"/>
                  </a:lnTo>
                  <a:lnTo>
                    <a:pt x="481" y="411"/>
                  </a:lnTo>
                  <a:lnTo>
                    <a:pt x="483" y="411"/>
                  </a:lnTo>
                  <a:lnTo>
                    <a:pt x="483" y="409"/>
                  </a:lnTo>
                  <a:lnTo>
                    <a:pt x="485" y="409"/>
                  </a:lnTo>
                  <a:lnTo>
                    <a:pt x="485" y="407"/>
                  </a:lnTo>
                  <a:lnTo>
                    <a:pt x="485" y="405"/>
                  </a:lnTo>
                  <a:lnTo>
                    <a:pt x="483" y="403"/>
                  </a:lnTo>
                  <a:lnTo>
                    <a:pt x="483" y="401"/>
                  </a:lnTo>
                  <a:lnTo>
                    <a:pt x="485" y="399"/>
                  </a:lnTo>
                  <a:lnTo>
                    <a:pt x="485" y="397"/>
                  </a:lnTo>
                  <a:lnTo>
                    <a:pt x="487" y="397"/>
                  </a:lnTo>
                  <a:lnTo>
                    <a:pt x="487" y="395"/>
                  </a:lnTo>
                  <a:lnTo>
                    <a:pt x="489" y="393"/>
                  </a:lnTo>
                  <a:lnTo>
                    <a:pt x="489" y="391"/>
                  </a:lnTo>
                  <a:lnTo>
                    <a:pt x="487" y="391"/>
                  </a:lnTo>
                  <a:lnTo>
                    <a:pt x="485" y="389"/>
                  </a:lnTo>
                  <a:lnTo>
                    <a:pt x="485" y="387"/>
                  </a:lnTo>
                  <a:lnTo>
                    <a:pt x="485" y="385"/>
                  </a:lnTo>
                  <a:lnTo>
                    <a:pt x="485" y="383"/>
                  </a:lnTo>
                  <a:lnTo>
                    <a:pt x="483" y="383"/>
                  </a:lnTo>
                  <a:lnTo>
                    <a:pt x="483" y="381"/>
                  </a:lnTo>
                  <a:lnTo>
                    <a:pt x="483" y="379"/>
                  </a:lnTo>
                  <a:lnTo>
                    <a:pt x="481" y="377"/>
                  </a:lnTo>
                  <a:lnTo>
                    <a:pt x="481" y="375"/>
                  </a:lnTo>
                  <a:lnTo>
                    <a:pt x="479" y="373"/>
                  </a:lnTo>
                  <a:lnTo>
                    <a:pt x="477" y="373"/>
                  </a:lnTo>
                  <a:lnTo>
                    <a:pt x="477" y="371"/>
                  </a:lnTo>
                  <a:lnTo>
                    <a:pt x="474" y="369"/>
                  </a:lnTo>
                  <a:lnTo>
                    <a:pt x="472" y="367"/>
                  </a:lnTo>
                  <a:lnTo>
                    <a:pt x="472" y="365"/>
                  </a:lnTo>
                  <a:lnTo>
                    <a:pt x="470" y="365"/>
                  </a:lnTo>
                  <a:lnTo>
                    <a:pt x="468" y="363"/>
                  </a:lnTo>
                  <a:lnTo>
                    <a:pt x="466" y="363"/>
                  </a:lnTo>
                  <a:lnTo>
                    <a:pt x="466" y="361"/>
                  </a:lnTo>
                  <a:lnTo>
                    <a:pt x="464" y="361"/>
                  </a:lnTo>
                  <a:lnTo>
                    <a:pt x="464" y="359"/>
                  </a:lnTo>
                  <a:lnTo>
                    <a:pt x="466" y="357"/>
                  </a:lnTo>
                  <a:lnTo>
                    <a:pt x="468" y="355"/>
                  </a:lnTo>
                  <a:lnTo>
                    <a:pt x="470" y="353"/>
                  </a:lnTo>
                  <a:lnTo>
                    <a:pt x="470" y="351"/>
                  </a:lnTo>
                  <a:lnTo>
                    <a:pt x="472" y="351"/>
                  </a:lnTo>
                  <a:lnTo>
                    <a:pt x="474" y="349"/>
                  </a:lnTo>
                  <a:lnTo>
                    <a:pt x="477" y="347"/>
                  </a:lnTo>
                  <a:lnTo>
                    <a:pt x="479" y="345"/>
                  </a:lnTo>
                  <a:lnTo>
                    <a:pt x="481" y="343"/>
                  </a:lnTo>
                  <a:lnTo>
                    <a:pt x="483" y="343"/>
                  </a:lnTo>
                  <a:lnTo>
                    <a:pt x="485" y="343"/>
                  </a:lnTo>
                  <a:lnTo>
                    <a:pt x="485" y="345"/>
                  </a:lnTo>
                  <a:lnTo>
                    <a:pt x="487" y="345"/>
                  </a:lnTo>
                  <a:lnTo>
                    <a:pt x="489" y="345"/>
                  </a:lnTo>
                  <a:lnTo>
                    <a:pt x="492" y="345"/>
                  </a:lnTo>
                  <a:lnTo>
                    <a:pt x="494" y="345"/>
                  </a:lnTo>
                  <a:lnTo>
                    <a:pt x="496" y="343"/>
                  </a:lnTo>
                  <a:lnTo>
                    <a:pt x="498" y="343"/>
                  </a:lnTo>
                  <a:lnTo>
                    <a:pt x="500" y="343"/>
                  </a:lnTo>
                  <a:lnTo>
                    <a:pt x="502" y="341"/>
                  </a:lnTo>
                  <a:lnTo>
                    <a:pt x="504" y="341"/>
                  </a:lnTo>
                  <a:lnTo>
                    <a:pt x="504" y="339"/>
                  </a:lnTo>
                  <a:lnTo>
                    <a:pt x="504" y="337"/>
                  </a:lnTo>
                  <a:lnTo>
                    <a:pt x="504" y="335"/>
                  </a:lnTo>
                  <a:lnTo>
                    <a:pt x="507" y="333"/>
                  </a:lnTo>
                  <a:lnTo>
                    <a:pt x="507" y="331"/>
                  </a:lnTo>
                  <a:lnTo>
                    <a:pt x="507" y="329"/>
                  </a:lnTo>
                  <a:lnTo>
                    <a:pt x="509" y="329"/>
                  </a:lnTo>
                  <a:lnTo>
                    <a:pt x="511" y="327"/>
                  </a:lnTo>
                  <a:lnTo>
                    <a:pt x="513" y="327"/>
                  </a:lnTo>
                  <a:lnTo>
                    <a:pt x="515" y="327"/>
                  </a:lnTo>
                  <a:lnTo>
                    <a:pt x="515" y="325"/>
                  </a:lnTo>
                  <a:lnTo>
                    <a:pt x="517" y="325"/>
                  </a:lnTo>
                  <a:lnTo>
                    <a:pt x="519" y="325"/>
                  </a:lnTo>
                  <a:lnTo>
                    <a:pt x="519" y="323"/>
                  </a:lnTo>
                  <a:lnTo>
                    <a:pt x="519" y="321"/>
                  </a:lnTo>
                  <a:lnTo>
                    <a:pt x="519" y="319"/>
                  </a:lnTo>
                  <a:lnTo>
                    <a:pt x="522" y="317"/>
                  </a:lnTo>
                  <a:lnTo>
                    <a:pt x="524" y="317"/>
                  </a:lnTo>
                  <a:lnTo>
                    <a:pt x="526" y="317"/>
                  </a:lnTo>
                  <a:lnTo>
                    <a:pt x="528" y="317"/>
                  </a:lnTo>
                  <a:lnTo>
                    <a:pt x="528" y="315"/>
                  </a:lnTo>
                  <a:lnTo>
                    <a:pt x="530" y="315"/>
                  </a:lnTo>
                  <a:lnTo>
                    <a:pt x="532" y="313"/>
                  </a:lnTo>
                  <a:lnTo>
                    <a:pt x="535" y="313"/>
                  </a:lnTo>
                  <a:lnTo>
                    <a:pt x="535" y="311"/>
                  </a:lnTo>
                  <a:lnTo>
                    <a:pt x="535" y="309"/>
                  </a:lnTo>
                  <a:lnTo>
                    <a:pt x="537" y="309"/>
                  </a:lnTo>
                  <a:lnTo>
                    <a:pt x="537" y="307"/>
                  </a:lnTo>
                  <a:lnTo>
                    <a:pt x="537" y="305"/>
                  </a:lnTo>
                  <a:lnTo>
                    <a:pt x="537" y="303"/>
                  </a:lnTo>
                  <a:lnTo>
                    <a:pt x="535" y="303"/>
                  </a:lnTo>
                  <a:lnTo>
                    <a:pt x="535" y="301"/>
                  </a:lnTo>
                  <a:lnTo>
                    <a:pt x="532" y="301"/>
                  </a:lnTo>
                  <a:lnTo>
                    <a:pt x="530" y="301"/>
                  </a:lnTo>
                  <a:lnTo>
                    <a:pt x="528" y="299"/>
                  </a:lnTo>
                  <a:lnTo>
                    <a:pt x="530" y="297"/>
                  </a:lnTo>
                  <a:lnTo>
                    <a:pt x="530" y="295"/>
                  </a:lnTo>
                  <a:lnTo>
                    <a:pt x="532" y="295"/>
                  </a:lnTo>
                  <a:lnTo>
                    <a:pt x="532" y="293"/>
                  </a:lnTo>
                  <a:lnTo>
                    <a:pt x="532" y="291"/>
                  </a:lnTo>
                  <a:lnTo>
                    <a:pt x="535" y="293"/>
                  </a:lnTo>
                  <a:lnTo>
                    <a:pt x="537" y="293"/>
                  </a:lnTo>
                  <a:lnTo>
                    <a:pt x="539" y="293"/>
                  </a:lnTo>
                  <a:lnTo>
                    <a:pt x="541" y="291"/>
                  </a:lnTo>
                  <a:lnTo>
                    <a:pt x="543" y="289"/>
                  </a:lnTo>
                  <a:lnTo>
                    <a:pt x="545" y="287"/>
                  </a:lnTo>
                  <a:lnTo>
                    <a:pt x="547" y="285"/>
                  </a:lnTo>
                  <a:lnTo>
                    <a:pt x="547" y="283"/>
                  </a:lnTo>
                  <a:lnTo>
                    <a:pt x="550" y="283"/>
                  </a:lnTo>
                  <a:lnTo>
                    <a:pt x="552" y="281"/>
                  </a:lnTo>
                  <a:lnTo>
                    <a:pt x="554" y="281"/>
                  </a:lnTo>
                  <a:lnTo>
                    <a:pt x="556" y="281"/>
                  </a:lnTo>
                  <a:lnTo>
                    <a:pt x="558" y="281"/>
                  </a:lnTo>
                  <a:lnTo>
                    <a:pt x="560" y="281"/>
                  </a:lnTo>
                  <a:lnTo>
                    <a:pt x="562" y="281"/>
                  </a:lnTo>
                  <a:lnTo>
                    <a:pt x="562" y="279"/>
                  </a:lnTo>
                  <a:lnTo>
                    <a:pt x="565" y="279"/>
                  </a:lnTo>
                  <a:lnTo>
                    <a:pt x="567" y="279"/>
                  </a:lnTo>
                  <a:lnTo>
                    <a:pt x="569" y="277"/>
                  </a:lnTo>
                  <a:lnTo>
                    <a:pt x="571" y="277"/>
                  </a:lnTo>
                  <a:lnTo>
                    <a:pt x="573" y="277"/>
                  </a:lnTo>
                  <a:lnTo>
                    <a:pt x="575" y="277"/>
                  </a:lnTo>
                  <a:lnTo>
                    <a:pt x="577" y="277"/>
                  </a:lnTo>
                  <a:lnTo>
                    <a:pt x="577" y="279"/>
                  </a:lnTo>
                  <a:lnTo>
                    <a:pt x="580" y="281"/>
                  </a:lnTo>
                  <a:lnTo>
                    <a:pt x="582" y="281"/>
                  </a:lnTo>
                  <a:lnTo>
                    <a:pt x="582" y="283"/>
                  </a:lnTo>
                  <a:lnTo>
                    <a:pt x="582" y="285"/>
                  </a:lnTo>
                  <a:lnTo>
                    <a:pt x="582" y="287"/>
                  </a:lnTo>
                  <a:lnTo>
                    <a:pt x="580" y="287"/>
                  </a:lnTo>
                  <a:lnTo>
                    <a:pt x="580" y="289"/>
                  </a:lnTo>
                  <a:lnTo>
                    <a:pt x="580" y="291"/>
                  </a:lnTo>
                  <a:lnTo>
                    <a:pt x="580" y="293"/>
                  </a:lnTo>
                  <a:lnTo>
                    <a:pt x="580" y="295"/>
                  </a:lnTo>
                  <a:lnTo>
                    <a:pt x="582" y="295"/>
                  </a:lnTo>
                  <a:lnTo>
                    <a:pt x="582" y="297"/>
                  </a:lnTo>
                  <a:lnTo>
                    <a:pt x="584" y="299"/>
                  </a:lnTo>
                  <a:lnTo>
                    <a:pt x="582" y="301"/>
                  </a:lnTo>
                  <a:lnTo>
                    <a:pt x="584" y="303"/>
                  </a:lnTo>
                  <a:lnTo>
                    <a:pt x="584" y="305"/>
                  </a:lnTo>
                  <a:lnTo>
                    <a:pt x="582" y="307"/>
                  </a:lnTo>
                  <a:lnTo>
                    <a:pt x="582" y="309"/>
                  </a:lnTo>
                  <a:lnTo>
                    <a:pt x="582" y="311"/>
                  </a:lnTo>
                  <a:lnTo>
                    <a:pt x="582" y="313"/>
                  </a:lnTo>
                  <a:lnTo>
                    <a:pt x="582" y="315"/>
                  </a:lnTo>
                  <a:lnTo>
                    <a:pt x="582" y="317"/>
                  </a:lnTo>
                  <a:lnTo>
                    <a:pt x="584" y="319"/>
                  </a:lnTo>
                  <a:lnTo>
                    <a:pt x="582" y="319"/>
                  </a:lnTo>
                  <a:lnTo>
                    <a:pt x="582" y="321"/>
                  </a:lnTo>
                  <a:lnTo>
                    <a:pt x="582" y="323"/>
                  </a:lnTo>
                  <a:lnTo>
                    <a:pt x="582" y="325"/>
                  </a:lnTo>
                  <a:lnTo>
                    <a:pt x="582" y="327"/>
                  </a:lnTo>
                  <a:lnTo>
                    <a:pt x="582" y="329"/>
                  </a:lnTo>
                  <a:lnTo>
                    <a:pt x="582" y="331"/>
                  </a:lnTo>
                  <a:lnTo>
                    <a:pt x="580" y="333"/>
                  </a:lnTo>
                  <a:lnTo>
                    <a:pt x="580" y="335"/>
                  </a:lnTo>
                  <a:lnTo>
                    <a:pt x="577" y="335"/>
                  </a:lnTo>
                  <a:lnTo>
                    <a:pt x="575" y="335"/>
                  </a:lnTo>
                  <a:lnTo>
                    <a:pt x="575" y="337"/>
                  </a:lnTo>
                  <a:lnTo>
                    <a:pt x="575" y="339"/>
                  </a:lnTo>
                  <a:lnTo>
                    <a:pt x="573" y="341"/>
                  </a:lnTo>
                  <a:lnTo>
                    <a:pt x="573" y="343"/>
                  </a:lnTo>
                  <a:lnTo>
                    <a:pt x="571" y="345"/>
                  </a:lnTo>
                  <a:lnTo>
                    <a:pt x="571" y="347"/>
                  </a:lnTo>
                  <a:lnTo>
                    <a:pt x="571" y="349"/>
                  </a:lnTo>
                  <a:lnTo>
                    <a:pt x="573" y="351"/>
                  </a:lnTo>
                  <a:lnTo>
                    <a:pt x="575" y="351"/>
                  </a:lnTo>
                  <a:lnTo>
                    <a:pt x="575" y="353"/>
                  </a:lnTo>
                  <a:lnTo>
                    <a:pt x="577" y="355"/>
                  </a:lnTo>
                  <a:lnTo>
                    <a:pt x="577" y="357"/>
                  </a:lnTo>
                  <a:lnTo>
                    <a:pt x="577" y="359"/>
                  </a:lnTo>
                  <a:lnTo>
                    <a:pt x="575" y="361"/>
                  </a:lnTo>
                  <a:lnTo>
                    <a:pt x="575" y="363"/>
                  </a:lnTo>
                  <a:lnTo>
                    <a:pt x="575" y="365"/>
                  </a:lnTo>
                  <a:lnTo>
                    <a:pt x="577" y="365"/>
                  </a:lnTo>
                  <a:lnTo>
                    <a:pt x="577" y="367"/>
                  </a:lnTo>
                  <a:lnTo>
                    <a:pt x="580" y="367"/>
                  </a:lnTo>
                  <a:lnTo>
                    <a:pt x="582" y="367"/>
                  </a:lnTo>
                  <a:lnTo>
                    <a:pt x="582" y="369"/>
                  </a:lnTo>
                  <a:lnTo>
                    <a:pt x="582" y="371"/>
                  </a:lnTo>
                  <a:lnTo>
                    <a:pt x="584" y="373"/>
                  </a:lnTo>
                  <a:lnTo>
                    <a:pt x="586" y="373"/>
                  </a:lnTo>
                  <a:lnTo>
                    <a:pt x="588" y="373"/>
                  </a:lnTo>
                  <a:lnTo>
                    <a:pt x="590" y="373"/>
                  </a:lnTo>
                  <a:lnTo>
                    <a:pt x="593" y="375"/>
                  </a:lnTo>
                  <a:lnTo>
                    <a:pt x="595" y="377"/>
                  </a:lnTo>
                  <a:lnTo>
                    <a:pt x="597" y="377"/>
                  </a:lnTo>
                  <a:lnTo>
                    <a:pt x="599" y="377"/>
                  </a:lnTo>
                  <a:lnTo>
                    <a:pt x="601" y="377"/>
                  </a:lnTo>
                  <a:lnTo>
                    <a:pt x="601" y="379"/>
                  </a:lnTo>
                  <a:lnTo>
                    <a:pt x="603" y="381"/>
                  </a:lnTo>
                  <a:lnTo>
                    <a:pt x="603" y="383"/>
                  </a:lnTo>
                  <a:lnTo>
                    <a:pt x="603" y="385"/>
                  </a:lnTo>
                  <a:lnTo>
                    <a:pt x="605" y="387"/>
                  </a:lnTo>
                  <a:lnTo>
                    <a:pt x="608" y="387"/>
                  </a:lnTo>
                  <a:lnTo>
                    <a:pt x="608" y="389"/>
                  </a:lnTo>
                  <a:lnTo>
                    <a:pt x="610" y="391"/>
                  </a:lnTo>
                  <a:lnTo>
                    <a:pt x="612" y="393"/>
                  </a:lnTo>
                  <a:lnTo>
                    <a:pt x="612" y="395"/>
                  </a:lnTo>
                  <a:lnTo>
                    <a:pt x="614" y="395"/>
                  </a:lnTo>
                  <a:lnTo>
                    <a:pt x="614" y="397"/>
                  </a:lnTo>
                  <a:lnTo>
                    <a:pt x="614" y="399"/>
                  </a:lnTo>
                  <a:lnTo>
                    <a:pt x="616" y="401"/>
                  </a:lnTo>
                  <a:lnTo>
                    <a:pt x="618" y="401"/>
                  </a:lnTo>
                  <a:lnTo>
                    <a:pt x="618" y="403"/>
                  </a:lnTo>
                  <a:lnTo>
                    <a:pt x="620" y="405"/>
                  </a:lnTo>
                  <a:lnTo>
                    <a:pt x="623" y="405"/>
                  </a:lnTo>
                  <a:lnTo>
                    <a:pt x="623" y="407"/>
                  </a:lnTo>
                  <a:lnTo>
                    <a:pt x="620" y="407"/>
                  </a:lnTo>
                  <a:lnTo>
                    <a:pt x="620" y="409"/>
                  </a:lnTo>
                  <a:lnTo>
                    <a:pt x="623" y="411"/>
                  </a:lnTo>
                  <a:lnTo>
                    <a:pt x="625" y="413"/>
                  </a:lnTo>
                  <a:lnTo>
                    <a:pt x="627" y="415"/>
                  </a:lnTo>
                  <a:lnTo>
                    <a:pt x="627" y="417"/>
                  </a:lnTo>
                  <a:lnTo>
                    <a:pt x="627" y="419"/>
                  </a:lnTo>
                  <a:lnTo>
                    <a:pt x="629" y="419"/>
                  </a:lnTo>
                  <a:lnTo>
                    <a:pt x="631" y="419"/>
                  </a:lnTo>
                  <a:lnTo>
                    <a:pt x="633" y="419"/>
                  </a:lnTo>
                  <a:lnTo>
                    <a:pt x="635" y="417"/>
                  </a:lnTo>
                  <a:lnTo>
                    <a:pt x="638" y="417"/>
                  </a:lnTo>
                  <a:lnTo>
                    <a:pt x="640" y="419"/>
                  </a:lnTo>
                  <a:lnTo>
                    <a:pt x="640" y="421"/>
                  </a:lnTo>
                  <a:lnTo>
                    <a:pt x="642" y="423"/>
                  </a:lnTo>
                  <a:lnTo>
                    <a:pt x="644" y="423"/>
                  </a:lnTo>
                  <a:lnTo>
                    <a:pt x="646" y="423"/>
                  </a:lnTo>
                  <a:lnTo>
                    <a:pt x="648" y="425"/>
                  </a:lnTo>
                  <a:lnTo>
                    <a:pt x="650" y="427"/>
                  </a:lnTo>
                  <a:lnTo>
                    <a:pt x="653" y="427"/>
                  </a:lnTo>
                  <a:lnTo>
                    <a:pt x="655" y="427"/>
                  </a:lnTo>
                  <a:lnTo>
                    <a:pt x="657" y="427"/>
                  </a:lnTo>
                  <a:lnTo>
                    <a:pt x="659" y="429"/>
                  </a:lnTo>
                  <a:lnTo>
                    <a:pt x="659" y="427"/>
                  </a:lnTo>
                  <a:lnTo>
                    <a:pt x="659" y="425"/>
                  </a:lnTo>
                  <a:lnTo>
                    <a:pt x="661" y="423"/>
                  </a:lnTo>
                  <a:lnTo>
                    <a:pt x="663" y="421"/>
                  </a:lnTo>
                  <a:lnTo>
                    <a:pt x="666" y="419"/>
                  </a:lnTo>
                  <a:lnTo>
                    <a:pt x="668" y="419"/>
                  </a:lnTo>
                  <a:lnTo>
                    <a:pt x="670" y="421"/>
                  </a:lnTo>
                  <a:lnTo>
                    <a:pt x="670" y="423"/>
                  </a:lnTo>
                  <a:lnTo>
                    <a:pt x="670" y="425"/>
                  </a:lnTo>
                  <a:lnTo>
                    <a:pt x="672" y="427"/>
                  </a:lnTo>
                  <a:lnTo>
                    <a:pt x="674" y="427"/>
                  </a:lnTo>
                  <a:lnTo>
                    <a:pt x="676" y="427"/>
                  </a:lnTo>
                  <a:lnTo>
                    <a:pt x="676" y="429"/>
                  </a:lnTo>
                  <a:lnTo>
                    <a:pt x="678" y="429"/>
                  </a:lnTo>
                  <a:lnTo>
                    <a:pt x="681" y="429"/>
                  </a:lnTo>
                  <a:lnTo>
                    <a:pt x="683" y="429"/>
                  </a:lnTo>
                  <a:lnTo>
                    <a:pt x="685" y="429"/>
                  </a:lnTo>
                  <a:lnTo>
                    <a:pt x="687" y="427"/>
                  </a:lnTo>
                  <a:lnTo>
                    <a:pt x="689" y="429"/>
                  </a:lnTo>
                  <a:lnTo>
                    <a:pt x="691" y="431"/>
                  </a:lnTo>
                  <a:lnTo>
                    <a:pt x="693" y="433"/>
                  </a:lnTo>
                  <a:lnTo>
                    <a:pt x="696" y="435"/>
                  </a:lnTo>
                  <a:lnTo>
                    <a:pt x="698" y="435"/>
                  </a:lnTo>
                  <a:lnTo>
                    <a:pt x="698" y="437"/>
                  </a:lnTo>
                  <a:lnTo>
                    <a:pt x="700" y="437"/>
                  </a:lnTo>
                  <a:lnTo>
                    <a:pt x="702" y="439"/>
                  </a:lnTo>
                  <a:lnTo>
                    <a:pt x="702" y="441"/>
                  </a:lnTo>
                  <a:lnTo>
                    <a:pt x="702" y="443"/>
                  </a:lnTo>
                  <a:lnTo>
                    <a:pt x="700" y="445"/>
                  </a:lnTo>
                  <a:lnTo>
                    <a:pt x="700" y="447"/>
                  </a:lnTo>
                  <a:lnTo>
                    <a:pt x="700" y="449"/>
                  </a:lnTo>
                  <a:lnTo>
                    <a:pt x="698" y="449"/>
                  </a:lnTo>
                  <a:lnTo>
                    <a:pt x="696" y="447"/>
                  </a:lnTo>
                  <a:lnTo>
                    <a:pt x="693" y="449"/>
                  </a:lnTo>
                  <a:lnTo>
                    <a:pt x="696" y="451"/>
                  </a:lnTo>
                  <a:lnTo>
                    <a:pt x="693" y="453"/>
                  </a:lnTo>
                  <a:lnTo>
                    <a:pt x="693" y="455"/>
                  </a:lnTo>
                  <a:lnTo>
                    <a:pt x="691" y="457"/>
                  </a:lnTo>
                  <a:lnTo>
                    <a:pt x="691" y="459"/>
                  </a:lnTo>
                  <a:lnTo>
                    <a:pt x="689" y="459"/>
                  </a:lnTo>
                  <a:lnTo>
                    <a:pt x="687" y="459"/>
                  </a:lnTo>
                  <a:lnTo>
                    <a:pt x="687" y="461"/>
                  </a:lnTo>
                  <a:lnTo>
                    <a:pt x="685" y="463"/>
                  </a:lnTo>
                  <a:lnTo>
                    <a:pt x="683" y="463"/>
                  </a:lnTo>
                  <a:lnTo>
                    <a:pt x="683" y="465"/>
                  </a:lnTo>
                  <a:lnTo>
                    <a:pt x="683" y="467"/>
                  </a:lnTo>
                  <a:lnTo>
                    <a:pt x="681" y="469"/>
                  </a:lnTo>
                  <a:lnTo>
                    <a:pt x="681" y="471"/>
                  </a:lnTo>
                  <a:lnTo>
                    <a:pt x="681" y="473"/>
                  </a:lnTo>
                  <a:lnTo>
                    <a:pt x="683" y="473"/>
                  </a:lnTo>
                  <a:lnTo>
                    <a:pt x="685" y="473"/>
                  </a:lnTo>
                  <a:lnTo>
                    <a:pt x="687" y="473"/>
                  </a:lnTo>
                  <a:lnTo>
                    <a:pt x="689" y="473"/>
                  </a:lnTo>
                  <a:lnTo>
                    <a:pt x="691" y="475"/>
                  </a:lnTo>
                  <a:lnTo>
                    <a:pt x="693" y="475"/>
                  </a:lnTo>
                  <a:lnTo>
                    <a:pt x="696" y="475"/>
                  </a:lnTo>
                  <a:lnTo>
                    <a:pt x="698" y="477"/>
                  </a:lnTo>
                  <a:lnTo>
                    <a:pt x="698" y="479"/>
                  </a:lnTo>
                  <a:lnTo>
                    <a:pt x="700" y="479"/>
                  </a:lnTo>
                  <a:lnTo>
                    <a:pt x="700" y="481"/>
                  </a:lnTo>
                  <a:lnTo>
                    <a:pt x="702" y="481"/>
                  </a:lnTo>
                  <a:lnTo>
                    <a:pt x="704" y="483"/>
                  </a:lnTo>
                  <a:lnTo>
                    <a:pt x="704" y="485"/>
                  </a:lnTo>
                  <a:lnTo>
                    <a:pt x="706" y="485"/>
                  </a:lnTo>
                  <a:lnTo>
                    <a:pt x="708" y="487"/>
                  </a:lnTo>
                  <a:lnTo>
                    <a:pt x="711" y="487"/>
                  </a:lnTo>
                  <a:lnTo>
                    <a:pt x="713" y="487"/>
                  </a:lnTo>
                  <a:lnTo>
                    <a:pt x="715" y="487"/>
                  </a:lnTo>
                  <a:lnTo>
                    <a:pt x="715" y="489"/>
                  </a:lnTo>
                  <a:lnTo>
                    <a:pt x="715" y="491"/>
                  </a:lnTo>
                  <a:lnTo>
                    <a:pt x="715" y="493"/>
                  </a:lnTo>
                  <a:lnTo>
                    <a:pt x="713" y="495"/>
                  </a:lnTo>
                  <a:lnTo>
                    <a:pt x="713" y="497"/>
                  </a:lnTo>
                  <a:lnTo>
                    <a:pt x="713" y="499"/>
                  </a:lnTo>
                  <a:lnTo>
                    <a:pt x="715" y="499"/>
                  </a:lnTo>
                  <a:lnTo>
                    <a:pt x="717" y="501"/>
                  </a:lnTo>
                  <a:lnTo>
                    <a:pt x="717" y="503"/>
                  </a:lnTo>
                  <a:lnTo>
                    <a:pt x="719" y="503"/>
                  </a:lnTo>
                  <a:lnTo>
                    <a:pt x="721" y="505"/>
                  </a:lnTo>
                  <a:lnTo>
                    <a:pt x="721" y="507"/>
                  </a:lnTo>
                  <a:lnTo>
                    <a:pt x="724" y="509"/>
                  </a:lnTo>
                  <a:lnTo>
                    <a:pt x="724" y="511"/>
                  </a:lnTo>
                  <a:lnTo>
                    <a:pt x="721" y="513"/>
                  </a:lnTo>
                  <a:lnTo>
                    <a:pt x="724" y="513"/>
                  </a:lnTo>
                  <a:lnTo>
                    <a:pt x="724" y="515"/>
                  </a:lnTo>
                  <a:lnTo>
                    <a:pt x="726" y="517"/>
                  </a:lnTo>
                  <a:lnTo>
                    <a:pt x="726" y="519"/>
                  </a:lnTo>
                  <a:lnTo>
                    <a:pt x="726" y="521"/>
                  </a:lnTo>
                  <a:lnTo>
                    <a:pt x="726" y="523"/>
                  </a:lnTo>
                  <a:lnTo>
                    <a:pt x="728" y="523"/>
                  </a:lnTo>
                  <a:lnTo>
                    <a:pt x="730" y="523"/>
                  </a:lnTo>
                  <a:lnTo>
                    <a:pt x="728" y="525"/>
                  </a:lnTo>
                  <a:lnTo>
                    <a:pt x="726" y="527"/>
                  </a:lnTo>
                  <a:lnTo>
                    <a:pt x="724" y="528"/>
                  </a:lnTo>
                  <a:lnTo>
                    <a:pt x="721" y="530"/>
                  </a:lnTo>
                  <a:lnTo>
                    <a:pt x="721" y="532"/>
                  </a:lnTo>
                  <a:lnTo>
                    <a:pt x="719" y="534"/>
                  </a:lnTo>
                  <a:lnTo>
                    <a:pt x="719" y="536"/>
                  </a:lnTo>
                  <a:lnTo>
                    <a:pt x="719" y="538"/>
                  </a:lnTo>
                  <a:lnTo>
                    <a:pt x="721" y="536"/>
                  </a:lnTo>
                  <a:lnTo>
                    <a:pt x="724" y="536"/>
                  </a:lnTo>
                  <a:lnTo>
                    <a:pt x="726" y="534"/>
                  </a:lnTo>
                  <a:lnTo>
                    <a:pt x="728" y="534"/>
                  </a:lnTo>
                  <a:lnTo>
                    <a:pt x="730" y="532"/>
                  </a:lnTo>
                  <a:lnTo>
                    <a:pt x="732" y="532"/>
                  </a:lnTo>
                  <a:lnTo>
                    <a:pt x="734" y="534"/>
                  </a:lnTo>
                  <a:lnTo>
                    <a:pt x="734" y="536"/>
                  </a:lnTo>
                  <a:lnTo>
                    <a:pt x="736" y="536"/>
                  </a:lnTo>
                  <a:lnTo>
                    <a:pt x="736" y="538"/>
                  </a:lnTo>
                  <a:lnTo>
                    <a:pt x="739" y="538"/>
                  </a:lnTo>
                  <a:lnTo>
                    <a:pt x="739" y="536"/>
                  </a:lnTo>
                  <a:lnTo>
                    <a:pt x="741" y="536"/>
                  </a:lnTo>
                  <a:lnTo>
                    <a:pt x="743" y="534"/>
                  </a:lnTo>
                  <a:lnTo>
                    <a:pt x="743" y="536"/>
                  </a:lnTo>
                  <a:lnTo>
                    <a:pt x="745" y="536"/>
                  </a:lnTo>
                  <a:lnTo>
                    <a:pt x="745" y="538"/>
                  </a:lnTo>
                  <a:lnTo>
                    <a:pt x="745" y="540"/>
                  </a:lnTo>
                  <a:lnTo>
                    <a:pt x="745" y="542"/>
                  </a:lnTo>
                  <a:lnTo>
                    <a:pt x="747" y="542"/>
                  </a:lnTo>
                  <a:lnTo>
                    <a:pt x="749" y="542"/>
                  </a:lnTo>
                  <a:lnTo>
                    <a:pt x="751" y="544"/>
                  </a:lnTo>
                  <a:lnTo>
                    <a:pt x="754" y="542"/>
                  </a:lnTo>
                  <a:lnTo>
                    <a:pt x="756" y="542"/>
                  </a:lnTo>
                  <a:lnTo>
                    <a:pt x="756" y="540"/>
                  </a:lnTo>
                  <a:lnTo>
                    <a:pt x="758" y="538"/>
                  </a:lnTo>
                  <a:lnTo>
                    <a:pt x="758" y="536"/>
                  </a:lnTo>
                  <a:lnTo>
                    <a:pt x="758" y="534"/>
                  </a:lnTo>
                  <a:lnTo>
                    <a:pt x="758" y="532"/>
                  </a:lnTo>
                  <a:lnTo>
                    <a:pt x="760" y="532"/>
                  </a:lnTo>
                  <a:lnTo>
                    <a:pt x="760" y="530"/>
                  </a:lnTo>
                  <a:lnTo>
                    <a:pt x="762" y="528"/>
                  </a:lnTo>
                  <a:lnTo>
                    <a:pt x="762" y="527"/>
                  </a:lnTo>
                  <a:lnTo>
                    <a:pt x="762" y="525"/>
                  </a:lnTo>
                  <a:lnTo>
                    <a:pt x="762" y="523"/>
                  </a:lnTo>
                  <a:lnTo>
                    <a:pt x="762" y="521"/>
                  </a:lnTo>
                  <a:lnTo>
                    <a:pt x="764" y="521"/>
                  </a:lnTo>
                  <a:lnTo>
                    <a:pt x="766" y="521"/>
                  </a:lnTo>
                  <a:lnTo>
                    <a:pt x="769" y="519"/>
                  </a:lnTo>
                  <a:lnTo>
                    <a:pt x="769" y="517"/>
                  </a:lnTo>
                  <a:lnTo>
                    <a:pt x="771" y="517"/>
                  </a:lnTo>
                  <a:lnTo>
                    <a:pt x="771" y="515"/>
                  </a:lnTo>
                  <a:lnTo>
                    <a:pt x="771" y="513"/>
                  </a:lnTo>
                  <a:lnTo>
                    <a:pt x="773" y="513"/>
                  </a:lnTo>
                  <a:lnTo>
                    <a:pt x="773" y="511"/>
                  </a:lnTo>
                  <a:lnTo>
                    <a:pt x="773" y="509"/>
                  </a:lnTo>
                  <a:lnTo>
                    <a:pt x="771" y="511"/>
                  </a:lnTo>
                  <a:lnTo>
                    <a:pt x="771" y="509"/>
                  </a:lnTo>
                  <a:lnTo>
                    <a:pt x="771" y="507"/>
                  </a:lnTo>
                  <a:lnTo>
                    <a:pt x="771" y="505"/>
                  </a:lnTo>
                  <a:lnTo>
                    <a:pt x="769" y="505"/>
                  </a:lnTo>
                  <a:lnTo>
                    <a:pt x="766" y="505"/>
                  </a:lnTo>
                  <a:lnTo>
                    <a:pt x="764" y="503"/>
                  </a:lnTo>
                  <a:lnTo>
                    <a:pt x="764" y="501"/>
                  </a:lnTo>
                  <a:lnTo>
                    <a:pt x="762" y="503"/>
                  </a:lnTo>
                  <a:lnTo>
                    <a:pt x="762" y="501"/>
                  </a:lnTo>
                  <a:lnTo>
                    <a:pt x="760" y="499"/>
                  </a:lnTo>
                  <a:lnTo>
                    <a:pt x="758" y="499"/>
                  </a:lnTo>
                  <a:lnTo>
                    <a:pt x="756" y="499"/>
                  </a:lnTo>
                  <a:lnTo>
                    <a:pt x="754" y="499"/>
                  </a:lnTo>
                  <a:lnTo>
                    <a:pt x="751" y="497"/>
                  </a:lnTo>
                  <a:lnTo>
                    <a:pt x="754" y="495"/>
                  </a:lnTo>
                  <a:lnTo>
                    <a:pt x="751" y="495"/>
                  </a:lnTo>
                  <a:lnTo>
                    <a:pt x="751" y="493"/>
                  </a:lnTo>
                  <a:lnTo>
                    <a:pt x="751" y="491"/>
                  </a:lnTo>
                  <a:lnTo>
                    <a:pt x="751" y="489"/>
                  </a:lnTo>
                  <a:lnTo>
                    <a:pt x="751" y="487"/>
                  </a:lnTo>
                  <a:lnTo>
                    <a:pt x="749" y="485"/>
                  </a:lnTo>
                  <a:lnTo>
                    <a:pt x="747" y="483"/>
                  </a:lnTo>
                  <a:lnTo>
                    <a:pt x="745" y="483"/>
                  </a:lnTo>
                  <a:lnTo>
                    <a:pt x="743" y="481"/>
                  </a:lnTo>
                  <a:lnTo>
                    <a:pt x="745" y="481"/>
                  </a:lnTo>
                  <a:lnTo>
                    <a:pt x="745" y="479"/>
                  </a:lnTo>
                  <a:lnTo>
                    <a:pt x="745" y="477"/>
                  </a:lnTo>
                  <a:lnTo>
                    <a:pt x="747" y="477"/>
                  </a:lnTo>
                  <a:lnTo>
                    <a:pt x="749" y="477"/>
                  </a:lnTo>
                  <a:lnTo>
                    <a:pt x="749" y="475"/>
                  </a:lnTo>
                  <a:lnTo>
                    <a:pt x="749" y="473"/>
                  </a:lnTo>
                  <a:lnTo>
                    <a:pt x="751" y="473"/>
                  </a:lnTo>
                  <a:lnTo>
                    <a:pt x="754" y="473"/>
                  </a:lnTo>
                  <a:lnTo>
                    <a:pt x="756" y="471"/>
                  </a:lnTo>
                  <a:lnTo>
                    <a:pt x="754" y="469"/>
                  </a:lnTo>
                  <a:lnTo>
                    <a:pt x="754" y="467"/>
                  </a:lnTo>
                  <a:lnTo>
                    <a:pt x="754" y="465"/>
                  </a:lnTo>
                  <a:lnTo>
                    <a:pt x="754" y="463"/>
                  </a:lnTo>
                  <a:lnTo>
                    <a:pt x="754" y="461"/>
                  </a:lnTo>
                  <a:lnTo>
                    <a:pt x="751" y="461"/>
                  </a:lnTo>
                  <a:lnTo>
                    <a:pt x="749" y="459"/>
                  </a:lnTo>
                  <a:lnTo>
                    <a:pt x="749" y="457"/>
                  </a:lnTo>
                  <a:lnTo>
                    <a:pt x="749" y="455"/>
                  </a:lnTo>
                  <a:lnTo>
                    <a:pt x="749" y="453"/>
                  </a:lnTo>
                  <a:lnTo>
                    <a:pt x="751" y="453"/>
                  </a:lnTo>
                  <a:lnTo>
                    <a:pt x="751" y="451"/>
                  </a:lnTo>
                  <a:lnTo>
                    <a:pt x="751" y="449"/>
                  </a:lnTo>
                  <a:lnTo>
                    <a:pt x="754" y="447"/>
                  </a:lnTo>
                  <a:lnTo>
                    <a:pt x="756" y="447"/>
                  </a:lnTo>
                  <a:lnTo>
                    <a:pt x="758" y="445"/>
                  </a:lnTo>
                  <a:lnTo>
                    <a:pt x="760" y="445"/>
                  </a:lnTo>
                  <a:lnTo>
                    <a:pt x="762" y="443"/>
                  </a:lnTo>
                  <a:lnTo>
                    <a:pt x="764" y="443"/>
                  </a:lnTo>
                  <a:lnTo>
                    <a:pt x="766" y="443"/>
                  </a:lnTo>
                  <a:lnTo>
                    <a:pt x="769" y="443"/>
                  </a:lnTo>
                  <a:lnTo>
                    <a:pt x="771" y="443"/>
                  </a:lnTo>
                  <a:lnTo>
                    <a:pt x="771" y="441"/>
                  </a:lnTo>
                  <a:lnTo>
                    <a:pt x="771" y="439"/>
                  </a:lnTo>
                  <a:lnTo>
                    <a:pt x="771" y="437"/>
                  </a:lnTo>
                  <a:lnTo>
                    <a:pt x="773" y="435"/>
                  </a:lnTo>
                  <a:lnTo>
                    <a:pt x="775" y="433"/>
                  </a:lnTo>
                  <a:lnTo>
                    <a:pt x="773" y="431"/>
                  </a:lnTo>
                  <a:lnTo>
                    <a:pt x="773" y="429"/>
                  </a:lnTo>
                  <a:lnTo>
                    <a:pt x="771" y="427"/>
                  </a:lnTo>
                  <a:lnTo>
                    <a:pt x="771" y="425"/>
                  </a:lnTo>
                  <a:lnTo>
                    <a:pt x="771" y="423"/>
                  </a:lnTo>
                  <a:lnTo>
                    <a:pt x="769" y="423"/>
                  </a:lnTo>
                  <a:lnTo>
                    <a:pt x="769" y="421"/>
                  </a:lnTo>
                  <a:lnTo>
                    <a:pt x="769" y="419"/>
                  </a:lnTo>
                  <a:lnTo>
                    <a:pt x="771" y="419"/>
                  </a:lnTo>
                  <a:lnTo>
                    <a:pt x="775" y="417"/>
                  </a:lnTo>
                  <a:lnTo>
                    <a:pt x="777" y="417"/>
                  </a:lnTo>
                  <a:lnTo>
                    <a:pt x="779" y="415"/>
                  </a:lnTo>
                  <a:lnTo>
                    <a:pt x="779" y="413"/>
                  </a:lnTo>
                  <a:lnTo>
                    <a:pt x="781" y="413"/>
                  </a:lnTo>
                  <a:lnTo>
                    <a:pt x="784" y="413"/>
                  </a:lnTo>
                  <a:lnTo>
                    <a:pt x="784" y="411"/>
                  </a:lnTo>
                  <a:lnTo>
                    <a:pt x="786" y="409"/>
                  </a:lnTo>
                  <a:lnTo>
                    <a:pt x="786" y="407"/>
                  </a:lnTo>
                  <a:lnTo>
                    <a:pt x="788" y="407"/>
                  </a:lnTo>
                  <a:lnTo>
                    <a:pt x="788" y="405"/>
                  </a:lnTo>
                  <a:lnTo>
                    <a:pt x="790" y="405"/>
                  </a:lnTo>
                  <a:lnTo>
                    <a:pt x="792" y="403"/>
                  </a:lnTo>
                  <a:lnTo>
                    <a:pt x="794" y="403"/>
                  </a:lnTo>
                  <a:lnTo>
                    <a:pt x="794" y="401"/>
                  </a:lnTo>
                  <a:lnTo>
                    <a:pt x="794" y="399"/>
                  </a:lnTo>
                  <a:lnTo>
                    <a:pt x="797" y="399"/>
                  </a:lnTo>
                  <a:lnTo>
                    <a:pt x="799" y="397"/>
                  </a:lnTo>
                  <a:lnTo>
                    <a:pt x="801" y="397"/>
                  </a:lnTo>
                  <a:lnTo>
                    <a:pt x="803" y="399"/>
                  </a:lnTo>
                  <a:lnTo>
                    <a:pt x="803" y="397"/>
                  </a:lnTo>
                  <a:lnTo>
                    <a:pt x="805" y="395"/>
                  </a:lnTo>
                  <a:lnTo>
                    <a:pt x="805" y="393"/>
                  </a:lnTo>
                  <a:lnTo>
                    <a:pt x="807" y="391"/>
                  </a:lnTo>
                  <a:lnTo>
                    <a:pt x="805" y="389"/>
                  </a:lnTo>
                  <a:lnTo>
                    <a:pt x="807" y="387"/>
                  </a:lnTo>
                  <a:lnTo>
                    <a:pt x="807" y="385"/>
                  </a:lnTo>
                  <a:lnTo>
                    <a:pt x="809" y="383"/>
                  </a:lnTo>
                  <a:lnTo>
                    <a:pt x="809" y="381"/>
                  </a:lnTo>
                  <a:lnTo>
                    <a:pt x="812" y="381"/>
                  </a:lnTo>
                  <a:lnTo>
                    <a:pt x="814" y="381"/>
                  </a:lnTo>
                  <a:lnTo>
                    <a:pt x="814" y="379"/>
                  </a:lnTo>
                  <a:lnTo>
                    <a:pt x="814" y="377"/>
                  </a:lnTo>
                  <a:lnTo>
                    <a:pt x="814" y="375"/>
                  </a:lnTo>
                  <a:lnTo>
                    <a:pt x="816" y="373"/>
                  </a:lnTo>
                  <a:lnTo>
                    <a:pt x="818" y="373"/>
                  </a:lnTo>
                  <a:lnTo>
                    <a:pt x="820" y="373"/>
                  </a:lnTo>
                  <a:lnTo>
                    <a:pt x="822" y="373"/>
                  </a:lnTo>
                  <a:lnTo>
                    <a:pt x="822" y="371"/>
                  </a:lnTo>
                  <a:lnTo>
                    <a:pt x="822" y="369"/>
                  </a:lnTo>
                  <a:lnTo>
                    <a:pt x="822" y="367"/>
                  </a:lnTo>
                  <a:lnTo>
                    <a:pt x="822" y="365"/>
                  </a:lnTo>
                  <a:lnTo>
                    <a:pt x="822" y="363"/>
                  </a:lnTo>
                  <a:lnTo>
                    <a:pt x="824" y="361"/>
                  </a:lnTo>
                  <a:lnTo>
                    <a:pt x="824" y="359"/>
                  </a:lnTo>
                  <a:lnTo>
                    <a:pt x="824" y="357"/>
                  </a:lnTo>
                  <a:lnTo>
                    <a:pt x="827" y="357"/>
                  </a:lnTo>
                  <a:lnTo>
                    <a:pt x="827" y="355"/>
                  </a:lnTo>
                  <a:lnTo>
                    <a:pt x="827" y="353"/>
                  </a:lnTo>
                  <a:lnTo>
                    <a:pt x="829" y="351"/>
                  </a:lnTo>
                  <a:lnTo>
                    <a:pt x="831" y="349"/>
                  </a:lnTo>
                  <a:lnTo>
                    <a:pt x="833" y="347"/>
                  </a:lnTo>
                  <a:lnTo>
                    <a:pt x="833" y="345"/>
                  </a:lnTo>
                  <a:lnTo>
                    <a:pt x="833" y="343"/>
                  </a:lnTo>
                  <a:lnTo>
                    <a:pt x="833" y="341"/>
                  </a:lnTo>
                  <a:lnTo>
                    <a:pt x="833" y="339"/>
                  </a:lnTo>
                  <a:lnTo>
                    <a:pt x="835" y="339"/>
                  </a:lnTo>
                  <a:lnTo>
                    <a:pt x="837" y="337"/>
                  </a:lnTo>
                  <a:lnTo>
                    <a:pt x="837" y="335"/>
                  </a:lnTo>
                  <a:lnTo>
                    <a:pt x="839" y="333"/>
                  </a:lnTo>
                  <a:lnTo>
                    <a:pt x="837" y="333"/>
                  </a:lnTo>
                  <a:lnTo>
                    <a:pt x="837" y="331"/>
                  </a:lnTo>
                  <a:lnTo>
                    <a:pt x="835" y="329"/>
                  </a:lnTo>
                  <a:lnTo>
                    <a:pt x="837" y="327"/>
                  </a:lnTo>
                  <a:lnTo>
                    <a:pt x="837" y="325"/>
                  </a:lnTo>
                  <a:lnTo>
                    <a:pt x="837" y="323"/>
                  </a:lnTo>
                  <a:lnTo>
                    <a:pt x="837" y="321"/>
                  </a:lnTo>
                  <a:lnTo>
                    <a:pt x="835" y="321"/>
                  </a:lnTo>
                  <a:lnTo>
                    <a:pt x="833" y="321"/>
                  </a:lnTo>
                  <a:lnTo>
                    <a:pt x="833" y="319"/>
                  </a:lnTo>
                  <a:lnTo>
                    <a:pt x="831" y="317"/>
                  </a:lnTo>
                  <a:lnTo>
                    <a:pt x="831" y="315"/>
                  </a:lnTo>
                  <a:lnTo>
                    <a:pt x="831" y="313"/>
                  </a:lnTo>
                  <a:lnTo>
                    <a:pt x="833" y="311"/>
                  </a:lnTo>
                  <a:lnTo>
                    <a:pt x="833" y="309"/>
                  </a:lnTo>
                  <a:lnTo>
                    <a:pt x="831" y="307"/>
                  </a:lnTo>
                  <a:lnTo>
                    <a:pt x="831" y="305"/>
                  </a:lnTo>
                  <a:lnTo>
                    <a:pt x="833" y="303"/>
                  </a:lnTo>
                  <a:lnTo>
                    <a:pt x="833" y="301"/>
                  </a:lnTo>
                  <a:lnTo>
                    <a:pt x="833" y="299"/>
                  </a:lnTo>
                  <a:lnTo>
                    <a:pt x="831" y="297"/>
                  </a:lnTo>
                  <a:lnTo>
                    <a:pt x="831" y="295"/>
                  </a:lnTo>
                  <a:lnTo>
                    <a:pt x="829" y="295"/>
                  </a:lnTo>
                  <a:lnTo>
                    <a:pt x="827" y="295"/>
                  </a:lnTo>
                  <a:lnTo>
                    <a:pt x="827" y="293"/>
                  </a:lnTo>
                  <a:lnTo>
                    <a:pt x="824" y="293"/>
                  </a:lnTo>
                  <a:lnTo>
                    <a:pt x="824" y="291"/>
                  </a:lnTo>
                  <a:lnTo>
                    <a:pt x="822" y="289"/>
                  </a:lnTo>
                  <a:lnTo>
                    <a:pt x="822" y="287"/>
                  </a:lnTo>
                  <a:lnTo>
                    <a:pt x="822" y="285"/>
                  </a:lnTo>
                  <a:lnTo>
                    <a:pt x="822" y="283"/>
                  </a:lnTo>
                  <a:lnTo>
                    <a:pt x="824" y="283"/>
                  </a:lnTo>
                  <a:lnTo>
                    <a:pt x="827" y="283"/>
                  </a:lnTo>
                  <a:lnTo>
                    <a:pt x="829" y="281"/>
                  </a:lnTo>
                  <a:lnTo>
                    <a:pt x="831" y="279"/>
                  </a:lnTo>
                  <a:lnTo>
                    <a:pt x="831" y="277"/>
                  </a:lnTo>
                  <a:lnTo>
                    <a:pt x="831" y="275"/>
                  </a:lnTo>
                  <a:lnTo>
                    <a:pt x="831" y="273"/>
                  </a:lnTo>
                  <a:lnTo>
                    <a:pt x="831" y="271"/>
                  </a:lnTo>
                  <a:lnTo>
                    <a:pt x="831" y="269"/>
                  </a:lnTo>
                  <a:lnTo>
                    <a:pt x="831" y="267"/>
                  </a:lnTo>
                  <a:lnTo>
                    <a:pt x="833" y="265"/>
                  </a:lnTo>
                  <a:lnTo>
                    <a:pt x="833" y="263"/>
                  </a:lnTo>
                  <a:lnTo>
                    <a:pt x="835" y="263"/>
                  </a:lnTo>
                  <a:lnTo>
                    <a:pt x="837" y="263"/>
                  </a:lnTo>
                  <a:lnTo>
                    <a:pt x="839" y="261"/>
                  </a:lnTo>
                  <a:lnTo>
                    <a:pt x="842" y="259"/>
                  </a:lnTo>
                  <a:lnTo>
                    <a:pt x="844" y="259"/>
                  </a:lnTo>
                  <a:lnTo>
                    <a:pt x="846" y="259"/>
                  </a:lnTo>
                  <a:lnTo>
                    <a:pt x="848" y="259"/>
                  </a:lnTo>
                  <a:lnTo>
                    <a:pt x="850" y="259"/>
                  </a:lnTo>
                  <a:lnTo>
                    <a:pt x="852" y="259"/>
                  </a:lnTo>
                  <a:lnTo>
                    <a:pt x="855" y="259"/>
                  </a:lnTo>
                  <a:lnTo>
                    <a:pt x="857" y="259"/>
                  </a:lnTo>
                  <a:lnTo>
                    <a:pt x="859" y="259"/>
                  </a:lnTo>
                  <a:lnTo>
                    <a:pt x="861" y="261"/>
                  </a:lnTo>
                  <a:lnTo>
                    <a:pt x="861" y="263"/>
                  </a:lnTo>
                  <a:lnTo>
                    <a:pt x="859" y="263"/>
                  </a:lnTo>
                  <a:lnTo>
                    <a:pt x="861" y="265"/>
                  </a:lnTo>
                  <a:lnTo>
                    <a:pt x="861" y="267"/>
                  </a:lnTo>
                  <a:lnTo>
                    <a:pt x="863" y="269"/>
                  </a:lnTo>
                  <a:lnTo>
                    <a:pt x="865" y="271"/>
                  </a:lnTo>
                  <a:lnTo>
                    <a:pt x="867" y="273"/>
                  </a:lnTo>
                  <a:lnTo>
                    <a:pt x="867" y="275"/>
                  </a:lnTo>
                  <a:lnTo>
                    <a:pt x="870" y="275"/>
                  </a:lnTo>
                  <a:lnTo>
                    <a:pt x="872" y="275"/>
                  </a:lnTo>
                  <a:lnTo>
                    <a:pt x="874" y="275"/>
                  </a:lnTo>
                  <a:lnTo>
                    <a:pt x="874" y="273"/>
                  </a:lnTo>
                  <a:lnTo>
                    <a:pt x="876" y="273"/>
                  </a:lnTo>
                  <a:lnTo>
                    <a:pt x="876" y="271"/>
                  </a:lnTo>
                  <a:lnTo>
                    <a:pt x="876" y="269"/>
                  </a:lnTo>
                  <a:lnTo>
                    <a:pt x="876" y="267"/>
                  </a:lnTo>
                  <a:lnTo>
                    <a:pt x="878" y="265"/>
                  </a:lnTo>
                  <a:lnTo>
                    <a:pt x="878" y="263"/>
                  </a:lnTo>
                  <a:lnTo>
                    <a:pt x="880" y="263"/>
                  </a:lnTo>
                  <a:lnTo>
                    <a:pt x="882" y="263"/>
                  </a:lnTo>
                  <a:lnTo>
                    <a:pt x="885" y="261"/>
                  </a:lnTo>
                  <a:lnTo>
                    <a:pt x="885" y="259"/>
                  </a:lnTo>
                  <a:lnTo>
                    <a:pt x="887" y="259"/>
                  </a:lnTo>
                  <a:lnTo>
                    <a:pt x="889" y="259"/>
                  </a:lnTo>
                  <a:lnTo>
                    <a:pt x="887" y="259"/>
                  </a:lnTo>
                  <a:lnTo>
                    <a:pt x="887" y="261"/>
                  </a:lnTo>
                  <a:lnTo>
                    <a:pt x="887" y="263"/>
                  </a:lnTo>
                  <a:lnTo>
                    <a:pt x="887" y="265"/>
                  </a:lnTo>
                  <a:lnTo>
                    <a:pt x="887" y="267"/>
                  </a:lnTo>
                  <a:lnTo>
                    <a:pt x="887" y="269"/>
                  </a:lnTo>
                  <a:lnTo>
                    <a:pt x="889" y="271"/>
                  </a:lnTo>
                  <a:lnTo>
                    <a:pt x="889" y="273"/>
                  </a:lnTo>
                  <a:lnTo>
                    <a:pt x="889" y="275"/>
                  </a:lnTo>
                  <a:lnTo>
                    <a:pt x="887" y="277"/>
                  </a:lnTo>
                  <a:lnTo>
                    <a:pt x="887" y="279"/>
                  </a:lnTo>
                  <a:lnTo>
                    <a:pt x="887" y="281"/>
                  </a:lnTo>
                  <a:lnTo>
                    <a:pt x="887" y="283"/>
                  </a:lnTo>
                  <a:lnTo>
                    <a:pt x="887" y="285"/>
                  </a:lnTo>
                  <a:lnTo>
                    <a:pt x="887" y="287"/>
                  </a:lnTo>
                  <a:lnTo>
                    <a:pt x="887" y="289"/>
                  </a:lnTo>
                  <a:lnTo>
                    <a:pt x="887" y="291"/>
                  </a:lnTo>
                  <a:lnTo>
                    <a:pt x="887" y="293"/>
                  </a:lnTo>
                  <a:lnTo>
                    <a:pt x="887" y="295"/>
                  </a:lnTo>
                  <a:lnTo>
                    <a:pt x="887" y="297"/>
                  </a:lnTo>
                  <a:lnTo>
                    <a:pt x="889" y="299"/>
                  </a:lnTo>
                  <a:lnTo>
                    <a:pt x="889" y="301"/>
                  </a:lnTo>
                  <a:lnTo>
                    <a:pt x="889" y="303"/>
                  </a:lnTo>
                  <a:lnTo>
                    <a:pt x="889" y="305"/>
                  </a:lnTo>
                  <a:lnTo>
                    <a:pt x="891" y="307"/>
                  </a:lnTo>
                  <a:lnTo>
                    <a:pt x="889" y="309"/>
                  </a:lnTo>
                  <a:lnTo>
                    <a:pt x="889" y="311"/>
                  </a:lnTo>
                  <a:lnTo>
                    <a:pt x="889" y="313"/>
                  </a:lnTo>
                  <a:lnTo>
                    <a:pt x="891" y="315"/>
                  </a:lnTo>
                  <a:lnTo>
                    <a:pt x="893" y="315"/>
                  </a:lnTo>
                  <a:lnTo>
                    <a:pt x="895" y="317"/>
                  </a:lnTo>
                  <a:lnTo>
                    <a:pt x="897" y="317"/>
                  </a:lnTo>
                  <a:lnTo>
                    <a:pt x="900" y="319"/>
                  </a:lnTo>
                  <a:lnTo>
                    <a:pt x="900" y="321"/>
                  </a:lnTo>
                  <a:lnTo>
                    <a:pt x="902" y="323"/>
                  </a:lnTo>
                  <a:lnTo>
                    <a:pt x="902" y="325"/>
                  </a:lnTo>
                  <a:lnTo>
                    <a:pt x="904" y="325"/>
                  </a:lnTo>
                  <a:lnTo>
                    <a:pt x="904" y="327"/>
                  </a:lnTo>
                  <a:lnTo>
                    <a:pt x="904" y="329"/>
                  </a:lnTo>
                  <a:lnTo>
                    <a:pt x="904" y="331"/>
                  </a:lnTo>
                  <a:lnTo>
                    <a:pt x="906" y="333"/>
                  </a:lnTo>
                  <a:lnTo>
                    <a:pt x="908" y="335"/>
                  </a:lnTo>
                  <a:lnTo>
                    <a:pt x="908" y="337"/>
                  </a:lnTo>
                  <a:lnTo>
                    <a:pt x="910" y="339"/>
                  </a:lnTo>
                  <a:lnTo>
                    <a:pt x="912" y="341"/>
                  </a:lnTo>
                  <a:lnTo>
                    <a:pt x="915" y="343"/>
                  </a:lnTo>
                  <a:lnTo>
                    <a:pt x="917" y="343"/>
                  </a:lnTo>
                  <a:lnTo>
                    <a:pt x="917" y="341"/>
                  </a:lnTo>
                  <a:lnTo>
                    <a:pt x="919" y="341"/>
                  </a:lnTo>
                  <a:lnTo>
                    <a:pt x="921" y="343"/>
                  </a:lnTo>
                  <a:lnTo>
                    <a:pt x="921" y="345"/>
                  </a:lnTo>
                  <a:lnTo>
                    <a:pt x="923" y="345"/>
                  </a:lnTo>
                  <a:lnTo>
                    <a:pt x="925" y="347"/>
                  </a:lnTo>
                  <a:lnTo>
                    <a:pt x="928" y="347"/>
                  </a:lnTo>
                  <a:lnTo>
                    <a:pt x="930" y="347"/>
                  </a:lnTo>
                  <a:lnTo>
                    <a:pt x="932" y="347"/>
                  </a:lnTo>
                  <a:lnTo>
                    <a:pt x="934" y="347"/>
                  </a:lnTo>
                  <a:lnTo>
                    <a:pt x="936" y="349"/>
                  </a:lnTo>
                  <a:lnTo>
                    <a:pt x="938" y="349"/>
                  </a:lnTo>
                  <a:lnTo>
                    <a:pt x="940" y="349"/>
                  </a:lnTo>
                  <a:lnTo>
                    <a:pt x="943" y="349"/>
                  </a:lnTo>
                  <a:lnTo>
                    <a:pt x="945" y="349"/>
                  </a:lnTo>
                  <a:lnTo>
                    <a:pt x="947" y="349"/>
                  </a:lnTo>
                  <a:lnTo>
                    <a:pt x="947" y="347"/>
                  </a:lnTo>
                  <a:lnTo>
                    <a:pt x="949" y="347"/>
                  </a:lnTo>
                  <a:lnTo>
                    <a:pt x="951" y="345"/>
                  </a:lnTo>
                  <a:lnTo>
                    <a:pt x="953" y="345"/>
                  </a:lnTo>
                  <a:lnTo>
                    <a:pt x="953" y="343"/>
                  </a:lnTo>
                  <a:lnTo>
                    <a:pt x="955" y="343"/>
                  </a:lnTo>
                  <a:lnTo>
                    <a:pt x="955" y="345"/>
                  </a:lnTo>
                  <a:lnTo>
                    <a:pt x="958" y="345"/>
                  </a:lnTo>
                  <a:lnTo>
                    <a:pt x="958" y="347"/>
                  </a:lnTo>
                  <a:lnTo>
                    <a:pt x="960" y="347"/>
                  </a:lnTo>
                  <a:lnTo>
                    <a:pt x="962" y="347"/>
                  </a:lnTo>
                  <a:lnTo>
                    <a:pt x="964" y="347"/>
                  </a:lnTo>
                  <a:lnTo>
                    <a:pt x="966" y="347"/>
                  </a:lnTo>
                  <a:lnTo>
                    <a:pt x="966" y="345"/>
                  </a:lnTo>
                  <a:lnTo>
                    <a:pt x="966" y="343"/>
                  </a:lnTo>
                  <a:lnTo>
                    <a:pt x="966" y="341"/>
                  </a:lnTo>
                  <a:lnTo>
                    <a:pt x="968" y="341"/>
                  </a:lnTo>
                  <a:lnTo>
                    <a:pt x="970" y="339"/>
                  </a:lnTo>
                  <a:lnTo>
                    <a:pt x="970" y="337"/>
                  </a:lnTo>
                  <a:lnTo>
                    <a:pt x="970" y="335"/>
                  </a:lnTo>
                  <a:lnTo>
                    <a:pt x="968" y="335"/>
                  </a:lnTo>
                  <a:lnTo>
                    <a:pt x="966" y="333"/>
                  </a:lnTo>
                  <a:lnTo>
                    <a:pt x="968" y="333"/>
                  </a:lnTo>
                  <a:lnTo>
                    <a:pt x="970" y="331"/>
                  </a:lnTo>
                  <a:lnTo>
                    <a:pt x="970" y="329"/>
                  </a:lnTo>
                  <a:lnTo>
                    <a:pt x="968" y="327"/>
                  </a:lnTo>
                  <a:lnTo>
                    <a:pt x="970" y="325"/>
                  </a:lnTo>
                  <a:lnTo>
                    <a:pt x="973" y="323"/>
                  </a:lnTo>
                  <a:lnTo>
                    <a:pt x="975" y="323"/>
                  </a:lnTo>
                  <a:lnTo>
                    <a:pt x="977" y="325"/>
                  </a:lnTo>
                  <a:lnTo>
                    <a:pt x="979" y="325"/>
                  </a:lnTo>
                  <a:lnTo>
                    <a:pt x="981" y="327"/>
                  </a:lnTo>
                  <a:lnTo>
                    <a:pt x="981" y="329"/>
                  </a:lnTo>
                  <a:lnTo>
                    <a:pt x="983" y="329"/>
                  </a:lnTo>
                  <a:lnTo>
                    <a:pt x="986" y="329"/>
                  </a:lnTo>
                  <a:lnTo>
                    <a:pt x="988" y="329"/>
                  </a:lnTo>
                  <a:lnTo>
                    <a:pt x="988" y="327"/>
                  </a:lnTo>
                  <a:lnTo>
                    <a:pt x="990" y="327"/>
                  </a:lnTo>
                  <a:lnTo>
                    <a:pt x="992" y="325"/>
                  </a:lnTo>
                  <a:lnTo>
                    <a:pt x="994" y="325"/>
                  </a:lnTo>
                  <a:lnTo>
                    <a:pt x="996" y="323"/>
                  </a:lnTo>
                  <a:lnTo>
                    <a:pt x="998" y="323"/>
                  </a:lnTo>
                  <a:lnTo>
                    <a:pt x="1001" y="321"/>
                  </a:lnTo>
                  <a:lnTo>
                    <a:pt x="1003" y="319"/>
                  </a:lnTo>
                  <a:lnTo>
                    <a:pt x="1005" y="319"/>
                  </a:lnTo>
                  <a:lnTo>
                    <a:pt x="1007" y="317"/>
                  </a:lnTo>
                  <a:lnTo>
                    <a:pt x="1009" y="317"/>
                  </a:lnTo>
                  <a:lnTo>
                    <a:pt x="1011" y="317"/>
                  </a:lnTo>
                  <a:lnTo>
                    <a:pt x="1013" y="317"/>
                  </a:lnTo>
                  <a:lnTo>
                    <a:pt x="1016" y="317"/>
                  </a:lnTo>
                  <a:lnTo>
                    <a:pt x="1016" y="315"/>
                  </a:lnTo>
                  <a:lnTo>
                    <a:pt x="1018" y="315"/>
                  </a:lnTo>
                  <a:lnTo>
                    <a:pt x="1018" y="313"/>
                  </a:lnTo>
                  <a:lnTo>
                    <a:pt x="1020" y="313"/>
                  </a:lnTo>
                  <a:lnTo>
                    <a:pt x="1022" y="311"/>
                  </a:lnTo>
                  <a:lnTo>
                    <a:pt x="1024" y="311"/>
                  </a:lnTo>
                  <a:lnTo>
                    <a:pt x="1026" y="311"/>
                  </a:lnTo>
                  <a:lnTo>
                    <a:pt x="1028" y="313"/>
                  </a:lnTo>
                  <a:lnTo>
                    <a:pt x="1031" y="315"/>
                  </a:lnTo>
                  <a:lnTo>
                    <a:pt x="1033" y="315"/>
                  </a:lnTo>
                  <a:lnTo>
                    <a:pt x="1033" y="313"/>
                  </a:lnTo>
                  <a:lnTo>
                    <a:pt x="1035" y="313"/>
                  </a:lnTo>
                  <a:lnTo>
                    <a:pt x="1035" y="311"/>
                  </a:lnTo>
                  <a:lnTo>
                    <a:pt x="1037" y="311"/>
                  </a:lnTo>
                  <a:lnTo>
                    <a:pt x="1039" y="311"/>
                  </a:lnTo>
                  <a:lnTo>
                    <a:pt x="1041" y="311"/>
                  </a:lnTo>
                  <a:lnTo>
                    <a:pt x="1039" y="313"/>
                  </a:lnTo>
                  <a:lnTo>
                    <a:pt x="1041" y="315"/>
                  </a:lnTo>
                  <a:lnTo>
                    <a:pt x="1041" y="317"/>
                  </a:lnTo>
                  <a:lnTo>
                    <a:pt x="1043" y="317"/>
                  </a:lnTo>
                  <a:lnTo>
                    <a:pt x="1046" y="319"/>
                  </a:lnTo>
                  <a:lnTo>
                    <a:pt x="1048" y="319"/>
                  </a:lnTo>
                  <a:lnTo>
                    <a:pt x="1048" y="321"/>
                  </a:lnTo>
                  <a:lnTo>
                    <a:pt x="1050" y="321"/>
                  </a:lnTo>
                  <a:lnTo>
                    <a:pt x="1052" y="321"/>
                  </a:lnTo>
                  <a:lnTo>
                    <a:pt x="1052" y="323"/>
                  </a:lnTo>
                  <a:lnTo>
                    <a:pt x="1052" y="325"/>
                  </a:lnTo>
                  <a:lnTo>
                    <a:pt x="1052" y="327"/>
                  </a:lnTo>
                  <a:lnTo>
                    <a:pt x="1050" y="329"/>
                  </a:lnTo>
                  <a:lnTo>
                    <a:pt x="1050" y="331"/>
                  </a:lnTo>
                  <a:lnTo>
                    <a:pt x="1048" y="331"/>
                  </a:lnTo>
                  <a:lnTo>
                    <a:pt x="1048" y="333"/>
                  </a:lnTo>
                  <a:lnTo>
                    <a:pt x="1050" y="335"/>
                  </a:lnTo>
                  <a:lnTo>
                    <a:pt x="1052" y="337"/>
                  </a:lnTo>
                  <a:lnTo>
                    <a:pt x="1054" y="337"/>
                  </a:lnTo>
                  <a:lnTo>
                    <a:pt x="1054" y="339"/>
                  </a:lnTo>
                  <a:lnTo>
                    <a:pt x="1054" y="341"/>
                  </a:lnTo>
                  <a:lnTo>
                    <a:pt x="1054" y="343"/>
                  </a:lnTo>
                  <a:lnTo>
                    <a:pt x="1052" y="345"/>
                  </a:lnTo>
                  <a:lnTo>
                    <a:pt x="1052" y="347"/>
                  </a:lnTo>
                  <a:lnTo>
                    <a:pt x="1052" y="349"/>
                  </a:lnTo>
                  <a:lnTo>
                    <a:pt x="1054" y="351"/>
                  </a:lnTo>
                  <a:lnTo>
                    <a:pt x="1056" y="351"/>
                  </a:lnTo>
                  <a:lnTo>
                    <a:pt x="1059" y="351"/>
                  </a:lnTo>
                  <a:lnTo>
                    <a:pt x="1061" y="351"/>
                  </a:lnTo>
                  <a:lnTo>
                    <a:pt x="1063" y="353"/>
                  </a:lnTo>
                  <a:lnTo>
                    <a:pt x="1065" y="353"/>
                  </a:lnTo>
                  <a:lnTo>
                    <a:pt x="1067" y="355"/>
                  </a:lnTo>
                  <a:lnTo>
                    <a:pt x="1069" y="355"/>
                  </a:lnTo>
                  <a:lnTo>
                    <a:pt x="1069" y="357"/>
                  </a:lnTo>
                  <a:lnTo>
                    <a:pt x="1071" y="357"/>
                  </a:lnTo>
                  <a:lnTo>
                    <a:pt x="1071" y="359"/>
                  </a:lnTo>
                  <a:lnTo>
                    <a:pt x="1071" y="361"/>
                  </a:lnTo>
                  <a:lnTo>
                    <a:pt x="1074" y="363"/>
                  </a:lnTo>
                  <a:lnTo>
                    <a:pt x="1071" y="365"/>
                  </a:lnTo>
                  <a:lnTo>
                    <a:pt x="1071" y="367"/>
                  </a:lnTo>
                  <a:lnTo>
                    <a:pt x="1071" y="369"/>
                  </a:lnTo>
                  <a:lnTo>
                    <a:pt x="1071" y="371"/>
                  </a:lnTo>
                  <a:lnTo>
                    <a:pt x="1069" y="371"/>
                  </a:lnTo>
                  <a:lnTo>
                    <a:pt x="1069" y="373"/>
                  </a:lnTo>
                  <a:lnTo>
                    <a:pt x="1071" y="373"/>
                  </a:lnTo>
                  <a:lnTo>
                    <a:pt x="1074" y="375"/>
                  </a:lnTo>
                  <a:lnTo>
                    <a:pt x="1076" y="377"/>
                  </a:lnTo>
                  <a:lnTo>
                    <a:pt x="1078" y="375"/>
                  </a:lnTo>
                  <a:lnTo>
                    <a:pt x="1080" y="375"/>
                  </a:lnTo>
                  <a:lnTo>
                    <a:pt x="1080" y="373"/>
                  </a:lnTo>
                  <a:lnTo>
                    <a:pt x="1082" y="373"/>
                  </a:lnTo>
                  <a:lnTo>
                    <a:pt x="1084" y="373"/>
                  </a:lnTo>
                  <a:lnTo>
                    <a:pt x="1086" y="373"/>
                  </a:lnTo>
                  <a:lnTo>
                    <a:pt x="1089" y="373"/>
                  </a:lnTo>
                  <a:lnTo>
                    <a:pt x="1091" y="373"/>
                  </a:lnTo>
                  <a:lnTo>
                    <a:pt x="1093" y="373"/>
                  </a:lnTo>
                  <a:lnTo>
                    <a:pt x="1095" y="373"/>
                  </a:lnTo>
                  <a:lnTo>
                    <a:pt x="1097" y="373"/>
                  </a:lnTo>
                  <a:lnTo>
                    <a:pt x="1099" y="371"/>
                  </a:lnTo>
                  <a:lnTo>
                    <a:pt x="1101" y="369"/>
                  </a:lnTo>
                  <a:lnTo>
                    <a:pt x="1101" y="367"/>
                  </a:lnTo>
                  <a:lnTo>
                    <a:pt x="1104" y="365"/>
                  </a:lnTo>
                  <a:lnTo>
                    <a:pt x="1106" y="363"/>
                  </a:lnTo>
                  <a:lnTo>
                    <a:pt x="1108" y="361"/>
                  </a:lnTo>
                  <a:lnTo>
                    <a:pt x="1108" y="359"/>
                  </a:lnTo>
                  <a:lnTo>
                    <a:pt x="1108" y="357"/>
                  </a:lnTo>
                  <a:lnTo>
                    <a:pt x="1106" y="355"/>
                  </a:lnTo>
                  <a:lnTo>
                    <a:pt x="1104" y="353"/>
                  </a:lnTo>
                  <a:lnTo>
                    <a:pt x="1104" y="351"/>
                  </a:lnTo>
                  <a:lnTo>
                    <a:pt x="1104" y="349"/>
                  </a:lnTo>
                  <a:lnTo>
                    <a:pt x="1101" y="349"/>
                  </a:lnTo>
                  <a:lnTo>
                    <a:pt x="1101" y="347"/>
                  </a:lnTo>
                  <a:lnTo>
                    <a:pt x="1101" y="345"/>
                  </a:lnTo>
                  <a:lnTo>
                    <a:pt x="1099" y="345"/>
                  </a:lnTo>
                  <a:lnTo>
                    <a:pt x="1097" y="343"/>
                  </a:lnTo>
                  <a:lnTo>
                    <a:pt x="1097" y="341"/>
                  </a:lnTo>
                  <a:lnTo>
                    <a:pt x="1095" y="339"/>
                  </a:lnTo>
                  <a:lnTo>
                    <a:pt x="1093" y="339"/>
                  </a:lnTo>
                  <a:lnTo>
                    <a:pt x="1091" y="337"/>
                  </a:lnTo>
                  <a:lnTo>
                    <a:pt x="1089" y="335"/>
                  </a:lnTo>
                  <a:lnTo>
                    <a:pt x="1089" y="333"/>
                  </a:lnTo>
                  <a:lnTo>
                    <a:pt x="1089" y="331"/>
                  </a:lnTo>
                  <a:lnTo>
                    <a:pt x="1086" y="329"/>
                  </a:lnTo>
                  <a:lnTo>
                    <a:pt x="1086" y="327"/>
                  </a:lnTo>
                  <a:lnTo>
                    <a:pt x="1086" y="325"/>
                  </a:lnTo>
                  <a:lnTo>
                    <a:pt x="1086" y="323"/>
                  </a:lnTo>
                  <a:lnTo>
                    <a:pt x="1086" y="321"/>
                  </a:lnTo>
                  <a:lnTo>
                    <a:pt x="1089" y="321"/>
                  </a:lnTo>
                  <a:lnTo>
                    <a:pt x="1091" y="319"/>
                  </a:lnTo>
                  <a:lnTo>
                    <a:pt x="1093" y="317"/>
                  </a:lnTo>
                  <a:lnTo>
                    <a:pt x="1093" y="315"/>
                  </a:lnTo>
                  <a:lnTo>
                    <a:pt x="1093" y="313"/>
                  </a:lnTo>
                  <a:lnTo>
                    <a:pt x="1093" y="311"/>
                  </a:lnTo>
                  <a:lnTo>
                    <a:pt x="1095" y="309"/>
                  </a:lnTo>
                  <a:lnTo>
                    <a:pt x="1097" y="307"/>
                  </a:lnTo>
                  <a:lnTo>
                    <a:pt x="1099" y="307"/>
                  </a:lnTo>
                  <a:lnTo>
                    <a:pt x="1101" y="307"/>
                  </a:lnTo>
                  <a:lnTo>
                    <a:pt x="1104" y="307"/>
                  </a:lnTo>
                  <a:lnTo>
                    <a:pt x="1104" y="305"/>
                  </a:lnTo>
                  <a:lnTo>
                    <a:pt x="1104" y="303"/>
                  </a:lnTo>
                  <a:lnTo>
                    <a:pt x="1104" y="301"/>
                  </a:lnTo>
                  <a:lnTo>
                    <a:pt x="1104" y="299"/>
                  </a:lnTo>
                  <a:lnTo>
                    <a:pt x="1106" y="297"/>
                  </a:lnTo>
                  <a:lnTo>
                    <a:pt x="1104" y="297"/>
                  </a:lnTo>
                  <a:lnTo>
                    <a:pt x="1104" y="295"/>
                  </a:lnTo>
                  <a:lnTo>
                    <a:pt x="1101" y="295"/>
                  </a:lnTo>
                  <a:lnTo>
                    <a:pt x="1099" y="295"/>
                  </a:lnTo>
                  <a:lnTo>
                    <a:pt x="1099" y="293"/>
                  </a:lnTo>
                  <a:lnTo>
                    <a:pt x="1097" y="291"/>
                  </a:lnTo>
                  <a:lnTo>
                    <a:pt x="1097" y="289"/>
                  </a:lnTo>
                  <a:lnTo>
                    <a:pt x="1095" y="289"/>
                  </a:lnTo>
                  <a:lnTo>
                    <a:pt x="1093" y="289"/>
                  </a:lnTo>
                  <a:lnTo>
                    <a:pt x="1091" y="289"/>
                  </a:lnTo>
                  <a:lnTo>
                    <a:pt x="1089" y="291"/>
                  </a:lnTo>
                  <a:lnTo>
                    <a:pt x="1086" y="289"/>
                  </a:lnTo>
                  <a:lnTo>
                    <a:pt x="1086" y="291"/>
                  </a:lnTo>
                  <a:lnTo>
                    <a:pt x="1084" y="291"/>
                  </a:lnTo>
                  <a:lnTo>
                    <a:pt x="1082" y="293"/>
                  </a:lnTo>
                  <a:lnTo>
                    <a:pt x="1080" y="293"/>
                  </a:lnTo>
                  <a:lnTo>
                    <a:pt x="1078" y="291"/>
                  </a:lnTo>
                  <a:lnTo>
                    <a:pt x="1076" y="289"/>
                  </a:lnTo>
                  <a:lnTo>
                    <a:pt x="1074" y="291"/>
                  </a:lnTo>
                  <a:lnTo>
                    <a:pt x="1071" y="291"/>
                  </a:lnTo>
                  <a:lnTo>
                    <a:pt x="1071" y="289"/>
                  </a:lnTo>
                  <a:lnTo>
                    <a:pt x="1071" y="287"/>
                  </a:lnTo>
                  <a:lnTo>
                    <a:pt x="1071" y="285"/>
                  </a:lnTo>
                  <a:lnTo>
                    <a:pt x="1069" y="285"/>
                  </a:lnTo>
                  <a:lnTo>
                    <a:pt x="1067" y="285"/>
                  </a:lnTo>
                  <a:lnTo>
                    <a:pt x="1065" y="283"/>
                  </a:lnTo>
                  <a:lnTo>
                    <a:pt x="1067" y="281"/>
                  </a:lnTo>
                  <a:lnTo>
                    <a:pt x="1067" y="279"/>
                  </a:lnTo>
                  <a:lnTo>
                    <a:pt x="1069" y="277"/>
                  </a:lnTo>
                  <a:lnTo>
                    <a:pt x="1069" y="275"/>
                  </a:lnTo>
                  <a:lnTo>
                    <a:pt x="1069" y="273"/>
                  </a:lnTo>
                  <a:lnTo>
                    <a:pt x="1069" y="271"/>
                  </a:lnTo>
                  <a:lnTo>
                    <a:pt x="1067" y="271"/>
                  </a:lnTo>
                  <a:lnTo>
                    <a:pt x="1067" y="269"/>
                  </a:lnTo>
                  <a:lnTo>
                    <a:pt x="1067" y="267"/>
                  </a:lnTo>
                  <a:lnTo>
                    <a:pt x="1067" y="265"/>
                  </a:lnTo>
                  <a:lnTo>
                    <a:pt x="1067" y="263"/>
                  </a:lnTo>
                  <a:lnTo>
                    <a:pt x="1067" y="261"/>
                  </a:lnTo>
                  <a:lnTo>
                    <a:pt x="1067" y="259"/>
                  </a:lnTo>
                  <a:lnTo>
                    <a:pt x="1067" y="257"/>
                  </a:lnTo>
                  <a:lnTo>
                    <a:pt x="1067" y="255"/>
                  </a:lnTo>
                  <a:lnTo>
                    <a:pt x="1069" y="255"/>
                  </a:lnTo>
                  <a:lnTo>
                    <a:pt x="1069" y="253"/>
                  </a:lnTo>
                  <a:lnTo>
                    <a:pt x="1069" y="251"/>
                  </a:lnTo>
                  <a:lnTo>
                    <a:pt x="1069" y="249"/>
                  </a:lnTo>
                  <a:lnTo>
                    <a:pt x="1069" y="247"/>
                  </a:lnTo>
                  <a:lnTo>
                    <a:pt x="1067" y="245"/>
                  </a:lnTo>
                  <a:lnTo>
                    <a:pt x="1067" y="243"/>
                  </a:lnTo>
                  <a:lnTo>
                    <a:pt x="1069" y="241"/>
                  </a:lnTo>
                  <a:lnTo>
                    <a:pt x="1071" y="241"/>
                  </a:lnTo>
                  <a:lnTo>
                    <a:pt x="1074" y="239"/>
                  </a:lnTo>
                  <a:lnTo>
                    <a:pt x="1074" y="237"/>
                  </a:lnTo>
                  <a:lnTo>
                    <a:pt x="1076" y="235"/>
                  </a:lnTo>
                  <a:lnTo>
                    <a:pt x="1078" y="233"/>
                  </a:lnTo>
                  <a:lnTo>
                    <a:pt x="1078" y="231"/>
                  </a:lnTo>
                  <a:lnTo>
                    <a:pt x="1078" y="229"/>
                  </a:lnTo>
                  <a:lnTo>
                    <a:pt x="1080" y="229"/>
                  </a:lnTo>
                  <a:lnTo>
                    <a:pt x="1082" y="227"/>
                  </a:lnTo>
                  <a:lnTo>
                    <a:pt x="1084" y="225"/>
                  </a:lnTo>
                  <a:lnTo>
                    <a:pt x="1084" y="223"/>
                  </a:lnTo>
                  <a:lnTo>
                    <a:pt x="1082" y="223"/>
                  </a:lnTo>
                  <a:lnTo>
                    <a:pt x="1082" y="221"/>
                  </a:lnTo>
                  <a:lnTo>
                    <a:pt x="1082" y="219"/>
                  </a:lnTo>
                  <a:lnTo>
                    <a:pt x="1082" y="217"/>
                  </a:lnTo>
                  <a:lnTo>
                    <a:pt x="1084" y="215"/>
                  </a:lnTo>
                  <a:lnTo>
                    <a:pt x="1084" y="213"/>
                  </a:lnTo>
                  <a:lnTo>
                    <a:pt x="1086" y="215"/>
                  </a:lnTo>
                  <a:lnTo>
                    <a:pt x="1089" y="215"/>
                  </a:lnTo>
                  <a:lnTo>
                    <a:pt x="1091" y="217"/>
                  </a:lnTo>
                  <a:lnTo>
                    <a:pt x="1093" y="215"/>
                  </a:lnTo>
                  <a:lnTo>
                    <a:pt x="1095" y="215"/>
                  </a:lnTo>
                  <a:lnTo>
                    <a:pt x="1097" y="213"/>
                  </a:lnTo>
                  <a:lnTo>
                    <a:pt x="1099" y="213"/>
                  </a:lnTo>
                  <a:lnTo>
                    <a:pt x="1101" y="211"/>
                  </a:lnTo>
                  <a:lnTo>
                    <a:pt x="1104" y="211"/>
                  </a:lnTo>
                  <a:lnTo>
                    <a:pt x="1106" y="211"/>
                  </a:lnTo>
                  <a:lnTo>
                    <a:pt x="1108" y="209"/>
                  </a:lnTo>
                  <a:lnTo>
                    <a:pt x="1110" y="207"/>
                  </a:lnTo>
                  <a:lnTo>
                    <a:pt x="1112" y="209"/>
                  </a:lnTo>
                  <a:lnTo>
                    <a:pt x="1114" y="209"/>
                  </a:lnTo>
                  <a:lnTo>
                    <a:pt x="1117" y="209"/>
                  </a:lnTo>
                  <a:lnTo>
                    <a:pt x="1119" y="211"/>
                  </a:lnTo>
                  <a:lnTo>
                    <a:pt x="1119" y="209"/>
                  </a:lnTo>
                  <a:lnTo>
                    <a:pt x="1121" y="207"/>
                  </a:lnTo>
                  <a:lnTo>
                    <a:pt x="1121" y="205"/>
                  </a:lnTo>
                  <a:lnTo>
                    <a:pt x="1123" y="205"/>
                  </a:lnTo>
                  <a:lnTo>
                    <a:pt x="1125" y="203"/>
                  </a:lnTo>
                  <a:lnTo>
                    <a:pt x="1125" y="205"/>
                  </a:lnTo>
                  <a:lnTo>
                    <a:pt x="1127" y="207"/>
                  </a:lnTo>
                  <a:lnTo>
                    <a:pt x="1127" y="209"/>
                  </a:lnTo>
                  <a:lnTo>
                    <a:pt x="1129" y="211"/>
                  </a:lnTo>
                  <a:lnTo>
                    <a:pt x="1132" y="213"/>
                  </a:lnTo>
                  <a:lnTo>
                    <a:pt x="1132" y="215"/>
                  </a:lnTo>
                  <a:lnTo>
                    <a:pt x="1129" y="217"/>
                  </a:lnTo>
                  <a:lnTo>
                    <a:pt x="1127" y="219"/>
                  </a:lnTo>
                  <a:lnTo>
                    <a:pt x="1127" y="221"/>
                  </a:lnTo>
                  <a:lnTo>
                    <a:pt x="1127" y="223"/>
                  </a:lnTo>
                  <a:lnTo>
                    <a:pt x="1127" y="225"/>
                  </a:lnTo>
                  <a:lnTo>
                    <a:pt x="1127" y="227"/>
                  </a:lnTo>
                  <a:lnTo>
                    <a:pt x="1129" y="229"/>
                  </a:lnTo>
                  <a:lnTo>
                    <a:pt x="1132" y="229"/>
                  </a:lnTo>
                  <a:lnTo>
                    <a:pt x="1134" y="227"/>
                  </a:lnTo>
                  <a:lnTo>
                    <a:pt x="1136" y="227"/>
                  </a:lnTo>
                  <a:lnTo>
                    <a:pt x="1136" y="229"/>
                  </a:lnTo>
                  <a:lnTo>
                    <a:pt x="1138" y="229"/>
                  </a:lnTo>
                  <a:lnTo>
                    <a:pt x="1140" y="229"/>
                  </a:lnTo>
                  <a:lnTo>
                    <a:pt x="1142" y="231"/>
                  </a:lnTo>
                  <a:lnTo>
                    <a:pt x="1142" y="233"/>
                  </a:lnTo>
                  <a:lnTo>
                    <a:pt x="1144" y="235"/>
                  </a:lnTo>
                  <a:lnTo>
                    <a:pt x="1142" y="237"/>
                  </a:lnTo>
                  <a:lnTo>
                    <a:pt x="1144" y="239"/>
                  </a:lnTo>
                  <a:lnTo>
                    <a:pt x="1147" y="239"/>
                  </a:lnTo>
                  <a:lnTo>
                    <a:pt x="1149" y="239"/>
                  </a:lnTo>
                  <a:lnTo>
                    <a:pt x="1151" y="239"/>
                  </a:lnTo>
                  <a:lnTo>
                    <a:pt x="1153" y="237"/>
                  </a:lnTo>
                  <a:lnTo>
                    <a:pt x="1155" y="239"/>
                  </a:lnTo>
                  <a:lnTo>
                    <a:pt x="1155" y="241"/>
                  </a:lnTo>
                  <a:lnTo>
                    <a:pt x="1157" y="241"/>
                  </a:lnTo>
                  <a:lnTo>
                    <a:pt x="1159" y="239"/>
                  </a:lnTo>
                  <a:lnTo>
                    <a:pt x="1159" y="237"/>
                  </a:lnTo>
                  <a:lnTo>
                    <a:pt x="1162" y="235"/>
                  </a:lnTo>
                  <a:lnTo>
                    <a:pt x="1164" y="235"/>
                  </a:lnTo>
                  <a:lnTo>
                    <a:pt x="1166" y="237"/>
                  </a:lnTo>
                  <a:lnTo>
                    <a:pt x="1168" y="237"/>
                  </a:lnTo>
                  <a:lnTo>
                    <a:pt x="1170" y="237"/>
                  </a:lnTo>
                  <a:lnTo>
                    <a:pt x="1172" y="239"/>
                  </a:lnTo>
                  <a:lnTo>
                    <a:pt x="1174" y="241"/>
                  </a:lnTo>
                  <a:lnTo>
                    <a:pt x="1177" y="239"/>
                  </a:lnTo>
                  <a:lnTo>
                    <a:pt x="1179" y="239"/>
                  </a:lnTo>
                  <a:lnTo>
                    <a:pt x="1181" y="237"/>
                  </a:lnTo>
                  <a:lnTo>
                    <a:pt x="1183" y="239"/>
                  </a:lnTo>
                  <a:lnTo>
                    <a:pt x="1185" y="241"/>
                  </a:lnTo>
                  <a:lnTo>
                    <a:pt x="1187" y="243"/>
                  </a:lnTo>
                  <a:lnTo>
                    <a:pt x="1192" y="245"/>
                  </a:lnTo>
                  <a:lnTo>
                    <a:pt x="1192" y="243"/>
                  </a:lnTo>
                  <a:lnTo>
                    <a:pt x="1194" y="243"/>
                  </a:lnTo>
                  <a:lnTo>
                    <a:pt x="1194" y="241"/>
                  </a:lnTo>
                  <a:lnTo>
                    <a:pt x="1196" y="241"/>
                  </a:lnTo>
                  <a:lnTo>
                    <a:pt x="1198" y="241"/>
                  </a:lnTo>
                  <a:lnTo>
                    <a:pt x="1198" y="239"/>
                  </a:lnTo>
                  <a:lnTo>
                    <a:pt x="1198" y="237"/>
                  </a:lnTo>
                  <a:lnTo>
                    <a:pt x="1198" y="235"/>
                  </a:lnTo>
                  <a:lnTo>
                    <a:pt x="1198" y="233"/>
                  </a:lnTo>
                  <a:lnTo>
                    <a:pt x="1198" y="231"/>
                  </a:lnTo>
                  <a:lnTo>
                    <a:pt x="1198" y="229"/>
                  </a:lnTo>
                  <a:lnTo>
                    <a:pt x="1200" y="227"/>
                  </a:lnTo>
                  <a:lnTo>
                    <a:pt x="1200" y="225"/>
                  </a:lnTo>
                  <a:lnTo>
                    <a:pt x="1200" y="223"/>
                  </a:lnTo>
                  <a:lnTo>
                    <a:pt x="1202" y="221"/>
                  </a:lnTo>
                  <a:lnTo>
                    <a:pt x="1200" y="221"/>
                  </a:lnTo>
                  <a:lnTo>
                    <a:pt x="1202" y="219"/>
                  </a:lnTo>
                  <a:lnTo>
                    <a:pt x="1202" y="217"/>
                  </a:lnTo>
                  <a:lnTo>
                    <a:pt x="1200" y="215"/>
                  </a:lnTo>
                  <a:lnTo>
                    <a:pt x="1202" y="213"/>
                  </a:lnTo>
                  <a:lnTo>
                    <a:pt x="1202" y="211"/>
                  </a:lnTo>
                  <a:lnTo>
                    <a:pt x="1200" y="209"/>
                  </a:lnTo>
                  <a:lnTo>
                    <a:pt x="1198" y="207"/>
                  </a:lnTo>
                  <a:lnTo>
                    <a:pt x="1196" y="205"/>
                  </a:lnTo>
                  <a:lnTo>
                    <a:pt x="1194" y="203"/>
                  </a:lnTo>
                  <a:lnTo>
                    <a:pt x="1192" y="201"/>
                  </a:lnTo>
                  <a:lnTo>
                    <a:pt x="1190" y="199"/>
                  </a:lnTo>
                  <a:lnTo>
                    <a:pt x="1187" y="201"/>
                  </a:lnTo>
                  <a:lnTo>
                    <a:pt x="1185" y="201"/>
                  </a:lnTo>
                  <a:lnTo>
                    <a:pt x="1183" y="201"/>
                  </a:lnTo>
                  <a:lnTo>
                    <a:pt x="1181" y="201"/>
                  </a:lnTo>
                  <a:lnTo>
                    <a:pt x="1179" y="201"/>
                  </a:lnTo>
                  <a:lnTo>
                    <a:pt x="1179" y="203"/>
                  </a:lnTo>
                  <a:lnTo>
                    <a:pt x="1177" y="203"/>
                  </a:lnTo>
                  <a:lnTo>
                    <a:pt x="1174" y="201"/>
                  </a:lnTo>
                  <a:lnTo>
                    <a:pt x="1174" y="199"/>
                  </a:lnTo>
                  <a:lnTo>
                    <a:pt x="1174" y="197"/>
                  </a:lnTo>
                  <a:lnTo>
                    <a:pt x="1174" y="195"/>
                  </a:lnTo>
                  <a:lnTo>
                    <a:pt x="1172" y="195"/>
                  </a:lnTo>
                  <a:lnTo>
                    <a:pt x="1172" y="193"/>
                  </a:lnTo>
                  <a:lnTo>
                    <a:pt x="1172" y="191"/>
                  </a:lnTo>
                  <a:lnTo>
                    <a:pt x="1172" y="189"/>
                  </a:lnTo>
                  <a:lnTo>
                    <a:pt x="1172" y="187"/>
                  </a:lnTo>
                  <a:lnTo>
                    <a:pt x="1170" y="185"/>
                  </a:lnTo>
                  <a:lnTo>
                    <a:pt x="1168" y="183"/>
                  </a:lnTo>
                  <a:lnTo>
                    <a:pt x="1170" y="181"/>
                  </a:lnTo>
                  <a:lnTo>
                    <a:pt x="1172" y="179"/>
                  </a:lnTo>
                  <a:lnTo>
                    <a:pt x="1172" y="177"/>
                  </a:lnTo>
                  <a:lnTo>
                    <a:pt x="1174" y="177"/>
                  </a:lnTo>
                  <a:lnTo>
                    <a:pt x="1174" y="175"/>
                  </a:lnTo>
                  <a:lnTo>
                    <a:pt x="1177" y="173"/>
                  </a:lnTo>
                  <a:lnTo>
                    <a:pt x="1179" y="173"/>
                  </a:lnTo>
                  <a:lnTo>
                    <a:pt x="1179" y="171"/>
                  </a:lnTo>
                  <a:lnTo>
                    <a:pt x="1179" y="169"/>
                  </a:lnTo>
                  <a:lnTo>
                    <a:pt x="1179" y="168"/>
                  </a:lnTo>
                  <a:lnTo>
                    <a:pt x="1177" y="166"/>
                  </a:lnTo>
                  <a:lnTo>
                    <a:pt x="1177" y="164"/>
                  </a:lnTo>
                  <a:lnTo>
                    <a:pt x="1174" y="164"/>
                  </a:lnTo>
                  <a:lnTo>
                    <a:pt x="1174" y="162"/>
                  </a:lnTo>
                  <a:lnTo>
                    <a:pt x="1177" y="162"/>
                  </a:lnTo>
                  <a:lnTo>
                    <a:pt x="1177" y="160"/>
                  </a:lnTo>
                  <a:lnTo>
                    <a:pt x="1179" y="158"/>
                  </a:lnTo>
                  <a:lnTo>
                    <a:pt x="1181" y="158"/>
                  </a:lnTo>
                  <a:lnTo>
                    <a:pt x="1183" y="156"/>
                  </a:lnTo>
                  <a:lnTo>
                    <a:pt x="1185" y="154"/>
                  </a:lnTo>
                  <a:lnTo>
                    <a:pt x="1187" y="154"/>
                  </a:lnTo>
                  <a:lnTo>
                    <a:pt x="1187" y="152"/>
                  </a:lnTo>
                  <a:lnTo>
                    <a:pt x="1187" y="150"/>
                  </a:lnTo>
                  <a:lnTo>
                    <a:pt x="1187" y="148"/>
                  </a:lnTo>
                  <a:lnTo>
                    <a:pt x="1187" y="146"/>
                  </a:lnTo>
                  <a:lnTo>
                    <a:pt x="1185" y="146"/>
                  </a:lnTo>
                  <a:lnTo>
                    <a:pt x="1183" y="144"/>
                  </a:lnTo>
                  <a:lnTo>
                    <a:pt x="1183" y="142"/>
                  </a:lnTo>
                  <a:lnTo>
                    <a:pt x="1181" y="142"/>
                  </a:lnTo>
                  <a:lnTo>
                    <a:pt x="1181" y="140"/>
                  </a:lnTo>
                  <a:lnTo>
                    <a:pt x="1183" y="138"/>
                  </a:lnTo>
                  <a:lnTo>
                    <a:pt x="1183" y="136"/>
                  </a:lnTo>
                  <a:lnTo>
                    <a:pt x="1185" y="136"/>
                  </a:lnTo>
                  <a:lnTo>
                    <a:pt x="1187" y="136"/>
                  </a:lnTo>
                  <a:lnTo>
                    <a:pt x="1187" y="134"/>
                  </a:lnTo>
                  <a:lnTo>
                    <a:pt x="1190" y="132"/>
                  </a:lnTo>
                  <a:lnTo>
                    <a:pt x="1190" y="130"/>
                  </a:lnTo>
                  <a:lnTo>
                    <a:pt x="1192" y="128"/>
                  </a:lnTo>
                  <a:lnTo>
                    <a:pt x="1190" y="128"/>
                  </a:lnTo>
                  <a:lnTo>
                    <a:pt x="1192" y="126"/>
                  </a:lnTo>
                  <a:lnTo>
                    <a:pt x="1192" y="124"/>
                  </a:lnTo>
                  <a:lnTo>
                    <a:pt x="1192" y="122"/>
                  </a:lnTo>
                  <a:lnTo>
                    <a:pt x="1192" y="120"/>
                  </a:lnTo>
                  <a:lnTo>
                    <a:pt x="1194" y="120"/>
                  </a:lnTo>
                  <a:lnTo>
                    <a:pt x="1194" y="118"/>
                  </a:lnTo>
                  <a:lnTo>
                    <a:pt x="1194" y="116"/>
                  </a:lnTo>
                  <a:lnTo>
                    <a:pt x="1194" y="114"/>
                  </a:lnTo>
                  <a:lnTo>
                    <a:pt x="1194" y="112"/>
                  </a:lnTo>
                  <a:lnTo>
                    <a:pt x="1198" y="110"/>
                  </a:lnTo>
                  <a:lnTo>
                    <a:pt x="1198" y="112"/>
                  </a:lnTo>
                  <a:lnTo>
                    <a:pt x="1200" y="114"/>
                  </a:lnTo>
                  <a:lnTo>
                    <a:pt x="1202" y="114"/>
                  </a:lnTo>
                  <a:lnTo>
                    <a:pt x="1205" y="116"/>
                  </a:lnTo>
                  <a:lnTo>
                    <a:pt x="1207" y="116"/>
                  </a:lnTo>
                  <a:lnTo>
                    <a:pt x="1209" y="116"/>
                  </a:lnTo>
                  <a:lnTo>
                    <a:pt x="1211" y="116"/>
                  </a:lnTo>
                  <a:lnTo>
                    <a:pt x="1213" y="114"/>
                  </a:lnTo>
                  <a:lnTo>
                    <a:pt x="1215" y="114"/>
                  </a:lnTo>
                  <a:lnTo>
                    <a:pt x="1217" y="114"/>
                  </a:lnTo>
                  <a:lnTo>
                    <a:pt x="1220" y="114"/>
                  </a:lnTo>
                  <a:lnTo>
                    <a:pt x="1220" y="116"/>
                  </a:lnTo>
                  <a:lnTo>
                    <a:pt x="1220" y="118"/>
                  </a:lnTo>
                  <a:lnTo>
                    <a:pt x="1217" y="118"/>
                  </a:lnTo>
                  <a:lnTo>
                    <a:pt x="1220" y="118"/>
                  </a:lnTo>
                  <a:lnTo>
                    <a:pt x="1222" y="118"/>
                  </a:lnTo>
                  <a:lnTo>
                    <a:pt x="1224" y="118"/>
                  </a:lnTo>
                  <a:lnTo>
                    <a:pt x="1226" y="116"/>
                  </a:lnTo>
                  <a:lnTo>
                    <a:pt x="1226" y="114"/>
                  </a:lnTo>
                  <a:lnTo>
                    <a:pt x="1228" y="114"/>
                  </a:lnTo>
                  <a:lnTo>
                    <a:pt x="1230" y="114"/>
                  </a:lnTo>
                  <a:lnTo>
                    <a:pt x="1232" y="112"/>
                  </a:lnTo>
                  <a:lnTo>
                    <a:pt x="1232" y="110"/>
                  </a:lnTo>
                  <a:lnTo>
                    <a:pt x="1235" y="110"/>
                  </a:lnTo>
                  <a:lnTo>
                    <a:pt x="1237" y="110"/>
                  </a:lnTo>
                  <a:lnTo>
                    <a:pt x="1239" y="110"/>
                  </a:lnTo>
                  <a:lnTo>
                    <a:pt x="1239" y="108"/>
                  </a:lnTo>
                  <a:lnTo>
                    <a:pt x="1241" y="108"/>
                  </a:lnTo>
                  <a:lnTo>
                    <a:pt x="1243" y="108"/>
                  </a:lnTo>
                  <a:lnTo>
                    <a:pt x="1245" y="108"/>
                  </a:lnTo>
                  <a:lnTo>
                    <a:pt x="1248" y="106"/>
                  </a:lnTo>
                  <a:lnTo>
                    <a:pt x="1250" y="106"/>
                  </a:lnTo>
                  <a:lnTo>
                    <a:pt x="1252" y="106"/>
                  </a:lnTo>
                  <a:lnTo>
                    <a:pt x="1252" y="104"/>
                  </a:lnTo>
                  <a:lnTo>
                    <a:pt x="1254" y="102"/>
                  </a:lnTo>
                  <a:lnTo>
                    <a:pt x="1254" y="104"/>
                  </a:lnTo>
                  <a:lnTo>
                    <a:pt x="1256" y="104"/>
                  </a:lnTo>
                  <a:lnTo>
                    <a:pt x="1258" y="104"/>
                  </a:lnTo>
                  <a:lnTo>
                    <a:pt x="1260" y="106"/>
                  </a:lnTo>
                  <a:lnTo>
                    <a:pt x="1263" y="106"/>
                  </a:lnTo>
                  <a:lnTo>
                    <a:pt x="1263" y="108"/>
                  </a:lnTo>
                  <a:lnTo>
                    <a:pt x="1263" y="110"/>
                  </a:lnTo>
                  <a:lnTo>
                    <a:pt x="1263" y="112"/>
                  </a:lnTo>
                  <a:lnTo>
                    <a:pt x="1265" y="112"/>
                  </a:lnTo>
                  <a:lnTo>
                    <a:pt x="1265" y="114"/>
                  </a:lnTo>
                  <a:lnTo>
                    <a:pt x="1267" y="114"/>
                  </a:lnTo>
                  <a:lnTo>
                    <a:pt x="1269" y="114"/>
                  </a:lnTo>
                  <a:lnTo>
                    <a:pt x="1269" y="116"/>
                  </a:lnTo>
                  <a:lnTo>
                    <a:pt x="1271" y="118"/>
                  </a:lnTo>
                  <a:lnTo>
                    <a:pt x="1273" y="118"/>
                  </a:lnTo>
                  <a:lnTo>
                    <a:pt x="1275" y="118"/>
                  </a:lnTo>
                  <a:lnTo>
                    <a:pt x="1275" y="120"/>
                  </a:lnTo>
                  <a:lnTo>
                    <a:pt x="1278" y="120"/>
                  </a:lnTo>
                  <a:lnTo>
                    <a:pt x="1280" y="120"/>
                  </a:lnTo>
                  <a:lnTo>
                    <a:pt x="1282" y="120"/>
                  </a:lnTo>
                  <a:lnTo>
                    <a:pt x="1282" y="122"/>
                  </a:lnTo>
                  <a:lnTo>
                    <a:pt x="1284" y="124"/>
                  </a:lnTo>
                  <a:lnTo>
                    <a:pt x="1282" y="126"/>
                  </a:lnTo>
                  <a:lnTo>
                    <a:pt x="1280" y="128"/>
                  </a:lnTo>
                  <a:lnTo>
                    <a:pt x="1280" y="130"/>
                  </a:lnTo>
                  <a:lnTo>
                    <a:pt x="1278" y="132"/>
                  </a:lnTo>
                  <a:lnTo>
                    <a:pt x="1278" y="134"/>
                  </a:lnTo>
                  <a:lnTo>
                    <a:pt x="1275" y="134"/>
                  </a:lnTo>
                  <a:lnTo>
                    <a:pt x="1273" y="134"/>
                  </a:lnTo>
                  <a:lnTo>
                    <a:pt x="1273" y="136"/>
                  </a:lnTo>
                  <a:lnTo>
                    <a:pt x="1273" y="138"/>
                  </a:lnTo>
                  <a:lnTo>
                    <a:pt x="1275" y="138"/>
                  </a:lnTo>
                  <a:lnTo>
                    <a:pt x="1278" y="138"/>
                  </a:lnTo>
                  <a:lnTo>
                    <a:pt x="1280" y="138"/>
                  </a:lnTo>
                  <a:lnTo>
                    <a:pt x="1282" y="140"/>
                  </a:lnTo>
                  <a:lnTo>
                    <a:pt x="1284" y="140"/>
                  </a:lnTo>
                  <a:lnTo>
                    <a:pt x="1284" y="138"/>
                  </a:lnTo>
                  <a:lnTo>
                    <a:pt x="1286" y="138"/>
                  </a:lnTo>
                  <a:lnTo>
                    <a:pt x="1288" y="138"/>
                  </a:lnTo>
                  <a:lnTo>
                    <a:pt x="1290" y="136"/>
                  </a:lnTo>
                  <a:lnTo>
                    <a:pt x="1290" y="134"/>
                  </a:lnTo>
                  <a:lnTo>
                    <a:pt x="1293" y="136"/>
                  </a:lnTo>
                  <a:lnTo>
                    <a:pt x="1295" y="136"/>
                  </a:lnTo>
                  <a:lnTo>
                    <a:pt x="1295" y="138"/>
                  </a:lnTo>
                  <a:lnTo>
                    <a:pt x="1297" y="140"/>
                  </a:lnTo>
                  <a:lnTo>
                    <a:pt x="1299" y="142"/>
                  </a:lnTo>
                  <a:lnTo>
                    <a:pt x="1301" y="144"/>
                  </a:lnTo>
                  <a:lnTo>
                    <a:pt x="1303" y="144"/>
                  </a:lnTo>
                  <a:lnTo>
                    <a:pt x="1305" y="142"/>
                  </a:lnTo>
                  <a:lnTo>
                    <a:pt x="1305" y="140"/>
                  </a:lnTo>
                  <a:lnTo>
                    <a:pt x="1308" y="140"/>
                  </a:lnTo>
                  <a:lnTo>
                    <a:pt x="1310" y="142"/>
                  </a:lnTo>
                  <a:lnTo>
                    <a:pt x="1312" y="144"/>
                  </a:lnTo>
                  <a:lnTo>
                    <a:pt x="1314" y="144"/>
                  </a:lnTo>
                  <a:lnTo>
                    <a:pt x="1316" y="144"/>
                  </a:lnTo>
                  <a:lnTo>
                    <a:pt x="1316" y="146"/>
                  </a:lnTo>
                  <a:lnTo>
                    <a:pt x="1318" y="148"/>
                  </a:lnTo>
                  <a:lnTo>
                    <a:pt x="1321" y="148"/>
                  </a:lnTo>
                  <a:lnTo>
                    <a:pt x="1323" y="148"/>
                  </a:lnTo>
                  <a:lnTo>
                    <a:pt x="1325" y="146"/>
                  </a:lnTo>
                  <a:lnTo>
                    <a:pt x="1327" y="146"/>
                  </a:lnTo>
                  <a:lnTo>
                    <a:pt x="1329" y="144"/>
                  </a:lnTo>
                  <a:lnTo>
                    <a:pt x="1331" y="144"/>
                  </a:lnTo>
                  <a:lnTo>
                    <a:pt x="1333" y="142"/>
                  </a:lnTo>
                  <a:lnTo>
                    <a:pt x="1333" y="144"/>
                  </a:lnTo>
                  <a:lnTo>
                    <a:pt x="1336" y="142"/>
                  </a:lnTo>
                  <a:lnTo>
                    <a:pt x="1338" y="142"/>
                  </a:lnTo>
                  <a:lnTo>
                    <a:pt x="1340" y="142"/>
                  </a:lnTo>
                  <a:lnTo>
                    <a:pt x="1342" y="142"/>
                  </a:lnTo>
                  <a:lnTo>
                    <a:pt x="1344" y="142"/>
                  </a:lnTo>
                  <a:lnTo>
                    <a:pt x="1346" y="144"/>
                  </a:lnTo>
                  <a:lnTo>
                    <a:pt x="1348" y="144"/>
                  </a:lnTo>
                  <a:lnTo>
                    <a:pt x="1351" y="144"/>
                  </a:lnTo>
                  <a:lnTo>
                    <a:pt x="1353" y="146"/>
                  </a:lnTo>
                  <a:lnTo>
                    <a:pt x="1355" y="146"/>
                  </a:lnTo>
                  <a:lnTo>
                    <a:pt x="1357" y="146"/>
                  </a:lnTo>
                  <a:lnTo>
                    <a:pt x="1359" y="144"/>
                  </a:lnTo>
                  <a:lnTo>
                    <a:pt x="1361" y="144"/>
                  </a:lnTo>
                  <a:lnTo>
                    <a:pt x="1363" y="146"/>
                  </a:lnTo>
                  <a:lnTo>
                    <a:pt x="1363" y="144"/>
                  </a:lnTo>
                  <a:lnTo>
                    <a:pt x="1366" y="142"/>
                  </a:lnTo>
                  <a:lnTo>
                    <a:pt x="1366" y="140"/>
                  </a:lnTo>
                  <a:lnTo>
                    <a:pt x="1366" y="138"/>
                  </a:lnTo>
                  <a:lnTo>
                    <a:pt x="1368" y="136"/>
                  </a:lnTo>
                  <a:lnTo>
                    <a:pt x="1368" y="134"/>
                  </a:lnTo>
                  <a:lnTo>
                    <a:pt x="1370" y="132"/>
                  </a:lnTo>
                  <a:lnTo>
                    <a:pt x="1370" y="130"/>
                  </a:lnTo>
                  <a:lnTo>
                    <a:pt x="1370" y="128"/>
                  </a:lnTo>
                  <a:lnTo>
                    <a:pt x="1372" y="128"/>
                  </a:lnTo>
                  <a:lnTo>
                    <a:pt x="1374" y="128"/>
                  </a:lnTo>
                  <a:lnTo>
                    <a:pt x="1376" y="126"/>
                  </a:lnTo>
                  <a:lnTo>
                    <a:pt x="1376" y="124"/>
                  </a:lnTo>
                  <a:lnTo>
                    <a:pt x="1379" y="124"/>
                  </a:lnTo>
                  <a:lnTo>
                    <a:pt x="1381" y="122"/>
                  </a:lnTo>
                  <a:lnTo>
                    <a:pt x="1381" y="120"/>
                  </a:lnTo>
                  <a:lnTo>
                    <a:pt x="1381" y="118"/>
                  </a:lnTo>
                  <a:lnTo>
                    <a:pt x="1381" y="116"/>
                  </a:lnTo>
                  <a:lnTo>
                    <a:pt x="1379" y="116"/>
                  </a:lnTo>
                  <a:lnTo>
                    <a:pt x="1379" y="114"/>
                  </a:lnTo>
                  <a:lnTo>
                    <a:pt x="1379" y="112"/>
                  </a:lnTo>
                  <a:lnTo>
                    <a:pt x="1379" y="110"/>
                  </a:lnTo>
                  <a:lnTo>
                    <a:pt x="1379" y="108"/>
                  </a:lnTo>
                  <a:lnTo>
                    <a:pt x="1381" y="106"/>
                  </a:lnTo>
                  <a:lnTo>
                    <a:pt x="1381" y="104"/>
                  </a:lnTo>
                  <a:lnTo>
                    <a:pt x="1381" y="102"/>
                  </a:lnTo>
                  <a:lnTo>
                    <a:pt x="1383" y="100"/>
                  </a:lnTo>
                  <a:lnTo>
                    <a:pt x="1383" y="98"/>
                  </a:lnTo>
                  <a:lnTo>
                    <a:pt x="1385" y="96"/>
                  </a:lnTo>
                  <a:lnTo>
                    <a:pt x="1387" y="94"/>
                  </a:lnTo>
                  <a:lnTo>
                    <a:pt x="1385" y="92"/>
                  </a:lnTo>
                  <a:lnTo>
                    <a:pt x="1385" y="90"/>
                  </a:lnTo>
                  <a:lnTo>
                    <a:pt x="1385" y="88"/>
                  </a:lnTo>
                  <a:lnTo>
                    <a:pt x="1385" y="86"/>
                  </a:lnTo>
                  <a:lnTo>
                    <a:pt x="1385" y="84"/>
                  </a:lnTo>
                  <a:lnTo>
                    <a:pt x="1387" y="82"/>
                  </a:lnTo>
                  <a:lnTo>
                    <a:pt x="1389" y="82"/>
                  </a:lnTo>
                  <a:lnTo>
                    <a:pt x="1389" y="80"/>
                  </a:lnTo>
                  <a:lnTo>
                    <a:pt x="1389" y="78"/>
                  </a:lnTo>
                  <a:lnTo>
                    <a:pt x="1389" y="76"/>
                  </a:lnTo>
                  <a:lnTo>
                    <a:pt x="1391" y="76"/>
                  </a:lnTo>
                  <a:lnTo>
                    <a:pt x="1394" y="78"/>
                  </a:lnTo>
                  <a:lnTo>
                    <a:pt x="1396" y="78"/>
                  </a:lnTo>
                  <a:lnTo>
                    <a:pt x="1398" y="78"/>
                  </a:lnTo>
                  <a:lnTo>
                    <a:pt x="1400" y="76"/>
                  </a:lnTo>
                  <a:lnTo>
                    <a:pt x="1402" y="74"/>
                  </a:lnTo>
                  <a:lnTo>
                    <a:pt x="1404" y="74"/>
                  </a:lnTo>
                  <a:lnTo>
                    <a:pt x="1404" y="72"/>
                  </a:lnTo>
                  <a:lnTo>
                    <a:pt x="1406" y="70"/>
                  </a:lnTo>
                  <a:lnTo>
                    <a:pt x="1404" y="70"/>
                  </a:lnTo>
                  <a:lnTo>
                    <a:pt x="1404" y="68"/>
                  </a:lnTo>
                  <a:lnTo>
                    <a:pt x="1404" y="66"/>
                  </a:lnTo>
                  <a:lnTo>
                    <a:pt x="1404" y="64"/>
                  </a:lnTo>
                  <a:lnTo>
                    <a:pt x="1404" y="62"/>
                  </a:lnTo>
                  <a:lnTo>
                    <a:pt x="1406" y="62"/>
                  </a:lnTo>
                  <a:lnTo>
                    <a:pt x="1409" y="64"/>
                  </a:lnTo>
                  <a:lnTo>
                    <a:pt x="1411" y="62"/>
                  </a:lnTo>
                  <a:lnTo>
                    <a:pt x="1411" y="60"/>
                  </a:lnTo>
                  <a:lnTo>
                    <a:pt x="1413" y="60"/>
                  </a:lnTo>
                  <a:lnTo>
                    <a:pt x="1415" y="60"/>
                  </a:lnTo>
                  <a:lnTo>
                    <a:pt x="1417" y="60"/>
                  </a:lnTo>
                  <a:lnTo>
                    <a:pt x="1417" y="62"/>
                  </a:lnTo>
                  <a:lnTo>
                    <a:pt x="1419" y="62"/>
                  </a:lnTo>
                  <a:lnTo>
                    <a:pt x="1421" y="60"/>
                  </a:lnTo>
                  <a:lnTo>
                    <a:pt x="1424" y="60"/>
                  </a:lnTo>
                  <a:lnTo>
                    <a:pt x="1426" y="60"/>
                  </a:lnTo>
                  <a:lnTo>
                    <a:pt x="1428" y="60"/>
                  </a:lnTo>
                  <a:lnTo>
                    <a:pt x="1430" y="58"/>
                  </a:lnTo>
                  <a:lnTo>
                    <a:pt x="1432" y="58"/>
                  </a:lnTo>
                  <a:lnTo>
                    <a:pt x="1434" y="56"/>
                  </a:lnTo>
                  <a:lnTo>
                    <a:pt x="1436" y="56"/>
                  </a:lnTo>
                  <a:lnTo>
                    <a:pt x="1439" y="54"/>
                  </a:lnTo>
                  <a:lnTo>
                    <a:pt x="1441" y="54"/>
                  </a:lnTo>
                  <a:lnTo>
                    <a:pt x="1443" y="52"/>
                  </a:lnTo>
                  <a:lnTo>
                    <a:pt x="1445" y="52"/>
                  </a:lnTo>
                  <a:lnTo>
                    <a:pt x="1445" y="54"/>
                  </a:lnTo>
                  <a:lnTo>
                    <a:pt x="1447" y="54"/>
                  </a:lnTo>
                  <a:lnTo>
                    <a:pt x="1449" y="52"/>
                  </a:lnTo>
                  <a:lnTo>
                    <a:pt x="1449" y="50"/>
                  </a:lnTo>
                  <a:lnTo>
                    <a:pt x="1452" y="50"/>
                  </a:lnTo>
                  <a:lnTo>
                    <a:pt x="1454" y="50"/>
                  </a:lnTo>
                  <a:lnTo>
                    <a:pt x="1456" y="50"/>
                  </a:lnTo>
                  <a:lnTo>
                    <a:pt x="1456" y="52"/>
                  </a:lnTo>
                  <a:lnTo>
                    <a:pt x="1458" y="52"/>
                  </a:lnTo>
                  <a:lnTo>
                    <a:pt x="1460" y="50"/>
                  </a:lnTo>
                  <a:lnTo>
                    <a:pt x="1462" y="50"/>
                  </a:lnTo>
                  <a:lnTo>
                    <a:pt x="1464" y="50"/>
                  </a:lnTo>
                  <a:lnTo>
                    <a:pt x="1467" y="52"/>
                  </a:lnTo>
                  <a:lnTo>
                    <a:pt x="1467" y="54"/>
                  </a:lnTo>
                  <a:lnTo>
                    <a:pt x="1469" y="54"/>
                  </a:lnTo>
                  <a:lnTo>
                    <a:pt x="1469" y="56"/>
                  </a:lnTo>
                  <a:lnTo>
                    <a:pt x="1471" y="58"/>
                  </a:lnTo>
                  <a:lnTo>
                    <a:pt x="1473" y="58"/>
                  </a:lnTo>
                  <a:lnTo>
                    <a:pt x="1475" y="60"/>
                  </a:lnTo>
                  <a:lnTo>
                    <a:pt x="1477" y="60"/>
                  </a:lnTo>
                  <a:lnTo>
                    <a:pt x="1479" y="60"/>
                  </a:lnTo>
                  <a:lnTo>
                    <a:pt x="1482" y="60"/>
                  </a:lnTo>
                  <a:lnTo>
                    <a:pt x="1482" y="58"/>
                  </a:lnTo>
                  <a:lnTo>
                    <a:pt x="1484" y="58"/>
                  </a:lnTo>
                  <a:lnTo>
                    <a:pt x="1486" y="58"/>
                  </a:lnTo>
                  <a:lnTo>
                    <a:pt x="1486" y="56"/>
                  </a:lnTo>
                  <a:lnTo>
                    <a:pt x="1488" y="56"/>
                  </a:lnTo>
                  <a:lnTo>
                    <a:pt x="1490" y="54"/>
                  </a:lnTo>
                  <a:lnTo>
                    <a:pt x="1490" y="52"/>
                  </a:lnTo>
                  <a:lnTo>
                    <a:pt x="1490" y="50"/>
                  </a:lnTo>
                  <a:lnTo>
                    <a:pt x="1492" y="50"/>
                  </a:lnTo>
                  <a:lnTo>
                    <a:pt x="1492" y="48"/>
                  </a:lnTo>
                  <a:lnTo>
                    <a:pt x="1494" y="48"/>
                  </a:lnTo>
                  <a:lnTo>
                    <a:pt x="1497" y="48"/>
                  </a:lnTo>
                  <a:lnTo>
                    <a:pt x="1497" y="46"/>
                  </a:lnTo>
                  <a:lnTo>
                    <a:pt x="1497" y="44"/>
                  </a:lnTo>
                  <a:lnTo>
                    <a:pt x="1499" y="42"/>
                  </a:lnTo>
                  <a:lnTo>
                    <a:pt x="1501" y="40"/>
                  </a:lnTo>
                  <a:lnTo>
                    <a:pt x="1503" y="40"/>
                  </a:lnTo>
                  <a:lnTo>
                    <a:pt x="1505" y="42"/>
                  </a:lnTo>
                  <a:lnTo>
                    <a:pt x="1507" y="40"/>
                  </a:lnTo>
                  <a:lnTo>
                    <a:pt x="1507" y="42"/>
                  </a:lnTo>
                  <a:lnTo>
                    <a:pt x="1510" y="42"/>
                  </a:lnTo>
                  <a:lnTo>
                    <a:pt x="1512" y="44"/>
                  </a:lnTo>
                  <a:lnTo>
                    <a:pt x="1512" y="46"/>
                  </a:lnTo>
                  <a:lnTo>
                    <a:pt x="1514" y="46"/>
                  </a:lnTo>
                  <a:lnTo>
                    <a:pt x="1516" y="48"/>
                  </a:lnTo>
                  <a:lnTo>
                    <a:pt x="1518" y="52"/>
                  </a:lnTo>
                  <a:lnTo>
                    <a:pt x="1520" y="50"/>
                  </a:lnTo>
                  <a:lnTo>
                    <a:pt x="1522" y="48"/>
                  </a:lnTo>
                  <a:lnTo>
                    <a:pt x="1525" y="48"/>
                  </a:lnTo>
                  <a:lnTo>
                    <a:pt x="1527" y="48"/>
                  </a:lnTo>
                  <a:lnTo>
                    <a:pt x="1529" y="46"/>
                  </a:lnTo>
                  <a:lnTo>
                    <a:pt x="1531" y="46"/>
                  </a:lnTo>
                  <a:lnTo>
                    <a:pt x="1531" y="44"/>
                  </a:lnTo>
                  <a:lnTo>
                    <a:pt x="1533" y="42"/>
                  </a:lnTo>
                  <a:lnTo>
                    <a:pt x="1535" y="42"/>
                  </a:lnTo>
                  <a:lnTo>
                    <a:pt x="1537" y="42"/>
                  </a:lnTo>
                  <a:lnTo>
                    <a:pt x="1540" y="40"/>
                  </a:lnTo>
                  <a:lnTo>
                    <a:pt x="1542" y="38"/>
                  </a:lnTo>
                  <a:lnTo>
                    <a:pt x="1544" y="38"/>
                  </a:lnTo>
                  <a:lnTo>
                    <a:pt x="1546" y="40"/>
                  </a:lnTo>
                  <a:lnTo>
                    <a:pt x="1548" y="42"/>
                  </a:lnTo>
                  <a:lnTo>
                    <a:pt x="1550" y="44"/>
                  </a:lnTo>
                  <a:lnTo>
                    <a:pt x="1552" y="44"/>
                  </a:lnTo>
                  <a:lnTo>
                    <a:pt x="1555" y="46"/>
                  </a:lnTo>
                  <a:lnTo>
                    <a:pt x="1557" y="46"/>
                  </a:lnTo>
                  <a:lnTo>
                    <a:pt x="1559" y="46"/>
                  </a:lnTo>
                  <a:lnTo>
                    <a:pt x="1561" y="46"/>
                  </a:lnTo>
                  <a:lnTo>
                    <a:pt x="1563" y="46"/>
                  </a:lnTo>
                  <a:lnTo>
                    <a:pt x="1565" y="46"/>
                  </a:lnTo>
                  <a:lnTo>
                    <a:pt x="1568" y="46"/>
                  </a:lnTo>
                  <a:lnTo>
                    <a:pt x="1570" y="46"/>
                  </a:lnTo>
                  <a:lnTo>
                    <a:pt x="1572" y="46"/>
                  </a:lnTo>
                  <a:lnTo>
                    <a:pt x="1572" y="48"/>
                  </a:lnTo>
                  <a:lnTo>
                    <a:pt x="1572" y="50"/>
                  </a:lnTo>
                  <a:lnTo>
                    <a:pt x="1574" y="50"/>
                  </a:lnTo>
                  <a:lnTo>
                    <a:pt x="1574" y="52"/>
                  </a:lnTo>
                  <a:lnTo>
                    <a:pt x="1576" y="54"/>
                  </a:lnTo>
                  <a:lnTo>
                    <a:pt x="1578" y="54"/>
                  </a:lnTo>
                  <a:lnTo>
                    <a:pt x="1580" y="56"/>
                  </a:lnTo>
                  <a:lnTo>
                    <a:pt x="1583" y="54"/>
                  </a:lnTo>
                  <a:lnTo>
                    <a:pt x="1585" y="54"/>
                  </a:lnTo>
                  <a:lnTo>
                    <a:pt x="1587" y="54"/>
                  </a:lnTo>
                  <a:lnTo>
                    <a:pt x="1587" y="52"/>
                  </a:lnTo>
                  <a:lnTo>
                    <a:pt x="1589" y="50"/>
                  </a:lnTo>
                  <a:lnTo>
                    <a:pt x="1589" y="48"/>
                  </a:lnTo>
                  <a:lnTo>
                    <a:pt x="1591" y="48"/>
                  </a:lnTo>
                  <a:lnTo>
                    <a:pt x="1591" y="46"/>
                  </a:lnTo>
                  <a:lnTo>
                    <a:pt x="1593" y="46"/>
                  </a:lnTo>
                  <a:lnTo>
                    <a:pt x="1595" y="46"/>
                  </a:lnTo>
                  <a:lnTo>
                    <a:pt x="1598" y="46"/>
                  </a:lnTo>
                  <a:lnTo>
                    <a:pt x="1600" y="46"/>
                  </a:lnTo>
                  <a:lnTo>
                    <a:pt x="1602" y="46"/>
                  </a:lnTo>
                  <a:lnTo>
                    <a:pt x="1604" y="46"/>
                  </a:lnTo>
                  <a:lnTo>
                    <a:pt x="1606" y="44"/>
                  </a:lnTo>
                  <a:lnTo>
                    <a:pt x="1608" y="44"/>
                  </a:lnTo>
                  <a:lnTo>
                    <a:pt x="1610" y="42"/>
                  </a:lnTo>
                  <a:lnTo>
                    <a:pt x="1613" y="42"/>
                  </a:lnTo>
                  <a:lnTo>
                    <a:pt x="1613" y="40"/>
                  </a:lnTo>
                  <a:lnTo>
                    <a:pt x="1615" y="40"/>
                  </a:lnTo>
                  <a:lnTo>
                    <a:pt x="1615" y="38"/>
                  </a:lnTo>
                  <a:lnTo>
                    <a:pt x="1617" y="36"/>
                  </a:lnTo>
                  <a:lnTo>
                    <a:pt x="1619" y="36"/>
                  </a:lnTo>
                  <a:lnTo>
                    <a:pt x="1621" y="36"/>
                  </a:lnTo>
                  <a:lnTo>
                    <a:pt x="1621" y="34"/>
                  </a:lnTo>
                  <a:lnTo>
                    <a:pt x="1623" y="34"/>
                  </a:lnTo>
                  <a:lnTo>
                    <a:pt x="1625" y="34"/>
                  </a:lnTo>
                  <a:lnTo>
                    <a:pt x="1625" y="32"/>
                  </a:lnTo>
                  <a:lnTo>
                    <a:pt x="1628" y="32"/>
                  </a:lnTo>
                  <a:lnTo>
                    <a:pt x="1630" y="30"/>
                  </a:lnTo>
                  <a:lnTo>
                    <a:pt x="1632" y="30"/>
                  </a:lnTo>
                  <a:lnTo>
                    <a:pt x="1632" y="28"/>
                  </a:lnTo>
                  <a:lnTo>
                    <a:pt x="1634" y="26"/>
                  </a:lnTo>
                  <a:lnTo>
                    <a:pt x="1636" y="26"/>
                  </a:lnTo>
                  <a:lnTo>
                    <a:pt x="1638" y="26"/>
                  </a:lnTo>
                  <a:lnTo>
                    <a:pt x="1641" y="26"/>
                  </a:lnTo>
                  <a:lnTo>
                    <a:pt x="1643" y="26"/>
                  </a:lnTo>
                  <a:lnTo>
                    <a:pt x="1643" y="24"/>
                  </a:lnTo>
                  <a:lnTo>
                    <a:pt x="1645" y="22"/>
                  </a:lnTo>
                  <a:lnTo>
                    <a:pt x="1645" y="24"/>
                  </a:lnTo>
                  <a:lnTo>
                    <a:pt x="1647" y="24"/>
                  </a:lnTo>
                  <a:lnTo>
                    <a:pt x="1649" y="22"/>
                  </a:lnTo>
                  <a:lnTo>
                    <a:pt x="1649" y="20"/>
                  </a:lnTo>
                  <a:lnTo>
                    <a:pt x="1651" y="20"/>
                  </a:lnTo>
                  <a:lnTo>
                    <a:pt x="1653" y="20"/>
                  </a:lnTo>
                  <a:lnTo>
                    <a:pt x="1656" y="20"/>
                  </a:lnTo>
                  <a:lnTo>
                    <a:pt x="1658" y="20"/>
                  </a:lnTo>
                  <a:lnTo>
                    <a:pt x="1660" y="20"/>
                  </a:lnTo>
                  <a:lnTo>
                    <a:pt x="1662" y="20"/>
                  </a:lnTo>
                  <a:lnTo>
                    <a:pt x="1664" y="20"/>
                  </a:lnTo>
                  <a:lnTo>
                    <a:pt x="1666" y="18"/>
                  </a:lnTo>
                  <a:lnTo>
                    <a:pt x="1668" y="16"/>
                  </a:lnTo>
                  <a:lnTo>
                    <a:pt x="1668" y="14"/>
                  </a:lnTo>
                  <a:lnTo>
                    <a:pt x="1671" y="14"/>
                  </a:lnTo>
                  <a:lnTo>
                    <a:pt x="1673" y="14"/>
                  </a:lnTo>
                  <a:lnTo>
                    <a:pt x="1675" y="14"/>
                  </a:lnTo>
                  <a:lnTo>
                    <a:pt x="1677" y="14"/>
                  </a:lnTo>
                  <a:lnTo>
                    <a:pt x="1679" y="14"/>
                  </a:lnTo>
                  <a:lnTo>
                    <a:pt x="1681" y="14"/>
                  </a:lnTo>
                  <a:lnTo>
                    <a:pt x="1681" y="12"/>
                  </a:lnTo>
                  <a:lnTo>
                    <a:pt x="1683" y="10"/>
                  </a:lnTo>
                  <a:lnTo>
                    <a:pt x="1683" y="8"/>
                  </a:lnTo>
                  <a:lnTo>
                    <a:pt x="1686" y="8"/>
                  </a:lnTo>
                  <a:lnTo>
                    <a:pt x="1686" y="6"/>
                  </a:lnTo>
                  <a:lnTo>
                    <a:pt x="1688" y="6"/>
                  </a:lnTo>
                  <a:lnTo>
                    <a:pt x="1690" y="8"/>
                  </a:lnTo>
                  <a:lnTo>
                    <a:pt x="1692" y="8"/>
                  </a:lnTo>
                  <a:lnTo>
                    <a:pt x="1694" y="8"/>
                  </a:lnTo>
                  <a:lnTo>
                    <a:pt x="1696" y="6"/>
                  </a:lnTo>
                  <a:lnTo>
                    <a:pt x="1699" y="6"/>
                  </a:lnTo>
                  <a:lnTo>
                    <a:pt x="1701" y="6"/>
                  </a:lnTo>
                  <a:lnTo>
                    <a:pt x="1703" y="6"/>
                  </a:lnTo>
                  <a:lnTo>
                    <a:pt x="1705" y="4"/>
                  </a:lnTo>
                  <a:lnTo>
                    <a:pt x="1707" y="4"/>
                  </a:lnTo>
                  <a:lnTo>
                    <a:pt x="1707" y="2"/>
                  </a:lnTo>
                  <a:lnTo>
                    <a:pt x="1709" y="2"/>
                  </a:lnTo>
                  <a:lnTo>
                    <a:pt x="1711" y="2"/>
                  </a:lnTo>
                  <a:lnTo>
                    <a:pt x="1714" y="0"/>
                  </a:lnTo>
                  <a:lnTo>
                    <a:pt x="1716" y="2"/>
                  </a:lnTo>
                  <a:lnTo>
                    <a:pt x="1718" y="2"/>
                  </a:lnTo>
                  <a:lnTo>
                    <a:pt x="1720" y="2"/>
                  </a:lnTo>
                  <a:lnTo>
                    <a:pt x="1722" y="2"/>
                  </a:lnTo>
                  <a:lnTo>
                    <a:pt x="1724" y="2"/>
                  </a:lnTo>
                  <a:lnTo>
                    <a:pt x="1726" y="4"/>
                  </a:lnTo>
                  <a:lnTo>
                    <a:pt x="1729" y="6"/>
                  </a:lnTo>
                  <a:lnTo>
                    <a:pt x="1729" y="8"/>
                  </a:lnTo>
                  <a:lnTo>
                    <a:pt x="1731" y="10"/>
                  </a:lnTo>
                  <a:lnTo>
                    <a:pt x="1729" y="10"/>
                  </a:lnTo>
                  <a:lnTo>
                    <a:pt x="1726" y="12"/>
                  </a:lnTo>
                  <a:lnTo>
                    <a:pt x="1724" y="12"/>
                  </a:lnTo>
                  <a:lnTo>
                    <a:pt x="1724" y="14"/>
                  </a:lnTo>
                  <a:lnTo>
                    <a:pt x="1722" y="14"/>
                  </a:lnTo>
                  <a:lnTo>
                    <a:pt x="1724" y="16"/>
                  </a:lnTo>
                  <a:lnTo>
                    <a:pt x="1724" y="18"/>
                  </a:lnTo>
                  <a:lnTo>
                    <a:pt x="1722" y="20"/>
                  </a:lnTo>
                  <a:lnTo>
                    <a:pt x="1722" y="22"/>
                  </a:lnTo>
                  <a:lnTo>
                    <a:pt x="1722" y="24"/>
                  </a:lnTo>
                  <a:lnTo>
                    <a:pt x="1720" y="24"/>
                  </a:lnTo>
                  <a:lnTo>
                    <a:pt x="1720" y="26"/>
                  </a:lnTo>
                  <a:lnTo>
                    <a:pt x="1718" y="26"/>
                  </a:lnTo>
                  <a:lnTo>
                    <a:pt x="1716" y="26"/>
                  </a:lnTo>
                  <a:lnTo>
                    <a:pt x="1714" y="28"/>
                  </a:lnTo>
                  <a:lnTo>
                    <a:pt x="1711" y="28"/>
                  </a:lnTo>
                  <a:lnTo>
                    <a:pt x="1709" y="30"/>
                  </a:lnTo>
                  <a:lnTo>
                    <a:pt x="1707" y="30"/>
                  </a:lnTo>
                  <a:lnTo>
                    <a:pt x="1705" y="28"/>
                  </a:lnTo>
                  <a:lnTo>
                    <a:pt x="1703" y="28"/>
                  </a:lnTo>
                  <a:lnTo>
                    <a:pt x="1701" y="30"/>
                  </a:lnTo>
                  <a:lnTo>
                    <a:pt x="1699" y="32"/>
                  </a:lnTo>
                  <a:lnTo>
                    <a:pt x="1696" y="34"/>
                  </a:lnTo>
                  <a:lnTo>
                    <a:pt x="1696" y="36"/>
                  </a:lnTo>
                  <a:lnTo>
                    <a:pt x="1696" y="38"/>
                  </a:lnTo>
                  <a:lnTo>
                    <a:pt x="1696" y="40"/>
                  </a:lnTo>
                  <a:lnTo>
                    <a:pt x="1699" y="42"/>
                  </a:lnTo>
                  <a:lnTo>
                    <a:pt x="1699" y="44"/>
                  </a:lnTo>
                  <a:lnTo>
                    <a:pt x="1699" y="46"/>
                  </a:lnTo>
                  <a:lnTo>
                    <a:pt x="1701" y="46"/>
                  </a:lnTo>
                  <a:lnTo>
                    <a:pt x="1701" y="48"/>
                  </a:lnTo>
                  <a:lnTo>
                    <a:pt x="1701" y="50"/>
                  </a:lnTo>
                  <a:lnTo>
                    <a:pt x="1701" y="52"/>
                  </a:lnTo>
                  <a:lnTo>
                    <a:pt x="1701" y="54"/>
                  </a:lnTo>
                  <a:lnTo>
                    <a:pt x="1699" y="54"/>
                  </a:lnTo>
                  <a:lnTo>
                    <a:pt x="1701" y="56"/>
                  </a:lnTo>
                  <a:lnTo>
                    <a:pt x="1703" y="58"/>
                  </a:lnTo>
                  <a:lnTo>
                    <a:pt x="1705" y="58"/>
                  </a:lnTo>
                  <a:lnTo>
                    <a:pt x="1707" y="58"/>
                  </a:lnTo>
                  <a:lnTo>
                    <a:pt x="1709" y="60"/>
                  </a:lnTo>
                  <a:lnTo>
                    <a:pt x="1709" y="62"/>
                  </a:lnTo>
                  <a:lnTo>
                    <a:pt x="1709" y="64"/>
                  </a:lnTo>
                  <a:lnTo>
                    <a:pt x="1711" y="64"/>
                  </a:lnTo>
                  <a:lnTo>
                    <a:pt x="1709" y="66"/>
                  </a:lnTo>
                  <a:lnTo>
                    <a:pt x="1709" y="68"/>
                  </a:lnTo>
                  <a:lnTo>
                    <a:pt x="1707" y="70"/>
                  </a:lnTo>
                  <a:lnTo>
                    <a:pt x="1707" y="72"/>
                  </a:lnTo>
                  <a:lnTo>
                    <a:pt x="1705" y="72"/>
                  </a:lnTo>
                  <a:lnTo>
                    <a:pt x="1703" y="74"/>
                  </a:lnTo>
                  <a:lnTo>
                    <a:pt x="1705" y="74"/>
                  </a:lnTo>
                  <a:lnTo>
                    <a:pt x="1707" y="74"/>
                  </a:lnTo>
                  <a:lnTo>
                    <a:pt x="1709" y="76"/>
                  </a:lnTo>
                  <a:lnTo>
                    <a:pt x="1711" y="76"/>
                  </a:lnTo>
                  <a:lnTo>
                    <a:pt x="1714" y="76"/>
                  </a:lnTo>
                  <a:lnTo>
                    <a:pt x="1716" y="76"/>
                  </a:lnTo>
                  <a:lnTo>
                    <a:pt x="1718" y="76"/>
                  </a:lnTo>
                  <a:lnTo>
                    <a:pt x="1718" y="78"/>
                  </a:lnTo>
                  <a:lnTo>
                    <a:pt x="1720" y="78"/>
                  </a:lnTo>
                  <a:lnTo>
                    <a:pt x="1720" y="80"/>
                  </a:lnTo>
                  <a:lnTo>
                    <a:pt x="1720" y="82"/>
                  </a:lnTo>
                  <a:lnTo>
                    <a:pt x="1720" y="84"/>
                  </a:lnTo>
                  <a:lnTo>
                    <a:pt x="1722" y="84"/>
                  </a:lnTo>
                  <a:lnTo>
                    <a:pt x="1722" y="86"/>
                  </a:lnTo>
                  <a:lnTo>
                    <a:pt x="1724" y="88"/>
                  </a:lnTo>
                  <a:lnTo>
                    <a:pt x="1726" y="90"/>
                  </a:lnTo>
                  <a:lnTo>
                    <a:pt x="1729" y="88"/>
                  </a:lnTo>
                  <a:lnTo>
                    <a:pt x="1731" y="86"/>
                  </a:lnTo>
                  <a:lnTo>
                    <a:pt x="1733" y="84"/>
                  </a:lnTo>
                  <a:lnTo>
                    <a:pt x="1733" y="82"/>
                  </a:lnTo>
                  <a:lnTo>
                    <a:pt x="1735" y="82"/>
                  </a:lnTo>
                  <a:lnTo>
                    <a:pt x="1737" y="84"/>
                  </a:lnTo>
                  <a:lnTo>
                    <a:pt x="1739" y="84"/>
                  </a:lnTo>
                  <a:lnTo>
                    <a:pt x="1741" y="84"/>
                  </a:lnTo>
                  <a:lnTo>
                    <a:pt x="1744" y="84"/>
                  </a:lnTo>
                  <a:lnTo>
                    <a:pt x="1744" y="86"/>
                  </a:lnTo>
                  <a:lnTo>
                    <a:pt x="1746" y="86"/>
                  </a:lnTo>
                  <a:lnTo>
                    <a:pt x="1744" y="88"/>
                  </a:lnTo>
                  <a:lnTo>
                    <a:pt x="1746" y="90"/>
                  </a:lnTo>
                  <a:lnTo>
                    <a:pt x="1746" y="92"/>
                  </a:lnTo>
                  <a:lnTo>
                    <a:pt x="1748" y="92"/>
                  </a:lnTo>
                  <a:lnTo>
                    <a:pt x="1750" y="94"/>
                  </a:lnTo>
                  <a:lnTo>
                    <a:pt x="1750" y="96"/>
                  </a:lnTo>
                  <a:lnTo>
                    <a:pt x="1750" y="98"/>
                  </a:lnTo>
                  <a:lnTo>
                    <a:pt x="1750" y="100"/>
                  </a:lnTo>
                  <a:lnTo>
                    <a:pt x="1752" y="102"/>
                  </a:lnTo>
                  <a:lnTo>
                    <a:pt x="1754" y="102"/>
                  </a:lnTo>
                  <a:lnTo>
                    <a:pt x="1754" y="104"/>
                  </a:lnTo>
                  <a:lnTo>
                    <a:pt x="1754" y="106"/>
                  </a:lnTo>
                  <a:lnTo>
                    <a:pt x="1752" y="106"/>
                  </a:lnTo>
                  <a:lnTo>
                    <a:pt x="1752" y="108"/>
                  </a:lnTo>
                  <a:lnTo>
                    <a:pt x="1750" y="110"/>
                  </a:lnTo>
                  <a:lnTo>
                    <a:pt x="1750" y="112"/>
                  </a:lnTo>
                  <a:lnTo>
                    <a:pt x="1748" y="112"/>
                  </a:lnTo>
                  <a:lnTo>
                    <a:pt x="1748" y="114"/>
                  </a:lnTo>
                  <a:lnTo>
                    <a:pt x="1750" y="116"/>
                  </a:lnTo>
                  <a:lnTo>
                    <a:pt x="1750" y="118"/>
                  </a:lnTo>
                  <a:lnTo>
                    <a:pt x="1750" y="120"/>
                  </a:lnTo>
                  <a:lnTo>
                    <a:pt x="1750" y="122"/>
                  </a:lnTo>
                  <a:lnTo>
                    <a:pt x="1748" y="122"/>
                  </a:lnTo>
                  <a:lnTo>
                    <a:pt x="1748" y="124"/>
                  </a:lnTo>
                  <a:lnTo>
                    <a:pt x="1748" y="126"/>
                  </a:lnTo>
                  <a:lnTo>
                    <a:pt x="1750" y="126"/>
                  </a:lnTo>
                  <a:lnTo>
                    <a:pt x="1752" y="126"/>
                  </a:lnTo>
                  <a:lnTo>
                    <a:pt x="1754" y="126"/>
                  </a:lnTo>
                  <a:lnTo>
                    <a:pt x="1756" y="126"/>
                  </a:lnTo>
                  <a:lnTo>
                    <a:pt x="1759" y="126"/>
                  </a:lnTo>
                  <a:lnTo>
                    <a:pt x="1761" y="126"/>
                  </a:lnTo>
                  <a:lnTo>
                    <a:pt x="1763" y="128"/>
                  </a:lnTo>
                  <a:lnTo>
                    <a:pt x="1765" y="128"/>
                  </a:lnTo>
                  <a:lnTo>
                    <a:pt x="1767" y="128"/>
                  </a:lnTo>
                  <a:lnTo>
                    <a:pt x="1769" y="128"/>
                  </a:lnTo>
                  <a:lnTo>
                    <a:pt x="1772" y="130"/>
                  </a:lnTo>
                  <a:lnTo>
                    <a:pt x="1772" y="132"/>
                  </a:lnTo>
                  <a:lnTo>
                    <a:pt x="1772" y="134"/>
                  </a:lnTo>
                  <a:lnTo>
                    <a:pt x="1774" y="134"/>
                  </a:lnTo>
                  <a:lnTo>
                    <a:pt x="1774" y="136"/>
                  </a:lnTo>
                  <a:lnTo>
                    <a:pt x="1774" y="138"/>
                  </a:lnTo>
                  <a:lnTo>
                    <a:pt x="1774" y="140"/>
                  </a:lnTo>
                  <a:lnTo>
                    <a:pt x="1776" y="142"/>
                  </a:lnTo>
                  <a:lnTo>
                    <a:pt x="1776" y="144"/>
                  </a:lnTo>
                  <a:lnTo>
                    <a:pt x="1776" y="146"/>
                  </a:lnTo>
                  <a:lnTo>
                    <a:pt x="1778" y="146"/>
                  </a:lnTo>
                  <a:lnTo>
                    <a:pt x="1778" y="148"/>
                  </a:lnTo>
                  <a:lnTo>
                    <a:pt x="1778" y="150"/>
                  </a:lnTo>
                  <a:lnTo>
                    <a:pt x="1780" y="152"/>
                  </a:lnTo>
                  <a:lnTo>
                    <a:pt x="1782" y="154"/>
                  </a:lnTo>
                  <a:lnTo>
                    <a:pt x="1784" y="154"/>
                  </a:lnTo>
                  <a:lnTo>
                    <a:pt x="1787" y="156"/>
                  </a:lnTo>
                  <a:lnTo>
                    <a:pt x="1789" y="158"/>
                  </a:lnTo>
                  <a:lnTo>
                    <a:pt x="1791" y="160"/>
                  </a:lnTo>
                  <a:lnTo>
                    <a:pt x="1793" y="160"/>
                  </a:lnTo>
                  <a:lnTo>
                    <a:pt x="1795" y="160"/>
                  </a:lnTo>
                  <a:lnTo>
                    <a:pt x="1795" y="162"/>
                  </a:lnTo>
                  <a:lnTo>
                    <a:pt x="1797" y="162"/>
                  </a:lnTo>
                  <a:lnTo>
                    <a:pt x="1799" y="164"/>
                  </a:lnTo>
                  <a:lnTo>
                    <a:pt x="1799" y="162"/>
                  </a:lnTo>
                  <a:lnTo>
                    <a:pt x="1802" y="164"/>
                  </a:lnTo>
                  <a:lnTo>
                    <a:pt x="1804" y="164"/>
                  </a:lnTo>
                  <a:lnTo>
                    <a:pt x="1806" y="164"/>
                  </a:lnTo>
                  <a:lnTo>
                    <a:pt x="1808" y="164"/>
                  </a:lnTo>
                  <a:lnTo>
                    <a:pt x="1810" y="166"/>
                  </a:lnTo>
                  <a:lnTo>
                    <a:pt x="1810" y="168"/>
                  </a:lnTo>
                  <a:lnTo>
                    <a:pt x="1812" y="168"/>
                  </a:lnTo>
                  <a:lnTo>
                    <a:pt x="1814" y="168"/>
                  </a:lnTo>
                  <a:lnTo>
                    <a:pt x="1817" y="168"/>
                  </a:lnTo>
                  <a:lnTo>
                    <a:pt x="1819" y="166"/>
                  </a:lnTo>
                  <a:lnTo>
                    <a:pt x="1819" y="168"/>
                  </a:lnTo>
                  <a:lnTo>
                    <a:pt x="1821" y="166"/>
                  </a:lnTo>
                  <a:lnTo>
                    <a:pt x="1823" y="168"/>
                  </a:lnTo>
                  <a:lnTo>
                    <a:pt x="1825" y="168"/>
                  </a:lnTo>
                  <a:lnTo>
                    <a:pt x="1825" y="169"/>
                  </a:lnTo>
                  <a:lnTo>
                    <a:pt x="1827" y="171"/>
                  </a:lnTo>
                  <a:lnTo>
                    <a:pt x="1830" y="171"/>
                  </a:lnTo>
                  <a:lnTo>
                    <a:pt x="1830" y="173"/>
                  </a:lnTo>
                  <a:lnTo>
                    <a:pt x="1832" y="173"/>
                  </a:lnTo>
                  <a:lnTo>
                    <a:pt x="1834" y="173"/>
                  </a:lnTo>
                  <a:lnTo>
                    <a:pt x="1836" y="175"/>
                  </a:lnTo>
                  <a:lnTo>
                    <a:pt x="1836" y="177"/>
                  </a:lnTo>
                  <a:lnTo>
                    <a:pt x="1838" y="177"/>
                  </a:lnTo>
                  <a:lnTo>
                    <a:pt x="1838" y="175"/>
                  </a:lnTo>
                  <a:lnTo>
                    <a:pt x="1840" y="175"/>
                  </a:lnTo>
                  <a:lnTo>
                    <a:pt x="1842" y="175"/>
                  </a:lnTo>
                  <a:lnTo>
                    <a:pt x="1845" y="175"/>
                  </a:lnTo>
                  <a:lnTo>
                    <a:pt x="1847" y="175"/>
                  </a:lnTo>
                  <a:lnTo>
                    <a:pt x="1849" y="175"/>
                  </a:lnTo>
                  <a:lnTo>
                    <a:pt x="1851" y="173"/>
                  </a:lnTo>
                  <a:lnTo>
                    <a:pt x="1853" y="171"/>
                  </a:lnTo>
                  <a:lnTo>
                    <a:pt x="1855" y="171"/>
                  </a:lnTo>
                  <a:lnTo>
                    <a:pt x="1857" y="173"/>
                  </a:lnTo>
                  <a:lnTo>
                    <a:pt x="1857" y="175"/>
                  </a:lnTo>
                  <a:lnTo>
                    <a:pt x="1860" y="175"/>
                  </a:lnTo>
                  <a:lnTo>
                    <a:pt x="1862" y="175"/>
                  </a:lnTo>
                  <a:lnTo>
                    <a:pt x="1864" y="175"/>
                  </a:lnTo>
                  <a:lnTo>
                    <a:pt x="1864" y="173"/>
                  </a:lnTo>
                  <a:lnTo>
                    <a:pt x="1866" y="173"/>
                  </a:lnTo>
                  <a:lnTo>
                    <a:pt x="1868" y="173"/>
                  </a:lnTo>
                  <a:lnTo>
                    <a:pt x="1870" y="173"/>
                  </a:lnTo>
                  <a:lnTo>
                    <a:pt x="1872" y="173"/>
                  </a:lnTo>
                  <a:lnTo>
                    <a:pt x="1875" y="173"/>
                  </a:lnTo>
                  <a:lnTo>
                    <a:pt x="1877" y="173"/>
                  </a:lnTo>
                  <a:lnTo>
                    <a:pt x="1879" y="175"/>
                  </a:lnTo>
                  <a:lnTo>
                    <a:pt x="1881" y="175"/>
                  </a:lnTo>
                  <a:lnTo>
                    <a:pt x="1883" y="175"/>
                  </a:lnTo>
                  <a:lnTo>
                    <a:pt x="1885" y="177"/>
                  </a:lnTo>
                  <a:lnTo>
                    <a:pt x="1885" y="179"/>
                  </a:lnTo>
                  <a:lnTo>
                    <a:pt x="1887" y="179"/>
                  </a:lnTo>
                  <a:lnTo>
                    <a:pt x="1887" y="181"/>
                  </a:lnTo>
                  <a:lnTo>
                    <a:pt x="1890" y="181"/>
                  </a:lnTo>
                  <a:lnTo>
                    <a:pt x="1892" y="179"/>
                  </a:lnTo>
                  <a:lnTo>
                    <a:pt x="1894" y="177"/>
                  </a:lnTo>
                  <a:lnTo>
                    <a:pt x="1896" y="177"/>
                  </a:lnTo>
                  <a:lnTo>
                    <a:pt x="1896" y="175"/>
                  </a:lnTo>
                  <a:lnTo>
                    <a:pt x="1898" y="175"/>
                  </a:lnTo>
                  <a:lnTo>
                    <a:pt x="1900" y="175"/>
                  </a:lnTo>
                  <a:lnTo>
                    <a:pt x="1903" y="175"/>
                  </a:lnTo>
                  <a:lnTo>
                    <a:pt x="1905" y="177"/>
                  </a:lnTo>
                  <a:lnTo>
                    <a:pt x="1907" y="177"/>
                  </a:lnTo>
                  <a:lnTo>
                    <a:pt x="1909" y="177"/>
                  </a:lnTo>
                  <a:lnTo>
                    <a:pt x="1909" y="179"/>
                  </a:lnTo>
                  <a:lnTo>
                    <a:pt x="1911" y="181"/>
                  </a:lnTo>
                  <a:lnTo>
                    <a:pt x="1913" y="181"/>
                  </a:lnTo>
                  <a:lnTo>
                    <a:pt x="1915" y="183"/>
                  </a:lnTo>
                  <a:lnTo>
                    <a:pt x="1918" y="181"/>
                  </a:lnTo>
                  <a:lnTo>
                    <a:pt x="1920" y="183"/>
                  </a:lnTo>
                  <a:lnTo>
                    <a:pt x="1922" y="183"/>
                  </a:lnTo>
                  <a:lnTo>
                    <a:pt x="1920" y="185"/>
                  </a:lnTo>
                  <a:lnTo>
                    <a:pt x="1920" y="187"/>
                  </a:lnTo>
                  <a:lnTo>
                    <a:pt x="1920" y="189"/>
                  </a:lnTo>
                  <a:lnTo>
                    <a:pt x="1922" y="191"/>
                  </a:lnTo>
                  <a:lnTo>
                    <a:pt x="1924" y="191"/>
                  </a:lnTo>
                  <a:lnTo>
                    <a:pt x="1926" y="191"/>
                  </a:lnTo>
                  <a:lnTo>
                    <a:pt x="1928" y="191"/>
                  </a:lnTo>
                  <a:lnTo>
                    <a:pt x="1930" y="189"/>
                  </a:lnTo>
                  <a:lnTo>
                    <a:pt x="1933" y="189"/>
                  </a:lnTo>
                  <a:lnTo>
                    <a:pt x="1935" y="191"/>
                  </a:lnTo>
                  <a:lnTo>
                    <a:pt x="1937" y="191"/>
                  </a:lnTo>
                  <a:lnTo>
                    <a:pt x="1939" y="189"/>
                  </a:lnTo>
                  <a:lnTo>
                    <a:pt x="1941" y="189"/>
                  </a:lnTo>
                  <a:lnTo>
                    <a:pt x="1943" y="189"/>
                  </a:lnTo>
                  <a:lnTo>
                    <a:pt x="1945" y="189"/>
                  </a:lnTo>
                  <a:lnTo>
                    <a:pt x="1948" y="189"/>
                  </a:lnTo>
                  <a:lnTo>
                    <a:pt x="1950" y="189"/>
                  </a:lnTo>
                  <a:lnTo>
                    <a:pt x="1952" y="189"/>
                  </a:lnTo>
                  <a:lnTo>
                    <a:pt x="1952" y="191"/>
                  </a:lnTo>
                  <a:lnTo>
                    <a:pt x="1954" y="191"/>
                  </a:lnTo>
                  <a:lnTo>
                    <a:pt x="1956" y="191"/>
                  </a:lnTo>
                  <a:lnTo>
                    <a:pt x="1958" y="189"/>
                  </a:lnTo>
                  <a:lnTo>
                    <a:pt x="1961" y="191"/>
                  </a:lnTo>
                  <a:lnTo>
                    <a:pt x="1963" y="191"/>
                  </a:lnTo>
                  <a:lnTo>
                    <a:pt x="1965" y="191"/>
                  </a:lnTo>
                  <a:lnTo>
                    <a:pt x="1967" y="191"/>
                  </a:lnTo>
                  <a:lnTo>
                    <a:pt x="1967" y="193"/>
                  </a:lnTo>
                  <a:lnTo>
                    <a:pt x="1969" y="191"/>
                  </a:lnTo>
                  <a:lnTo>
                    <a:pt x="1971" y="191"/>
                  </a:lnTo>
                  <a:lnTo>
                    <a:pt x="1973" y="191"/>
                  </a:lnTo>
                  <a:lnTo>
                    <a:pt x="1976" y="191"/>
                  </a:lnTo>
                  <a:lnTo>
                    <a:pt x="1978" y="191"/>
                  </a:lnTo>
                  <a:lnTo>
                    <a:pt x="1980" y="191"/>
                  </a:lnTo>
                  <a:lnTo>
                    <a:pt x="1982" y="193"/>
                  </a:lnTo>
                  <a:lnTo>
                    <a:pt x="1984" y="193"/>
                  </a:lnTo>
                  <a:lnTo>
                    <a:pt x="1986" y="193"/>
                  </a:lnTo>
                  <a:lnTo>
                    <a:pt x="1988" y="193"/>
                  </a:lnTo>
                  <a:lnTo>
                    <a:pt x="1991" y="191"/>
                  </a:lnTo>
                  <a:lnTo>
                    <a:pt x="1993" y="191"/>
                  </a:lnTo>
                  <a:lnTo>
                    <a:pt x="1995" y="191"/>
                  </a:lnTo>
                  <a:lnTo>
                    <a:pt x="1997" y="191"/>
                  </a:lnTo>
                  <a:lnTo>
                    <a:pt x="1997" y="189"/>
                  </a:lnTo>
                  <a:lnTo>
                    <a:pt x="1999" y="191"/>
                  </a:lnTo>
                  <a:lnTo>
                    <a:pt x="2001" y="191"/>
                  </a:lnTo>
                  <a:lnTo>
                    <a:pt x="2003" y="193"/>
                  </a:lnTo>
                  <a:lnTo>
                    <a:pt x="2006" y="191"/>
                  </a:lnTo>
                  <a:lnTo>
                    <a:pt x="2006" y="193"/>
                  </a:lnTo>
                  <a:lnTo>
                    <a:pt x="2008" y="193"/>
                  </a:lnTo>
                  <a:lnTo>
                    <a:pt x="2010" y="193"/>
                  </a:lnTo>
                  <a:lnTo>
                    <a:pt x="2012" y="193"/>
                  </a:lnTo>
                  <a:lnTo>
                    <a:pt x="2014" y="193"/>
                  </a:lnTo>
                  <a:lnTo>
                    <a:pt x="2014" y="195"/>
                  </a:lnTo>
                  <a:lnTo>
                    <a:pt x="2016" y="195"/>
                  </a:lnTo>
                  <a:lnTo>
                    <a:pt x="2018" y="195"/>
                  </a:lnTo>
                  <a:lnTo>
                    <a:pt x="2021" y="195"/>
                  </a:lnTo>
                  <a:lnTo>
                    <a:pt x="2023" y="193"/>
                  </a:lnTo>
                  <a:lnTo>
                    <a:pt x="2023" y="195"/>
                  </a:lnTo>
                  <a:lnTo>
                    <a:pt x="2025" y="197"/>
                  </a:lnTo>
                  <a:lnTo>
                    <a:pt x="2027" y="199"/>
                  </a:lnTo>
                  <a:lnTo>
                    <a:pt x="2029" y="199"/>
                  </a:lnTo>
                  <a:lnTo>
                    <a:pt x="2031" y="199"/>
                  </a:lnTo>
                  <a:lnTo>
                    <a:pt x="2031" y="201"/>
                  </a:lnTo>
                  <a:lnTo>
                    <a:pt x="2034" y="201"/>
                  </a:lnTo>
                  <a:lnTo>
                    <a:pt x="2036" y="201"/>
                  </a:lnTo>
                  <a:lnTo>
                    <a:pt x="2038" y="201"/>
                  </a:lnTo>
                  <a:lnTo>
                    <a:pt x="2040" y="201"/>
                  </a:lnTo>
                  <a:lnTo>
                    <a:pt x="2040" y="203"/>
                  </a:lnTo>
                  <a:lnTo>
                    <a:pt x="2042" y="205"/>
                  </a:lnTo>
                  <a:lnTo>
                    <a:pt x="2044" y="205"/>
                  </a:lnTo>
                  <a:lnTo>
                    <a:pt x="2044" y="207"/>
                  </a:lnTo>
                  <a:lnTo>
                    <a:pt x="2046" y="207"/>
                  </a:lnTo>
                  <a:lnTo>
                    <a:pt x="2049" y="207"/>
                  </a:lnTo>
                  <a:lnTo>
                    <a:pt x="2049" y="205"/>
                  </a:lnTo>
                  <a:lnTo>
                    <a:pt x="2051" y="205"/>
                  </a:lnTo>
                  <a:lnTo>
                    <a:pt x="2053" y="205"/>
                  </a:lnTo>
                  <a:lnTo>
                    <a:pt x="2055" y="203"/>
                  </a:lnTo>
                  <a:lnTo>
                    <a:pt x="2057" y="205"/>
                  </a:lnTo>
                  <a:lnTo>
                    <a:pt x="2059" y="205"/>
                  </a:lnTo>
                  <a:lnTo>
                    <a:pt x="2061" y="205"/>
                  </a:lnTo>
                  <a:lnTo>
                    <a:pt x="2064" y="203"/>
                  </a:lnTo>
                  <a:lnTo>
                    <a:pt x="2064" y="205"/>
                  </a:lnTo>
                  <a:lnTo>
                    <a:pt x="2066" y="205"/>
                  </a:lnTo>
                  <a:lnTo>
                    <a:pt x="2068" y="207"/>
                  </a:lnTo>
                  <a:lnTo>
                    <a:pt x="2070" y="207"/>
                  </a:lnTo>
                  <a:lnTo>
                    <a:pt x="2072" y="205"/>
                  </a:lnTo>
                  <a:lnTo>
                    <a:pt x="2074" y="203"/>
                  </a:lnTo>
                  <a:lnTo>
                    <a:pt x="2076" y="201"/>
                  </a:lnTo>
                  <a:lnTo>
                    <a:pt x="2079" y="199"/>
                  </a:lnTo>
                  <a:lnTo>
                    <a:pt x="2079" y="201"/>
                  </a:lnTo>
                  <a:lnTo>
                    <a:pt x="2081" y="199"/>
                  </a:lnTo>
                  <a:lnTo>
                    <a:pt x="2083" y="199"/>
                  </a:lnTo>
                  <a:lnTo>
                    <a:pt x="2085" y="199"/>
                  </a:lnTo>
                  <a:lnTo>
                    <a:pt x="2085" y="197"/>
                  </a:lnTo>
                  <a:lnTo>
                    <a:pt x="2085" y="195"/>
                  </a:lnTo>
                  <a:lnTo>
                    <a:pt x="2087" y="195"/>
                  </a:lnTo>
                  <a:lnTo>
                    <a:pt x="2089" y="195"/>
                  </a:lnTo>
                  <a:lnTo>
                    <a:pt x="2092" y="195"/>
                  </a:lnTo>
                  <a:lnTo>
                    <a:pt x="2094" y="197"/>
                  </a:lnTo>
                  <a:lnTo>
                    <a:pt x="2096" y="197"/>
                  </a:lnTo>
                  <a:lnTo>
                    <a:pt x="2098" y="199"/>
                  </a:lnTo>
                  <a:lnTo>
                    <a:pt x="2096" y="199"/>
                  </a:lnTo>
                  <a:lnTo>
                    <a:pt x="2098" y="201"/>
                  </a:lnTo>
                  <a:lnTo>
                    <a:pt x="2100" y="201"/>
                  </a:lnTo>
                  <a:lnTo>
                    <a:pt x="2100" y="203"/>
                  </a:lnTo>
                  <a:lnTo>
                    <a:pt x="2102" y="203"/>
                  </a:lnTo>
                  <a:lnTo>
                    <a:pt x="2104" y="203"/>
                  </a:lnTo>
                  <a:lnTo>
                    <a:pt x="2107" y="203"/>
                  </a:lnTo>
                  <a:lnTo>
                    <a:pt x="2109" y="203"/>
                  </a:lnTo>
                  <a:lnTo>
                    <a:pt x="2111" y="203"/>
                  </a:lnTo>
                  <a:lnTo>
                    <a:pt x="2113" y="201"/>
                  </a:lnTo>
                  <a:lnTo>
                    <a:pt x="2115" y="203"/>
                  </a:lnTo>
                  <a:lnTo>
                    <a:pt x="2117" y="201"/>
                  </a:lnTo>
                  <a:lnTo>
                    <a:pt x="2119" y="201"/>
                  </a:lnTo>
                  <a:lnTo>
                    <a:pt x="2122" y="201"/>
                  </a:lnTo>
                  <a:lnTo>
                    <a:pt x="2124" y="199"/>
                  </a:lnTo>
                  <a:lnTo>
                    <a:pt x="2126" y="199"/>
                  </a:lnTo>
                  <a:lnTo>
                    <a:pt x="2128" y="199"/>
                  </a:lnTo>
                  <a:lnTo>
                    <a:pt x="2128" y="201"/>
                  </a:lnTo>
                  <a:lnTo>
                    <a:pt x="2128" y="203"/>
                  </a:lnTo>
                  <a:lnTo>
                    <a:pt x="2130" y="205"/>
                  </a:lnTo>
                  <a:lnTo>
                    <a:pt x="2132" y="205"/>
                  </a:lnTo>
                  <a:lnTo>
                    <a:pt x="2134" y="205"/>
                  </a:lnTo>
                  <a:lnTo>
                    <a:pt x="2137" y="205"/>
                  </a:lnTo>
                  <a:lnTo>
                    <a:pt x="2137" y="203"/>
                  </a:lnTo>
                  <a:lnTo>
                    <a:pt x="2139" y="203"/>
                  </a:lnTo>
                  <a:lnTo>
                    <a:pt x="2141" y="203"/>
                  </a:lnTo>
                  <a:lnTo>
                    <a:pt x="2143" y="203"/>
                  </a:lnTo>
                  <a:lnTo>
                    <a:pt x="2145" y="203"/>
                  </a:lnTo>
                  <a:lnTo>
                    <a:pt x="2145" y="205"/>
                  </a:lnTo>
                  <a:lnTo>
                    <a:pt x="2147" y="207"/>
                  </a:lnTo>
                  <a:lnTo>
                    <a:pt x="2149" y="209"/>
                  </a:lnTo>
                  <a:lnTo>
                    <a:pt x="2152" y="207"/>
                  </a:lnTo>
                  <a:lnTo>
                    <a:pt x="2154" y="205"/>
                  </a:lnTo>
                  <a:lnTo>
                    <a:pt x="2156" y="205"/>
                  </a:lnTo>
                  <a:lnTo>
                    <a:pt x="2158" y="205"/>
                  </a:lnTo>
                  <a:lnTo>
                    <a:pt x="2160" y="205"/>
                  </a:lnTo>
                  <a:lnTo>
                    <a:pt x="2162" y="205"/>
                  </a:lnTo>
                  <a:lnTo>
                    <a:pt x="2165" y="207"/>
                  </a:lnTo>
                  <a:lnTo>
                    <a:pt x="2167" y="207"/>
                  </a:lnTo>
                  <a:lnTo>
                    <a:pt x="2169" y="209"/>
                  </a:lnTo>
                  <a:lnTo>
                    <a:pt x="2171" y="209"/>
                  </a:lnTo>
                  <a:lnTo>
                    <a:pt x="2173" y="209"/>
                  </a:lnTo>
                  <a:lnTo>
                    <a:pt x="2175" y="211"/>
                  </a:lnTo>
                  <a:lnTo>
                    <a:pt x="2177" y="211"/>
                  </a:lnTo>
                  <a:lnTo>
                    <a:pt x="2180" y="213"/>
                  </a:lnTo>
                  <a:lnTo>
                    <a:pt x="2182" y="213"/>
                  </a:lnTo>
                  <a:lnTo>
                    <a:pt x="2184" y="213"/>
                  </a:lnTo>
                  <a:lnTo>
                    <a:pt x="2186" y="213"/>
                  </a:lnTo>
                  <a:lnTo>
                    <a:pt x="2188" y="213"/>
                  </a:lnTo>
                  <a:lnTo>
                    <a:pt x="2190" y="213"/>
                  </a:lnTo>
                  <a:lnTo>
                    <a:pt x="2192" y="213"/>
                  </a:lnTo>
                  <a:lnTo>
                    <a:pt x="2192" y="215"/>
                  </a:lnTo>
                  <a:lnTo>
                    <a:pt x="2192" y="217"/>
                  </a:lnTo>
                  <a:lnTo>
                    <a:pt x="2192" y="219"/>
                  </a:lnTo>
                  <a:lnTo>
                    <a:pt x="2190" y="221"/>
                  </a:lnTo>
                  <a:lnTo>
                    <a:pt x="2190" y="223"/>
                  </a:lnTo>
                  <a:lnTo>
                    <a:pt x="2190" y="225"/>
                  </a:lnTo>
                  <a:lnTo>
                    <a:pt x="2190" y="227"/>
                  </a:lnTo>
                  <a:lnTo>
                    <a:pt x="2190" y="229"/>
                  </a:lnTo>
                  <a:lnTo>
                    <a:pt x="2190" y="231"/>
                  </a:lnTo>
                  <a:lnTo>
                    <a:pt x="2188" y="233"/>
                  </a:lnTo>
                  <a:lnTo>
                    <a:pt x="2188" y="235"/>
                  </a:lnTo>
                  <a:lnTo>
                    <a:pt x="2186" y="237"/>
                  </a:lnTo>
                  <a:lnTo>
                    <a:pt x="2188" y="237"/>
                  </a:lnTo>
                  <a:lnTo>
                    <a:pt x="2188" y="239"/>
                  </a:lnTo>
                  <a:lnTo>
                    <a:pt x="2188" y="241"/>
                  </a:lnTo>
                  <a:lnTo>
                    <a:pt x="2188" y="243"/>
                  </a:lnTo>
                  <a:lnTo>
                    <a:pt x="2188" y="245"/>
                  </a:lnTo>
                  <a:lnTo>
                    <a:pt x="2186" y="247"/>
                  </a:lnTo>
                  <a:lnTo>
                    <a:pt x="2184" y="249"/>
                  </a:lnTo>
                  <a:lnTo>
                    <a:pt x="2182" y="247"/>
                  </a:lnTo>
                  <a:lnTo>
                    <a:pt x="2180" y="247"/>
                  </a:lnTo>
                  <a:lnTo>
                    <a:pt x="2177" y="247"/>
                  </a:lnTo>
                  <a:lnTo>
                    <a:pt x="2175" y="247"/>
                  </a:lnTo>
                  <a:lnTo>
                    <a:pt x="2175" y="245"/>
                  </a:lnTo>
                  <a:lnTo>
                    <a:pt x="2173" y="245"/>
                  </a:lnTo>
                  <a:lnTo>
                    <a:pt x="2171" y="247"/>
                  </a:lnTo>
                  <a:lnTo>
                    <a:pt x="2169" y="247"/>
                  </a:lnTo>
                  <a:lnTo>
                    <a:pt x="2167" y="247"/>
                  </a:lnTo>
                  <a:lnTo>
                    <a:pt x="2165" y="249"/>
                  </a:lnTo>
                  <a:lnTo>
                    <a:pt x="2162" y="249"/>
                  </a:lnTo>
                  <a:lnTo>
                    <a:pt x="2160" y="249"/>
                  </a:lnTo>
                  <a:lnTo>
                    <a:pt x="2158" y="249"/>
                  </a:lnTo>
                  <a:lnTo>
                    <a:pt x="2156" y="251"/>
                  </a:lnTo>
                  <a:lnTo>
                    <a:pt x="2154" y="253"/>
                  </a:lnTo>
                  <a:lnTo>
                    <a:pt x="2154" y="255"/>
                  </a:lnTo>
                  <a:lnTo>
                    <a:pt x="2154" y="257"/>
                  </a:lnTo>
                  <a:lnTo>
                    <a:pt x="2152" y="259"/>
                  </a:lnTo>
                  <a:lnTo>
                    <a:pt x="2154" y="261"/>
                  </a:lnTo>
                  <a:lnTo>
                    <a:pt x="2152" y="263"/>
                  </a:lnTo>
                  <a:lnTo>
                    <a:pt x="2149" y="265"/>
                  </a:lnTo>
                  <a:lnTo>
                    <a:pt x="2149" y="267"/>
                  </a:lnTo>
                  <a:lnTo>
                    <a:pt x="2147" y="267"/>
                  </a:lnTo>
                  <a:lnTo>
                    <a:pt x="2147" y="269"/>
                  </a:lnTo>
                  <a:lnTo>
                    <a:pt x="2145" y="269"/>
                  </a:lnTo>
                  <a:lnTo>
                    <a:pt x="2143" y="269"/>
                  </a:lnTo>
                  <a:lnTo>
                    <a:pt x="2143" y="271"/>
                  </a:lnTo>
                  <a:lnTo>
                    <a:pt x="2141" y="273"/>
                  </a:lnTo>
                  <a:lnTo>
                    <a:pt x="2139" y="271"/>
                  </a:lnTo>
                  <a:lnTo>
                    <a:pt x="2137" y="271"/>
                  </a:lnTo>
                  <a:lnTo>
                    <a:pt x="2134" y="273"/>
                  </a:lnTo>
                  <a:lnTo>
                    <a:pt x="2134" y="275"/>
                  </a:lnTo>
                  <a:lnTo>
                    <a:pt x="2134" y="277"/>
                  </a:lnTo>
                  <a:lnTo>
                    <a:pt x="2132" y="277"/>
                  </a:lnTo>
                  <a:lnTo>
                    <a:pt x="2130" y="277"/>
                  </a:lnTo>
                  <a:lnTo>
                    <a:pt x="2128" y="279"/>
                  </a:lnTo>
                  <a:lnTo>
                    <a:pt x="2126" y="279"/>
                  </a:lnTo>
                  <a:lnTo>
                    <a:pt x="2124" y="281"/>
                  </a:lnTo>
                  <a:lnTo>
                    <a:pt x="2124" y="283"/>
                  </a:lnTo>
                  <a:lnTo>
                    <a:pt x="2122" y="283"/>
                  </a:lnTo>
                  <a:lnTo>
                    <a:pt x="2119" y="283"/>
                  </a:lnTo>
                  <a:lnTo>
                    <a:pt x="2117" y="283"/>
                  </a:lnTo>
                  <a:lnTo>
                    <a:pt x="2115" y="283"/>
                  </a:lnTo>
                  <a:lnTo>
                    <a:pt x="2113" y="283"/>
                  </a:lnTo>
                  <a:lnTo>
                    <a:pt x="2113" y="285"/>
                  </a:lnTo>
                  <a:lnTo>
                    <a:pt x="2111" y="285"/>
                  </a:lnTo>
                  <a:lnTo>
                    <a:pt x="2111" y="287"/>
                  </a:lnTo>
                  <a:lnTo>
                    <a:pt x="2113" y="289"/>
                  </a:lnTo>
                  <a:lnTo>
                    <a:pt x="2113" y="291"/>
                  </a:lnTo>
                  <a:lnTo>
                    <a:pt x="2113" y="293"/>
                  </a:lnTo>
                  <a:lnTo>
                    <a:pt x="2115" y="293"/>
                  </a:lnTo>
                  <a:lnTo>
                    <a:pt x="2115" y="295"/>
                  </a:lnTo>
                  <a:lnTo>
                    <a:pt x="2115" y="297"/>
                  </a:lnTo>
                  <a:lnTo>
                    <a:pt x="2113" y="297"/>
                  </a:lnTo>
                  <a:lnTo>
                    <a:pt x="2113" y="299"/>
                  </a:lnTo>
                  <a:lnTo>
                    <a:pt x="2111" y="301"/>
                  </a:lnTo>
                  <a:lnTo>
                    <a:pt x="2109" y="301"/>
                  </a:lnTo>
                  <a:lnTo>
                    <a:pt x="2107" y="303"/>
                  </a:lnTo>
                  <a:lnTo>
                    <a:pt x="2107" y="305"/>
                  </a:lnTo>
                  <a:lnTo>
                    <a:pt x="2107" y="307"/>
                  </a:lnTo>
                  <a:lnTo>
                    <a:pt x="2104" y="307"/>
                  </a:lnTo>
                  <a:lnTo>
                    <a:pt x="2102" y="307"/>
                  </a:lnTo>
                  <a:lnTo>
                    <a:pt x="2102" y="309"/>
                  </a:lnTo>
                  <a:lnTo>
                    <a:pt x="2100" y="311"/>
                  </a:lnTo>
                  <a:lnTo>
                    <a:pt x="2098" y="311"/>
                  </a:lnTo>
                  <a:lnTo>
                    <a:pt x="2096" y="311"/>
                  </a:lnTo>
                  <a:lnTo>
                    <a:pt x="2094" y="311"/>
                  </a:lnTo>
                  <a:lnTo>
                    <a:pt x="2094" y="313"/>
                  </a:lnTo>
                  <a:lnTo>
                    <a:pt x="2096" y="315"/>
                  </a:lnTo>
                  <a:lnTo>
                    <a:pt x="2098" y="315"/>
                  </a:lnTo>
                  <a:lnTo>
                    <a:pt x="2098" y="317"/>
                  </a:lnTo>
                  <a:lnTo>
                    <a:pt x="2098" y="319"/>
                  </a:lnTo>
                  <a:lnTo>
                    <a:pt x="2100" y="319"/>
                  </a:lnTo>
                  <a:lnTo>
                    <a:pt x="2100" y="321"/>
                  </a:lnTo>
                  <a:lnTo>
                    <a:pt x="2100" y="323"/>
                  </a:lnTo>
                  <a:lnTo>
                    <a:pt x="2100" y="325"/>
                  </a:lnTo>
                  <a:lnTo>
                    <a:pt x="2102" y="327"/>
                  </a:lnTo>
                  <a:lnTo>
                    <a:pt x="2102" y="329"/>
                  </a:lnTo>
                  <a:lnTo>
                    <a:pt x="2104" y="331"/>
                  </a:lnTo>
                  <a:lnTo>
                    <a:pt x="2104" y="333"/>
                  </a:lnTo>
                  <a:lnTo>
                    <a:pt x="2107" y="335"/>
                  </a:lnTo>
                  <a:lnTo>
                    <a:pt x="2109" y="337"/>
                  </a:lnTo>
                  <a:lnTo>
                    <a:pt x="2109" y="339"/>
                  </a:lnTo>
                  <a:lnTo>
                    <a:pt x="2107" y="339"/>
                  </a:lnTo>
                  <a:lnTo>
                    <a:pt x="2107" y="341"/>
                  </a:lnTo>
                  <a:lnTo>
                    <a:pt x="2109" y="341"/>
                  </a:lnTo>
                  <a:lnTo>
                    <a:pt x="2109" y="343"/>
                  </a:lnTo>
                  <a:lnTo>
                    <a:pt x="2107" y="345"/>
                  </a:lnTo>
                  <a:lnTo>
                    <a:pt x="2109" y="347"/>
                  </a:lnTo>
                  <a:lnTo>
                    <a:pt x="2111" y="347"/>
                  </a:lnTo>
                  <a:lnTo>
                    <a:pt x="2113" y="347"/>
                  </a:lnTo>
                  <a:lnTo>
                    <a:pt x="2115" y="345"/>
                  </a:lnTo>
                  <a:lnTo>
                    <a:pt x="2117" y="345"/>
                  </a:lnTo>
                  <a:lnTo>
                    <a:pt x="2117" y="343"/>
                  </a:lnTo>
                  <a:lnTo>
                    <a:pt x="2117" y="341"/>
                  </a:lnTo>
                  <a:lnTo>
                    <a:pt x="2117" y="339"/>
                  </a:lnTo>
                  <a:lnTo>
                    <a:pt x="2119" y="339"/>
                  </a:lnTo>
                  <a:lnTo>
                    <a:pt x="2122" y="339"/>
                  </a:lnTo>
                  <a:lnTo>
                    <a:pt x="2124" y="341"/>
                  </a:lnTo>
                  <a:lnTo>
                    <a:pt x="2126" y="339"/>
                  </a:lnTo>
                  <a:lnTo>
                    <a:pt x="2128" y="339"/>
                  </a:lnTo>
                  <a:lnTo>
                    <a:pt x="2130" y="341"/>
                  </a:lnTo>
                  <a:lnTo>
                    <a:pt x="2132" y="341"/>
                  </a:lnTo>
                  <a:lnTo>
                    <a:pt x="2134" y="343"/>
                  </a:lnTo>
                  <a:lnTo>
                    <a:pt x="2137" y="343"/>
                  </a:lnTo>
                  <a:lnTo>
                    <a:pt x="2139" y="343"/>
                  </a:lnTo>
                  <a:lnTo>
                    <a:pt x="2141" y="343"/>
                  </a:lnTo>
                  <a:lnTo>
                    <a:pt x="2141" y="341"/>
                  </a:lnTo>
                  <a:lnTo>
                    <a:pt x="2143" y="341"/>
                  </a:lnTo>
                  <a:lnTo>
                    <a:pt x="2143" y="343"/>
                  </a:lnTo>
                  <a:lnTo>
                    <a:pt x="2145" y="343"/>
                  </a:lnTo>
                  <a:lnTo>
                    <a:pt x="2147" y="343"/>
                  </a:lnTo>
                  <a:lnTo>
                    <a:pt x="2149" y="345"/>
                  </a:lnTo>
                  <a:lnTo>
                    <a:pt x="2152" y="345"/>
                  </a:lnTo>
                  <a:lnTo>
                    <a:pt x="2154" y="347"/>
                  </a:lnTo>
                  <a:lnTo>
                    <a:pt x="2154" y="349"/>
                  </a:lnTo>
                  <a:lnTo>
                    <a:pt x="2156" y="349"/>
                  </a:lnTo>
                  <a:lnTo>
                    <a:pt x="2154" y="351"/>
                  </a:lnTo>
                  <a:lnTo>
                    <a:pt x="2154" y="353"/>
                  </a:lnTo>
                  <a:lnTo>
                    <a:pt x="2156" y="355"/>
                  </a:lnTo>
                  <a:lnTo>
                    <a:pt x="2158" y="355"/>
                  </a:lnTo>
                  <a:lnTo>
                    <a:pt x="2160" y="353"/>
                  </a:lnTo>
                  <a:lnTo>
                    <a:pt x="2162" y="353"/>
                  </a:lnTo>
                  <a:lnTo>
                    <a:pt x="2165" y="353"/>
                  </a:lnTo>
                  <a:lnTo>
                    <a:pt x="2167" y="353"/>
                  </a:lnTo>
                  <a:lnTo>
                    <a:pt x="2169" y="353"/>
                  </a:lnTo>
                  <a:lnTo>
                    <a:pt x="2171" y="353"/>
                  </a:lnTo>
                  <a:lnTo>
                    <a:pt x="2173" y="353"/>
                  </a:lnTo>
                  <a:lnTo>
                    <a:pt x="2175" y="351"/>
                  </a:lnTo>
                  <a:lnTo>
                    <a:pt x="2177" y="351"/>
                  </a:lnTo>
                  <a:lnTo>
                    <a:pt x="2180" y="351"/>
                  </a:lnTo>
                  <a:lnTo>
                    <a:pt x="2180" y="353"/>
                  </a:lnTo>
                  <a:lnTo>
                    <a:pt x="2182" y="353"/>
                  </a:lnTo>
                  <a:lnTo>
                    <a:pt x="2184" y="355"/>
                  </a:lnTo>
                  <a:lnTo>
                    <a:pt x="2186" y="355"/>
                  </a:lnTo>
                  <a:lnTo>
                    <a:pt x="2186" y="357"/>
                  </a:lnTo>
                  <a:lnTo>
                    <a:pt x="2186" y="359"/>
                  </a:lnTo>
                  <a:lnTo>
                    <a:pt x="2186" y="361"/>
                  </a:lnTo>
                  <a:lnTo>
                    <a:pt x="2184" y="361"/>
                  </a:lnTo>
                  <a:lnTo>
                    <a:pt x="2184" y="363"/>
                  </a:lnTo>
                  <a:lnTo>
                    <a:pt x="2184" y="365"/>
                  </a:lnTo>
                  <a:lnTo>
                    <a:pt x="2184" y="367"/>
                  </a:lnTo>
                  <a:lnTo>
                    <a:pt x="2182" y="369"/>
                  </a:lnTo>
                  <a:lnTo>
                    <a:pt x="2182" y="371"/>
                  </a:lnTo>
                  <a:lnTo>
                    <a:pt x="2182" y="373"/>
                  </a:lnTo>
                  <a:lnTo>
                    <a:pt x="2180" y="373"/>
                  </a:lnTo>
                  <a:lnTo>
                    <a:pt x="2177" y="375"/>
                  </a:lnTo>
                  <a:lnTo>
                    <a:pt x="2175" y="377"/>
                  </a:lnTo>
                  <a:lnTo>
                    <a:pt x="2175" y="379"/>
                  </a:lnTo>
                  <a:lnTo>
                    <a:pt x="2173" y="379"/>
                  </a:lnTo>
                  <a:lnTo>
                    <a:pt x="2173" y="381"/>
                  </a:lnTo>
                  <a:lnTo>
                    <a:pt x="2171" y="383"/>
                  </a:lnTo>
                  <a:lnTo>
                    <a:pt x="2169" y="383"/>
                  </a:lnTo>
                  <a:lnTo>
                    <a:pt x="2167" y="385"/>
                  </a:lnTo>
                  <a:lnTo>
                    <a:pt x="2167" y="387"/>
                  </a:lnTo>
                  <a:lnTo>
                    <a:pt x="2165" y="389"/>
                  </a:lnTo>
                  <a:lnTo>
                    <a:pt x="2162" y="389"/>
                  </a:lnTo>
                  <a:lnTo>
                    <a:pt x="2162" y="391"/>
                  </a:lnTo>
                  <a:lnTo>
                    <a:pt x="2160" y="393"/>
                  </a:lnTo>
                  <a:lnTo>
                    <a:pt x="2160" y="395"/>
                  </a:lnTo>
                  <a:lnTo>
                    <a:pt x="2158" y="395"/>
                  </a:lnTo>
                  <a:lnTo>
                    <a:pt x="2156" y="395"/>
                  </a:lnTo>
                  <a:lnTo>
                    <a:pt x="2156" y="397"/>
                  </a:lnTo>
                  <a:lnTo>
                    <a:pt x="2154" y="397"/>
                  </a:lnTo>
                  <a:lnTo>
                    <a:pt x="2152" y="397"/>
                  </a:lnTo>
                  <a:lnTo>
                    <a:pt x="2152" y="399"/>
                  </a:lnTo>
                  <a:lnTo>
                    <a:pt x="2149" y="399"/>
                  </a:lnTo>
                  <a:lnTo>
                    <a:pt x="2149" y="401"/>
                  </a:lnTo>
                  <a:lnTo>
                    <a:pt x="2147" y="403"/>
                  </a:lnTo>
                  <a:lnTo>
                    <a:pt x="2147" y="405"/>
                  </a:lnTo>
                  <a:lnTo>
                    <a:pt x="2145" y="405"/>
                  </a:lnTo>
                  <a:lnTo>
                    <a:pt x="2143" y="405"/>
                  </a:lnTo>
                  <a:lnTo>
                    <a:pt x="2141" y="407"/>
                  </a:lnTo>
                  <a:lnTo>
                    <a:pt x="2139" y="407"/>
                  </a:lnTo>
                  <a:lnTo>
                    <a:pt x="2137" y="407"/>
                  </a:lnTo>
                  <a:lnTo>
                    <a:pt x="2137" y="409"/>
                  </a:lnTo>
                  <a:lnTo>
                    <a:pt x="2137" y="411"/>
                  </a:lnTo>
                  <a:lnTo>
                    <a:pt x="2139" y="413"/>
                  </a:lnTo>
                  <a:lnTo>
                    <a:pt x="2141" y="413"/>
                  </a:lnTo>
                  <a:lnTo>
                    <a:pt x="2141" y="415"/>
                  </a:lnTo>
                  <a:lnTo>
                    <a:pt x="2141" y="417"/>
                  </a:lnTo>
                  <a:lnTo>
                    <a:pt x="2141" y="419"/>
                  </a:lnTo>
                  <a:lnTo>
                    <a:pt x="2141" y="421"/>
                  </a:lnTo>
                  <a:lnTo>
                    <a:pt x="2139" y="423"/>
                  </a:lnTo>
                  <a:lnTo>
                    <a:pt x="2139" y="425"/>
                  </a:lnTo>
                  <a:lnTo>
                    <a:pt x="2137" y="427"/>
                  </a:lnTo>
                  <a:lnTo>
                    <a:pt x="2134" y="427"/>
                  </a:lnTo>
                  <a:lnTo>
                    <a:pt x="2132" y="427"/>
                  </a:lnTo>
                  <a:lnTo>
                    <a:pt x="2132" y="429"/>
                  </a:lnTo>
                  <a:lnTo>
                    <a:pt x="2132" y="431"/>
                  </a:lnTo>
                  <a:lnTo>
                    <a:pt x="2134" y="431"/>
                  </a:lnTo>
                  <a:lnTo>
                    <a:pt x="2134" y="433"/>
                  </a:lnTo>
                  <a:lnTo>
                    <a:pt x="2137" y="435"/>
                  </a:lnTo>
                  <a:lnTo>
                    <a:pt x="2137" y="437"/>
                  </a:lnTo>
                  <a:lnTo>
                    <a:pt x="2139" y="437"/>
                  </a:lnTo>
                  <a:lnTo>
                    <a:pt x="2139" y="439"/>
                  </a:lnTo>
                  <a:lnTo>
                    <a:pt x="2141" y="441"/>
                  </a:lnTo>
                  <a:lnTo>
                    <a:pt x="2143" y="441"/>
                  </a:lnTo>
                  <a:lnTo>
                    <a:pt x="2145" y="441"/>
                  </a:lnTo>
                  <a:lnTo>
                    <a:pt x="2147" y="443"/>
                  </a:lnTo>
                  <a:lnTo>
                    <a:pt x="2149" y="445"/>
                  </a:lnTo>
                  <a:lnTo>
                    <a:pt x="2152" y="445"/>
                  </a:lnTo>
                  <a:lnTo>
                    <a:pt x="2154" y="445"/>
                  </a:lnTo>
                  <a:lnTo>
                    <a:pt x="2156" y="443"/>
                  </a:lnTo>
                  <a:lnTo>
                    <a:pt x="2158" y="445"/>
                  </a:lnTo>
                  <a:lnTo>
                    <a:pt x="2160" y="445"/>
                  </a:lnTo>
                  <a:lnTo>
                    <a:pt x="2162" y="443"/>
                  </a:lnTo>
                  <a:lnTo>
                    <a:pt x="2162" y="441"/>
                  </a:lnTo>
                  <a:lnTo>
                    <a:pt x="2165" y="441"/>
                  </a:lnTo>
                  <a:lnTo>
                    <a:pt x="2165" y="439"/>
                  </a:lnTo>
                  <a:lnTo>
                    <a:pt x="2165" y="437"/>
                  </a:lnTo>
                  <a:lnTo>
                    <a:pt x="2167" y="437"/>
                  </a:lnTo>
                  <a:lnTo>
                    <a:pt x="2167" y="435"/>
                  </a:lnTo>
                  <a:lnTo>
                    <a:pt x="2169" y="435"/>
                  </a:lnTo>
                  <a:lnTo>
                    <a:pt x="2171" y="435"/>
                  </a:lnTo>
                  <a:lnTo>
                    <a:pt x="2173" y="437"/>
                  </a:lnTo>
                  <a:lnTo>
                    <a:pt x="2175" y="437"/>
                  </a:lnTo>
                  <a:lnTo>
                    <a:pt x="2177" y="437"/>
                  </a:lnTo>
                  <a:lnTo>
                    <a:pt x="2180" y="435"/>
                  </a:lnTo>
                  <a:lnTo>
                    <a:pt x="2182" y="435"/>
                  </a:lnTo>
                  <a:lnTo>
                    <a:pt x="2184" y="437"/>
                  </a:lnTo>
                  <a:lnTo>
                    <a:pt x="2184" y="439"/>
                  </a:lnTo>
                  <a:lnTo>
                    <a:pt x="2184" y="441"/>
                  </a:lnTo>
                  <a:lnTo>
                    <a:pt x="2184" y="443"/>
                  </a:lnTo>
                  <a:lnTo>
                    <a:pt x="2184" y="445"/>
                  </a:lnTo>
                  <a:lnTo>
                    <a:pt x="2182" y="447"/>
                  </a:lnTo>
                  <a:lnTo>
                    <a:pt x="2182" y="449"/>
                  </a:lnTo>
                  <a:lnTo>
                    <a:pt x="2182" y="451"/>
                  </a:lnTo>
                  <a:lnTo>
                    <a:pt x="2182" y="453"/>
                  </a:lnTo>
                  <a:lnTo>
                    <a:pt x="2184" y="455"/>
                  </a:lnTo>
                  <a:lnTo>
                    <a:pt x="2184" y="457"/>
                  </a:lnTo>
                  <a:lnTo>
                    <a:pt x="2182" y="459"/>
                  </a:lnTo>
                  <a:lnTo>
                    <a:pt x="2182" y="461"/>
                  </a:lnTo>
                  <a:lnTo>
                    <a:pt x="2180" y="461"/>
                  </a:lnTo>
                  <a:lnTo>
                    <a:pt x="2180" y="463"/>
                  </a:lnTo>
                  <a:lnTo>
                    <a:pt x="2180" y="465"/>
                  </a:lnTo>
                  <a:lnTo>
                    <a:pt x="2177" y="465"/>
                  </a:lnTo>
                  <a:lnTo>
                    <a:pt x="2177" y="467"/>
                  </a:lnTo>
                  <a:lnTo>
                    <a:pt x="2177" y="469"/>
                  </a:lnTo>
                  <a:lnTo>
                    <a:pt x="2177" y="471"/>
                  </a:lnTo>
                  <a:lnTo>
                    <a:pt x="2175" y="473"/>
                  </a:lnTo>
                  <a:lnTo>
                    <a:pt x="2173" y="473"/>
                  </a:lnTo>
                  <a:lnTo>
                    <a:pt x="2173" y="475"/>
                  </a:lnTo>
                  <a:lnTo>
                    <a:pt x="2171" y="475"/>
                  </a:lnTo>
                  <a:lnTo>
                    <a:pt x="2173" y="477"/>
                  </a:lnTo>
                  <a:lnTo>
                    <a:pt x="2171" y="477"/>
                  </a:lnTo>
                  <a:lnTo>
                    <a:pt x="2171" y="479"/>
                  </a:lnTo>
                  <a:lnTo>
                    <a:pt x="2171" y="481"/>
                  </a:lnTo>
                  <a:lnTo>
                    <a:pt x="2171" y="483"/>
                  </a:lnTo>
                  <a:lnTo>
                    <a:pt x="2169" y="485"/>
                  </a:lnTo>
                  <a:lnTo>
                    <a:pt x="2169" y="487"/>
                  </a:lnTo>
                  <a:lnTo>
                    <a:pt x="2169" y="489"/>
                  </a:lnTo>
                  <a:lnTo>
                    <a:pt x="2169" y="491"/>
                  </a:lnTo>
                  <a:lnTo>
                    <a:pt x="2167" y="491"/>
                  </a:lnTo>
                  <a:lnTo>
                    <a:pt x="2167" y="489"/>
                  </a:lnTo>
                  <a:lnTo>
                    <a:pt x="2167" y="491"/>
                  </a:lnTo>
                  <a:lnTo>
                    <a:pt x="2167" y="493"/>
                  </a:lnTo>
                  <a:lnTo>
                    <a:pt x="2167" y="495"/>
                  </a:lnTo>
                  <a:lnTo>
                    <a:pt x="2167" y="497"/>
                  </a:lnTo>
                  <a:lnTo>
                    <a:pt x="2169" y="497"/>
                  </a:lnTo>
                  <a:lnTo>
                    <a:pt x="2171" y="499"/>
                  </a:lnTo>
                  <a:lnTo>
                    <a:pt x="2171" y="501"/>
                  </a:lnTo>
                  <a:lnTo>
                    <a:pt x="2171" y="503"/>
                  </a:lnTo>
                  <a:lnTo>
                    <a:pt x="2173" y="505"/>
                  </a:lnTo>
                  <a:lnTo>
                    <a:pt x="2173" y="507"/>
                  </a:lnTo>
                  <a:lnTo>
                    <a:pt x="2173" y="509"/>
                  </a:lnTo>
                  <a:lnTo>
                    <a:pt x="2175" y="511"/>
                  </a:lnTo>
                  <a:lnTo>
                    <a:pt x="2177" y="511"/>
                  </a:lnTo>
                  <a:lnTo>
                    <a:pt x="2177" y="513"/>
                  </a:lnTo>
                  <a:lnTo>
                    <a:pt x="2180" y="513"/>
                  </a:lnTo>
                  <a:lnTo>
                    <a:pt x="2182" y="513"/>
                  </a:lnTo>
                  <a:lnTo>
                    <a:pt x="2184" y="515"/>
                  </a:lnTo>
                  <a:lnTo>
                    <a:pt x="2186" y="513"/>
                  </a:lnTo>
                  <a:lnTo>
                    <a:pt x="2188" y="513"/>
                  </a:lnTo>
                  <a:lnTo>
                    <a:pt x="2190" y="513"/>
                  </a:lnTo>
                  <a:lnTo>
                    <a:pt x="2192" y="513"/>
                  </a:lnTo>
                  <a:lnTo>
                    <a:pt x="2195" y="513"/>
                  </a:lnTo>
                  <a:lnTo>
                    <a:pt x="2197" y="513"/>
                  </a:lnTo>
                  <a:lnTo>
                    <a:pt x="2199" y="515"/>
                  </a:lnTo>
                  <a:lnTo>
                    <a:pt x="2201" y="515"/>
                  </a:lnTo>
                  <a:lnTo>
                    <a:pt x="2203" y="517"/>
                  </a:lnTo>
                  <a:lnTo>
                    <a:pt x="2205" y="519"/>
                  </a:lnTo>
                  <a:lnTo>
                    <a:pt x="2207" y="519"/>
                  </a:lnTo>
                  <a:lnTo>
                    <a:pt x="2207" y="521"/>
                  </a:lnTo>
                  <a:lnTo>
                    <a:pt x="2210" y="523"/>
                  </a:lnTo>
                  <a:lnTo>
                    <a:pt x="2212" y="523"/>
                  </a:lnTo>
                  <a:lnTo>
                    <a:pt x="2214" y="523"/>
                  </a:lnTo>
                  <a:lnTo>
                    <a:pt x="2216" y="525"/>
                  </a:lnTo>
                  <a:lnTo>
                    <a:pt x="2218" y="525"/>
                  </a:lnTo>
                  <a:lnTo>
                    <a:pt x="2218" y="527"/>
                  </a:lnTo>
                  <a:lnTo>
                    <a:pt x="2220" y="527"/>
                  </a:lnTo>
                  <a:lnTo>
                    <a:pt x="2220" y="528"/>
                  </a:lnTo>
                  <a:lnTo>
                    <a:pt x="2223" y="528"/>
                  </a:lnTo>
                  <a:lnTo>
                    <a:pt x="2225" y="528"/>
                  </a:lnTo>
                  <a:lnTo>
                    <a:pt x="2227" y="528"/>
                  </a:lnTo>
                  <a:lnTo>
                    <a:pt x="2229" y="530"/>
                  </a:lnTo>
                  <a:lnTo>
                    <a:pt x="2231" y="530"/>
                  </a:lnTo>
                  <a:lnTo>
                    <a:pt x="2233" y="530"/>
                  </a:lnTo>
                  <a:lnTo>
                    <a:pt x="2235" y="532"/>
                  </a:lnTo>
                  <a:lnTo>
                    <a:pt x="2238" y="532"/>
                  </a:lnTo>
                  <a:lnTo>
                    <a:pt x="2240" y="534"/>
                  </a:lnTo>
                  <a:lnTo>
                    <a:pt x="2240" y="536"/>
                  </a:lnTo>
                  <a:lnTo>
                    <a:pt x="2242" y="538"/>
                  </a:lnTo>
                  <a:lnTo>
                    <a:pt x="2242" y="540"/>
                  </a:lnTo>
                  <a:lnTo>
                    <a:pt x="2244" y="542"/>
                  </a:lnTo>
                  <a:lnTo>
                    <a:pt x="2246" y="542"/>
                  </a:lnTo>
                  <a:lnTo>
                    <a:pt x="2248" y="544"/>
                  </a:lnTo>
                  <a:lnTo>
                    <a:pt x="2250" y="546"/>
                  </a:lnTo>
                  <a:lnTo>
                    <a:pt x="2250" y="548"/>
                  </a:lnTo>
                  <a:lnTo>
                    <a:pt x="2250" y="550"/>
                  </a:lnTo>
                  <a:lnTo>
                    <a:pt x="2250" y="552"/>
                  </a:lnTo>
                  <a:lnTo>
                    <a:pt x="2250" y="554"/>
                  </a:lnTo>
                  <a:lnTo>
                    <a:pt x="2253" y="556"/>
                  </a:lnTo>
                  <a:lnTo>
                    <a:pt x="2255" y="556"/>
                  </a:lnTo>
                  <a:lnTo>
                    <a:pt x="2255" y="558"/>
                  </a:lnTo>
                  <a:lnTo>
                    <a:pt x="2257" y="560"/>
                  </a:lnTo>
                  <a:lnTo>
                    <a:pt x="2257" y="562"/>
                  </a:lnTo>
                  <a:lnTo>
                    <a:pt x="2259" y="562"/>
                  </a:lnTo>
                  <a:lnTo>
                    <a:pt x="2259" y="564"/>
                  </a:lnTo>
                  <a:lnTo>
                    <a:pt x="2261" y="566"/>
                  </a:lnTo>
                  <a:lnTo>
                    <a:pt x="2263" y="566"/>
                  </a:lnTo>
                  <a:lnTo>
                    <a:pt x="2265" y="568"/>
                  </a:lnTo>
                  <a:lnTo>
                    <a:pt x="2268" y="570"/>
                  </a:lnTo>
                  <a:lnTo>
                    <a:pt x="2270" y="570"/>
                  </a:lnTo>
                  <a:lnTo>
                    <a:pt x="2272" y="572"/>
                  </a:lnTo>
                  <a:lnTo>
                    <a:pt x="2274" y="572"/>
                  </a:lnTo>
                  <a:lnTo>
                    <a:pt x="2276" y="574"/>
                  </a:lnTo>
                  <a:lnTo>
                    <a:pt x="2278" y="576"/>
                  </a:lnTo>
                  <a:lnTo>
                    <a:pt x="2278" y="578"/>
                  </a:lnTo>
                  <a:lnTo>
                    <a:pt x="2276" y="578"/>
                  </a:lnTo>
                  <a:lnTo>
                    <a:pt x="2274" y="580"/>
                  </a:lnTo>
                  <a:lnTo>
                    <a:pt x="2274" y="582"/>
                  </a:lnTo>
                  <a:lnTo>
                    <a:pt x="2272" y="582"/>
                  </a:lnTo>
                  <a:lnTo>
                    <a:pt x="2270" y="584"/>
                  </a:lnTo>
                  <a:lnTo>
                    <a:pt x="2268" y="584"/>
                  </a:lnTo>
                  <a:lnTo>
                    <a:pt x="2268" y="586"/>
                  </a:lnTo>
                  <a:lnTo>
                    <a:pt x="2265" y="586"/>
                  </a:lnTo>
                  <a:lnTo>
                    <a:pt x="2263" y="588"/>
                  </a:lnTo>
                  <a:lnTo>
                    <a:pt x="2263" y="590"/>
                  </a:lnTo>
                  <a:lnTo>
                    <a:pt x="2263" y="592"/>
                  </a:lnTo>
                  <a:lnTo>
                    <a:pt x="2261" y="594"/>
                  </a:lnTo>
                  <a:lnTo>
                    <a:pt x="2259" y="594"/>
                  </a:lnTo>
                  <a:lnTo>
                    <a:pt x="2259" y="596"/>
                  </a:lnTo>
                  <a:lnTo>
                    <a:pt x="2259" y="598"/>
                  </a:lnTo>
                  <a:lnTo>
                    <a:pt x="2257" y="598"/>
                  </a:lnTo>
                  <a:lnTo>
                    <a:pt x="2255" y="598"/>
                  </a:lnTo>
                  <a:lnTo>
                    <a:pt x="2253" y="598"/>
                  </a:lnTo>
                  <a:lnTo>
                    <a:pt x="2250" y="598"/>
                  </a:lnTo>
                  <a:lnTo>
                    <a:pt x="2246" y="600"/>
                  </a:lnTo>
                  <a:lnTo>
                    <a:pt x="2244" y="600"/>
                  </a:lnTo>
                  <a:lnTo>
                    <a:pt x="2244" y="598"/>
                  </a:lnTo>
                  <a:lnTo>
                    <a:pt x="2242" y="598"/>
                  </a:lnTo>
                  <a:lnTo>
                    <a:pt x="2240" y="598"/>
                  </a:lnTo>
                  <a:lnTo>
                    <a:pt x="2238" y="598"/>
                  </a:lnTo>
                  <a:lnTo>
                    <a:pt x="2235" y="598"/>
                  </a:lnTo>
                  <a:lnTo>
                    <a:pt x="2233" y="596"/>
                  </a:lnTo>
                  <a:lnTo>
                    <a:pt x="2231" y="596"/>
                  </a:lnTo>
                  <a:lnTo>
                    <a:pt x="2229" y="596"/>
                  </a:lnTo>
                  <a:lnTo>
                    <a:pt x="2229" y="594"/>
                  </a:lnTo>
                  <a:lnTo>
                    <a:pt x="2227" y="594"/>
                  </a:lnTo>
                  <a:lnTo>
                    <a:pt x="2225" y="594"/>
                  </a:lnTo>
                  <a:lnTo>
                    <a:pt x="2223" y="594"/>
                  </a:lnTo>
                  <a:lnTo>
                    <a:pt x="2220" y="594"/>
                  </a:lnTo>
                  <a:lnTo>
                    <a:pt x="2218" y="596"/>
                  </a:lnTo>
                  <a:lnTo>
                    <a:pt x="2218" y="594"/>
                  </a:lnTo>
                  <a:lnTo>
                    <a:pt x="2218" y="592"/>
                  </a:lnTo>
                  <a:lnTo>
                    <a:pt x="2218" y="590"/>
                  </a:lnTo>
                  <a:lnTo>
                    <a:pt x="2220" y="590"/>
                  </a:lnTo>
                  <a:lnTo>
                    <a:pt x="2223" y="588"/>
                  </a:lnTo>
                  <a:lnTo>
                    <a:pt x="2225" y="590"/>
                  </a:lnTo>
                  <a:lnTo>
                    <a:pt x="2227" y="588"/>
                  </a:lnTo>
                  <a:lnTo>
                    <a:pt x="2229" y="590"/>
                  </a:lnTo>
                  <a:lnTo>
                    <a:pt x="2231" y="590"/>
                  </a:lnTo>
                  <a:lnTo>
                    <a:pt x="2233" y="590"/>
                  </a:lnTo>
                  <a:lnTo>
                    <a:pt x="2235" y="592"/>
                  </a:lnTo>
                  <a:lnTo>
                    <a:pt x="2238" y="592"/>
                  </a:lnTo>
                  <a:lnTo>
                    <a:pt x="2240" y="592"/>
                  </a:lnTo>
                  <a:lnTo>
                    <a:pt x="2242" y="590"/>
                  </a:lnTo>
                  <a:lnTo>
                    <a:pt x="2244" y="588"/>
                  </a:lnTo>
                  <a:lnTo>
                    <a:pt x="2246" y="586"/>
                  </a:lnTo>
                  <a:lnTo>
                    <a:pt x="2244" y="588"/>
                  </a:lnTo>
                  <a:lnTo>
                    <a:pt x="2242" y="586"/>
                  </a:lnTo>
                  <a:lnTo>
                    <a:pt x="2240" y="586"/>
                  </a:lnTo>
                  <a:lnTo>
                    <a:pt x="2238" y="586"/>
                  </a:lnTo>
                  <a:lnTo>
                    <a:pt x="2238" y="584"/>
                  </a:lnTo>
                  <a:lnTo>
                    <a:pt x="2235" y="586"/>
                  </a:lnTo>
                  <a:lnTo>
                    <a:pt x="2235" y="584"/>
                  </a:lnTo>
                  <a:lnTo>
                    <a:pt x="2233" y="582"/>
                  </a:lnTo>
                  <a:lnTo>
                    <a:pt x="2235" y="580"/>
                  </a:lnTo>
                  <a:lnTo>
                    <a:pt x="2235" y="578"/>
                  </a:lnTo>
                  <a:lnTo>
                    <a:pt x="2233" y="578"/>
                  </a:lnTo>
                  <a:lnTo>
                    <a:pt x="2231" y="578"/>
                  </a:lnTo>
                  <a:lnTo>
                    <a:pt x="2229" y="578"/>
                  </a:lnTo>
                  <a:lnTo>
                    <a:pt x="2227" y="578"/>
                  </a:lnTo>
                  <a:lnTo>
                    <a:pt x="2227" y="576"/>
                  </a:lnTo>
                  <a:lnTo>
                    <a:pt x="2225" y="576"/>
                  </a:lnTo>
                  <a:lnTo>
                    <a:pt x="2227" y="574"/>
                  </a:lnTo>
                  <a:lnTo>
                    <a:pt x="2227" y="572"/>
                  </a:lnTo>
                  <a:lnTo>
                    <a:pt x="2229" y="572"/>
                  </a:lnTo>
                  <a:lnTo>
                    <a:pt x="2229" y="574"/>
                  </a:lnTo>
                  <a:lnTo>
                    <a:pt x="2229" y="572"/>
                  </a:lnTo>
                  <a:lnTo>
                    <a:pt x="2231" y="572"/>
                  </a:lnTo>
                  <a:lnTo>
                    <a:pt x="2231" y="570"/>
                  </a:lnTo>
                  <a:lnTo>
                    <a:pt x="2231" y="568"/>
                  </a:lnTo>
                  <a:lnTo>
                    <a:pt x="2231" y="566"/>
                  </a:lnTo>
                  <a:lnTo>
                    <a:pt x="2229" y="566"/>
                  </a:lnTo>
                  <a:lnTo>
                    <a:pt x="2229" y="564"/>
                  </a:lnTo>
                  <a:lnTo>
                    <a:pt x="2227" y="564"/>
                  </a:lnTo>
                  <a:lnTo>
                    <a:pt x="2227" y="562"/>
                  </a:lnTo>
                  <a:lnTo>
                    <a:pt x="2227" y="560"/>
                  </a:lnTo>
                  <a:lnTo>
                    <a:pt x="2225" y="560"/>
                  </a:lnTo>
                  <a:lnTo>
                    <a:pt x="2227" y="558"/>
                  </a:lnTo>
                  <a:lnTo>
                    <a:pt x="2225" y="558"/>
                  </a:lnTo>
                  <a:lnTo>
                    <a:pt x="2225" y="556"/>
                  </a:lnTo>
                  <a:lnTo>
                    <a:pt x="2223" y="556"/>
                  </a:lnTo>
                  <a:lnTo>
                    <a:pt x="2220" y="554"/>
                  </a:lnTo>
                  <a:lnTo>
                    <a:pt x="2218" y="552"/>
                  </a:lnTo>
                  <a:lnTo>
                    <a:pt x="2216" y="552"/>
                  </a:lnTo>
                  <a:lnTo>
                    <a:pt x="2214" y="552"/>
                  </a:lnTo>
                  <a:lnTo>
                    <a:pt x="2212" y="550"/>
                  </a:lnTo>
                  <a:lnTo>
                    <a:pt x="2214" y="550"/>
                  </a:lnTo>
                  <a:lnTo>
                    <a:pt x="2214" y="548"/>
                  </a:lnTo>
                  <a:lnTo>
                    <a:pt x="2212" y="546"/>
                  </a:lnTo>
                  <a:lnTo>
                    <a:pt x="2210" y="546"/>
                  </a:lnTo>
                  <a:lnTo>
                    <a:pt x="2210" y="544"/>
                  </a:lnTo>
                  <a:lnTo>
                    <a:pt x="2207" y="544"/>
                  </a:lnTo>
                  <a:lnTo>
                    <a:pt x="2205" y="542"/>
                  </a:lnTo>
                  <a:lnTo>
                    <a:pt x="2203" y="540"/>
                  </a:lnTo>
                  <a:lnTo>
                    <a:pt x="2203" y="538"/>
                  </a:lnTo>
                  <a:lnTo>
                    <a:pt x="2201" y="538"/>
                  </a:lnTo>
                  <a:lnTo>
                    <a:pt x="2199" y="536"/>
                  </a:lnTo>
                  <a:lnTo>
                    <a:pt x="2197" y="534"/>
                  </a:lnTo>
                  <a:lnTo>
                    <a:pt x="2195" y="534"/>
                  </a:lnTo>
                  <a:lnTo>
                    <a:pt x="2195" y="532"/>
                  </a:lnTo>
                  <a:lnTo>
                    <a:pt x="2192" y="530"/>
                  </a:lnTo>
                  <a:lnTo>
                    <a:pt x="2190" y="530"/>
                  </a:lnTo>
                  <a:lnTo>
                    <a:pt x="2190" y="528"/>
                  </a:lnTo>
                  <a:lnTo>
                    <a:pt x="2188" y="528"/>
                  </a:lnTo>
                  <a:lnTo>
                    <a:pt x="2186" y="527"/>
                  </a:lnTo>
                  <a:lnTo>
                    <a:pt x="2186" y="525"/>
                  </a:lnTo>
                  <a:lnTo>
                    <a:pt x="2184" y="525"/>
                  </a:lnTo>
                  <a:lnTo>
                    <a:pt x="2182" y="525"/>
                  </a:lnTo>
                  <a:lnTo>
                    <a:pt x="2180" y="525"/>
                  </a:lnTo>
                  <a:lnTo>
                    <a:pt x="2177" y="525"/>
                  </a:lnTo>
                  <a:lnTo>
                    <a:pt x="2175" y="525"/>
                  </a:lnTo>
                  <a:lnTo>
                    <a:pt x="2173" y="523"/>
                  </a:lnTo>
                  <a:lnTo>
                    <a:pt x="2171" y="521"/>
                  </a:lnTo>
                  <a:lnTo>
                    <a:pt x="2169" y="521"/>
                  </a:lnTo>
                  <a:lnTo>
                    <a:pt x="2167" y="521"/>
                  </a:lnTo>
                  <a:lnTo>
                    <a:pt x="2165" y="521"/>
                  </a:lnTo>
                  <a:lnTo>
                    <a:pt x="2162" y="521"/>
                  </a:lnTo>
                  <a:lnTo>
                    <a:pt x="2162" y="519"/>
                  </a:lnTo>
                  <a:lnTo>
                    <a:pt x="2160" y="519"/>
                  </a:lnTo>
                  <a:lnTo>
                    <a:pt x="2158" y="517"/>
                  </a:lnTo>
                  <a:lnTo>
                    <a:pt x="2158" y="519"/>
                  </a:lnTo>
                  <a:lnTo>
                    <a:pt x="2158" y="517"/>
                  </a:lnTo>
                  <a:lnTo>
                    <a:pt x="2158" y="519"/>
                  </a:lnTo>
                  <a:lnTo>
                    <a:pt x="2156" y="519"/>
                  </a:lnTo>
                  <a:lnTo>
                    <a:pt x="2154" y="519"/>
                  </a:lnTo>
                  <a:lnTo>
                    <a:pt x="2156" y="521"/>
                  </a:lnTo>
                  <a:lnTo>
                    <a:pt x="2158" y="521"/>
                  </a:lnTo>
                  <a:lnTo>
                    <a:pt x="2158" y="519"/>
                  </a:lnTo>
                  <a:lnTo>
                    <a:pt x="2160" y="519"/>
                  </a:lnTo>
                  <a:lnTo>
                    <a:pt x="2158" y="521"/>
                  </a:lnTo>
                  <a:lnTo>
                    <a:pt x="2156" y="523"/>
                  </a:lnTo>
                  <a:lnTo>
                    <a:pt x="2156" y="525"/>
                  </a:lnTo>
                  <a:lnTo>
                    <a:pt x="2154" y="525"/>
                  </a:lnTo>
                  <a:lnTo>
                    <a:pt x="2154" y="527"/>
                  </a:lnTo>
                  <a:lnTo>
                    <a:pt x="2152" y="528"/>
                  </a:lnTo>
                  <a:lnTo>
                    <a:pt x="2152" y="530"/>
                  </a:lnTo>
                  <a:lnTo>
                    <a:pt x="2154" y="532"/>
                  </a:lnTo>
                  <a:lnTo>
                    <a:pt x="2152" y="534"/>
                  </a:lnTo>
                  <a:lnTo>
                    <a:pt x="2149" y="532"/>
                  </a:lnTo>
                  <a:lnTo>
                    <a:pt x="2147" y="532"/>
                  </a:lnTo>
                  <a:lnTo>
                    <a:pt x="2147" y="530"/>
                  </a:lnTo>
                  <a:lnTo>
                    <a:pt x="2145" y="530"/>
                  </a:lnTo>
                  <a:lnTo>
                    <a:pt x="2147" y="532"/>
                  </a:lnTo>
                  <a:lnTo>
                    <a:pt x="2149" y="534"/>
                  </a:lnTo>
                  <a:lnTo>
                    <a:pt x="2152" y="534"/>
                  </a:lnTo>
                  <a:lnTo>
                    <a:pt x="2154" y="534"/>
                  </a:lnTo>
                  <a:lnTo>
                    <a:pt x="2154" y="536"/>
                  </a:lnTo>
                  <a:lnTo>
                    <a:pt x="2152" y="536"/>
                  </a:lnTo>
                  <a:lnTo>
                    <a:pt x="2152" y="534"/>
                  </a:lnTo>
                  <a:lnTo>
                    <a:pt x="2152" y="536"/>
                  </a:lnTo>
                  <a:lnTo>
                    <a:pt x="2152" y="534"/>
                  </a:lnTo>
                  <a:lnTo>
                    <a:pt x="2149" y="534"/>
                  </a:lnTo>
                  <a:lnTo>
                    <a:pt x="2149" y="536"/>
                  </a:lnTo>
                  <a:lnTo>
                    <a:pt x="2152" y="536"/>
                  </a:lnTo>
                  <a:lnTo>
                    <a:pt x="2152" y="538"/>
                  </a:lnTo>
                  <a:lnTo>
                    <a:pt x="2154" y="540"/>
                  </a:lnTo>
                  <a:lnTo>
                    <a:pt x="2156" y="540"/>
                  </a:lnTo>
                  <a:lnTo>
                    <a:pt x="2158" y="540"/>
                  </a:lnTo>
                  <a:lnTo>
                    <a:pt x="2160" y="542"/>
                  </a:lnTo>
                  <a:lnTo>
                    <a:pt x="2162" y="542"/>
                  </a:lnTo>
                  <a:lnTo>
                    <a:pt x="2162" y="544"/>
                  </a:lnTo>
                  <a:lnTo>
                    <a:pt x="2160" y="544"/>
                  </a:lnTo>
                  <a:lnTo>
                    <a:pt x="2158" y="546"/>
                  </a:lnTo>
                  <a:lnTo>
                    <a:pt x="2156" y="546"/>
                  </a:lnTo>
                  <a:lnTo>
                    <a:pt x="2154" y="546"/>
                  </a:lnTo>
                  <a:lnTo>
                    <a:pt x="2152" y="548"/>
                  </a:lnTo>
                  <a:lnTo>
                    <a:pt x="2149" y="548"/>
                  </a:lnTo>
                  <a:lnTo>
                    <a:pt x="2149" y="550"/>
                  </a:lnTo>
                  <a:lnTo>
                    <a:pt x="2147" y="552"/>
                  </a:lnTo>
                  <a:lnTo>
                    <a:pt x="2145" y="552"/>
                  </a:lnTo>
                  <a:lnTo>
                    <a:pt x="2143" y="554"/>
                  </a:lnTo>
                  <a:lnTo>
                    <a:pt x="2141" y="554"/>
                  </a:lnTo>
                  <a:lnTo>
                    <a:pt x="2139" y="554"/>
                  </a:lnTo>
                  <a:lnTo>
                    <a:pt x="2137" y="552"/>
                  </a:lnTo>
                  <a:lnTo>
                    <a:pt x="2134" y="552"/>
                  </a:lnTo>
                  <a:lnTo>
                    <a:pt x="2132" y="552"/>
                  </a:lnTo>
                  <a:lnTo>
                    <a:pt x="2132" y="550"/>
                  </a:lnTo>
                  <a:lnTo>
                    <a:pt x="2130" y="548"/>
                  </a:lnTo>
                  <a:lnTo>
                    <a:pt x="2128" y="548"/>
                  </a:lnTo>
                  <a:lnTo>
                    <a:pt x="2128" y="550"/>
                  </a:lnTo>
                  <a:lnTo>
                    <a:pt x="2126" y="550"/>
                  </a:lnTo>
                  <a:lnTo>
                    <a:pt x="2128" y="548"/>
                  </a:lnTo>
                  <a:lnTo>
                    <a:pt x="2130" y="550"/>
                  </a:lnTo>
                  <a:lnTo>
                    <a:pt x="2132" y="550"/>
                  </a:lnTo>
                  <a:lnTo>
                    <a:pt x="2130" y="552"/>
                  </a:lnTo>
                  <a:lnTo>
                    <a:pt x="2132" y="552"/>
                  </a:lnTo>
                  <a:lnTo>
                    <a:pt x="2132" y="554"/>
                  </a:lnTo>
                  <a:lnTo>
                    <a:pt x="2132" y="556"/>
                  </a:lnTo>
                  <a:lnTo>
                    <a:pt x="2134" y="554"/>
                  </a:lnTo>
                  <a:lnTo>
                    <a:pt x="2134" y="552"/>
                  </a:lnTo>
                  <a:lnTo>
                    <a:pt x="2137" y="554"/>
                  </a:lnTo>
                  <a:lnTo>
                    <a:pt x="2137" y="556"/>
                  </a:lnTo>
                  <a:lnTo>
                    <a:pt x="2134" y="558"/>
                  </a:lnTo>
                  <a:lnTo>
                    <a:pt x="2132" y="560"/>
                  </a:lnTo>
                  <a:lnTo>
                    <a:pt x="2130" y="562"/>
                  </a:lnTo>
                  <a:lnTo>
                    <a:pt x="2128" y="564"/>
                  </a:lnTo>
                  <a:lnTo>
                    <a:pt x="2126" y="564"/>
                  </a:lnTo>
                  <a:lnTo>
                    <a:pt x="2126" y="566"/>
                  </a:lnTo>
                  <a:lnTo>
                    <a:pt x="2124" y="566"/>
                  </a:lnTo>
                  <a:lnTo>
                    <a:pt x="2122" y="566"/>
                  </a:lnTo>
                  <a:lnTo>
                    <a:pt x="2119" y="566"/>
                  </a:lnTo>
                  <a:lnTo>
                    <a:pt x="2117" y="566"/>
                  </a:lnTo>
                  <a:lnTo>
                    <a:pt x="2115" y="568"/>
                  </a:lnTo>
                  <a:lnTo>
                    <a:pt x="2113" y="568"/>
                  </a:lnTo>
                  <a:lnTo>
                    <a:pt x="2111" y="568"/>
                  </a:lnTo>
                  <a:lnTo>
                    <a:pt x="2111" y="566"/>
                  </a:lnTo>
                  <a:lnTo>
                    <a:pt x="2109" y="566"/>
                  </a:lnTo>
                  <a:lnTo>
                    <a:pt x="2109" y="564"/>
                  </a:lnTo>
                  <a:lnTo>
                    <a:pt x="2109" y="562"/>
                  </a:lnTo>
                  <a:lnTo>
                    <a:pt x="2107" y="562"/>
                  </a:lnTo>
                  <a:lnTo>
                    <a:pt x="2104" y="562"/>
                  </a:lnTo>
                  <a:lnTo>
                    <a:pt x="2102" y="560"/>
                  </a:lnTo>
                  <a:lnTo>
                    <a:pt x="2102" y="562"/>
                  </a:lnTo>
                  <a:lnTo>
                    <a:pt x="2100" y="562"/>
                  </a:lnTo>
                  <a:lnTo>
                    <a:pt x="2098" y="562"/>
                  </a:lnTo>
                  <a:lnTo>
                    <a:pt x="2096" y="560"/>
                  </a:lnTo>
                  <a:lnTo>
                    <a:pt x="2094" y="560"/>
                  </a:lnTo>
                  <a:lnTo>
                    <a:pt x="2092" y="560"/>
                  </a:lnTo>
                  <a:lnTo>
                    <a:pt x="2089" y="558"/>
                  </a:lnTo>
                  <a:lnTo>
                    <a:pt x="2087" y="558"/>
                  </a:lnTo>
                  <a:lnTo>
                    <a:pt x="2087" y="556"/>
                  </a:lnTo>
                  <a:lnTo>
                    <a:pt x="2085" y="556"/>
                  </a:lnTo>
                  <a:lnTo>
                    <a:pt x="2083" y="556"/>
                  </a:lnTo>
                  <a:lnTo>
                    <a:pt x="2081" y="556"/>
                  </a:lnTo>
                  <a:lnTo>
                    <a:pt x="2079" y="554"/>
                  </a:lnTo>
                  <a:lnTo>
                    <a:pt x="2076" y="556"/>
                  </a:lnTo>
                  <a:lnTo>
                    <a:pt x="2074" y="554"/>
                  </a:lnTo>
                  <a:lnTo>
                    <a:pt x="2072" y="554"/>
                  </a:lnTo>
                  <a:lnTo>
                    <a:pt x="2070" y="552"/>
                  </a:lnTo>
                  <a:lnTo>
                    <a:pt x="2068" y="554"/>
                  </a:lnTo>
                  <a:lnTo>
                    <a:pt x="2068" y="552"/>
                  </a:lnTo>
                  <a:lnTo>
                    <a:pt x="2066" y="552"/>
                  </a:lnTo>
                  <a:lnTo>
                    <a:pt x="2066" y="554"/>
                  </a:lnTo>
                  <a:lnTo>
                    <a:pt x="2064" y="554"/>
                  </a:lnTo>
                  <a:lnTo>
                    <a:pt x="2061" y="554"/>
                  </a:lnTo>
                  <a:lnTo>
                    <a:pt x="2059" y="554"/>
                  </a:lnTo>
                  <a:lnTo>
                    <a:pt x="2057" y="554"/>
                  </a:lnTo>
                  <a:lnTo>
                    <a:pt x="2055" y="554"/>
                  </a:lnTo>
                  <a:lnTo>
                    <a:pt x="2053" y="556"/>
                  </a:lnTo>
                  <a:lnTo>
                    <a:pt x="2051" y="556"/>
                  </a:lnTo>
                  <a:lnTo>
                    <a:pt x="2049" y="556"/>
                  </a:lnTo>
                  <a:lnTo>
                    <a:pt x="2046" y="558"/>
                  </a:lnTo>
                  <a:lnTo>
                    <a:pt x="2044" y="558"/>
                  </a:lnTo>
                  <a:lnTo>
                    <a:pt x="2042" y="560"/>
                  </a:lnTo>
                  <a:lnTo>
                    <a:pt x="2040" y="560"/>
                  </a:lnTo>
                  <a:lnTo>
                    <a:pt x="2038" y="562"/>
                  </a:lnTo>
                  <a:lnTo>
                    <a:pt x="2040" y="562"/>
                  </a:lnTo>
                  <a:lnTo>
                    <a:pt x="2038" y="564"/>
                  </a:lnTo>
                  <a:lnTo>
                    <a:pt x="2038" y="566"/>
                  </a:lnTo>
                  <a:lnTo>
                    <a:pt x="2036" y="566"/>
                  </a:lnTo>
                  <a:lnTo>
                    <a:pt x="2034" y="568"/>
                  </a:lnTo>
                  <a:lnTo>
                    <a:pt x="2034" y="570"/>
                  </a:lnTo>
                  <a:lnTo>
                    <a:pt x="2031" y="570"/>
                  </a:lnTo>
                  <a:lnTo>
                    <a:pt x="2029" y="572"/>
                  </a:lnTo>
                  <a:lnTo>
                    <a:pt x="2029" y="574"/>
                  </a:lnTo>
                  <a:lnTo>
                    <a:pt x="2027" y="574"/>
                  </a:lnTo>
                  <a:lnTo>
                    <a:pt x="2027" y="576"/>
                  </a:lnTo>
                  <a:lnTo>
                    <a:pt x="2025" y="578"/>
                  </a:lnTo>
                  <a:lnTo>
                    <a:pt x="2025" y="580"/>
                  </a:lnTo>
                  <a:lnTo>
                    <a:pt x="2025" y="582"/>
                  </a:lnTo>
                  <a:lnTo>
                    <a:pt x="2025" y="584"/>
                  </a:lnTo>
                  <a:lnTo>
                    <a:pt x="2023" y="586"/>
                  </a:lnTo>
                  <a:lnTo>
                    <a:pt x="2023" y="588"/>
                  </a:lnTo>
                  <a:lnTo>
                    <a:pt x="2023" y="590"/>
                  </a:lnTo>
                  <a:lnTo>
                    <a:pt x="2021" y="590"/>
                  </a:lnTo>
                  <a:lnTo>
                    <a:pt x="2018" y="590"/>
                  </a:lnTo>
                  <a:lnTo>
                    <a:pt x="2016" y="590"/>
                  </a:lnTo>
                  <a:lnTo>
                    <a:pt x="2014" y="590"/>
                  </a:lnTo>
                  <a:lnTo>
                    <a:pt x="2012" y="590"/>
                  </a:lnTo>
                  <a:lnTo>
                    <a:pt x="2010" y="590"/>
                  </a:lnTo>
                  <a:lnTo>
                    <a:pt x="2008" y="590"/>
                  </a:lnTo>
                  <a:lnTo>
                    <a:pt x="2006" y="592"/>
                  </a:lnTo>
                  <a:lnTo>
                    <a:pt x="2003" y="592"/>
                  </a:lnTo>
                  <a:lnTo>
                    <a:pt x="2001" y="592"/>
                  </a:lnTo>
                  <a:lnTo>
                    <a:pt x="1999" y="592"/>
                  </a:lnTo>
                  <a:lnTo>
                    <a:pt x="1997" y="592"/>
                  </a:lnTo>
                  <a:lnTo>
                    <a:pt x="1995" y="592"/>
                  </a:lnTo>
                  <a:lnTo>
                    <a:pt x="1993" y="594"/>
                  </a:lnTo>
                  <a:lnTo>
                    <a:pt x="1991" y="594"/>
                  </a:lnTo>
                  <a:lnTo>
                    <a:pt x="1988" y="594"/>
                  </a:lnTo>
                  <a:lnTo>
                    <a:pt x="1986" y="594"/>
                  </a:lnTo>
                  <a:lnTo>
                    <a:pt x="1984" y="596"/>
                  </a:lnTo>
                  <a:lnTo>
                    <a:pt x="1982" y="596"/>
                  </a:lnTo>
                  <a:lnTo>
                    <a:pt x="1980" y="596"/>
                  </a:lnTo>
                  <a:lnTo>
                    <a:pt x="1978" y="596"/>
                  </a:lnTo>
                  <a:lnTo>
                    <a:pt x="1976" y="598"/>
                  </a:lnTo>
                  <a:lnTo>
                    <a:pt x="1973" y="598"/>
                  </a:lnTo>
                  <a:lnTo>
                    <a:pt x="1971" y="600"/>
                  </a:lnTo>
                  <a:lnTo>
                    <a:pt x="1969" y="600"/>
                  </a:lnTo>
                  <a:lnTo>
                    <a:pt x="1967" y="600"/>
                  </a:lnTo>
                  <a:lnTo>
                    <a:pt x="1965" y="600"/>
                  </a:lnTo>
                  <a:lnTo>
                    <a:pt x="1963" y="600"/>
                  </a:lnTo>
                  <a:lnTo>
                    <a:pt x="1963" y="602"/>
                  </a:lnTo>
                  <a:lnTo>
                    <a:pt x="1961" y="602"/>
                  </a:lnTo>
                  <a:lnTo>
                    <a:pt x="1961" y="604"/>
                  </a:lnTo>
                  <a:lnTo>
                    <a:pt x="1961" y="606"/>
                  </a:lnTo>
                  <a:lnTo>
                    <a:pt x="1958" y="608"/>
                  </a:lnTo>
                  <a:lnTo>
                    <a:pt x="1956" y="608"/>
                  </a:lnTo>
                  <a:lnTo>
                    <a:pt x="1954" y="610"/>
                  </a:lnTo>
                  <a:lnTo>
                    <a:pt x="1952" y="610"/>
                  </a:lnTo>
                  <a:lnTo>
                    <a:pt x="1952" y="612"/>
                  </a:lnTo>
                  <a:lnTo>
                    <a:pt x="1950" y="612"/>
                  </a:lnTo>
                  <a:lnTo>
                    <a:pt x="1948" y="614"/>
                  </a:lnTo>
                  <a:lnTo>
                    <a:pt x="1945" y="614"/>
                  </a:lnTo>
                  <a:lnTo>
                    <a:pt x="1943" y="616"/>
                  </a:lnTo>
                  <a:lnTo>
                    <a:pt x="1941" y="616"/>
                  </a:lnTo>
                  <a:lnTo>
                    <a:pt x="1941" y="618"/>
                  </a:lnTo>
                  <a:lnTo>
                    <a:pt x="1939" y="618"/>
                  </a:lnTo>
                  <a:lnTo>
                    <a:pt x="1937" y="620"/>
                  </a:lnTo>
                  <a:lnTo>
                    <a:pt x="1935" y="622"/>
                  </a:lnTo>
                  <a:lnTo>
                    <a:pt x="1933" y="622"/>
                  </a:lnTo>
                  <a:lnTo>
                    <a:pt x="1930" y="624"/>
                  </a:lnTo>
                  <a:lnTo>
                    <a:pt x="1928" y="626"/>
                  </a:lnTo>
                  <a:lnTo>
                    <a:pt x="1926" y="626"/>
                  </a:lnTo>
                  <a:lnTo>
                    <a:pt x="1926" y="628"/>
                  </a:lnTo>
                  <a:lnTo>
                    <a:pt x="1924" y="628"/>
                  </a:lnTo>
                  <a:lnTo>
                    <a:pt x="1922" y="630"/>
                  </a:lnTo>
                  <a:lnTo>
                    <a:pt x="1922" y="632"/>
                  </a:lnTo>
                  <a:lnTo>
                    <a:pt x="1920" y="632"/>
                  </a:lnTo>
                  <a:lnTo>
                    <a:pt x="1918" y="634"/>
                  </a:lnTo>
                  <a:lnTo>
                    <a:pt x="1915" y="634"/>
                  </a:lnTo>
                  <a:lnTo>
                    <a:pt x="1915" y="636"/>
                  </a:lnTo>
                  <a:lnTo>
                    <a:pt x="1913" y="636"/>
                  </a:lnTo>
                  <a:lnTo>
                    <a:pt x="1911" y="638"/>
                  </a:lnTo>
                  <a:lnTo>
                    <a:pt x="1909" y="636"/>
                  </a:lnTo>
                  <a:lnTo>
                    <a:pt x="1909" y="638"/>
                  </a:lnTo>
                  <a:lnTo>
                    <a:pt x="1907" y="640"/>
                  </a:lnTo>
                  <a:lnTo>
                    <a:pt x="1905" y="640"/>
                  </a:lnTo>
                  <a:lnTo>
                    <a:pt x="1907" y="640"/>
                  </a:lnTo>
                  <a:lnTo>
                    <a:pt x="1905" y="640"/>
                  </a:lnTo>
                  <a:lnTo>
                    <a:pt x="1903" y="640"/>
                  </a:lnTo>
                  <a:lnTo>
                    <a:pt x="1900" y="642"/>
                  </a:lnTo>
                  <a:lnTo>
                    <a:pt x="1898" y="642"/>
                  </a:lnTo>
                  <a:lnTo>
                    <a:pt x="1896" y="644"/>
                  </a:lnTo>
                  <a:lnTo>
                    <a:pt x="1894" y="644"/>
                  </a:lnTo>
                  <a:lnTo>
                    <a:pt x="1892" y="646"/>
                  </a:lnTo>
                  <a:lnTo>
                    <a:pt x="1890" y="648"/>
                  </a:lnTo>
                  <a:lnTo>
                    <a:pt x="1887" y="648"/>
                  </a:lnTo>
                  <a:lnTo>
                    <a:pt x="1885" y="650"/>
                  </a:lnTo>
                  <a:lnTo>
                    <a:pt x="1883" y="650"/>
                  </a:lnTo>
                  <a:lnTo>
                    <a:pt x="1881" y="650"/>
                  </a:lnTo>
                  <a:lnTo>
                    <a:pt x="1881" y="652"/>
                  </a:lnTo>
                  <a:lnTo>
                    <a:pt x="1879" y="652"/>
                  </a:lnTo>
                  <a:lnTo>
                    <a:pt x="1877" y="654"/>
                  </a:lnTo>
                  <a:lnTo>
                    <a:pt x="1875" y="654"/>
                  </a:lnTo>
                  <a:lnTo>
                    <a:pt x="1872" y="656"/>
                  </a:lnTo>
                  <a:lnTo>
                    <a:pt x="1870" y="658"/>
                  </a:lnTo>
                  <a:lnTo>
                    <a:pt x="1868" y="658"/>
                  </a:lnTo>
                  <a:lnTo>
                    <a:pt x="1866" y="660"/>
                  </a:lnTo>
                  <a:lnTo>
                    <a:pt x="1864" y="660"/>
                  </a:lnTo>
                  <a:lnTo>
                    <a:pt x="1862" y="662"/>
                  </a:lnTo>
                  <a:lnTo>
                    <a:pt x="1860" y="662"/>
                  </a:lnTo>
                  <a:lnTo>
                    <a:pt x="1857" y="664"/>
                  </a:lnTo>
                  <a:lnTo>
                    <a:pt x="1855" y="664"/>
                  </a:lnTo>
                  <a:lnTo>
                    <a:pt x="1853" y="666"/>
                  </a:lnTo>
                  <a:lnTo>
                    <a:pt x="1851" y="666"/>
                  </a:lnTo>
                  <a:lnTo>
                    <a:pt x="1849" y="668"/>
                  </a:lnTo>
                  <a:lnTo>
                    <a:pt x="1847" y="668"/>
                  </a:lnTo>
                  <a:lnTo>
                    <a:pt x="1847" y="670"/>
                  </a:lnTo>
                  <a:lnTo>
                    <a:pt x="1845" y="670"/>
                  </a:lnTo>
                  <a:lnTo>
                    <a:pt x="1842" y="670"/>
                  </a:lnTo>
                  <a:lnTo>
                    <a:pt x="1840" y="672"/>
                  </a:lnTo>
                  <a:lnTo>
                    <a:pt x="1838" y="672"/>
                  </a:lnTo>
                  <a:lnTo>
                    <a:pt x="1836" y="674"/>
                  </a:lnTo>
                  <a:lnTo>
                    <a:pt x="1834" y="674"/>
                  </a:lnTo>
                  <a:lnTo>
                    <a:pt x="1830" y="676"/>
                  </a:lnTo>
                  <a:lnTo>
                    <a:pt x="1830" y="678"/>
                  </a:lnTo>
                  <a:lnTo>
                    <a:pt x="1830" y="680"/>
                  </a:lnTo>
                  <a:lnTo>
                    <a:pt x="1830" y="682"/>
                  </a:lnTo>
                  <a:lnTo>
                    <a:pt x="1827" y="684"/>
                  </a:lnTo>
                  <a:lnTo>
                    <a:pt x="1825" y="684"/>
                  </a:lnTo>
                  <a:lnTo>
                    <a:pt x="1823" y="686"/>
                  </a:lnTo>
                  <a:lnTo>
                    <a:pt x="1821" y="686"/>
                  </a:lnTo>
                  <a:lnTo>
                    <a:pt x="1819" y="686"/>
                  </a:lnTo>
                  <a:lnTo>
                    <a:pt x="1817" y="684"/>
                  </a:lnTo>
                  <a:lnTo>
                    <a:pt x="1814" y="684"/>
                  </a:lnTo>
                  <a:lnTo>
                    <a:pt x="1812" y="686"/>
                  </a:lnTo>
                  <a:lnTo>
                    <a:pt x="1810" y="688"/>
                  </a:lnTo>
                  <a:lnTo>
                    <a:pt x="1808" y="690"/>
                  </a:lnTo>
                  <a:lnTo>
                    <a:pt x="1806" y="690"/>
                  </a:lnTo>
                  <a:lnTo>
                    <a:pt x="1804" y="690"/>
                  </a:lnTo>
                  <a:lnTo>
                    <a:pt x="1802" y="690"/>
                  </a:lnTo>
                  <a:lnTo>
                    <a:pt x="1802" y="692"/>
                  </a:lnTo>
                  <a:lnTo>
                    <a:pt x="1799" y="692"/>
                  </a:lnTo>
                  <a:lnTo>
                    <a:pt x="1797" y="694"/>
                  </a:lnTo>
                  <a:lnTo>
                    <a:pt x="1795" y="696"/>
                  </a:lnTo>
                  <a:lnTo>
                    <a:pt x="1793" y="698"/>
                  </a:lnTo>
                  <a:lnTo>
                    <a:pt x="1791" y="698"/>
                  </a:lnTo>
                  <a:lnTo>
                    <a:pt x="1791" y="700"/>
                  </a:lnTo>
                  <a:lnTo>
                    <a:pt x="1789" y="700"/>
                  </a:lnTo>
                  <a:lnTo>
                    <a:pt x="1787" y="702"/>
                  </a:lnTo>
                  <a:lnTo>
                    <a:pt x="1787" y="704"/>
                  </a:lnTo>
                  <a:lnTo>
                    <a:pt x="1784" y="706"/>
                  </a:lnTo>
                  <a:lnTo>
                    <a:pt x="1784" y="708"/>
                  </a:lnTo>
                  <a:lnTo>
                    <a:pt x="1784" y="710"/>
                  </a:lnTo>
                  <a:lnTo>
                    <a:pt x="1782" y="712"/>
                  </a:lnTo>
                  <a:lnTo>
                    <a:pt x="1782" y="714"/>
                  </a:lnTo>
                  <a:lnTo>
                    <a:pt x="1780" y="716"/>
                  </a:lnTo>
                  <a:lnTo>
                    <a:pt x="1778" y="718"/>
                  </a:lnTo>
                  <a:lnTo>
                    <a:pt x="1776" y="718"/>
                  </a:lnTo>
                  <a:lnTo>
                    <a:pt x="1774" y="720"/>
                  </a:lnTo>
                  <a:lnTo>
                    <a:pt x="1774" y="722"/>
                  </a:lnTo>
                  <a:lnTo>
                    <a:pt x="1772" y="722"/>
                  </a:lnTo>
                  <a:lnTo>
                    <a:pt x="1772" y="724"/>
                  </a:lnTo>
                  <a:lnTo>
                    <a:pt x="1772" y="726"/>
                  </a:lnTo>
                  <a:lnTo>
                    <a:pt x="1772" y="728"/>
                  </a:lnTo>
                  <a:lnTo>
                    <a:pt x="1772" y="730"/>
                  </a:lnTo>
                  <a:lnTo>
                    <a:pt x="1772" y="732"/>
                  </a:lnTo>
                  <a:lnTo>
                    <a:pt x="1772" y="734"/>
                  </a:lnTo>
                  <a:lnTo>
                    <a:pt x="1772" y="736"/>
                  </a:lnTo>
                  <a:lnTo>
                    <a:pt x="1772" y="738"/>
                  </a:lnTo>
                  <a:lnTo>
                    <a:pt x="1772" y="740"/>
                  </a:lnTo>
                  <a:lnTo>
                    <a:pt x="1772" y="742"/>
                  </a:lnTo>
                  <a:lnTo>
                    <a:pt x="1772" y="744"/>
                  </a:lnTo>
                  <a:lnTo>
                    <a:pt x="1772" y="746"/>
                  </a:lnTo>
                  <a:lnTo>
                    <a:pt x="1774" y="748"/>
                  </a:lnTo>
                  <a:lnTo>
                    <a:pt x="1774" y="750"/>
                  </a:lnTo>
                  <a:lnTo>
                    <a:pt x="1774" y="752"/>
                  </a:lnTo>
                  <a:lnTo>
                    <a:pt x="1774" y="754"/>
                  </a:lnTo>
                  <a:lnTo>
                    <a:pt x="1774" y="756"/>
                  </a:lnTo>
                  <a:lnTo>
                    <a:pt x="1774" y="758"/>
                  </a:lnTo>
                  <a:lnTo>
                    <a:pt x="1774" y="760"/>
                  </a:lnTo>
                  <a:lnTo>
                    <a:pt x="1774" y="762"/>
                  </a:lnTo>
                  <a:lnTo>
                    <a:pt x="1776" y="762"/>
                  </a:lnTo>
                  <a:lnTo>
                    <a:pt x="1776" y="764"/>
                  </a:lnTo>
                  <a:lnTo>
                    <a:pt x="1778" y="766"/>
                  </a:lnTo>
                  <a:lnTo>
                    <a:pt x="1778" y="768"/>
                  </a:lnTo>
                  <a:lnTo>
                    <a:pt x="1780" y="768"/>
                  </a:lnTo>
                  <a:lnTo>
                    <a:pt x="1780" y="770"/>
                  </a:lnTo>
                  <a:lnTo>
                    <a:pt x="1782" y="772"/>
                  </a:lnTo>
                  <a:lnTo>
                    <a:pt x="1784" y="772"/>
                  </a:lnTo>
                  <a:lnTo>
                    <a:pt x="1784" y="774"/>
                  </a:lnTo>
                  <a:lnTo>
                    <a:pt x="1784" y="776"/>
                  </a:lnTo>
                  <a:lnTo>
                    <a:pt x="1784" y="778"/>
                  </a:lnTo>
                  <a:lnTo>
                    <a:pt x="1787" y="780"/>
                  </a:lnTo>
                  <a:lnTo>
                    <a:pt x="1787" y="782"/>
                  </a:lnTo>
                  <a:lnTo>
                    <a:pt x="1787" y="784"/>
                  </a:lnTo>
                  <a:lnTo>
                    <a:pt x="1787" y="786"/>
                  </a:lnTo>
                  <a:lnTo>
                    <a:pt x="1789" y="788"/>
                  </a:lnTo>
                  <a:lnTo>
                    <a:pt x="1791" y="788"/>
                  </a:lnTo>
                  <a:lnTo>
                    <a:pt x="1791" y="790"/>
                  </a:lnTo>
                  <a:lnTo>
                    <a:pt x="1793" y="792"/>
                  </a:lnTo>
                  <a:lnTo>
                    <a:pt x="1793" y="794"/>
                  </a:lnTo>
                  <a:lnTo>
                    <a:pt x="1795" y="794"/>
                  </a:lnTo>
                  <a:lnTo>
                    <a:pt x="1793" y="796"/>
                  </a:lnTo>
                  <a:lnTo>
                    <a:pt x="1793" y="798"/>
                  </a:lnTo>
                  <a:lnTo>
                    <a:pt x="1793" y="800"/>
                  </a:lnTo>
                  <a:lnTo>
                    <a:pt x="1793" y="802"/>
                  </a:lnTo>
                  <a:lnTo>
                    <a:pt x="1793" y="804"/>
                  </a:lnTo>
                  <a:lnTo>
                    <a:pt x="1793" y="806"/>
                  </a:lnTo>
                  <a:lnTo>
                    <a:pt x="1791" y="808"/>
                  </a:lnTo>
                  <a:lnTo>
                    <a:pt x="1793" y="810"/>
                  </a:lnTo>
                  <a:lnTo>
                    <a:pt x="1793" y="812"/>
                  </a:lnTo>
                  <a:lnTo>
                    <a:pt x="1793" y="814"/>
                  </a:lnTo>
                  <a:lnTo>
                    <a:pt x="1793" y="816"/>
                  </a:lnTo>
                  <a:lnTo>
                    <a:pt x="1795" y="818"/>
                  </a:lnTo>
                  <a:lnTo>
                    <a:pt x="1795" y="820"/>
                  </a:lnTo>
                  <a:lnTo>
                    <a:pt x="1795" y="822"/>
                  </a:lnTo>
                  <a:lnTo>
                    <a:pt x="1797" y="824"/>
                  </a:lnTo>
                  <a:lnTo>
                    <a:pt x="1799" y="826"/>
                  </a:lnTo>
                  <a:lnTo>
                    <a:pt x="1802" y="828"/>
                  </a:lnTo>
                  <a:lnTo>
                    <a:pt x="1802" y="830"/>
                  </a:lnTo>
                  <a:lnTo>
                    <a:pt x="1804" y="832"/>
                  </a:lnTo>
                  <a:lnTo>
                    <a:pt x="1802" y="834"/>
                  </a:lnTo>
                  <a:lnTo>
                    <a:pt x="1804" y="834"/>
                  </a:lnTo>
                  <a:lnTo>
                    <a:pt x="1806" y="834"/>
                  </a:lnTo>
                  <a:lnTo>
                    <a:pt x="1808" y="834"/>
                  </a:lnTo>
                  <a:lnTo>
                    <a:pt x="1808" y="836"/>
                  </a:lnTo>
                  <a:lnTo>
                    <a:pt x="1810" y="836"/>
                  </a:lnTo>
                  <a:lnTo>
                    <a:pt x="1812" y="838"/>
                  </a:lnTo>
                  <a:lnTo>
                    <a:pt x="1812" y="840"/>
                  </a:lnTo>
                  <a:lnTo>
                    <a:pt x="1814" y="840"/>
                  </a:lnTo>
                  <a:lnTo>
                    <a:pt x="1817" y="842"/>
                  </a:lnTo>
                  <a:lnTo>
                    <a:pt x="1817" y="844"/>
                  </a:lnTo>
                  <a:lnTo>
                    <a:pt x="1819" y="842"/>
                  </a:lnTo>
                  <a:lnTo>
                    <a:pt x="1821" y="844"/>
                  </a:lnTo>
                  <a:lnTo>
                    <a:pt x="1821" y="846"/>
                  </a:lnTo>
                  <a:lnTo>
                    <a:pt x="1823" y="846"/>
                  </a:lnTo>
                  <a:lnTo>
                    <a:pt x="1825" y="848"/>
                  </a:lnTo>
                  <a:lnTo>
                    <a:pt x="1825" y="850"/>
                  </a:lnTo>
                  <a:lnTo>
                    <a:pt x="1827" y="850"/>
                  </a:lnTo>
                  <a:lnTo>
                    <a:pt x="1827" y="852"/>
                  </a:lnTo>
                  <a:lnTo>
                    <a:pt x="1830" y="852"/>
                  </a:lnTo>
                  <a:lnTo>
                    <a:pt x="1832" y="854"/>
                  </a:lnTo>
                  <a:lnTo>
                    <a:pt x="1834" y="854"/>
                  </a:lnTo>
                  <a:lnTo>
                    <a:pt x="1834" y="856"/>
                  </a:lnTo>
                  <a:lnTo>
                    <a:pt x="1836" y="858"/>
                  </a:lnTo>
                  <a:lnTo>
                    <a:pt x="1838" y="858"/>
                  </a:lnTo>
                  <a:lnTo>
                    <a:pt x="1838" y="860"/>
                  </a:lnTo>
                  <a:lnTo>
                    <a:pt x="1840" y="862"/>
                  </a:lnTo>
                  <a:lnTo>
                    <a:pt x="1842" y="862"/>
                  </a:lnTo>
                  <a:lnTo>
                    <a:pt x="1845" y="860"/>
                  </a:lnTo>
                  <a:lnTo>
                    <a:pt x="1847" y="860"/>
                  </a:lnTo>
                  <a:lnTo>
                    <a:pt x="1849" y="860"/>
                  </a:lnTo>
                  <a:lnTo>
                    <a:pt x="1851" y="860"/>
                  </a:lnTo>
                  <a:lnTo>
                    <a:pt x="1853" y="862"/>
                  </a:lnTo>
                  <a:lnTo>
                    <a:pt x="1853" y="864"/>
                  </a:lnTo>
                  <a:lnTo>
                    <a:pt x="1855" y="866"/>
                  </a:lnTo>
                  <a:lnTo>
                    <a:pt x="1857" y="868"/>
                  </a:lnTo>
                  <a:lnTo>
                    <a:pt x="1860" y="868"/>
                  </a:lnTo>
                  <a:lnTo>
                    <a:pt x="1862" y="870"/>
                  </a:lnTo>
                  <a:lnTo>
                    <a:pt x="1862" y="872"/>
                  </a:lnTo>
                  <a:lnTo>
                    <a:pt x="1862" y="874"/>
                  </a:lnTo>
                  <a:lnTo>
                    <a:pt x="1864" y="876"/>
                  </a:lnTo>
                  <a:lnTo>
                    <a:pt x="1862" y="876"/>
                  </a:lnTo>
                  <a:lnTo>
                    <a:pt x="1862" y="878"/>
                  </a:lnTo>
                  <a:lnTo>
                    <a:pt x="1862" y="880"/>
                  </a:lnTo>
                  <a:lnTo>
                    <a:pt x="1862" y="882"/>
                  </a:lnTo>
                  <a:lnTo>
                    <a:pt x="1860" y="884"/>
                  </a:lnTo>
                  <a:lnTo>
                    <a:pt x="1860" y="886"/>
                  </a:lnTo>
                  <a:lnTo>
                    <a:pt x="1857" y="887"/>
                  </a:lnTo>
                  <a:lnTo>
                    <a:pt x="1855" y="889"/>
                  </a:lnTo>
                  <a:lnTo>
                    <a:pt x="1855" y="891"/>
                  </a:lnTo>
                  <a:lnTo>
                    <a:pt x="1853" y="893"/>
                  </a:lnTo>
                  <a:lnTo>
                    <a:pt x="1853" y="895"/>
                  </a:lnTo>
                  <a:lnTo>
                    <a:pt x="1853" y="897"/>
                  </a:lnTo>
                  <a:lnTo>
                    <a:pt x="1853" y="899"/>
                  </a:lnTo>
                  <a:lnTo>
                    <a:pt x="1853" y="901"/>
                  </a:lnTo>
                  <a:lnTo>
                    <a:pt x="1851" y="903"/>
                  </a:lnTo>
                  <a:lnTo>
                    <a:pt x="1851" y="905"/>
                  </a:lnTo>
                  <a:lnTo>
                    <a:pt x="1849" y="907"/>
                  </a:lnTo>
                  <a:lnTo>
                    <a:pt x="1849" y="909"/>
                  </a:lnTo>
                  <a:lnTo>
                    <a:pt x="1849" y="911"/>
                  </a:lnTo>
                  <a:lnTo>
                    <a:pt x="1847" y="913"/>
                  </a:lnTo>
                  <a:lnTo>
                    <a:pt x="1847" y="915"/>
                  </a:lnTo>
                  <a:lnTo>
                    <a:pt x="1847" y="917"/>
                  </a:lnTo>
                  <a:lnTo>
                    <a:pt x="1845" y="919"/>
                  </a:lnTo>
                  <a:lnTo>
                    <a:pt x="1845" y="921"/>
                  </a:lnTo>
                  <a:lnTo>
                    <a:pt x="1845" y="923"/>
                  </a:lnTo>
                  <a:lnTo>
                    <a:pt x="1845" y="925"/>
                  </a:lnTo>
                  <a:lnTo>
                    <a:pt x="1842" y="925"/>
                  </a:lnTo>
                  <a:lnTo>
                    <a:pt x="1842" y="927"/>
                  </a:lnTo>
                  <a:lnTo>
                    <a:pt x="1840" y="927"/>
                  </a:lnTo>
                  <a:lnTo>
                    <a:pt x="1840" y="929"/>
                  </a:lnTo>
                  <a:lnTo>
                    <a:pt x="1840" y="931"/>
                  </a:lnTo>
                  <a:lnTo>
                    <a:pt x="1838" y="933"/>
                  </a:lnTo>
                  <a:lnTo>
                    <a:pt x="1836" y="933"/>
                  </a:lnTo>
                  <a:lnTo>
                    <a:pt x="1836" y="935"/>
                  </a:lnTo>
                  <a:lnTo>
                    <a:pt x="1834" y="937"/>
                  </a:lnTo>
                  <a:lnTo>
                    <a:pt x="1832" y="937"/>
                  </a:lnTo>
                  <a:lnTo>
                    <a:pt x="1832" y="939"/>
                  </a:lnTo>
                  <a:lnTo>
                    <a:pt x="1830" y="941"/>
                  </a:lnTo>
                  <a:lnTo>
                    <a:pt x="1827" y="941"/>
                  </a:lnTo>
                  <a:lnTo>
                    <a:pt x="1827" y="943"/>
                  </a:lnTo>
                  <a:lnTo>
                    <a:pt x="1825" y="943"/>
                  </a:lnTo>
                  <a:lnTo>
                    <a:pt x="1823" y="945"/>
                  </a:lnTo>
                  <a:lnTo>
                    <a:pt x="1821" y="945"/>
                  </a:lnTo>
                  <a:lnTo>
                    <a:pt x="1821" y="947"/>
                  </a:lnTo>
                  <a:lnTo>
                    <a:pt x="1819" y="949"/>
                  </a:lnTo>
                  <a:lnTo>
                    <a:pt x="1817" y="949"/>
                  </a:lnTo>
                  <a:lnTo>
                    <a:pt x="1814" y="949"/>
                  </a:lnTo>
                  <a:lnTo>
                    <a:pt x="1812" y="949"/>
                  </a:lnTo>
                  <a:lnTo>
                    <a:pt x="1810" y="947"/>
                  </a:lnTo>
                  <a:lnTo>
                    <a:pt x="1808" y="947"/>
                  </a:lnTo>
                  <a:lnTo>
                    <a:pt x="1806" y="945"/>
                  </a:lnTo>
                  <a:lnTo>
                    <a:pt x="1804" y="945"/>
                  </a:lnTo>
                  <a:lnTo>
                    <a:pt x="1802" y="945"/>
                  </a:lnTo>
                  <a:lnTo>
                    <a:pt x="1799" y="945"/>
                  </a:lnTo>
                  <a:lnTo>
                    <a:pt x="1797" y="945"/>
                  </a:lnTo>
                  <a:lnTo>
                    <a:pt x="1795" y="945"/>
                  </a:lnTo>
                  <a:lnTo>
                    <a:pt x="1793" y="943"/>
                  </a:lnTo>
                  <a:lnTo>
                    <a:pt x="1793" y="941"/>
                  </a:lnTo>
                  <a:lnTo>
                    <a:pt x="1795" y="943"/>
                  </a:lnTo>
                  <a:lnTo>
                    <a:pt x="1797" y="943"/>
                  </a:lnTo>
                  <a:lnTo>
                    <a:pt x="1799" y="943"/>
                  </a:lnTo>
                  <a:lnTo>
                    <a:pt x="1799" y="941"/>
                  </a:lnTo>
                  <a:lnTo>
                    <a:pt x="1799" y="939"/>
                  </a:lnTo>
                  <a:lnTo>
                    <a:pt x="1799" y="937"/>
                  </a:lnTo>
                  <a:lnTo>
                    <a:pt x="1802" y="937"/>
                  </a:lnTo>
                  <a:lnTo>
                    <a:pt x="1802" y="935"/>
                  </a:lnTo>
                  <a:lnTo>
                    <a:pt x="1802" y="933"/>
                  </a:lnTo>
                  <a:lnTo>
                    <a:pt x="1799" y="933"/>
                  </a:lnTo>
                  <a:lnTo>
                    <a:pt x="1799" y="931"/>
                  </a:lnTo>
                  <a:lnTo>
                    <a:pt x="1797" y="929"/>
                  </a:lnTo>
                  <a:lnTo>
                    <a:pt x="1795" y="929"/>
                  </a:lnTo>
                  <a:lnTo>
                    <a:pt x="1795" y="927"/>
                  </a:lnTo>
                  <a:lnTo>
                    <a:pt x="1793" y="927"/>
                  </a:lnTo>
                  <a:lnTo>
                    <a:pt x="1793" y="925"/>
                  </a:lnTo>
                  <a:lnTo>
                    <a:pt x="1791" y="927"/>
                  </a:lnTo>
                  <a:lnTo>
                    <a:pt x="1789" y="927"/>
                  </a:lnTo>
                  <a:lnTo>
                    <a:pt x="1787" y="927"/>
                  </a:lnTo>
                  <a:lnTo>
                    <a:pt x="1784" y="929"/>
                  </a:lnTo>
                  <a:lnTo>
                    <a:pt x="1784" y="931"/>
                  </a:lnTo>
                  <a:lnTo>
                    <a:pt x="1782" y="931"/>
                  </a:lnTo>
                  <a:lnTo>
                    <a:pt x="1782" y="933"/>
                  </a:lnTo>
                  <a:lnTo>
                    <a:pt x="1780" y="933"/>
                  </a:lnTo>
                  <a:lnTo>
                    <a:pt x="1778" y="935"/>
                  </a:lnTo>
                  <a:lnTo>
                    <a:pt x="1778" y="937"/>
                  </a:lnTo>
                  <a:lnTo>
                    <a:pt x="1776" y="937"/>
                  </a:lnTo>
                  <a:lnTo>
                    <a:pt x="1778" y="939"/>
                  </a:lnTo>
                  <a:lnTo>
                    <a:pt x="1780" y="937"/>
                  </a:lnTo>
                  <a:lnTo>
                    <a:pt x="1780" y="935"/>
                  </a:lnTo>
                  <a:lnTo>
                    <a:pt x="1782" y="935"/>
                  </a:lnTo>
                  <a:lnTo>
                    <a:pt x="1784" y="935"/>
                  </a:lnTo>
                  <a:lnTo>
                    <a:pt x="1782" y="935"/>
                  </a:lnTo>
                  <a:lnTo>
                    <a:pt x="1782" y="937"/>
                  </a:lnTo>
                  <a:lnTo>
                    <a:pt x="1782" y="939"/>
                  </a:lnTo>
                  <a:lnTo>
                    <a:pt x="1782" y="941"/>
                  </a:lnTo>
                  <a:lnTo>
                    <a:pt x="1780" y="943"/>
                  </a:lnTo>
                  <a:lnTo>
                    <a:pt x="1780" y="945"/>
                  </a:lnTo>
                  <a:lnTo>
                    <a:pt x="1778" y="947"/>
                  </a:lnTo>
                  <a:lnTo>
                    <a:pt x="1778" y="949"/>
                  </a:lnTo>
                  <a:lnTo>
                    <a:pt x="1778" y="951"/>
                  </a:lnTo>
                  <a:lnTo>
                    <a:pt x="1776" y="953"/>
                  </a:lnTo>
                  <a:lnTo>
                    <a:pt x="1776" y="955"/>
                  </a:lnTo>
                  <a:lnTo>
                    <a:pt x="1776" y="957"/>
                  </a:lnTo>
                  <a:lnTo>
                    <a:pt x="1776" y="959"/>
                  </a:lnTo>
                  <a:lnTo>
                    <a:pt x="1776" y="961"/>
                  </a:lnTo>
                  <a:lnTo>
                    <a:pt x="1774" y="963"/>
                  </a:lnTo>
                  <a:lnTo>
                    <a:pt x="1774" y="965"/>
                  </a:lnTo>
                  <a:lnTo>
                    <a:pt x="1774" y="967"/>
                  </a:lnTo>
                  <a:lnTo>
                    <a:pt x="1774" y="969"/>
                  </a:lnTo>
                  <a:lnTo>
                    <a:pt x="1774" y="971"/>
                  </a:lnTo>
                  <a:lnTo>
                    <a:pt x="1774" y="973"/>
                  </a:lnTo>
                  <a:lnTo>
                    <a:pt x="1774" y="975"/>
                  </a:lnTo>
                  <a:lnTo>
                    <a:pt x="1774" y="977"/>
                  </a:lnTo>
                  <a:lnTo>
                    <a:pt x="1774" y="979"/>
                  </a:lnTo>
                  <a:lnTo>
                    <a:pt x="1774" y="981"/>
                  </a:lnTo>
                  <a:lnTo>
                    <a:pt x="1774" y="983"/>
                  </a:lnTo>
                  <a:lnTo>
                    <a:pt x="1774" y="985"/>
                  </a:lnTo>
                  <a:lnTo>
                    <a:pt x="1774" y="987"/>
                  </a:lnTo>
                  <a:lnTo>
                    <a:pt x="1774" y="989"/>
                  </a:lnTo>
                  <a:lnTo>
                    <a:pt x="1774" y="991"/>
                  </a:lnTo>
                  <a:lnTo>
                    <a:pt x="1774" y="993"/>
                  </a:lnTo>
                  <a:lnTo>
                    <a:pt x="1774" y="995"/>
                  </a:lnTo>
                  <a:lnTo>
                    <a:pt x="1776" y="995"/>
                  </a:lnTo>
                  <a:lnTo>
                    <a:pt x="1776" y="997"/>
                  </a:lnTo>
                  <a:lnTo>
                    <a:pt x="1776" y="999"/>
                  </a:lnTo>
                  <a:lnTo>
                    <a:pt x="1776" y="1001"/>
                  </a:lnTo>
                  <a:lnTo>
                    <a:pt x="1776" y="1003"/>
                  </a:lnTo>
                  <a:lnTo>
                    <a:pt x="1776" y="1005"/>
                  </a:lnTo>
                  <a:lnTo>
                    <a:pt x="1778" y="1007"/>
                  </a:lnTo>
                  <a:lnTo>
                    <a:pt x="1778" y="1009"/>
                  </a:lnTo>
                  <a:lnTo>
                    <a:pt x="1778" y="1011"/>
                  </a:lnTo>
                  <a:lnTo>
                    <a:pt x="1780" y="1011"/>
                  </a:lnTo>
                  <a:lnTo>
                    <a:pt x="1782" y="1011"/>
                  </a:lnTo>
                  <a:lnTo>
                    <a:pt x="1782" y="1013"/>
                  </a:lnTo>
                  <a:lnTo>
                    <a:pt x="1784" y="1015"/>
                  </a:lnTo>
                  <a:lnTo>
                    <a:pt x="1787" y="1017"/>
                  </a:lnTo>
                  <a:lnTo>
                    <a:pt x="1787" y="1019"/>
                  </a:lnTo>
                  <a:lnTo>
                    <a:pt x="1789" y="1021"/>
                  </a:lnTo>
                  <a:lnTo>
                    <a:pt x="1789" y="1023"/>
                  </a:lnTo>
                  <a:lnTo>
                    <a:pt x="1789" y="1025"/>
                  </a:lnTo>
                  <a:lnTo>
                    <a:pt x="1789" y="1027"/>
                  </a:lnTo>
                  <a:lnTo>
                    <a:pt x="1791" y="1029"/>
                  </a:lnTo>
                  <a:lnTo>
                    <a:pt x="1791" y="1031"/>
                  </a:lnTo>
                  <a:lnTo>
                    <a:pt x="1791" y="1033"/>
                  </a:lnTo>
                  <a:lnTo>
                    <a:pt x="1791" y="1035"/>
                  </a:lnTo>
                  <a:lnTo>
                    <a:pt x="1791" y="1037"/>
                  </a:lnTo>
                  <a:lnTo>
                    <a:pt x="1791" y="1039"/>
                  </a:lnTo>
                  <a:lnTo>
                    <a:pt x="1789" y="1041"/>
                  </a:lnTo>
                  <a:lnTo>
                    <a:pt x="1789" y="1043"/>
                  </a:lnTo>
                  <a:lnTo>
                    <a:pt x="1789" y="1045"/>
                  </a:lnTo>
                  <a:lnTo>
                    <a:pt x="1789" y="1047"/>
                  </a:lnTo>
                  <a:lnTo>
                    <a:pt x="1789" y="1049"/>
                  </a:lnTo>
                  <a:lnTo>
                    <a:pt x="1789" y="1051"/>
                  </a:lnTo>
                  <a:lnTo>
                    <a:pt x="1789" y="1053"/>
                  </a:lnTo>
                  <a:lnTo>
                    <a:pt x="1789" y="1055"/>
                  </a:lnTo>
                  <a:lnTo>
                    <a:pt x="1789" y="1057"/>
                  </a:lnTo>
                  <a:lnTo>
                    <a:pt x="1789" y="1059"/>
                  </a:lnTo>
                  <a:lnTo>
                    <a:pt x="1789" y="1061"/>
                  </a:lnTo>
                  <a:lnTo>
                    <a:pt x="1789" y="1063"/>
                  </a:lnTo>
                  <a:lnTo>
                    <a:pt x="1789" y="1065"/>
                  </a:lnTo>
                  <a:lnTo>
                    <a:pt x="1789" y="1067"/>
                  </a:lnTo>
                  <a:lnTo>
                    <a:pt x="1789" y="1069"/>
                  </a:lnTo>
                  <a:lnTo>
                    <a:pt x="1791" y="1069"/>
                  </a:lnTo>
                  <a:lnTo>
                    <a:pt x="1793" y="1069"/>
                  </a:lnTo>
                  <a:lnTo>
                    <a:pt x="1795" y="1069"/>
                  </a:lnTo>
                  <a:lnTo>
                    <a:pt x="1797" y="1069"/>
                  </a:lnTo>
                  <a:lnTo>
                    <a:pt x="1799" y="1069"/>
                  </a:lnTo>
                  <a:lnTo>
                    <a:pt x="1797" y="1069"/>
                  </a:lnTo>
                  <a:lnTo>
                    <a:pt x="1795" y="1069"/>
                  </a:lnTo>
                  <a:lnTo>
                    <a:pt x="1793" y="1069"/>
                  </a:lnTo>
                  <a:lnTo>
                    <a:pt x="1791" y="1069"/>
                  </a:lnTo>
                  <a:lnTo>
                    <a:pt x="1789" y="1069"/>
                  </a:lnTo>
                  <a:lnTo>
                    <a:pt x="1791" y="1071"/>
                  </a:lnTo>
                  <a:lnTo>
                    <a:pt x="1793" y="1071"/>
                  </a:lnTo>
                  <a:lnTo>
                    <a:pt x="1791" y="1071"/>
                  </a:lnTo>
                  <a:lnTo>
                    <a:pt x="1791" y="1073"/>
                  </a:lnTo>
                  <a:lnTo>
                    <a:pt x="1793" y="1073"/>
                  </a:lnTo>
                  <a:lnTo>
                    <a:pt x="1795" y="1073"/>
                  </a:lnTo>
                  <a:lnTo>
                    <a:pt x="1795" y="1071"/>
                  </a:lnTo>
                  <a:lnTo>
                    <a:pt x="1797" y="1071"/>
                  </a:lnTo>
                  <a:lnTo>
                    <a:pt x="1799" y="1069"/>
                  </a:lnTo>
                  <a:lnTo>
                    <a:pt x="1799" y="1071"/>
                  </a:lnTo>
                  <a:lnTo>
                    <a:pt x="1797" y="1071"/>
                  </a:lnTo>
                  <a:lnTo>
                    <a:pt x="1795" y="1071"/>
                  </a:lnTo>
                  <a:lnTo>
                    <a:pt x="1793" y="1073"/>
                  </a:lnTo>
                  <a:lnTo>
                    <a:pt x="1791" y="1073"/>
                  </a:lnTo>
                  <a:lnTo>
                    <a:pt x="1791" y="1075"/>
                  </a:lnTo>
                  <a:lnTo>
                    <a:pt x="1791" y="1077"/>
                  </a:lnTo>
                  <a:lnTo>
                    <a:pt x="1791" y="1079"/>
                  </a:lnTo>
                  <a:lnTo>
                    <a:pt x="1791" y="1081"/>
                  </a:lnTo>
                  <a:lnTo>
                    <a:pt x="1793" y="1083"/>
                  </a:lnTo>
                  <a:lnTo>
                    <a:pt x="1793" y="1085"/>
                  </a:lnTo>
                  <a:lnTo>
                    <a:pt x="1793" y="1087"/>
                  </a:lnTo>
                  <a:lnTo>
                    <a:pt x="1795" y="1089"/>
                  </a:lnTo>
                  <a:lnTo>
                    <a:pt x="1795" y="1091"/>
                  </a:lnTo>
                  <a:lnTo>
                    <a:pt x="1795" y="1093"/>
                  </a:lnTo>
                  <a:lnTo>
                    <a:pt x="1797" y="1095"/>
                  </a:lnTo>
                  <a:lnTo>
                    <a:pt x="1797" y="1097"/>
                  </a:lnTo>
                  <a:lnTo>
                    <a:pt x="1799" y="1097"/>
                  </a:lnTo>
                  <a:lnTo>
                    <a:pt x="1799" y="1099"/>
                  </a:lnTo>
                  <a:lnTo>
                    <a:pt x="1799" y="1101"/>
                  </a:lnTo>
                  <a:lnTo>
                    <a:pt x="1802" y="1103"/>
                  </a:lnTo>
                  <a:lnTo>
                    <a:pt x="1802" y="1105"/>
                  </a:lnTo>
                  <a:lnTo>
                    <a:pt x="1804" y="1107"/>
                  </a:lnTo>
                  <a:lnTo>
                    <a:pt x="1804" y="1109"/>
                  </a:lnTo>
                  <a:lnTo>
                    <a:pt x="1804" y="1111"/>
                  </a:lnTo>
                  <a:lnTo>
                    <a:pt x="1804" y="1113"/>
                  </a:lnTo>
                  <a:lnTo>
                    <a:pt x="1804" y="1115"/>
                  </a:lnTo>
                  <a:lnTo>
                    <a:pt x="1804" y="1117"/>
                  </a:lnTo>
                  <a:lnTo>
                    <a:pt x="1804" y="1119"/>
                  </a:lnTo>
                  <a:lnTo>
                    <a:pt x="1804" y="1121"/>
                  </a:lnTo>
                  <a:lnTo>
                    <a:pt x="1804" y="1123"/>
                  </a:lnTo>
                  <a:lnTo>
                    <a:pt x="1806" y="1125"/>
                  </a:lnTo>
                  <a:lnTo>
                    <a:pt x="1806" y="1127"/>
                  </a:lnTo>
                  <a:lnTo>
                    <a:pt x="1806" y="1129"/>
                  </a:lnTo>
                  <a:lnTo>
                    <a:pt x="1808" y="1131"/>
                  </a:lnTo>
                  <a:lnTo>
                    <a:pt x="1808" y="1133"/>
                  </a:lnTo>
                  <a:lnTo>
                    <a:pt x="1810" y="1135"/>
                  </a:lnTo>
                  <a:lnTo>
                    <a:pt x="1810" y="1137"/>
                  </a:lnTo>
                  <a:lnTo>
                    <a:pt x="1810" y="1139"/>
                  </a:lnTo>
                  <a:lnTo>
                    <a:pt x="1812" y="1141"/>
                  </a:lnTo>
                  <a:lnTo>
                    <a:pt x="1812" y="1143"/>
                  </a:lnTo>
                  <a:lnTo>
                    <a:pt x="1814" y="1145"/>
                  </a:lnTo>
                  <a:lnTo>
                    <a:pt x="1814" y="1147"/>
                  </a:lnTo>
                  <a:lnTo>
                    <a:pt x="1814" y="1149"/>
                  </a:lnTo>
                  <a:lnTo>
                    <a:pt x="1814" y="1151"/>
                  </a:lnTo>
                  <a:lnTo>
                    <a:pt x="1814" y="1153"/>
                  </a:lnTo>
                  <a:lnTo>
                    <a:pt x="1814" y="1155"/>
                  </a:lnTo>
                  <a:lnTo>
                    <a:pt x="1817" y="1155"/>
                  </a:lnTo>
                  <a:lnTo>
                    <a:pt x="1817" y="1157"/>
                  </a:lnTo>
                  <a:lnTo>
                    <a:pt x="1817" y="1159"/>
                  </a:lnTo>
                  <a:lnTo>
                    <a:pt x="1817" y="1161"/>
                  </a:lnTo>
                  <a:lnTo>
                    <a:pt x="1819" y="1163"/>
                  </a:lnTo>
                  <a:lnTo>
                    <a:pt x="1819" y="1165"/>
                  </a:lnTo>
                  <a:lnTo>
                    <a:pt x="1819" y="1167"/>
                  </a:lnTo>
                  <a:lnTo>
                    <a:pt x="1821" y="1169"/>
                  </a:lnTo>
                  <a:lnTo>
                    <a:pt x="1821" y="1171"/>
                  </a:lnTo>
                  <a:lnTo>
                    <a:pt x="1823" y="1173"/>
                  </a:lnTo>
                  <a:lnTo>
                    <a:pt x="1823" y="1175"/>
                  </a:lnTo>
                  <a:lnTo>
                    <a:pt x="1825" y="1177"/>
                  </a:lnTo>
                  <a:lnTo>
                    <a:pt x="1825" y="1179"/>
                  </a:lnTo>
                  <a:lnTo>
                    <a:pt x="1827" y="1181"/>
                  </a:lnTo>
                  <a:lnTo>
                    <a:pt x="1827" y="1183"/>
                  </a:lnTo>
                  <a:lnTo>
                    <a:pt x="1830" y="1183"/>
                  </a:lnTo>
                  <a:lnTo>
                    <a:pt x="1830" y="1185"/>
                  </a:lnTo>
                  <a:lnTo>
                    <a:pt x="1832" y="1187"/>
                  </a:lnTo>
                  <a:lnTo>
                    <a:pt x="1832" y="1189"/>
                  </a:lnTo>
                  <a:lnTo>
                    <a:pt x="1834" y="1187"/>
                  </a:lnTo>
                  <a:lnTo>
                    <a:pt x="1834" y="1189"/>
                  </a:lnTo>
                  <a:lnTo>
                    <a:pt x="1836" y="1191"/>
                  </a:lnTo>
                  <a:lnTo>
                    <a:pt x="1836" y="1193"/>
                  </a:lnTo>
                  <a:lnTo>
                    <a:pt x="1838" y="1193"/>
                  </a:lnTo>
                  <a:lnTo>
                    <a:pt x="1838" y="1195"/>
                  </a:lnTo>
                  <a:lnTo>
                    <a:pt x="1840" y="1197"/>
                  </a:lnTo>
                  <a:lnTo>
                    <a:pt x="1842" y="1197"/>
                  </a:lnTo>
                  <a:lnTo>
                    <a:pt x="1842" y="1199"/>
                  </a:lnTo>
                  <a:lnTo>
                    <a:pt x="1845" y="1201"/>
                  </a:lnTo>
                  <a:lnTo>
                    <a:pt x="1847" y="1201"/>
                  </a:lnTo>
                  <a:lnTo>
                    <a:pt x="1847" y="1203"/>
                  </a:lnTo>
                  <a:lnTo>
                    <a:pt x="1849" y="1205"/>
                  </a:lnTo>
                  <a:lnTo>
                    <a:pt x="1851" y="1207"/>
                  </a:lnTo>
                  <a:lnTo>
                    <a:pt x="1853" y="1209"/>
                  </a:lnTo>
                  <a:lnTo>
                    <a:pt x="1855" y="1211"/>
                  </a:lnTo>
                  <a:lnTo>
                    <a:pt x="1855" y="1213"/>
                  </a:lnTo>
                  <a:lnTo>
                    <a:pt x="1857" y="1213"/>
                  </a:lnTo>
                  <a:lnTo>
                    <a:pt x="1860" y="1215"/>
                  </a:lnTo>
                  <a:lnTo>
                    <a:pt x="1860" y="1217"/>
                  </a:lnTo>
                  <a:lnTo>
                    <a:pt x="1862" y="1219"/>
                  </a:lnTo>
                  <a:lnTo>
                    <a:pt x="1864" y="1219"/>
                  </a:lnTo>
                  <a:lnTo>
                    <a:pt x="1864" y="1221"/>
                  </a:lnTo>
                  <a:lnTo>
                    <a:pt x="1866" y="1223"/>
                  </a:lnTo>
                  <a:lnTo>
                    <a:pt x="1868" y="1225"/>
                  </a:lnTo>
                  <a:lnTo>
                    <a:pt x="1870" y="1227"/>
                  </a:lnTo>
                  <a:lnTo>
                    <a:pt x="1872" y="1229"/>
                  </a:lnTo>
                  <a:lnTo>
                    <a:pt x="1875" y="1231"/>
                  </a:lnTo>
                  <a:lnTo>
                    <a:pt x="1877" y="1233"/>
                  </a:lnTo>
                  <a:lnTo>
                    <a:pt x="1879" y="1235"/>
                  </a:lnTo>
                  <a:lnTo>
                    <a:pt x="1881" y="1237"/>
                  </a:lnTo>
                  <a:lnTo>
                    <a:pt x="1883" y="1239"/>
                  </a:lnTo>
                  <a:lnTo>
                    <a:pt x="1885" y="1241"/>
                  </a:lnTo>
                  <a:lnTo>
                    <a:pt x="1887" y="1241"/>
                  </a:lnTo>
                  <a:lnTo>
                    <a:pt x="1890" y="1241"/>
                  </a:lnTo>
                  <a:lnTo>
                    <a:pt x="1890" y="1239"/>
                  </a:lnTo>
                  <a:lnTo>
                    <a:pt x="1892" y="1239"/>
                  </a:lnTo>
                  <a:lnTo>
                    <a:pt x="1892" y="1241"/>
                  </a:lnTo>
                  <a:lnTo>
                    <a:pt x="1894" y="1243"/>
                  </a:lnTo>
                  <a:lnTo>
                    <a:pt x="1896" y="1245"/>
                  </a:lnTo>
                  <a:lnTo>
                    <a:pt x="1896" y="1246"/>
                  </a:lnTo>
                  <a:lnTo>
                    <a:pt x="1898" y="1246"/>
                  </a:lnTo>
                  <a:lnTo>
                    <a:pt x="1898" y="1248"/>
                  </a:lnTo>
                  <a:lnTo>
                    <a:pt x="1900" y="1250"/>
                  </a:lnTo>
                  <a:lnTo>
                    <a:pt x="1903" y="1252"/>
                  </a:lnTo>
                  <a:lnTo>
                    <a:pt x="1905" y="1254"/>
                  </a:lnTo>
                  <a:lnTo>
                    <a:pt x="1905" y="1256"/>
                  </a:lnTo>
                  <a:lnTo>
                    <a:pt x="1907" y="1256"/>
                  </a:lnTo>
                  <a:lnTo>
                    <a:pt x="1909" y="1258"/>
                  </a:lnTo>
                  <a:lnTo>
                    <a:pt x="1909" y="1260"/>
                  </a:lnTo>
                  <a:lnTo>
                    <a:pt x="1913" y="1262"/>
                  </a:lnTo>
                  <a:lnTo>
                    <a:pt x="1913" y="1264"/>
                  </a:lnTo>
                  <a:lnTo>
                    <a:pt x="1915" y="1264"/>
                  </a:lnTo>
                  <a:lnTo>
                    <a:pt x="1918" y="1266"/>
                  </a:lnTo>
                  <a:lnTo>
                    <a:pt x="1920" y="1266"/>
                  </a:lnTo>
                  <a:lnTo>
                    <a:pt x="1920" y="1268"/>
                  </a:lnTo>
                  <a:lnTo>
                    <a:pt x="1922" y="1268"/>
                  </a:lnTo>
                  <a:lnTo>
                    <a:pt x="1922" y="1270"/>
                  </a:lnTo>
                  <a:lnTo>
                    <a:pt x="1924" y="1270"/>
                  </a:lnTo>
                  <a:lnTo>
                    <a:pt x="1926" y="1272"/>
                  </a:lnTo>
                  <a:lnTo>
                    <a:pt x="1928" y="1274"/>
                  </a:lnTo>
                  <a:lnTo>
                    <a:pt x="1930" y="1276"/>
                  </a:lnTo>
                  <a:lnTo>
                    <a:pt x="1933" y="1276"/>
                  </a:lnTo>
                  <a:lnTo>
                    <a:pt x="1935" y="1278"/>
                  </a:lnTo>
                  <a:lnTo>
                    <a:pt x="1937" y="1278"/>
                  </a:lnTo>
                  <a:lnTo>
                    <a:pt x="1939" y="1280"/>
                  </a:lnTo>
                  <a:lnTo>
                    <a:pt x="1941" y="1280"/>
                  </a:lnTo>
                  <a:lnTo>
                    <a:pt x="1943" y="1280"/>
                  </a:lnTo>
                  <a:lnTo>
                    <a:pt x="1943" y="1282"/>
                  </a:lnTo>
                  <a:lnTo>
                    <a:pt x="1948" y="1282"/>
                  </a:lnTo>
                  <a:lnTo>
                    <a:pt x="1950" y="1282"/>
                  </a:lnTo>
                  <a:lnTo>
                    <a:pt x="1950" y="1280"/>
                  </a:lnTo>
                  <a:lnTo>
                    <a:pt x="1952" y="1282"/>
                  </a:lnTo>
                  <a:lnTo>
                    <a:pt x="1954" y="1282"/>
                  </a:lnTo>
                  <a:lnTo>
                    <a:pt x="1956" y="1282"/>
                  </a:lnTo>
                  <a:lnTo>
                    <a:pt x="1958" y="1282"/>
                  </a:lnTo>
                  <a:lnTo>
                    <a:pt x="1961" y="1282"/>
                  </a:lnTo>
                  <a:lnTo>
                    <a:pt x="1963" y="1282"/>
                  </a:lnTo>
                  <a:lnTo>
                    <a:pt x="1965" y="1282"/>
                  </a:lnTo>
                  <a:lnTo>
                    <a:pt x="1967" y="1282"/>
                  </a:lnTo>
                  <a:lnTo>
                    <a:pt x="1969" y="1284"/>
                  </a:lnTo>
                  <a:lnTo>
                    <a:pt x="1971" y="1284"/>
                  </a:lnTo>
                  <a:lnTo>
                    <a:pt x="1973" y="1286"/>
                  </a:lnTo>
                  <a:lnTo>
                    <a:pt x="1976" y="1288"/>
                  </a:lnTo>
                  <a:lnTo>
                    <a:pt x="1978" y="1288"/>
                  </a:lnTo>
                  <a:lnTo>
                    <a:pt x="1980" y="1290"/>
                  </a:lnTo>
                  <a:lnTo>
                    <a:pt x="1982" y="1290"/>
                  </a:lnTo>
                  <a:lnTo>
                    <a:pt x="1984" y="1292"/>
                  </a:lnTo>
                  <a:lnTo>
                    <a:pt x="1986" y="1292"/>
                  </a:lnTo>
                  <a:lnTo>
                    <a:pt x="1988" y="1294"/>
                  </a:lnTo>
                  <a:lnTo>
                    <a:pt x="1991" y="1294"/>
                  </a:lnTo>
                  <a:lnTo>
                    <a:pt x="1991" y="1296"/>
                  </a:lnTo>
                  <a:lnTo>
                    <a:pt x="1993" y="1296"/>
                  </a:lnTo>
                  <a:lnTo>
                    <a:pt x="1995" y="1298"/>
                  </a:lnTo>
                  <a:lnTo>
                    <a:pt x="1997" y="1298"/>
                  </a:lnTo>
                  <a:lnTo>
                    <a:pt x="1999" y="1298"/>
                  </a:lnTo>
                  <a:lnTo>
                    <a:pt x="1999" y="1300"/>
                  </a:lnTo>
                  <a:lnTo>
                    <a:pt x="1999" y="1298"/>
                  </a:lnTo>
                  <a:lnTo>
                    <a:pt x="1999" y="1300"/>
                  </a:lnTo>
                  <a:lnTo>
                    <a:pt x="1999" y="1298"/>
                  </a:lnTo>
                  <a:lnTo>
                    <a:pt x="2001" y="1298"/>
                  </a:lnTo>
                  <a:lnTo>
                    <a:pt x="2003" y="1300"/>
                  </a:lnTo>
                  <a:lnTo>
                    <a:pt x="2006" y="1302"/>
                  </a:lnTo>
                  <a:lnTo>
                    <a:pt x="2008" y="1304"/>
                  </a:lnTo>
                  <a:lnTo>
                    <a:pt x="2010" y="1306"/>
                  </a:lnTo>
                  <a:lnTo>
                    <a:pt x="2012" y="1308"/>
                  </a:lnTo>
                  <a:lnTo>
                    <a:pt x="2014" y="1310"/>
                  </a:lnTo>
                  <a:lnTo>
                    <a:pt x="2016" y="1312"/>
                  </a:lnTo>
                  <a:lnTo>
                    <a:pt x="2018" y="1312"/>
                  </a:lnTo>
                  <a:lnTo>
                    <a:pt x="2018" y="1314"/>
                  </a:lnTo>
                  <a:lnTo>
                    <a:pt x="2021" y="1316"/>
                  </a:lnTo>
                  <a:lnTo>
                    <a:pt x="2023" y="1316"/>
                  </a:lnTo>
                  <a:lnTo>
                    <a:pt x="2023" y="1318"/>
                  </a:lnTo>
                  <a:lnTo>
                    <a:pt x="2025" y="1318"/>
                  </a:lnTo>
                  <a:lnTo>
                    <a:pt x="2027" y="1320"/>
                  </a:lnTo>
                  <a:lnTo>
                    <a:pt x="2029" y="1322"/>
                  </a:lnTo>
                  <a:lnTo>
                    <a:pt x="2031" y="1324"/>
                  </a:lnTo>
                  <a:lnTo>
                    <a:pt x="2034" y="1324"/>
                  </a:lnTo>
                  <a:lnTo>
                    <a:pt x="2036" y="1326"/>
                  </a:lnTo>
                  <a:lnTo>
                    <a:pt x="2038" y="1326"/>
                  </a:lnTo>
                  <a:lnTo>
                    <a:pt x="2038" y="1324"/>
                  </a:lnTo>
                  <a:lnTo>
                    <a:pt x="2038" y="1326"/>
                  </a:lnTo>
                  <a:lnTo>
                    <a:pt x="2040" y="1328"/>
                  </a:lnTo>
                  <a:lnTo>
                    <a:pt x="2042" y="1328"/>
                  </a:lnTo>
                  <a:lnTo>
                    <a:pt x="2044" y="1330"/>
                  </a:lnTo>
                  <a:lnTo>
                    <a:pt x="2046" y="1332"/>
                  </a:lnTo>
                  <a:lnTo>
                    <a:pt x="2049" y="1332"/>
                  </a:lnTo>
                  <a:lnTo>
                    <a:pt x="2051" y="1334"/>
                  </a:lnTo>
                  <a:lnTo>
                    <a:pt x="2053" y="1334"/>
                  </a:lnTo>
                  <a:lnTo>
                    <a:pt x="2053" y="1336"/>
                  </a:lnTo>
                  <a:lnTo>
                    <a:pt x="2055" y="1338"/>
                  </a:lnTo>
                  <a:lnTo>
                    <a:pt x="2057" y="1340"/>
                  </a:lnTo>
                  <a:lnTo>
                    <a:pt x="2059" y="1342"/>
                  </a:lnTo>
                  <a:lnTo>
                    <a:pt x="2061" y="1344"/>
                  </a:lnTo>
                  <a:lnTo>
                    <a:pt x="2064" y="1344"/>
                  </a:lnTo>
                  <a:lnTo>
                    <a:pt x="2064" y="1346"/>
                  </a:lnTo>
                  <a:lnTo>
                    <a:pt x="2066" y="1348"/>
                  </a:lnTo>
                  <a:lnTo>
                    <a:pt x="2068" y="1348"/>
                  </a:lnTo>
                  <a:lnTo>
                    <a:pt x="2070" y="1350"/>
                  </a:lnTo>
                  <a:lnTo>
                    <a:pt x="2070" y="1352"/>
                  </a:lnTo>
                  <a:lnTo>
                    <a:pt x="2072" y="1352"/>
                  </a:lnTo>
                  <a:lnTo>
                    <a:pt x="2074" y="1354"/>
                  </a:lnTo>
                  <a:lnTo>
                    <a:pt x="2076" y="1356"/>
                  </a:lnTo>
                  <a:lnTo>
                    <a:pt x="2079" y="1358"/>
                  </a:lnTo>
                  <a:lnTo>
                    <a:pt x="2081" y="1360"/>
                  </a:lnTo>
                  <a:lnTo>
                    <a:pt x="2083" y="1360"/>
                  </a:lnTo>
                  <a:lnTo>
                    <a:pt x="2085" y="1362"/>
                  </a:lnTo>
                  <a:lnTo>
                    <a:pt x="2087" y="1362"/>
                  </a:lnTo>
                  <a:lnTo>
                    <a:pt x="2087" y="1364"/>
                  </a:lnTo>
                  <a:lnTo>
                    <a:pt x="2089" y="1364"/>
                  </a:lnTo>
                  <a:lnTo>
                    <a:pt x="2092" y="1366"/>
                  </a:lnTo>
                  <a:lnTo>
                    <a:pt x="2094" y="1368"/>
                  </a:lnTo>
                  <a:lnTo>
                    <a:pt x="2096" y="1370"/>
                  </a:lnTo>
                  <a:lnTo>
                    <a:pt x="2098" y="1372"/>
                  </a:lnTo>
                  <a:lnTo>
                    <a:pt x="2100" y="1374"/>
                  </a:lnTo>
                  <a:lnTo>
                    <a:pt x="2102" y="1374"/>
                  </a:lnTo>
                  <a:lnTo>
                    <a:pt x="2102" y="1376"/>
                  </a:lnTo>
                  <a:lnTo>
                    <a:pt x="2104" y="1376"/>
                  </a:lnTo>
                  <a:lnTo>
                    <a:pt x="2107" y="1376"/>
                  </a:lnTo>
                  <a:lnTo>
                    <a:pt x="2107" y="1378"/>
                  </a:lnTo>
                  <a:lnTo>
                    <a:pt x="2109" y="1380"/>
                  </a:lnTo>
                  <a:lnTo>
                    <a:pt x="2111" y="1382"/>
                  </a:lnTo>
                  <a:lnTo>
                    <a:pt x="2113" y="1382"/>
                  </a:lnTo>
                  <a:lnTo>
                    <a:pt x="2113" y="1384"/>
                  </a:lnTo>
                  <a:lnTo>
                    <a:pt x="2115" y="1384"/>
                  </a:lnTo>
                  <a:lnTo>
                    <a:pt x="2117" y="1386"/>
                  </a:lnTo>
                  <a:lnTo>
                    <a:pt x="2119" y="1388"/>
                  </a:lnTo>
                  <a:lnTo>
                    <a:pt x="2122" y="1388"/>
                  </a:lnTo>
                  <a:lnTo>
                    <a:pt x="2124" y="1390"/>
                  </a:lnTo>
                  <a:lnTo>
                    <a:pt x="2126" y="1392"/>
                  </a:lnTo>
                  <a:lnTo>
                    <a:pt x="2128" y="1394"/>
                  </a:lnTo>
                  <a:lnTo>
                    <a:pt x="2130" y="1394"/>
                  </a:lnTo>
                  <a:lnTo>
                    <a:pt x="2132" y="1394"/>
                  </a:lnTo>
                  <a:lnTo>
                    <a:pt x="2132" y="1396"/>
                  </a:lnTo>
                  <a:lnTo>
                    <a:pt x="2134" y="1396"/>
                  </a:lnTo>
                  <a:lnTo>
                    <a:pt x="2137" y="1398"/>
                  </a:lnTo>
                  <a:lnTo>
                    <a:pt x="2139" y="1398"/>
                  </a:lnTo>
                  <a:lnTo>
                    <a:pt x="2141" y="1400"/>
                  </a:lnTo>
                  <a:lnTo>
                    <a:pt x="2143" y="1400"/>
                  </a:lnTo>
                  <a:lnTo>
                    <a:pt x="2143" y="1402"/>
                  </a:lnTo>
                  <a:lnTo>
                    <a:pt x="2145" y="1402"/>
                  </a:lnTo>
                  <a:lnTo>
                    <a:pt x="2147" y="1402"/>
                  </a:lnTo>
                  <a:lnTo>
                    <a:pt x="2149" y="1404"/>
                  </a:lnTo>
                  <a:lnTo>
                    <a:pt x="2152" y="1404"/>
                  </a:lnTo>
                  <a:lnTo>
                    <a:pt x="2154" y="1404"/>
                  </a:lnTo>
                  <a:lnTo>
                    <a:pt x="2156" y="1406"/>
                  </a:lnTo>
                  <a:lnTo>
                    <a:pt x="2158" y="1406"/>
                  </a:lnTo>
                  <a:lnTo>
                    <a:pt x="2160" y="1408"/>
                  </a:lnTo>
                  <a:lnTo>
                    <a:pt x="2162" y="1410"/>
                  </a:lnTo>
                  <a:lnTo>
                    <a:pt x="2165" y="1412"/>
                  </a:lnTo>
                  <a:lnTo>
                    <a:pt x="2167" y="1412"/>
                  </a:lnTo>
                  <a:lnTo>
                    <a:pt x="2169" y="1414"/>
                  </a:lnTo>
                  <a:lnTo>
                    <a:pt x="2171" y="1414"/>
                  </a:lnTo>
                  <a:lnTo>
                    <a:pt x="2173" y="1414"/>
                  </a:lnTo>
                  <a:lnTo>
                    <a:pt x="2173" y="1416"/>
                  </a:lnTo>
                  <a:lnTo>
                    <a:pt x="2175" y="1416"/>
                  </a:lnTo>
                  <a:lnTo>
                    <a:pt x="2177" y="1416"/>
                  </a:lnTo>
                  <a:lnTo>
                    <a:pt x="2180" y="1418"/>
                  </a:lnTo>
                  <a:lnTo>
                    <a:pt x="2182" y="1418"/>
                  </a:lnTo>
                  <a:lnTo>
                    <a:pt x="2184" y="1418"/>
                  </a:lnTo>
                  <a:lnTo>
                    <a:pt x="2186" y="1418"/>
                  </a:lnTo>
                  <a:lnTo>
                    <a:pt x="2188" y="1420"/>
                  </a:lnTo>
                  <a:lnTo>
                    <a:pt x="2190" y="1420"/>
                  </a:lnTo>
                  <a:lnTo>
                    <a:pt x="2192" y="1420"/>
                  </a:lnTo>
                  <a:lnTo>
                    <a:pt x="2195" y="1418"/>
                  </a:lnTo>
                  <a:lnTo>
                    <a:pt x="2197" y="1418"/>
                  </a:lnTo>
                  <a:lnTo>
                    <a:pt x="2197" y="1416"/>
                  </a:lnTo>
                  <a:lnTo>
                    <a:pt x="2199" y="1414"/>
                  </a:lnTo>
                  <a:lnTo>
                    <a:pt x="2199" y="1416"/>
                  </a:lnTo>
                  <a:lnTo>
                    <a:pt x="2201" y="1414"/>
                  </a:lnTo>
                  <a:lnTo>
                    <a:pt x="2201" y="1412"/>
                  </a:lnTo>
                  <a:lnTo>
                    <a:pt x="2199" y="1412"/>
                  </a:lnTo>
                  <a:lnTo>
                    <a:pt x="2197" y="1412"/>
                  </a:lnTo>
                  <a:lnTo>
                    <a:pt x="2199" y="1412"/>
                  </a:lnTo>
                  <a:lnTo>
                    <a:pt x="2201" y="1410"/>
                  </a:lnTo>
                  <a:lnTo>
                    <a:pt x="2201" y="1412"/>
                  </a:lnTo>
                  <a:lnTo>
                    <a:pt x="2203" y="1412"/>
                  </a:lnTo>
                  <a:lnTo>
                    <a:pt x="2205" y="1412"/>
                  </a:lnTo>
                  <a:lnTo>
                    <a:pt x="2207" y="1414"/>
                  </a:lnTo>
                  <a:lnTo>
                    <a:pt x="2210" y="1414"/>
                  </a:lnTo>
                  <a:lnTo>
                    <a:pt x="2210" y="1416"/>
                  </a:lnTo>
                  <a:lnTo>
                    <a:pt x="2212" y="1418"/>
                  </a:lnTo>
                  <a:lnTo>
                    <a:pt x="2214" y="1420"/>
                  </a:lnTo>
                  <a:lnTo>
                    <a:pt x="2216" y="1420"/>
                  </a:lnTo>
                  <a:lnTo>
                    <a:pt x="2216" y="1422"/>
                  </a:lnTo>
                  <a:lnTo>
                    <a:pt x="2218" y="1424"/>
                  </a:lnTo>
                  <a:lnTo>
                    <a:pt x="2220" y="1426"/>
                  </a:lnTo>
                  <a:lnTo>
                    <a:pt x="2220" y="1428"/>
                  </a:lnTo>
                  <a:lnTo>
                    <a:pt x="2223" y="1428"/>
                  </a:lnTo>
                  <a:lnTo>
                    <a:pt x="2220" y="1430"/>
                  </a:lnTo>
                  <a:lnTo>
                    <a:pt x="2220" y="1432"/>
                  </a:lnTo>
                  <a:lnTo>
                    <a:pt x="2223" y="1432"/>
                  </a:lnTo>
                  <a:lnTo>
                    <a:pt x="2225" y="1434"/>
                  </a:lnTo>
                  <a:lnTo>
                    <a:pt x="2227" y="1434"/>
                  </a:lnTo>
                  <a:lnTo>
                    <a:pt x="2227" y="1436"/>
                  </a:lnTo>
                  <a:lnTo>
                    <a:pt x="2229" y="1434"/>
                  </a:lnTo>
                  <a:lnTo>
                    <a:pt x="2231" y="1436"/>
                  </a:lnTo>
                  <a:lnTo>
                    <a:pt x="2233" y="1436"/>
                  </a:lnTo>
                  <a:lnTo>
                    <a:pt x="2233" y="1438"/>
                  </a:lnTo>
                  <a:lnTo>
                    <a:pt x="2235" y="1438"/>
                  </a:lnTo>
                  <a:lnTo>
                    <a:pt x="2238" y="1440"/>
                  </a:lnTo>
                  <a:lnTo>
                    <a:pt x="2240" y="1440"/>
                  </a:lnTo>
                  <a:lnTo>
                    <a:pt x="2242" y="1442"/>
                  </a:lnTo>
                  <a:lnTo>
                    <a:pt x="2242" y="1444"/>
                  </a:lnTo>
                  <a:lnTo>
                    <a:pt x="2240" y="1446"/>
                  </a:lnTo>
                  <a:lnTo>
                    <a:pt x="2240" y="1448"/>
                  </a:lnTo>
                  <a:lnTo>
                    <a:pt x="2240" y="1450"/>
                  </a:lnTo>
                  <a:lnTo>
                    <a:pt x="2240" y="1452"/>
                  </a:lnTo>
                  <a:lnTo>
                    <a:pt x="2240" y="1454"/>
                  </a:lnTo>
                  <a:lnTo>
                    <a:pt x="2242" y="1456"/>
                  </a:lnTo>
                  <a:lnTo>
                    <a:pt x="2242" y="1458"/>
                  </a:lnTo>
                  <a:lnTo>
                    <a:pt x="2240" y="1458"/>
                  </a:lnTo>
                  <a:lnTo>
                    <a:pt x="2240" y="1460"/>
                  </a:lnTo>
                  <a:lnTo>
                    <a:pt x="2242" y="1462"/>
                  </a:lnTo>
                  <a:lnTo>
                    <a:pt x="2242" y="1464"/>
                  </a:lnTo>
                  <a:lnTo>
                    <a:pt x="2244" y="1466"/>
                  </a:lnTo>
                  <a:lnTo>
                    <a:pt x="2246" y="1468"/>
                  </a:lnTo>
                  <a:lnTo>
                    <a:pt x="2246" y="1470"/>
                  </a:lnTo>
                  <a:lnTo>
                    <a:pt x="2248" y="1472"/>
                  </a:lnTo>
                  <a:lnTo>
                    <a:pt x="2248" y="1474"/>
                  </a:lnTo>
                  <a:lnTo>
                    <a:pt x="2250" y="1476"/>
                  </a:lnTo>
                  <a:lnTo>
                    <a:pt x="2250" y="1478"/>
                  </a:lnTo>
                  <a:lnTo>
                    <a:pt x="2250" y="1480"/>
                  </a:lnTo>
                  <a:lnTo>
                    <a:pt x="2253" y="1482"/>
                  </a:lnTo>
                  <a:lnTo>
                    <a:pt x="2255" y="1484"/>
                  </a:lnTo>
                  <a:lnTo>
                    <a:pt x="2255" y="1486"/>
                  </a:lnTo>
                  <a:lnTo>
                    <a:pt x="2257" y="1488"/>
                  </a:lnTo>
                  <a:lnTo>
                    <a:pt x="2257" y="1490"/>
                  </a:lnTo>
                  <a:lnTo>
                    <a:pt x="2259" y="1492"/>
                  </a:lnTo>
                  <a:lnTo>
                    <a:pt x="2259" y="1494"/>
                  </a:lnTo>
                  <a:lnTo>
                    <a:pt x="2259" y="1496"/>
                  </a:lnTo>
                  <a:lnTo>
                    <a:pt x="2261" y="1498"/>
                  </a:lnTo>
                  <a:lnTo>
                    <a:pt x="2261" y="1500"/>
                  </a:lnTo>
                  <a:lnTo>
                    <a:pt x="2261" y="1502"/>
                  </a:lnTo>
                  <a:lnTo>
                    <a:pt x="2263" y="1504"/>
                  </a:lnTo>
                  <a:lnTo>
                    <a:pt x="2263" y="1506"/>
                  </a:lnTo>
                  <a:lnTo>
                    <a:pt x="2265" y="1508"/>
                  </a:lnTo>
                  <a:lnTo>
                    <a:pt x="2265" y="1510"/>
                  </a:lnTo>
                  <a:lnTo>
                    <a:pt x="2265" y="1512"/>
                  </a:lnTo>
                  <a:lnTo>
                    <a:pt x="2268" y="1514"/>
                  </a:lnTo>
                  <a:lnTo>
                    <a:pt x="2268" y="1516"/>
                  </a:lnTo>
                  <a:lnTo>
                    <a:pt x="2270" y="1518"/>
                  </a:lnTo>
                  <a:lnTo>
                    <a:pt x="2270" y="1520"/>
                  </a:lnTo>
                  <a:lnTo>
                    <a:pt x="2270" y="1522"/>
                  </a:lnTo>
                  <a:lnTo>
                    <a:pt x="2270" y="1524"/>
                  </a:lnTo>
                  <a:lnTo>
                    <a:pt x="2270" y="1526"/>
                  </a:lnTo>
                  <a:lnTo>
                    <a:pt x="2270" y="1528"/>
                  </a:lnTo>
                  <a:lnTo>
                    <a:pt x="2272" y="1530"/>
                  </a:lnTo>
                  <a:lnTo>
                    <a:pt x="2274" y="1528"/>
                  </a:lnTo>
                  <a:lnTo>
                    <a:pt x="2274" y="1530"/>
                  </a:lnTo>
                  <a:lnTo>
                    <a:pt x="2276" y="1532"/>
                  </a:lnTo>
                  <a:lnTo>
                    <a:pt x="2276" y="1534"/>
                  </a:lnTo>
                  <a:lnTo>
                    <a:pt x="2278" y="1534"/>
                  </a:lnTo>
                  <a:lnTo>
                    <a:pt x="2278" y="1536"/>
                  </a:lnTo>
                  <a:lnTo>
                    <a:pt x="2280" y="1538"/>
                  </a:lnTo>
                  <a:lnTo>
                    <a:pt x="2283" y="1540"/>
                  </a:lnTo>
                  <a:lnTo>
                    <a:pt x="2283" y="1542"/>
                  </a:lnTo>
                  <a:lnTo>
                    <a:pt x="2285" y="1544"/>
                  </a:lnTo>
                  <a:lnTo>
                    <a:pt x="2287" y="1546"/>
                  </a:lnTo>
                  <a:lnTo>
                    <a:pt x="2287" y="1548"/>
                  </a:lnTo>
                  <a:lnTo>
                    <a:pt x="2287" y="1550"/>
                  </a:lnTo>
                  <a:lnTo>
                    <a:pt x="2289" y="1552"/>
                  </a:lnTo>
                  <a:lnTo>
                    <a:pt x="2289" y="1554"/>
                  </a:lnTo>
                  <a:lnTo>
                    <a:pt x="2291" y="1556"/>
                  </a:lnTo>
                  <a:lnTo>
                    <a:pt x="2291" y="1558"/>
                  </a:lnTo>
                  <a:lnTo>
                    <a:pt x="2293" y="1560"/>
                  </a:lnTo>
                  <a:lnTo>
                    <a:pt x="2293" y="1562"/>
                  </a:lnTo>
                  <a:lnTo>
                    <a:pt x="2293" y="1564"/>
                  </a:lnTo>
                  <a:lnTo>
                    <a:pt x="2296" y="1564"/>
                  </a:lnTo>
                  <a:lnTo>
                    <a:pt x="2296" y="1566"/>
                  </a:lnTo>
                  <a:lnTo>
                    <a:pt x="2298" y="1568"/>
                  </a:lnTo>
                  <a:lnTo>
                    <a:pt x="2298" y="1570"/>
                  </a:lnTo>
                  <a:lnTo>
                    <a:pt x="2300" y="1572"/>
                  </a:lnTo>
                  <a:lnTo>
                    <a:pt x="2300" y="1574"/>
                  </a:lnTo>
                  <a:lnTo>
                    <a:pt x="2300" y="1576"/>
                  </a:lnTo>
                  <a:lnTo>
                    <a:pt x="2302" y="1578"/>
                  </a:lnTo>
                  <a:lnTo>
                    <a:pt x="2302" y="1580"/>
                  </a:lnTo>
                  <a:lnTo>
                    <a:pt x="2302" y="1582"/>
                  </a:lnTo>
                  <a:lnTo>
                    <a:pt x="2302" y="1584"/>
                  </a:lnTo>
                  <a:lnTo>
                    <a:pt x="2304" y="1586"/>
                  </a:lnTo>
                  <a:lnTo>
                    <a:pt x="2304" y="1588"/>
                  </a:lnTo>
                  <a:lnTo>
                    <a:pt x="2306" y="1590"/>
                  </a:lnTo>
                  <a:lnTo>
                    <a:pt x="2306" y="1592"/>
                  </a:lnTo>
                  <a:lnTo>
                    <a:pt x="2308" y="1594"/>
                  </a:lnTo>
                  <a:lnTo>
                    <a:pt x="2308" y="1596"/>
                  </a:lnTo>
                  <a:lnTo>
                    <a:pt x="2311" y="1598"/>
                  </a:lnTo>
                  <a:lnTo>
                    <a:pt x="2311" y="1600"/>
                  </a:lnTo>
                  <a:lnTo>
                    <a:pt x="2311" y="1602"/>
                  </a:lnTo>
                  <a:lnTo>
                    <a:pt x="2313" y="1604"/>
                  </a:lnTo>
                  <a:lnTo>
                    <a:pt x="2315" y="1605"/>
                  </a:lnTo>
                  <a:lnTo>
                    <a:pt x="2315" y="1607"/>
                  </a:lnTo>
                  <a:lnTo>
                    <a:pt x="2315" y="1609"/>
                  </a:lnTo>
                  <a:lnTo>
                    <a:pt x="2317" y="1611"/>
                  </a:lnTo>
                  <a:lnTo>
                    <a:pt x="2317" y="1613"/>
                  </a:lnTo>
                  <a:lnTo>
                    <a:pt x="2319" y="1613"/>
                  </a:lnTo>
                  <a:lnTo>
                    <a:pt x="2319" y="1615"/>
                  </a:lnTo>
                  <a:lnTo>
                    <a:pt x="2319" y="1617"/>
                  </a:lnTo>
                  <a:lnTo>
                    <a:pt x="2321" y="1619"/>
                  </a:lnTo>
                  <a:lnTo>
                    <a:pt x="2321" y="1621"/>
                  </a:lnTo>
                  <a:lnTo>
                    <a:pt x="2323" y="1623"/>
                  </a:lnTo>
                  <a:lnTo>
                    <a:pt x="2323" y="1625"/>
                  </a:lnTo>
                  <a:lnTo>
                    <a:pt x="2323" y="1627"/>
                  </a:lnTo>
                  <a:lnTo>
                    <a:pt x="2323" y="1629"/>
                  </a:lnTo>
                  <a:lnTo>
                    <a:pt x="2323" y="1631"/>
                  </a:lnTo>
                  <a:lnTo>
                    <a:pt x="2326" y="1633"/>
                  </a:lnTo>
                  <a:lnTo>
                    <a:pt x="2326" y="1635"/>
                  </a:lnTo>
                  <a:lnTo>
                    <a:pt x="2326" y="1637"/>
                  </a:lnTo>
                  <a:lnTo>
                    <a:pt x="2326" y="1639"/>
                  </a:lnTo>
                  <a:lnTo>
                    <a:pt x="2326" y="1641"/>
                  </a:lnTo>
                  <a:lnTo>
                    <a:pt x="2328" y="1643"/>
                  </a:lnTo>
                  <a:lnTo>
                    <a:pt x="2328" y="1645"/>
                  </a:lnTo>
                  <a:lnTo>
                    <a:pt x="2328" y="1647"/>
                  </a:lnTo>
                  <a:lnTo>
                    <a:pt x="2330" y="1649"/>
                  </a:lnTo>
                  <a:lnTo>
                    <a:pt x="2330" y="1651"/>
                  </a:lnTo>
                  <a:lnTo>
                    <a:pt x="2330" y="1653"/>
                  </a:lnTo>
                  <a:lnTo>
                    <a:pt x="2330" y="1655"/>
                  </a:lnTo>
                  <a:lnTo>
                    <a:pt x="2332" y="1657"/>
                  </a:lnTo>
                  <a:lnTo>
                    <a:pt x="2332" y="1659"/>
                  </a:lnTo>
                  <a:lnTo>
                    <a:pt x="2332" y="1661"/>
                  </a:lnTo>
                  <a:lnTo>
                    <a:pt x="2334" y="1663"/>
                  </a:lnTo>
                  <a:lnTo>
                    <a:pt x="2334" y="1665"/>
                  </a:lnTo>
                  <a:lnTo>
                    <a:pt x="2334" y="1667"/>
                  </a:lnTo>
                  <a:lnTo>
                    <a:pt x="2334" y="1669"/>
                  </a:lnTo>
                  <a:lnTo>
                    <a:pt x="2336" y="1671"/>
                  </a:lnTo>
                  <a:lnTo>
                    <a:pt x="2336" y="1673"/>
                  </a:lnTo>
                  <a:lnTo>
                    <a:pt x="2336" y="1675"/>
                  </a:lnTo>
                  <a:lnTo>
                    <a:pt x="2338" y="1677"/>
                  </a:lnTo>
                  <a:lnTo>
                    <a:pt x="2338" y="1679"/>
                  </a:lnTo>
                  <a:lnTo>
                    <a:pt x="2341" y="1679"/>
                  </a:lnTo>
                  <a:lnTo>
                    <a:pt x="2338" y="1681"/>
                  </a:lnTo>
                  <a:lnTo>
                    <a:pt x="2341" y="1683"/>
                  </a:lnTo>
                  <a:lnTo>
                    <a:pt x="2341" y="1681"/>
                  </a:lnTo>
                  <a:lnTo>
                    <a:pt x="2343" y="1681"/>
                  </a:lnTo>
                  <a:lnTo>
                    <a:pt x="2341" y="1681"/>
                  </a:lnTo>
                  <a:lnTo>
                    <a:pt x="2341" y="1683"/>
                  </a:lnTo>
                  <a:lnTo>
                    <a:pt x="2341" y="1685"/>
                  </a:lnTo>
                  <a:lnTo>
                    <a:pt x="2341" y="1687"/>
                  </a:lnTo>
                  <a:lnTo>
                    <a:pt x="2343" y="1689"/>
                  </a:lnTo>
                  <a:lnTo>
                    <a:pt x="2345" y="1691"/>
                  </a:lnTo>
                  <a:lnTo>
                    <a:pt x="2345" y="1693"/>
                  </a:lnTo>
                  <a:lnTo>
                    <a:pt x="2345" y="1695"/>
                  </a:lnTo>
                  <a:lnTo>
                    <a:pt x="2347" y="1697"/>
                  </a:lnTo>
                  <a:lnTo>
                    <a:pt x="2349" y="1699"/>
                  </a:lnTo>
                  <a:lnTo>
                    <a:pt x="2349" y="1701"/>
                  </a:lnTo>
                  <a:lnTo>
                    <a:pt x="2351" y="1703"/>
                  </a:lnTo>
                  <a:lnTo>
                    <a:pt x="2351" y="1705"/>
                  </a:lnTo>
                  <a:lnTo>
                    <a:pt x="2354" y="1707"/>
                  </a:lnTo>
                  <a:lnTo>
                    <a:pt x="2354" y="1709"/>
                  </a:lnTo>
                  <a:lnTo>
                    <a:pt x="2354" y="1711"/>
                  </a:lnTo>
                  <a:lnTo>
                    <a:pt x="2354" y="1713"/>
                  </a:lnTo>
                  <a:lnTo>
                    <a:pt x="2356" y="1715"/>
                  </a:lnTo>
                  <a:lnTo>
                    <a:pt x="2356" y="1717"/>
                  </a:lnTo>
                  <a:lnTo>
                    <a:pt x="2356" y="1719"/>
                  </a:lnTo>
                  <a:lnTo>
                    <a:pt x="2356" y="1721"/>
                  </a:lnTo>
                  <a:lnTo>
                    <a:pt x="2358" y="1723"/>
                  </a:lnTo>
                  <a:lnTo>
                    <a:pt x="2358" y="1725"/>
                  </a:lnTo>
                  <a:lnTo>
                    <a:pt x="2358" y="1727"/>
                  </a:lnTo>
                  <a:lnTo>
                    <a:pt x="2358" y="1729"/>
                  </a:lnTo>
                  <a:lnTo>
                    <a:pt x="2358" y="1731"/>
                  </a:lnTo>
                  <a:lnTo>
                    <a:pt x="2360" y="1733"/>
                  </a:lnTo>
                  <a:lnTo>
                    <a:pt x="2360" y="1735"/>
                  </a:lnTo>
                  <a:lnTo>
                    <a:pt x="2360" y="1737"/>
                  </a:lnTo>
                  <a:lnTo>
                    <a:pt x="2360" y="1739"/>
                  </a:lnTo>
                  <a:lnTo>
                    <a:pt x="2362" y="1739"/>
                  </a:lnTo>
                  <a:lnTo>
                    <a:pt x="2362" y="1741"/>
                  </a:lnTo>
                  <a:lnTo>
                    <a:pt x="2362" y="1743"/>
                  </a:lnTo>
                  <a:lnTo>
                    <a:pt x="2364" y="1745"/>
                  </a:lnTo>
                  <a:lnTo>
                    <a:pt x="2364" y="1747"/>
                  </a:lnTo>
                  <a:lnTo>
                    <a:pt x="2364" y="1749"/>
                  </a:lnTo>
                  <a:lnTo>
                    <a:pt x="2366" y="1751"/>
                  </a:lnTo>
                  <a:lnTo>
                    <a:pt x="2369" y="1753"/>
                  </a:lnTo>
                  <a:lnTo>
                    <a:pt x="2369" y="1755"/>
                  </a:lnTo>
                  <a:lnTo>
                    <a:pt x="2369" y="1757"/>
                  </a:lnTo>
                  <a:lnTo>
                    <a:pt x="2371" y="1759"/>
                  </a:lnTo>
                  <a:lnTo>
                    <a:pt x="2371" y="1761"/>
                  </a:lnTo>
                  <a:lnTo>
                    <a:pt x="2373" y="1761"/>
                  </a:lnTo>
                  <a:lnTo>
                    <a:pt x="2373" y="1763"/>
                  </a:lnTo>
                  <a:lnTo>
                    <a:pt x="2375" y="1763"/>
                  </a:lnTo>
                  <a:lnTo>
                    <a:pt x="2373" y="1763"/>
                  </a:lnTo>
                  <a:lnTo>
                    <a:pt x="2375" y="1763"/>
                  </a:lnTo>
                  <a:lnTo>
                    <a:pt x="2375" y="1765"/>
                  </a:lnTo>
                  <a:lnTo>
                    <a:pt x="2375" y="1767"/>
                  </a:lnTo>
                  <a:lnTo>
                    <a:pt x="2377" y="1769"/>
                  </a:lnTo>
                  <a:lnTo>
                    <a:pt x="2377" y="1771"/>
                  </a:lnTo>
                  <a:lnTo>
                    <a:pt x="2379" y="1773"/>
                  </a:lnTo>
                  <a:lnTo>
                    <a:pt x="2379" y="1775"/>
                  </a:lnTo>
                  <a:lnTo>
                    <a:pt x="2379" y="1777"/>
                  </a:lnTo>
                  <a:lnTo>
                    <a:pt x="2381" y="1779"/>
                  </a:lnTo>
                  <a:lnTo>
                    <a:pt x="2384" y="1781"/>
                  </a:lnTo>
                  <a:lnTo>
                    <a:pt x="2384" y="1783"/>
                  </a:lnTo>
                  <a:lnTo>
                    <a:pt x="2384" y="1785"/>
                  </a:lnTo>
                  <a:lnTo>
                    <a:pt x="2386" y="1787"/>
                  </a:lnTo>
                  <a:lnTo>
                    <a:pt x="2388" y="1789"/>
                  </a:lnTo>
                  <a:lnTo>
                    <a:pt x="2388" y="1791"/>
                  </a:lnTo>
                  <a:lnTo>
                    <a:pt x="2390" y="1793"/>
                  </a:lnTo>
                  <a:lnTo>
                    <a:pt x="2390" y="1795"/>
                  </a:lnTo>
                  <a:lnTo>
                    <a:pt x="2392" y="1795"/>
                  </a:lnTo>
                  <a:lnTo>
                    <a:pt x="2392" y="1797"/>
                  </a:lnTo>
                  <a:lnTo>
                    <a:pt x="2394" y="1799"/>
                  </a:lnTo>
                  <a:lnTo>
                    <a:pt x="2396" y="1801"/>
                  </a:lnTo>
                  <a:lnTo>
                    <a:pt x="2399" y="1803"/>
                  </a:lnTo>
                  <a:lnTo>
                    <a:pt x="2399" y="1805"/>
                  </a:lnTo>
                  <a:lnTo>
                    <a:pt x="2401" y="1807"/>
                  </a:lnTo>
                  <a:lnTo>
                    <a:pt x="2401" y="1809"/>
                  </a:lnTo>
                  <a:lnTo>
                    <a:pt x="2403" y="1811"/>
                  </a:lnTo>
                  <a:lnTo>
                    <a:pt x="2403" y="1813"/>
                  </a:lnTo>
                  <a:lnTo>
                    <a:pt x="2405" y="1815"/>
                  </a:lnTo>
                  <a:lnTo>
                    <a:pt x="2407" y="1817"/>
                  </a:lnTo>
                  <a:lnTo>
                    <a:pt x="2407" y="1819"/>
                  </a:lnTo>
                  <a:lnTo>
                    <a:pt x="2409" y="1821"/>
                  </a:lnTo>
                  <a:lnTo>
                    <a:pt x="2409" y="1823"/>
                  </a:lnTo>
                  <a:lnTo>
                    <a:pt x="2411" y="1823"/>
                  </a:lnTo>
                  <a:lnTo>
                    <a:pt x="2411" y="1825"/>
                  </a:lnTo>
                  <a:lnTo>
                    <a:pt x="2414" y="1827"/>
                  </a:lnTo>
                  <a:lnTo>
                    <a:pt x="2416" y="1829"/>
                  </a:lnTo>
                  <a:lnTo>
                    <a:pt x="2416" y="1831"/>
                  </a:lnTo>
                  <a:lnTo>
                    <a:pt x="2418" y="1833"/>
                  </a:lnTo>
                  <a:lnTo>
                    <a:pt x="2420" y="1835"/>
                  </a:lnTo>
                  <a:lnTo>
                    <a:pt x="2420" y="1837"/>
                  </a:lnTo>
                  <a:lnTo>
                    <a:pt x="2422" y="1839"/>
                  </a:lnTo>
                  <a:lnTo>
                    <a:pt x="2424" y="1839"/>
                  </a:lnTo>
                  <a:lnTo>
                    <a:pt x="2424" y="1841"/>
                  </a:lnTo>
                  <a:lnTo>
                    <a:pt x="2427" y="1843"/>
                  </a:lnTo>
                  <a:lnTo>
                    <a:pt x="2429" y="1845"/>
                  </a:lnTo>
                  <a:lnTo>
                    <a:pt x="2431" y="1847"/>
                  </a:lnTo>
                  <a:lnTo>
                    <a:pt x="2433" y="1849"/>
                  </a:lnTo>
                  <a:lnTo>
                    <a:pt x="2435" y="1851"/>
                  </a:lnTo>
                  <a:lnTo>
                    <a:pt x="2437" y="1853"/>
                  </a:lnTo>
                  <a:lnTo>
                    <a:pt x="2439" y="1855"/>
                  </a:lnTo>
                  <a:lnTo>
                    <a:pt x="2442" y="1857"/>
                  </a:lnTo>
                  <a:lnTo>
                    <a:pt x="2444" y="1859"/>
                  </a:lnTo>
                  <a:lnTo>
                    <a:pt x="2446" y="1861"/>
                  </a:lnTo>
                  <a:lnTo>
                    <a:pt x="2446" y="1863"/>
                  </a:lnTo>
                  <a:lnTo>
                    <a:pt x="2448" y="1863"/>
                  </a:lnTo>
                  <a:lnTo>
                    <a:pt x="2448" y="1865"/>
                  </a:lnTo>
                  <a:lnTo>
                    <a:pt x="2450" y="1867"/>
                  </a:lnTo>
                  <a:lnTo>
                    <a:pt x="2452" y="1867"/>
                  </a:lnTo>
                  <a:lnTo>
                    <a:pt x="2452" y="1869"/>
                  </a:lnTo>
                  <a:lnTo>
                    <a:pt x="2454" y="1871"/>
                  </a:lnTo>
                  <a:lnTo>
                    <a:pt x="2457" y="1871"/>
                  </a:lnTo>
                  <a:lnTo>
                    <a:pt x="2457" y="1873"/>
                  </a:lnTo>
                  <a:lnTo>
                    <a:pt x="2459" y="1873"/>
                  </a:lnTo>
                  <a:lnTo>
                    <a:pt x="2461" y="1875"/>
                  </a:lnTo>
                  <a:lnTo>
                    <a:pt x="2463" y="1877"/>
                  </a:lnTo>
                  <a:lnTo>
                    <a:pt x="2465" y="1877"/>
                  </a:lnTo>
                  <a:lnTo>
                    <a:pt x="2465" y="1879"/>
                  </a:lnTo>
                  <a:lnTo>
                    <a:pt x="2467" y="1879"/>
                  </a:lnTo>
                  <a:lnTo>
                    <a:pt x="2467" y="1881"/>
                  </a:lnTo>
                  <a:lnTo>
                    <a:pt x="2469" y="1883"/>
                  </a:lnTo>
                  <a:lnTo>
                    <a:pt x="2472" y="1883"/>
                  </a:lnTo>
                  <a:lnTo>
                    <a:pt x="2474" y="1885"/>
                  </a:lnTo>
                  <a:lnTo>
                    <a:pt x="2476" y="1887"/>
                  </a:lnTo>
                  <a:lnTo>
                    <a:pt x="2478" y="1889"/>
                  </a:lnTo>
                  <a:lnTo>
                    <a:pt x="2480" y="1891"/>
                  </a:lnTo>
                  <a:lnTo>
                    <a:pt x="2482" y="1891"/>
                  </a:lnTo>
                  <a:lnTo>
                    <a:pt x="2485" y="1893"/>
                  </a:lnTo>
                  <a:lnTo>
                    <a:pt x="2487" y="1895"/>
                  </a:lnTo>
                  <a:lnTo>
                    <a:pt x="2489" y="1895"/>
                  </a:lnTo>
                  <a:lnTo>
                    <a:pt x="2491" y="1897"/>
                  </a:lnTo>
                  <a:lnTo>
                    <a:pt x="2493" y="1899"/>
                  </a:lnTo>
                  <a:lnTo>
                    <a:pt x="2495" y="1899"/>
                  </a:lnTo>
                  <a:lnTo>
                    <a:pt x="2497" y="1901"/>
                  </a:lnTo>
                  <a:lnTo>
                    <a:pt x="2500" y="1901"/>
                  </a:lnTo>
                  <a:lnTo>
                    <a:pt x="2500" y="1903"/>
                  </a:lnTo>
                  <a:lnTo>
                    <a:pt x="2502" y="1903"/>
                  </a:lnTo>
                  <a:lnTo>
                    <a:pt x="2504" y="1905"/>
                  </a:lnTo>
                  <a:lnTo>
                    <a:pt x="2506" y="1905"/>
                  </a:lnTo>
                  <a:lnTo>
                    <a:pt x="2508" y="1907"/>
                  </a:lnTo>
                  <a:lnTo>
                    <a:pt x="2510" y="1909"/>
                  </a:lnTo>
                  <a:lnTo>
                    <a:pt x="2512" y="1909"/>
                  </a:lnTo>
                  <a:lnTo>
                    <a:pt x="2515" y="1911"/>
                  </a:lnTo>
                  <a:lnTo>
                    <a:pt x="2517" y="1911"/>
                  </a:lnTo>
                  <a:lnTo>
                    <a:pt x="2519" y="1913"/>
                  </a:lnTo>
                  <a:lnTo>
                    <a:pt x="2521" y="1913"/>
                  </a:lnTo>
                  <a:lnTo>
                    <a:pt x="2523" y="1913"/>
                  </a:lnTo>
                  <a:lnTo>
                    <a:pt x="2523" y="1915"/>
                  </a:lnTo>
                  <a:lnTo>
                    <a:pt x="2525" y="1917"/>
                  </a:lnTo>
                  <a:lnTo>
                    <a:pt x="2527" y="1919"/>
                  </a:lnTo>
                  <a:lnTo>
                    <a:pt x="2530" y="1919"/>
                  </a:lnTo>
                  <a:lnTo>
                    <a:pt x="2532" y="1921"/>
                  </a:lnTo>
                  <a:lnTo>
                    <a:pt x="2532" y="1919"/>
                  </a:lnTo>
                  <a:lnTo>
                    <a:pt x="2530" y="1919"/>
                  </a:lnTo>
                  <a:lnTo>
                    <a:pt x="2527" y="1919"/>
                  </a:lnTo>
                  <a:lnTo>
                    <a:pt x="2527" y="1921"/>
                  </a:lnTo>
                  <a:lnTo>
                    <a:pt x="2527" y="1923"/>
                  </a:lnTo>
                  <a:lnTo>
                    <a:pt x="2530" y="1923"/>
                  </a:lnTo>
                  <a:lnTo>
                    <a:pt x="2532" y="1923"/>
                  </a:lnTo>
                  <a:lnTo>
                    <a:pt x="2530" y="1923"/>
                  </a:lnTo>
                  <a:lnTo>
                    <a:pt x="2530" y="1925"/>
                  </a:lnTo>
                  <a:lnTo>
                    <a:pt x="2532" y="1927"/>
                  </a:lnTo>
                  <a:lnTo>
                    <a:pt x="2534" y="1927"/>
                  </a:lnTo>
                  <a:lnTo>
                    <a:pt x="2534" y="1929"/>
                  </a:lnTo>
                  <a:lnTo>
                    <a:pt x="2534" y="1931"/>
                  </a:lnTo>
                  <a:lnTo>
                    <a:pt x="2534" y="1933"/>
                  </a:lnTo>
                  <a:lnTo>
                    <a:pt x="2536" y="1933"/>
                  </a:lnTo>
                  <a:lnTo>
                    <a:pt x="2538" y="1935"/>
                  </a:lnTo>
                  <a:lnTo>
                    <a:pt x="2538" y="1937"/>
                  </a:lnTo>
                  <a:lnTo>
                    <a:pt x="2540" y="1937"/>
                  </a:lnTo>
                  <a:lnTo>
                    <a:pt x="2543" y="1937"/>
                  </a:lnTo>
                  <a:lnTo>
                    <a:pt x="2543" y="1939"/>
                  </a:lnTo>
                  <a:lnTo>
                    <a:pt x="2545" y="1941"/>
                  </a:lnTo>
                  <a:lnTo>
                    <a:pt x="2547" y="1941"/>
                  </a:lnTo>
                  <a:lnTo>
                    <a:pt x="2549" y="1943"/>
                  </a:lnTo>
                  <a:lnTo>
                    <a:pt x="2551" y="1945"/>
                  </a:lnTo>
                  <a:lnTo>
                    <a:pt x="2553" y="1947"/>
                  </a:lnTo>
                  <a:lnTo>
                    <a:pt x="2555" y="1947"/>
                  </a:lnTo>
                  <a:lnTo>
                    <a:pt x="2555" y="1949"/>
                  </a:lnTo>
                  <a:lnTo>
                    <a:pt x="2558" y="1949"/>
                  </a:lnTo>
                  <a:lnTo>
                    <a:pt x="2560" y="1951"/>
                  </a:lnTo>
                  <a:lnTo>
                    <a:pt x="2560" y="1953"/>
                  </a:lnTo>
                  <a:lnTo>
                    <a:pt x="2562" y="1953"/>
                  </a:lnTo>
                  <a:lnTo>
                    <a:pt x="2560" y="1955"/>
                  </a:lnTo>
                  <a:lnTo>
                    <a:pt x="2562" y="1957"/>
                  </a:lnTo>
                  <a:lnTo>
                    <a:pt x="2562" y="1959"/>
                  </a:lnTo>
                  <a:lnTo>
                    <a:pt x="2564" y="1961"/>
                  </a:lnTo>
                  <a:lnTo>
                    <a:pt x="2566" y="1963"/>
                  </a:lnTo>
                  <a:lnTo>
                    <a:pt x="2568" y="1963"/>
                  </a:lnTo>
                  <a:lnTo>
                    <a:pt x="2570" y="1964"/>
                  </a:lnTo>
                  <a:lnTo>
                    <a:pt x="2573" y="1964"/>
                  </a:lnTo>
                  <a:lnTo>
                    <a:pt x="2575" y="1966"/>
                  </a:lnTo>
                  <a:lnTo>
                    <a:pt x="2577" y="1966"/>
                  </a:lnTo>
                  <a:lnTo>
                    <a:pt x="2575" y="1966"/>
                  </a:lnTo>
                  <a:lnTo>
                    <a:pt x="2577" y="1966"/>
                  </a:lnTo>
                  <a:lnTo>
                    <a:pt x="2579" y="1968"/>
                  </a:lnTo>
                  <a:lnTo>
                    <a:pt x="2581" y="1970"/>
                  </a:lnTo>
                  <a:lnTo>
                    <a:pt x="2583" y="1970"/>
                  </a:lnTo>
                  <a:lnTo>
                    <a:pt x="2585" y="1972"/>
                  </a:lnTo>
                  <a:lnTo>
                    <a:pt x="2588" y="1972"/>
                  </a:lnTo>
                  <a:lnTo>
                    <a:pt x="2590" y="1974"/>
                  </a:lnTo>
                  <a:lnTo>
                    <a:pt x="2592" y="1974"/>
                  </a:lnTo>
                  <a:lnTo>
                    <a:pt x="2594" y="1976"/>
                  </a:lnTo>
                  <a:lnTo>
                    <a:pt x="2596" y="1976"/>
                  </a:lnTo>
                  <a:lnTo>
                    <a:pt x="2598" y="1978"/>
                  </a:lnTo>
                  <a:lnTo>
                    <a:pt x="2600" y="1978"/>
                  </a:lnTo>
                  <a:lnTo>
                    <a:pt x="2603" y="1980"/>
                  </a:lnTo>
                  <a:lnTo>
                    <a:pt x="2605" y="1980"/>
                  </a:lnTo>
                  <a:lnTo>
                    <a:pt x="2607" y="1980"/>
                  </a:lnTo>
                  <a:lnTo>
                    <a:pt x="2609" y="1982"/>
                  </a:lnTo>
                  <a:lnTo>
                    <a:pt x="2611" y="1982"/>
                  </a:lnTo>
                  <a:lnTo>
                    <a:pt x="2613" y="1982"/>
                  </a:lnTo>
                  <a:lnTo>
                    <a:pt x="2616" y="1984"/>
                  </a:lnTo>
                  <a:lnTo>
                    <a:pt x="2618" y="1984"/>
                  </a:lnTo>
                  <a:lnTo>
                    <a:pt x="2620" y="1984"/>
                  </a:lnTo>
                  <a:lnTo>
                    <a:pt x="2622" y="1986"/>
                  </a:lnTo>
                  <a:lnTo>
                    <a:pt x="2624" y="1986"/>
                  </a:lnTo>
                  <a:lnTo>
                    <a:pt x="2626" y="1986"/>
                  </a:lnTo>
                  <a:lnTo>
                    <a:pt x="2626" y="1988"/>
                  </a:lnTo>
                  <a:lnTo>
                    <a:pt x="2628" y="1988"/>
                  </a:lnTo>
                  <a:lnTo>
                    <a:pt x="2631" y="1988"/>
                  </a:lnTo>
                  <a:lnTo>
                    <a:pt x="2633" y="1988"/>
                  </a:lnTo>
                  <a:lnTo>
                    <a:pt x="2633" y="1986"/>
                  </a:lnTo>
                  <a:lnTo>
                    <a:pt x="2633" y="1988"/>
                  </a:lnTo>
                  <a:lnTo>
                    <a:pt x="2635" y="1988"/>
                  </a:lnTo>
                  <a:lnTo>
                    <a:pt x="2635" y="1990"/>
                  </a:lnTo>
                  <a:lnTo>
                    <a:pt x="2635" y="1992"/>
                  </a:lnTo>
                  <a:lnTo>
                    <a:pt x="2637" y="1996"/>
                  </a:lnTo>
                  <a:lnTo>
                    <a:pt x="2635" y="1996"/>
                  </a:lnTo>
                  <a:lnTo>
                    <a:pt x="2635" y="1998"/>
                  </a:lnTo>
                  <a:lnTo>
                    <a:pt x="2637" y="2000"/>
                  </a:lnTo>
                  <a:lnTo>
                    <a:pt x="2637" y="2002"/>
                  </a:lnTo>
                  <a:lnTo>
                    <a:pt x="2637" y="2004"/>
                  </a:lnTo>
                  <a:lnTo>
                    <a:pt x="2637" y="2006"/>
                  </a:lnTo>
                  <a:lnTo>
                    <a:pt x="2637" y="2008"/>
                  </a:lnTo>
                  <a:lnTo>
                    <a:pt x="2637" y="2010"/>
                  </a:lnTo>
                  <a:lnTo>
                    <a:pt x="2637" y="2012"/>
                  </a:lnTo>
                  <a:lnTo>
                    <a:pt x="2637" y="2014"/>
                  </a:lnTo>
                  <a:lnTo>
                    <a:pt x="2637" y="2016"/>
                  </a:lnTo>
                  <a:lnTo>
                    <a:pt x="2637" y="2018"/>
                  </a:lnTo>
                  <a:lnTo>
                    <a:pt x="2639" y="2018"/>
                  </a:lnTo>
                  <a:lnTo>
                    <a:pt x="2639" y="2020"/>
                  </a:lnTo>
                  <a:lnTo>
                    <a:pt x="2641" y="2020"/>
                  </a:lnTo>
                  <a:lnTo>
                    <a:pt x="2643" y="2022"/>
                  </a:lnTo>
                  <a:lnTo>
                    <a:pt x="2646" y="2024"/>
                  </a:lnTo>
                  <a:lnTo>
                    <a:pt x="2648" y="2026"/>
                  </a:lnTo>
                  <a:lnTo>
                    <a:pt x="2650" y="2026"/>
                  </a:lnTo>
                  <a:lnTo>
                    <a:pt x="2652" y="2026"/>
                  </a:lnTo>
                  <a:lnTo>
                    <a:pt x="2654" y="2028"/>
                  </a:lnTo>
                  <a:lnTo>
                    <a:pt x="2656" y="2028"/>
                  </a:lnTo>
                  <a:lnTo>
                    <a:pt x="2658" y="2030"/>
                  </a:lnTo>
                  <a:lnTo>
                    <a:pt x="2661" y="2030"/>
                  </a:lnTo>
                  <a:lnTo>
                    <a:pt x="2663" y="2030"/>
                  </a:lnTo>
                  <a:lnTo>
                    <a:pt x="2663" y="2032"/>
                  </a:lnTo>
                  <a:lnTo>
                    <a:pt x="2665" y="2032"/>
                  </a:lnTo>
                  <a:lnTo>
                    <a:pt x="2667" y="2032"/>
                  </a:lnTo>
                  <a:lnTo>
                    <a:pt x="2669" y="2034"/>
                  </a:lnTo>
                  <a:lnTo>
                    <a:pt x="2671" y="2034"/>
                  </a:lnTo>
                  <a:lnTo>
                    <a:pt x="2671" y="2036"/>
                  </a:lnTo>
                  <a:lnTo>
                    <a:pt x="2674" y="2036"/>
                  </a:lnTo>
                  <a:lnTo>
                    <a:pt x="2676" y="2038"/>
                  </a:lnTo>
                  <a:lnTo>
                    <a:pt x="2678" y="2038"/>
                  </a:lnTo>
                  <a:lnTo>
                    <a:pt x="2680" y="2040"/>
                  </a:lnTo>
                  <a:lnTo>
                    <a:pt x="2682" y="2042"/>
                  </a:lnTo>
                  <a:lnTo>
                    <a:pt x="2684" y="2042"/>
                  </a:lnTo>
                  <a:lnTo>
                    <a:pt x="2686" y="2042"/>
                  </a:lnTo>
                  <a:lnTo>
                    <a:pt x="2689" y="2044"/>
                  </a:lnTo>
                  <a:lnTo>
                    <a:pt x="2691" y="2044"/>
                  </a:lnTo>
                  <a:lnTo>
                    <a:pt x="2693" y="2044"/>
                  </a:lnTo>
                  <a:lnTo>
                    <a:pt x="2693" y="2046"/>
                  </a:lnTo>
                  <a:lnTo>
                    <a:pt x="2695" y="2046"/>
                  </a:lnTo>
                  <a:lnTo>
                    <a:pt x="2697" y="2046"/>
                  </a:lnTo>
                  <a:lnTo>
                    <a:pt x="2699" y="2046"/>
                  </a:lnTo>
                  <a:lnTo>
                    <a:pt x="2701" y="2048"/>
                  </a:lnTo>
                  <a:lnTo>
                    <a:pt x="2704" y="2048"/>
                  </a:lnTo>
                  <a:lnTo>
                    <a:pt x="2706" y="2048"/>
                  </a:lnTo>
                  <a:lnTo>
                    <a:pt x="2708" y="2048"/>
                  </a:lnTo>
                  <a:lnTo>
                    <a:pt x="2710" y="2048"/>
                  </a:lnTo>
                  <a:lnTo>
                    <a:pt x="2712" y="2048"/>
                  </a:lnTo>
                  <a:lnTo>
                    <a:pt x="2712" y="2050"/>
                  </a:lnTo>
                  <a:lnTo>
                    <a:pt x="2714" y="2050"/>
                  </a:lnTo>
                  <a:lnTo>
                    <a:pt x="2716" y="2050"/>
                  </a:lnTo>
                  <a:lnTo>
                    <a:pt x="2719" y="2050"/>
                  </a:lnTo>
                  <a:lnTo>
                    <a:pt x="2721" y="2050"/>
                  </a:lnTo>
                  <a:lnTo>
                    <a:pt x="2723" y="2050"/>
                  </a:lnTo>
                  <a:lnTo>
                    <a:pt x="2725" y="2052"/>
                  </a:lnTo>
                  <a:lnTo>
                    <a:pt x="2727" y="2052"/>
                  </a:lnTo>
                  <a:lnTo>
                    <a:pt x="2729" y="2052"/>
                  </a:lnTo>
                  <a:lnTo>
                    <a:pt x="2731" y="2052"/>
                  </a:lnTo>
                  <a:lnTo>
                    <a:pt x="2734" y="2052"/>
                  </a:lnTo>
                  <a:lnTo>
                    <a:pt x="2734" y="2054"/>
                  </a:lnTo>
                  <a:lnTo>
                    <a:pt x="2734" y="2056"/>
                  </a:lnTo>
                  <a:lnTo>
                    <a:pt x="2736" y="2056"/>
                  </a:lnTo>
                  <a:lnTo>
                    <a:pt x="2736" y="2058"/>
                  </a:lnTo>
                  <a:lnTo>
                    <a:pt x="2738" y="2058"/>
                  </a:lnTo>
                  <a:lnTo>
                    <a:pt x="2740" y="2060"/>
                  </a:lnTo>
                  <a:lnTo>
                    <a:pt x="2742" y="2060"/>
                  </a:lnTo>
                  <a:lnTo>
                    <a:pt x="2744" y="2062"/>
                  </a:lnTo>
                  <a:lnTo>
                    <a:pt x="2747" y="2062"/>
                  </a:lnTo>
                  <a:lnTo>
                    <a:pt x="2749" y="2064"/>
                  </a:lnTo>
                  <a:lnTo>
                    <a:pt x="2751" y="2066"/>
                  </a:lnTo>
                  <a:lnTo>
                    <a:pt x="2753" y="2068"/>
                  </a:lnTo>
                  <a:lnTo>
                    <a:pt x="2755" y="2070"/>
                  </a:lnTo>
                  <a:lnTo>
                    <a:pt x="2757" y="2072"/>
                  </a:lnTo>
                  <a:lnTo>
                    <a:pt x="2759" y="2074"/>
                  </a:lnTo>
                  <a:lnTo>
                    <a:pt x="2762" y="2076"/>
                  </a:lnTo>
                  <a:lnTo>
                    <a:pt x="2764" y="2076"/>
                  </a:lnTo>
                  <a:lnTo>
                    <a:pt x="2766" y="2078"/>
                  </a:lnTo>
                  <a:lnTo>
                    <a:pt x="2768" y="2078"/>
                  </a:lnTo>
                  <a:lnTo>
                    <a:pt x="2770" y="2078"/>
                  </a:lnTo>
                  <a:lnTo>
                    <a:pt x="2772" y="2080"/>
                  </a:lnTo>
                  <a:lnTo>
                    <a:pt x="2774" y="2080"/>
                  </a:lnTo>
                  <a:lnTo>
                    <a:pt x="2777" y="2080"/>
                  </a:lnTo>
                  <a:lnTo>
                    <a:pt x="2779" y="2080"/>
                  </a:lnTo>
                  <a:lnTo>
                    <a:pt x="2781" y="2080"/>
                  </a:lnTo>
                  <a:lnTo>
                    <a:pt x="2783" y="2082"/>
                  </a:lnTo>
                  <a:lnTo>
                    <a:pt x="2785" y="2082"/>
                  </a:lnTo>
                  <a:lnTo>
                    <a:pt x="2787" y="2082"/>
                  </a:lnTo>
                  <a:lnTo>
                    <a:pt x="2789" y="2082"/>
                  </a:lnTo>
                  <a:lnTo>
                    <a:pt x="2792" y="2082"/>
                  </a:lnTo>
                  <a:lnTo>
                    <a:pt x="2794" y="2082"/>
                  </a:lnTo>
                  <a:lnTo>
                    <a:pt x="2796" y="2082"/>
                  </a:lnTo>
                  <a:lnTo>
                    <a:pt x="2798" y="2082"/>
                  </a:lnTo>
                  <a:lnTo>
                    <a:pt x="2800" y="2082"/>
                  </a:lnTo>
                  <a:lnTo>
                    <a:pt x="2802" y="2082"/>
                  </a:lnTo>
                  <a:lnTo>
                    <a:pt x="2805" y="2082"/>
                  </a:lnTo>
                  <a:lnTo>
                    <a:pt x="2807" y="2082"/>
                  </a:lnTo>
                  <a:lnTo>
                    <a:pt x="2809" y="2082"/>
                  </a:lnTo>
                  <a:lnTo>
                    <a:pt x="2811" y="2082"/>
                  </a:lnTo>
                  <a:lnTo>
                    <a:pt x="2813" y="2082"/>
                  </a:lnTo>
                  <a:lnTo>
                    <a:pt x="2815" y="2082"/>
                  </a:lnTo>
                  <a:lnTo>
                    <a:pt x="2817" y="2082"/>
                  </a:lnTo>
                  <a:lnTo>
                    <a:pt x="2820" y="2082"/>
                  </a:lnTo>
                  <a:lnTo>
                    <a:pt x="2822" y="2080"/>
                  </a:lnTo>
                  <a:lnTo>
                    <a:pt x="2824" y="2080"/>
                  </a:lnTo>
                  <a:lnTo>
                    <a:pt x="2826" y="2080"/>
                  </a:lnTo>
                  <a:lnTo>
                    <a:pt x="2828" y="2080"/>
                  </a:lnTo>
                  <a:lnTo>
                    <a:pt x="2830" y="2080"/>
                  </a:lnTo>
                  <a:lnTo>
                    <a:pt x="2832" y="2080"/>
                  </a:lnTo>
                  <a:lnTo>
                    <a:pt x="2835" y="2080"/>
                  </a:lnTo>
                  <a:lnTo>
                    <a:pt x="2837" y="2080"/>
                  </a:lnTo>
                  <a:lnTo>
                    <a:pt x="2839" y="2080"/>
                  </a:lnTo>
                  <a:lnTo>
                    <a:pt x="2841" y="2080"/>
                  </a:lnTo>
                  <a:lnTo>
                    <a:pt x="2843" y="2080"/>
                  </a:lnTo>
                  <a:lnTo>
                    <a:pt x="2845" y="2080"/>
                  </a:lnTo>
                  <a:lnTo>
                    <a:pt x="2847" y="2080"/>
                  </a:lnTo>
                  <a:lnTo>
                    <a:pt x="2850" y="2080"/>
                  </a:lnTo>
                  <a:lnTo>
                    <a:pt x="2852" y="2082"/>
                  </a:lnTo>
                  <a:lnTo>
                    <a:pt x="2852" y="2084"/>
                  </a:lnTo>
                  <a:lnTo>
                    <a:pt x="2854" y="2084"/>
                  </a:lnTo>
                  <a:lnTo>
                    <a:pt x="2856" y="2086"/>
                  </a:lnTo>
                  <a:lnTo>
                    <a:pt x="2858" y="2086"/>
                  </a:lnTo>
                  <a:lnTo>
                    <a:pt x="2860" y="2086"/>
                  </a:lnTo>
                  <a:lnTo>
                    <a:pt x="2862" y="2086"/>
                  </a:lnTo>
                  <a:lnTo>
                    <a:pt x="2865" y="2086"/>
                  </a:lnTo>
                  <a:lnTo>
                    <a:pt x="2867" y="2086"/>
                  </a:lnTo>
                  <a:lnTo>
                    <a:pt x="2869" y="2086"/>
                  </a:lnTo>
                  <a:lnTo>
                    <a:pt x="2871" y="2086"/>
                  </a:lnTo>
                  <a:lnTo>
                    <a:pt x="2873" y="2086"/>
                  </a:lnTo>
                  <a:lnTo>
                    <a:pt x="2875" y="2086"/>
                  </a:lnTo>
                  <a:lnTo>
                    <a:pt x="2878" y="2084"/>
                  </a:lnTo>
                  <a:lnTo>
                    <a:pt x="2880" y="2084"/>
                  </a:lnTo>
                  <a:lnTo>
                    <a:pt x="2882" y="2084"/>
                  </a:lnTo>
                  <a:lnTo>
                    <a:pt x="2884" y="2084"/>
                  </a:lnTo>
                  <a:lnTo>
                    <a:pt x="2886" y="2084"/>
                  </a:lnTo>
                  <a:lnTo>
                    <a:pt x="2888" y="2084"/>
                  </a:lnTo>
                  <a:lnTo>
                    <a:pt x="2890" y="2082"/>
                  </a:lnTo>
                  <a:lnTo>
                    <a:pt x="2893" y="2082"/>
                  </a:lnTo>
                  <a:lnTo>
                    <a:pt x="2895" y="2082"/>
                  </a:lnTo>
                  <a:lnTo>
                    <a:pt x="2897" y="2082"/>
                  </a:lnTo>
                  <a:lnTo>
                    <a:pt x="2899" y="2080"/>
                  </a:lnTo>
                  <a:lnTo>
                    <a:pt x="2901" y="2080"/>
                  </a:lnTo>
                  <a:lnTo>
                    <a:pt x="2903" y="2080"/>
                  </a:lnTo>
                  <a:lnTo>
                    <a:pt x="2905" y="2080"/>
                  </a:lnTo>
                  <a:lnTo>
                    <a:pt x="2908" y="2080"/>
                  </a:lnTo>
                  <a:lnTo>
                    <a:pt x="2910" y="2078"/>
                  </a:lnTo>
                  <a:lnTo>
                    <a:pt x="2912" y="2078"/>
                  </a:lnTo>
                  <a:lnTo>
                    <a:pt x="2914" y="2076"/>
                  </a:lnTo>
                  <a:lnTo>
                    <a:pt x="2916" y="2076"/>
                  </a:lnTo>
                  <a:lnTo>
                    <a:pt x="2918" y="2076"/>
                  </a:lnTo>
                  <a:lnTo>
                    <a:pt x="2920" y="2076"/>
                  </a:lnTo>
                  <a:lnTo>
                    <a:pt x="2923" y="2076"/>
                  </a:lnTo>
                  <a:lnTo>
                    <a:pt x="2925" y="2074"/>
                  </a:lnTo>
                  <a:lnTo>
                    <a:pt x="2927" y="2074"/>
                  </a:lnTo>
                  <a:lnTo>
                    <a:pt x="2929" y="2074"/>
                  </a:lnTo>
                  <a:lnTo>
                    <a:pt x="2929" y="2072"/>
                  </a:lnTo>
                  <a:lnTo>
                    <a:pt x="2931" y="2072"/>
                  </a:lnTo>
                  <a:lnTo>
                    <a:pt x="2933" y="2072"/>
                  </a:lnTo>
                  <a:lnTo>
                    <a:pt x="2936" y="2072"/>
                  </a:lnTo>
                  <a:lnTo>
                    <a:pt x="2938" y="2070"/>
                  </a:lnTo>
                  <a:lnTo>
                    <a:pt x="2940" y="2070"/>
                  </a:lnTo>
                  <a:lnTo>
                    <a:pt x="2942" y="2070"/>
                  </a:lnTo>
                  <a:lnTo>
                    <a:pt x="2944" y="2070"/>
                  </a:lnTo>
                  <a:lnTo>
                    <a:pt x="2946" y="2070"/>
                  </a:lnTo>
                  <a:lnTo>
                    <a:pt x="2948" y="2070"/>
                  </a:lnTo>
                  <a:lnTo>
                    <a:pt x="2951" y="2070"/>
                  </a:lnTo>
                  <a:lnTo>
                    <a:pt x="2953" y="2072"/>
                  </a:lnTo>
                  <a:lnTo>
                    <a:pt x="2955" y="2070"/>
                  </a:lnTo>
                  <a:lnTo>
                    <a:pt x="2957" y="2072"/>
                  </a:lnTo>
                  <a:lnTo>
                    <a:pt x="2959" y="2072"/>
                  </a:lnTo>
                  <a:lnTo>
                    <a:pt x="2959" y="2074"/>
                  </a:lnTo>
                  <a:lnTo>
                    <a:pt x="2959" y="2072"/>
                  </a:lnTo>
                  <a:lnTo>
                    <a:pt x="2961" y="2074"/>
                  </a:lnTo>
                  <a:lnTo>
                    <a:pt x="2963" y="2074"/>
                  </a:lnTo>
                  <a:lnTo>
                    <a:pt x="2966" y="2074"/>
                  </a:lnTo>
                  <a:lnTo>
                    <a:pt x="2968" y="2072"/>
                  </a:lnTo>
                  <a:lnTo>
                    <a:pt x="2970" y="2072"/>
                  </a:lnTo>
                  <a:lnTo>
                    <a:pt x="2972" y="2072"/>
                  </a:lnTo>
                  <a:lnTo>
                    <a:pt x="2974" y="2072"/>
                  </a:lnTo>
                  <a:lnTo>
                    <a:pt x="2976" y="2072"/>
                  </a:lnTo>
                  <a:lnTo>
                    <a:pt x="2978" y="2072"/>
                  </a:lnTo>
                  <a:lnTo>
                    <a:pt x="2981" y="2072"/>
                  </a:lnTo>
                  <a:lnTo>
                    <a:pt x="2983" y="2070"/>
                  </a:lnTo>
                  <a:lnTo>
                    <a:pt x="2985" y="2070"/>
                  </a:lnTo>
                  <a:lnTo>
                    <a:pt x="2987" y="2070"/>
                  </a:lnTo>
                  <a:lnTo>
                    <a:pt x="2989" y="2070"/>
                  </a:lnTo>
                  <a:lnTo>
                    <a:pt x="2991" y="2070"/>
                  </a:lnTo>
                  <a:lnTo>
                    <a:pt x="2993" y="2070"/>
                  </a:lnTo>
                  <a:lnTo>
                    <a:pt x="2996" y="2070"/>
                  </a:lnTo>
                  <a:lnTo>
                    <a:pt x="2998" y="2068"/>
                  </a:lnTo>
                  <a:lnTo>
                    <a:pt x="3000" y="2068"/>
                  </a:lnTo>
                  <a:lnTo>
                    <a:pt x="3002" y="2068"/>
                  </a:lnTo>
                  <a:lnTo>
                    <a:pt x="3004" y="2068"/>
                  </a:lnTo>
                  <a:lnTo>
                    <a:pt x="3006" y="2066"/>
                  </a:lnTo>
                  <a:lnTo>
                    <a:pt x="3009" y="2066"/>
                  </a:lnTo>
                  <a:lnTo>
                    <a:pt x="3011" y="2066"/>
                  </a:lnTo>
                  <a:lnTo>
                    <a:pt x="3013" y="2066"/>
                  </a:lnTo>
                  <a:lnTo>
                    <a:pt x="3015" y="2064"/>
                  </a:lnTo>
                  <a:lnTo>
                    <a:pt x="3017" y="2064"/>
                  </a:lnTo>
                  <a:lnTo>
                    <a:pt x="3019" y="2064"/>
                  </a:lnTo>
                  <a:lnTo>
                    <a:pt x="3021" y="2064"/>
                  </a:lnTo>
                  <a:lnTo>
                    <a:pt x="3024" y="2064"/>
                  </a:lnTo>
                  <a:lnTo>
                    <a:pt x="3026" y="2062"/>
                  </a:lnTo>
                  <a:lnTo>
                    <a:pt x="3028" y="2062"/>
                  </a:lnTo>
                  <a:lnTo>
                    <a:pt x="3030" y="2062"/>
                  </a:lnTo>
                  <a:lnTo>
                    <a:pt x="3032" y="2062"/>
                  </a:lnTo>
                  <a:lnTo>
                    <a:pt x="3034" y="2062"/>
                  </a:lnTo>
                  <a:lnTo>
                    <a:pt x="3036" y="2062"/>
                  </a:lnTo>
                  <a:lnTo>
                    <a:pt x="3039" y="2060"/>
                  </a:lnTo>
                  <a:lnTo>
                    <a:pt x="3041" y="2060"/>
                  </a:lnTo>
                  <a:lnTo>
                    <a:pt x="3043" y="2060"/>
                  </a:lnTo>
                  <a:lnTo>
                    <a:pt x="3045" y="2058"/>
                  </a:lnTo>
                  <a:lnTo>
                    <a:pt x="3047" y="2058"/>
                  </a:lnTo>
                  <a:lnTo>
                    <a:pt x="3049" y="2058"/>
                  </a:lnTo>
                  <a:lnTo>
                    <a:pt x="3051" y="2058"/>
                  </a:lnTo>
                  <a:lnTo>
                    <a:pt x="3054" y="2056"/>
                  </a:lnTo>
                  <a:lnTo>
                    <a:pt x="3056" y="2056"/>
                  </a:lnTo>
                  <a:lnTo>
                    <a:pt x="3058" y="2056"/>
                  </a:lnTo>
                  <a:lnTo>
                    <a:pt x="3058" y="2054"/>
                  </a:lnTo>
                  <a:lnTo>
                    <a:pt x="3060" y="2054"/>
                  </a:lnTo>
                  <a:lnTo>
                    <a:pt x="3062" y="2054"/>
                  </a:lnTo>
                  <a:lnTo>
                    <a:pt x="3064" y="2052"/>
                  </a:lnTo>
                  <a:lnTo>
                    <a:pt x="3067" y="2052"/>
                  </a:lnTo>
                  <a:lnTo>
                    <a:pt x="3069" y="2052"/>
                  </a:lnTo>
                  <a:lnTo>
                    <a:pt x="3071" y="2052"/>
                  </a:lnTo>
                  <a:lnTo>
                    <a:pt x="3071" y="2050"/>
                  </a:lnTo>
                  <a:lnTo>
                    <a:pt x="3073" y="2050"/>
                  </a:lnTo>
                  <a:lnTo>
                    <a:pt x="3075" y="2050"/>
                  </a:lnTo>
                  <a:lnTo>
                    <a:pt x="3075" y="2052"/>
                  </a:lnTo>
                  <a:lnTo>
                    <a:pt x="3077" y="2050"/>
                  </a:lnTo>
                  <a:lnTo>
                    <a:pt x="3077" y="2052"/>
                  </a:lnTo>
                  <a:lnTo>
                    <a:pt x="3079" y="2052"/>
                  </a:lnTo>
                  <a:lnTo>
                    <a:pt x="3082" y="2050"/>
                  </a:lnTo>
                  <a:lnTo>
                    <a:pt x="3084" y="2050"/>
                  </a:lnTo>
                  <a:lnTo>
                    <a:pt x="3086" y="2050"/>
                  </a:lnTo>
                  <a:lnTo>
                    <a:pt x="3086" y="2052"/>
                  </a:lnTo>
                  <a:lnTo>
                    <a:pt x="3086" y="2050"/>
                  </a:lnTo>
                  <a:lnTo>
                    <a:pt x="3088" y="2052"/>
                  </a:lnTo>
                  <a:lnTo>
                    <a:pt x="3090" y="2052"/>
                  </a:lnTo>
                  <a:lnTo>
                    <a:pt x="3092" y="2052"/>
                  </a:lnTo>
                  <a:lnTo>
                    <a:pt x="3094" y="2052"/>
                  </a:lnTo>
                  <a:lnTo>
                    <a:pt x="3097" y="2054"/>
                  </a:lnTo>
                  <a:lnTo>
                    <a:pt x="3099" y="2056"/>
                  </a:lnTo>
                  <a:lnTo>
                    <a:pt x="3101" y="2056"/>
                  </a:lnTo>
                  <a:lnTo>
                    <a:pt x="3103" y="2056"/>
                  </a:lnTo>
                  <a:lnTo>
                    <a:pt x="3103" y="2058"/>
                  </a:lnTo>
                  <a:lnTo>
                    <a:pt x="3105" y="2060"/>
                  </a:lnTo>
                  <a:lnTo>
                    <a:pt x="3107" y="2062"/>
                  </a:lnTo>
                  <a:lnTo>
                    <a:pt x="3109" y="2062"/>
                  </a:lnTo>
                  <a:lnTo>
                    <a:pt x="3112" y="2062"/>
                  </a:lnTo>
                  <a:lnTo>
                    <a:pt x="3114" y="2062"/>
                  </a:lnTo>
                  <a:lnTo>
                    <a:pt x="3116" y="2062"/>
                  </a:lnTo>
                  <a:lnTo>
                    <a:pt x="3118" y="2064"/>
                  </a:lnTo>
                  <a:lnTo>
                    <a:pt x="3118" y="2066"/>
                  </a:lnTo>
                  <a:lnTo>
                    <a:pt x="3120" y="2066"/>
                  </a:lnTo>
                  <a:lnTo>
                    <a:pt x="3120" y="2068"/>
                  </a:lnTo>
                  <a:lnTo>
                    <a:pt x="3120" y="2070"/>
                  </a:lnTo>
                  <a:lnTo>
                    <a:pt x="3122" y="2070"/>
                  </a:lnTo>
                  <a:lnTo>
                    <a:pt x="3124" y="2072"/>
                  </a:lnTo>
                  <a:lnTo>
                    <a:pt x="3127" y="2072"/>
                  </a:lnTo>
                  <a:lnTo>
                    <a:pt x="3127" y="2074"/>
                  </a:lnTo>
                  <a:lnTo>
                    <a:pt x="3129" y="2072"/>
                  </a:lnTo>
                  <a:lnTo>
                    <a:pt x="3131" y="2074"/>
                  </a:lnTo>
                  <a:lnTo>
                    <a:pt x="3129" y="2074"/>
                  </a:lnTo>
                  <a:lnTo>
                    <a:pt x="3129" y="2076"/>
                  </a:lnTo>
                  <a:lnTo>
                    <a:pt x="3129" y="2078"/>
                  </a:lnTo>
                  <a:lnTo>
                    <a:pt x="3129" y="2080"/>
                  </a:lnTo>
                  <a:lnTo>
                    <a:pt x="3129" y="2082"/>
                  </a:lnTo>
                  <a:lnTo>
                    <a:pt x="3129" y="2084"/>
                  </a:lnTo>
                  <a:lnTo>
                    <a:pt x="3129" y="2086"/>
                  </a:lnTo>
                  <a:lnTo>
                    <a:pt x="3129" y="2088"/>
                  </a:lnTo>
                  <a:lnTo>
                    <a:pt x="3131" y="2090"/>
                  </a:lnTo>
                  <a:lnTo>
                    <a:pt x="3133" y="2092"/>
                  </a:lnTo>
                  <a:lnTo>
                    <a:pt x="3135" y="2092"/>
                  </a:lnTo>
                  <a:lnTo>
                    <a:pt x="3133" y="2094"/>
                  </a:lnTo>
                  <a:lnTo>
                    <a:pt x="3135" y="2096"/>
                  </a:lnTo>
                  <a:lnTo>
                    <a:pt x="3133" y="2096"/>
                  </a:lnTo>
                  <a:lnTo>
                    <a:pt x="3135" y="2096"/>
                  </a:lnTo>
                  <a:lnTo>
                    <a:pt x="3137" y="2096"/>
                  </a:lnTo>
                  <a:lnTo>
                    <a:pt x="3137" y="2098"/>
                  </a:lnTo>
                  <a:lnTo>
                    <a:pt x="3135" y="2098"/>
                  </a:lnTo>
                  <a:lnTo>
                    <a:pt x="3135" y="2100"/>
                  </a:lnTo>
                  <a:lnTo>
                    <a:pt x="3135" y="2102"/>
                  </a:lnTo>
                  <a:lnTo>
                    <a:pt x="3137" y="2102"/>
                  </a:lnTo>
                  <a:lnTo>
                    <a:pt x="3135" y="2104"/>
                  </a:lnTo>
                  <a:lnTo>
                    <a:pt x="3137" y="2104"/>
                  </a:lnTo>
                  <a:lnTo>
                    <a:pt x="3137" y="2106"/>
                  </a:lnTo>
                  <a:lnTo>
                    <a:pt x="3137" y="2108"/>
                  </a:lnTo>
                  <a:lnTo>
                    <a:pt x="3137" y="2110"/>
                  </a:lnTo>
                  <a:lnTo>
                    <a:pt x="3137" y="2112"/>
                  </a:lnTo>
                  <a:lnTo>
                    <a:pt x="3135" y="2114"/>
                  </a:lnTo>
                  <a:lnTo>
                    <a:pt x="3137" y="2116"/>
                  </a:lnTo>
                  <a:lnTo>
                    <a:pt x="3135" y="2116"/>
                  </a:lnTo>
                  <a:lnTo>
                    <a:pt x="3135" y="2118"/>
                  </a:lnTo>
                  <a:lnTo>
                    <a:pt x="3135" y="2120"/>
                  </a:lnTo>
                  <a:lnTo>
                    <a:pt x="3133" y="2120"/>
                  </a:lnTo>
                  <a:lnTo>
                    <a:pt x="3133" y="2122"/>
                  </a:lnTo>
                  <a:lnTo>
                    <a:pt x="3131" y="2122"/>
                  </a:lnTo>
                  <a:lnTo>
                    <a:pt x="3129" y="2122"/>
                  </a:lnTo>
                  <a:lnTo>
                    <a:pt x="3129" y="2124"/>
                  </a:lnTo>
                  <a:lnTo>
                    <a:pt x="3129" y="2126"/>
                  </a:lnTo>
                  <a:lnTo>
                    <a:pt x="3129" y="2128"/>
                  </a:lnTo>
                  <a:lnTo>
                    <a:pt x="3127" y="2128"/>
                  </a:lnTo>
                  <a:lnTo>
                    <a:pt x="3124" y="2128"/>
                  </a:lnTo>
                  <a:lnTo>
                    <a:pt x="3124" y="2130"/>
                  </a:lnTo>
                  <a:lnTo>
                    <a:pt x="3122" y="2130"/>
                  </a:lnTo>
                  <a:lnTo>
                    <a:pt x="3122" y="2132"/>
                  </a:lnTo>
                  <a:lnTo>
                    <a:pt x="3120" y="2134"/>
                  </a:lnTo>
                  <a:lnTo>
                    <a:pt x="3118" y="2134"/>
                  </a:lnTo>
                  <a:lnTo>
                    <a:pt x="3114" y="2134"/>
                  </a:lnTo>
                  <a:lnTo>
                    <a:pt x="3114" y="2136"/>
                  </a:lnTo>
                  <a:lnTo>
                    <a:pt x="3114" y="2138"/>
                  </a:lnTo>
                  <a:lnTo>
                    <a:pt x="3112" y="2138"/>
                  </a:lnTo>
                  <a:lnTo>
                    <a:pt x="3109" y="2140"/>
                  </a:lnTo>
                  <a:lnTo>
                    <a:pt x="3107" y="2142"/>
                  </a:lnTo>
                  <a:lnTo>
                    <a:pt x="3107" y="2144"/>
                  </a:lnTo>
                  <a:lnTo>
                    <a:pt x="3105" y="2144"/>
                  </a:lnTo>
                  <a:lnTo>
                    <a:pt x="3105" y="2146"/>
                  </a:lnTo>
                  <a:lnTo>
                    <a:pt x="3103" y="2146"/>
                  </a:lnTo>
                  <a:lnTo>
                    <a:pt x="3101" y="2148"/>
                  </a:lnTo>
                  <a:lnTo>
                    <a:pt x="3099" y="2148"/>
                  </a:lnTo>
                  <a:lnTo>
                    <a:pt x="3099" y="2150"/>
                  </a:lnTo>
                  <a:lnTo>
                    <a:pt x="3099" y="2152"/>
                  </a:lnTo>
                  <a:lnTo>
                    <a:pt x="3099" y="2154"/>
                  </a:lnTo>
                  <a:lnTo>
                    <a:pt x="3097" y="2156"/>
                  </a:lnTo>
                  <a:lnTo>
                    <a:pt x="3094" y="2156"/>
                  </a:lnTo>
                  <a:lnTo>
                    <a:pt x="3092" y="2158"/>
                  </a:lnTo>
                  <a:lnTo>
                    <a:pt x="3092" y="2160"/>
                  </a:lnTo>
                  <a:lnTo>
                    <a:pt x="3090" y="2160"/>
                  </a:lnTo>
                  <a:lnTo>
                    <a:pt x="3088" y="2162"/>
                  </a:lnTo>
                  <a:lnTo>
                    <a:pt x="3086" y="2164"/>
                  </a:lnTo>
                  <a:lnTo>
                    <a:pt x="3084" y="2164"/>
                  </a:lnTo>
                  <a:lnTo>
                    <a:pt x="3084" y="2166"/>
                  </a:lnTo>
                  <a:lnTo>
                    <a:pt x="3082" y="2166"/>
                  </a:lnTo>
                  <a:lnTo>
                    <a:pt x="3079" y="2168"/>
                  </a:lnTo>
                  <a:lnTo>
                    <a:pt x="3077" y="2168"/>
                  </a:lnTo>
                  <a:lnTo>
                    <a:pt x="3075" y="2170"/>
                  </a:lnTo>
                  <a:lnTo>
                    <a:pt x="3073" y="2170"/>
                  </a:lnTo>
                  <a:lnTo>
                    <a:pt x="3071" y="2172"/>
                  </a:lnTo>
                  <a:lnTo>
                    <a:pt x="3071" y="2174"/>
                  </a:lnTo>
                  <a:lnTo>
                    <a:pt x="3069" y="2174"/>
                  </a:lnTo>
                  <a:lnTo>
                    <a:pt x="3067" y="2174"/>
                  </a:lnTo>
                  <a:lnTo>
                    <a:pt x="3067" y="2176"/>
                  </a:lnTo>
                  <a:lnTo>
                    <a:pt x="3064" y="2176"/>
                  </a:lnTo>
                  <a:lnTo>
                    <a:pt x="3062" y="2178"/>
                  </a:lnTo>
                  <a:lnTo>
                    <a:pt x="3060" y="2178"/>
                  </a:lnTo>
                  <a:lnTo>
                    <a:pt x="3058" y="2180"/>
                  </a:lnTo>
                  <a:lnTo>
                    <a:pt x="3056" y="2182"/>
                  </a:lnTo>
                  <a:lnTo>
                    <a:pt x="3054" y="2184"/>
                  </a:lnTo>
                  <a:lnTo>
                    <a:pt x="3054" y="2186"/>
                  </a:lnTo>
                  <a:lnTo>
                    <a:pt x="3054" y="2188"/>
                  </a:lnTo>
                  <a:lnTo>
                    <a:pt x="3054" y="2186"/>
                  </a:lnTo>
                  <a:lnTo>
                    <a:pt x="3051" y="2186"/>
                  </a:lnTo>
                  <a:lnTo>
                    <a:pt x="3051" y="2188"/>
                  </a:lnTo>
                  <a:lnTo>
                    <a:pt x="3049" y="2188"/>
                  </a:lnTo>
                  <a:lnTo>
                    <a:pt x="3051" y="2188"/>
                  </a:lnTo>
                  <a:lnTo>
                    <a:pt x="3054" y="2188"/>
                  </a:lnTo>
                  <a:lnTo>
                    <a:pt x="3051" y="2188"/>
                  </a:lnTo>
                  <a:lnTo>
                    <a:pt x="3049" y="2188"/>
                  </a:lnTo>
                  <a:lnTo>
                    <a:pt x="3047" y="2190"/>
                  </a:lnTo>
                  <a:lnTo>
                    <a:pt x="3045" y="2192"/>
                  </a:lnTo>
                  <a:lnTo>
                    <a:pt x="3045" y="2194"/>
                  </a:lnTo>
                  <a:lnTo>
                    <a:pt x="3045" y="2196"/>
                  </a:lnTo>
                  <a:lnTo>
                    <a:pt x="3045" y="2198"/>
                  </a:lnTo>
                  <a:lnTo>
                    <a:pt x="3045" y="2200"/>
                  </a:lnTo>
                  <a:lnTo>
                    <a:pt x="3045" y="2202"/>
                  </a:lnTo>
                  <a:lnTo>
                    <a:pt x="3045" y="2204"/>
                  </a:lnTo>
                  <a:lnTo>
                    <a:pt x="3045" y="2206"/>
                  </a:lnTo>
                  <a:lnTo>
                    <a:pt x="3045" y="2208"/>
                  </a:lnTo>
                  <a:lnTo>
                    <a:pt x="3045" y="2210"/>
                  </a:lnTo>
                  <a:lnTo>
                    <a:pt x="3045" y="2212"/>
                  </a:lnTo>
                  <a:lnTo>
                    <a:pt x="3047" y="2214"/>
                  </a:lnTo>
                  <a:lnTo>
                    <a:pt x="3047" y="2216"/>
                  </a:lnTo>
                  <a:lnTo>
                    <a:pt x="3047" y="2218"/>
                  </a:lnTo>
                  <a:lnTo>
                    <a:pt x="3047" y="2220"/>
                  </a:lnTo>
                  <a:lnTo>
                    <a:pt x="3049" y="2222"/>
                  </a:lnTo>
                  <a:lnTo>
                    <a:pt x="3049" y="2224"/>
                  </a:lnTo>
                  <a:lnTo>
                    <a:pt x="3049" y="2226"/>
                  </a:lnTo>
                  <a:lnTo>
                    <a:pt x="3051" y="2228"/>
                  </a:lnTo>
                  <a:lnTo>
                    <a:pt x="3051" y="2230"/>
                  </a:lnTo>
                  <a:lnTo>
                    <a:pt x="3054" y="2230"/>
                  </a:lnTo>
                  <a:lnTo>
                    <a:pt x="3054" y="2232"/>
                  </a:lnTo>
                  <a:lnTo>
                    <a:pt x="3054" y="2234"/>
                  </a:lnTo>
                  <a:lnTo>
                    <a:pt x="3056" y="2236"/>
                  </a:lnTo>
                  <a:lnTo>
                    <a:pt x="3056" y="2238"/>
                  </a:lnTo>
                  <a:lnTo>
                    <a:pt x="3058" y="2240"/>
                  </a:lnTo>
                  <a:lnTo>
                    <a:pt x="3060" y="2242"/>
                  </a:lnTo>
                  <a:lnTo>
                    <a:pt x="3060" y="2244"/>
                  </a:lnTo>
                  <a:lnTo>
                    <a:pt x="3062" y="2246"/>
                  </a:lnTo>
                  <a:lnTo>
                    <a:pt x="3064" y="2248"/>
                  </a:lnTo>
                  <a:lnTo>
                    <a:pt x="3064" y="2250"/>
                  </a:lnTo>
                  <a:lnTo>
                    <a:pt x="3067" y="2250"/>
                  </a:lnTo>
                  <a:lnTo>
                    <a:pt x="3069" y="2252"/>
                  </a:lnTo>
                  <a:lnTo>
                    <a:pt x="3069" y="2254"/>
                  </a:lnTo>
                  <a:lnTo>
                    <a:pt x="3071" y="2254"/>
                  </a:lnTo>
                  <a:lnTo>
                    <a:pt x="3073" y="2256"/>
                  </a:lnTo>
                  <a:lnTo>
                    <a:pt x="3075" y="2258"/>
                  </a:lnTo>
                  <a:lnTo>
                    <a:pt x="3077" y="2258"/>
                  </a:lnTo>
                  <a:lnTo>
                    <a:pt x="3079" y="2260"/>
                  </a:lnTo>
                  <a:lnTo>
                    <a:pt x="3082" y="2262"/>
                  </a:lnTo>
                  <a:lnTo>
                    <a:pt x="3084" y="2264"/>
                  </a:lnTo>
                  <a:lnTo>
                    <a:pt x="3086" y="2264"/>
                  </a:lnTo>
                  <a:lnTo>
                    <a:pt x="3088" y="2264"/>
                  </a:lnTo>
                  <a:lnTo>
                    <a:pt x="3090" y="2266"/>
                  </a:lnTo>
                  <a:lnTo>
                    <a:pt x="3092" y="2266"/>
                  </a:lnTo>
                  <a:lnTo>
                    <a:pt x="3094" y="2266"/>
                  </a:lnTo>
                  <a:lnTo>
                    <a:pt x="3094" y="2268"/>
                  </a:lnTo>
                  <a:lnTo>
                    <a:pt x="3097" y="2268"/>
                  </a:lnTo>
                  <a:lnTo>
                    <a:pt x="3099" y="2268"/>
                  </a:lnTo>
                  <a:lnTo>
                    <a:pt x="3101" y="2268"/>
                  </a:lnTo>
                  <a:lnTo>
                    <a:pt x="3103" y="2270"/>
                  </a:lnTo>
                  <a:lnTo>
                    <a:pt x="3105" y="2270"/>
                  </a:lnTo>
                  <a:lnTo>
                    <a:pt x="3107" y="2272"/>
                  </a:lnTo>
                  <a:lnTo>
                    <a:pt x="3109" y="2272"/>
                  </a:lnTo>
                  <a:lnTo>
                    <a:pt x="3112" y="2272"/>
                  </a:lnTo>
                  <a:lnTo>
                    <a:pt x="3114" y="2274"/>
                  </a:lnTo>
                  <a:lnTo>
                    <a:pt x="3116" y="2274"/>
                  </a:lnTo>
                  <a:lnTo>
                    <a:pt x="3118" y="2276"/>
                  </a:lnTo>
                  <a:lnTo>
                    <a:pt x="3120" y="2276"/>
                  </a:lnTo>
                  <a:lnTo>
                    <a:pt x="3122" y="2278"/>
                  </a:lnTo>
                  <a:lnTo>
                    <a:pt x="3124" y="2278"/>
                  </a:lnTo>
                  <a:lnTo>
                    <a:pt x="3127" y="2278"/>
                  </a:lnTo>
                  <a:lnTo>
                    <a:pt x="3129" y="2280"/>
                  </a:lnTo>
                  <a:lnTo>
                    <a:pt x="3131" y="2280"/>
                  </a:lnTo>
                  <a:lnTo>
                    <a:pt x="3133" y="2282"/>
                  </a:lnTo>
                  <a:lnTo>
                    <a:pt x="3135" y="2282"/>
                  </a:lnTo>
                  <a:lnTo>
                    <a:pt x="3137" y="2284"/>
                  </a:lnTo>
                  <a:lnTo>
                    <a:pt x="3140" y="2286"/>
                  </a:lnTo>
                  <a:lnTo>
                    <a:pt x="3142" y="2286"/>
                  </a:lnTo>
                  <a:lnTo>
                    <a:pt x="3144" y="2286"/>
                  </a:lnTo>
                  <a:lnTo>
                    <a:pt x="3146" y="2288"/>
                  </a:lnTo>
                  <a:lnTo>
                    <a:pt x="3148" y="2288"/>
                  </a:lnTo>
                  <a:lnTo>
                    <a:pt x="3150" y="2288"/>
                  </a:lnTo>
                  <a:lnTo>
                    <a:pt x="3152" y="2288"/>
                  </a:lnTo>
                  <a:lnTo>
                    <a:pt x="3155" y="2288"/>
                  </a:lnTo>
                  <a:lnTo>
                    <a:pt x="3152" y="2290"/>
                  </a:lnTo>
                  <a:lnTo>
                    <a:pt x="3155" y="2288"/>
                  </a:lnTo>
                  <a:lnTo>
                    <a:pt x="3157" y="2288"/>
                  </a:lnTo>
                  <a:lnTo>
                    <a:pt x="3159" y="2290"/>
                  </a:lnTo>
                  <a:lnTo>
                    <a:pt x="3161" y="2292"/>
                  </a:lnTo>
                  <a:lnTo>
                    <a:pt x="3163" y="2292"/>
                  </a:lnTo>
                  <a:lnTo>
                    <a:pt x="3163" y="2294"/>
                  </a:lnTo>
                  <a:lnTo>
                    <a:pt x="3165" y="2294"/>
                  </a:lnTo>
                  <a:lnTo>
                    <a:pt x="3167" y="2296"/>
                  </a:lnTo>
                  <a:lnTo>
                    <a:pt x="3170" y="2298"/>
                  </a:lnTo>
                  <a:lnTo>
                    <a:pt x="3172" y="2298"/>
                  </a:lnTo>
                  <a:lnTo>
                    <a:pt x="3174" y="2300"/>
                  </a:lnTo>
                  <a:lnTo>
                    <a:pt x="3176" y="2300"/>
                  </a:lnTo>
                  <a:lnTo>
                    <a:pt x="3176" y="2302"/>
                  </a:lnTo>
                  <a:lnTo>
                    <a:pt x="3178" y="2302"/>
                  </a:lnTo>
                  <a:lnTo>
                    <a:pt x="3180" y="2302"/>
                  </a:lnTo>
                  <a:lnTo>
                    <a:pt x="3182" y="2302"/>
                  </a:lnTo>
                  <a:lnTo>
                    <a:pt x="3185" y="2302"/>
                  </a:lnTo>
                  <a:lnTo>
                    <a:pt x="3185" y="2300"/>
                  </a:lnTo>
                  <a:lnTo>
                    <a:pt x="3187" y="2300"/>
                  </a:lnTo>
                  <a:lnTo>
                    <a:pt x="3185" y="2300"/>
                  </a:lnTo>
                  <a:lnTo>
                    <a:pt x="3185" y="2302"/>
                  </a:lnTo>
                  <a:lnTo>
                    <a:pt x="3187" y="2304"/>
                  </a:lnTo>
                  <a:lnTo>
                    <a:pt x="3189" y="2302"/>
                  </a:lnTo>
                  <a:lnTo>
                    <a:pt x="3189" y="2300"/>
                  </a:lnTo>
                  <a:lnTo>
                    <a:pt x="3189" y="2302"/>
                  </a:lnTo>
                  <a:lnTo>
                    <a:pt x="3189" y="2304"/>
                  </a:lnTo>
                  <a:lnTo>
                    <a:pt x="3191" y="2304"/>
                  </a:lnTo>
                  <a:lnTo>
                    <a:pt x="3193" y="2304"/>
                  </a:lnTo>
                  <a:lnTo>
                    <a:pt x="3195" y="2304"/>
                  </a:lnTo>
                  <a:lnTo>
                    <a:pt x="3195" y="2306"/>
                  </a:lnTo>
                  <a:lnTo>
                    <a:pt x="3198" y="2306"/>
                  </a:lnTo>
                  <a:lnTo>
                    <a:pt x="3200" y="2306"/>
                  </a:lnTo>
                  <a:lnTo>
                    <a:pt x="3202" y="2306"/>
                  </a:lnTo>
                  <a:lnTo>
                    <a:pt x="3204" y="2306"/>
                  </a:lnTo>
                  <a:lnTo>
                    <a:pt x="3206" y="2306"/>
                  </a:lnTo>
                  <a:lnTo>
                    <a:pt x="3208" y="2308"/>
                  </a:lnTo>
                  <a:lnTo>
                    <a:pt x="3210" y="2308"/>
                  </a:lnTo>
                  <a:lnTo>
                    <a:pt x="3213" y="2310"/>
                  </a:lnTo>
                  <a:lnTo>
                    <a:pt x="3215" y="2310"/>
                  </a:lnTo>
                  <a:lnTo>
                    <a:pt x="3217" y="2312"/>
                  </a:lnTo>
                  <a:lnTo>
                    <a:pt x="3219" y="2312"/>
                  </a:lnTo>
                  <a:lnTo>
                    <a:pt x="3219" y="2314"/>
                  </a:lnTo>
                  <a:lnTo>
                    <a:pt x="3221" y="2314"/>
                  </a:lnTo>
                  <a:lnTo>
                    <a:pt x="3223" y="2316"/>
                  </a:lnTo>
                  <a:lnTo>
                    <a:pt x="3225" y="2316"/>
                  </a:lnTo>
                  <a:lnTo>
                    <a:pt x="3228" y="2316"/>
                  </a:lnTo>
                  <a:lnTo>
                    <a:pt x="3230" y="2316"/>
                  </a:lnTo>
                  <a:lnTo>
                    <a:pt x="3232" y="2316"/>
                  </a:lnTo>
                  <a:lnTo>
                    <a:pt x="3232" y="2318"/>
                  </a:lnTo>
                  <a:lnTo>
                    <a:pt x="3232" y="2316"/>
                  </a:lnTo>
                  <a:lnTo>
                    <a:pt x="3234" y="2318"/>
                  </a:lnTo>
                  <a:lnTo>
                    <a:pt x="3234" y="2320"/>
                  </a:lnTo>
                  <a:lnTo>
                    <a:pt x="3236" y="2320"/>
                  </a:lnTo>
                  <a:lnTo>
                    <a:pt x="3238" y="2320"/>
                  </a:lnTo>
                  <a:lnTo>
                    <a:pt x="3238" y="2321"/>
                  </a:lnTo>
                  <a:lnTo>
                    <a:pt x="3240" y="2321"/>
                  </a:lnTo>
                  <a:lnTo>
                    <a:pt x="3243" y="2323"/>
                  </a:lnTo>
                  <a:lnTo>
                    <a:pt x="3245" y="2323"/>
                  </a:lnTo>
                  <a:lnTo>
                    <a:pt x="3247" y="2325"/>
                  </a:lnTo>
                  <a:lnTo>
                    <a:pt x="3249" y="2325"/>
                  </a:lnTo>
                  <a:lnTo>
                    <a:pt x="3251" y="2325"/>
                  </a:lnTo>
                  <a:lnTo>
                    <a:pt x="3253" y="2325"/>
                  </a:lnTo>
                  <a:lnTo>
                    <a:pt x="3255" y="2327"/>
                  </a:lnTo>
                  <a:lnTo>
                    <a:pt x="3258" y="2327"/>
                  </a:lnTo>
                  <a:lnTo>
                    <a:pt x="3260" y="2327"/>
                  </a:lnTo>
                  <a:lnTo>
                    <a:pt x="3262" y="2329"/>
                  </a:lnTo>
                  <a:lnTo>
                    <a:pt x="3264" y="2329"/>
                  </a:lnTo>
                  <a:lnTo>
                    <a:pt x="3266" y="2329"/>
                  </a:lnTo>
                  <a:lnTo>
                    <a:pt x="3268" y="2329"/>
                  </a:lnTo>
                  <a:lnTo>
                    <a:pt x="3271" y="2331"/>
                  </a:lnTo>
                  <a:lnTo>
                    <a:pt x="3273" y="2331"/>
                  </a:lnTo>
                  <a:lnTo>
                    <a:pt x="3273" y="2333"/>
                  </a:lnTo>
                  <a:lnTo>
                    <a:pt x="3275" y="2333"/>
                  </a:lnTo>
                  <a:lnTo>
                    <a:pt x="3277" y="2335"/>
                  </a:lnTo>
                  <a:lnTo>
                    <a:pt x="3279" y="2335"/>
                  </a:lnTo>
                  <a:lnTo>
                    <a:pt x="3281" y="2335"/>
                  </a:lnTo>
                  <a:lnTo>
                    <a:pt x="3281" y="2337"/>
                  </a:lnTo>
                  <a:lnTo>
                    <a:pt x="3283" y="2337"/>
                  </a:lnTo>
                  <a:lnTo>
                    <a:pt x="3286" y="2337"/>
                  </a:lnTo>
                  <a:lnTo>
                    <a:pt x="3286" y="2339"/>
                  </a:lnTo>
                  <a:lnTo>
                    <a:pt x="3288" y="2339"/>
                  </a:lnTo>
                  <a:lnTo>
                    <a:pt x="3288" y="2341"/>
                  </a:lnTo>
                  <a:lnTo>
                    <a:pt x="3290" y="2341"/>
                  </a:lnTo>
                  <a:lnTo>
                    <a:pt x="3292" y="2341"/>
                  </a:lnTo>
                  <a:lnTo>
                    <a:pt x="3292" y="2343"/>
                  </a:lnTo>
                  <a:lnTo>
                    <a:pt x="3294" y="2341"/>
                  </a:lnTo>
                  <a:lnTo>
                    <a:pt x="3292" y="2341"/>
                  </a:lnTo>
                  <a:lnTo>
                    <a:pt x="3292" y="2339"/>
                  </a:lnTo>
                  <a:lnTo>
                    <a:pt x="3294" y="2341"/>
                  </a:lnTo>
                  <a:lnTo>
                    <a:pt x="3296" y="2343"/>
                  </a:lnTo>
                  <a:lnTo>
                    <a:pt x="3298" y="2343"/>
                  </a:lnTo>
                  <a:lnTo>
                    <a:pt x="3301" y="2345"/>
                  </a:lnTo>
                  <a:lnTo>
                    <a:pt x="3303" y="2345"/>
                  </a:lnTo>
                  <a:lnTo>
                    <a:pt x="3305" y="2345"/>
                  </a:lnTo>
                  <a:lnTo>
                    <a:pt x="3307" y="2347"/>
                  </a:lnTo>
                  <a:lnTo>
                    <a:pt x="3309" y="2345"/>
                  </a:lnTo>
                  <a:lnTo>
                    <a:pt x="3311" y="2347"/>
                  </a:lnTo>
                  <a:lnTo>
                    <a:pt x="3313" y="2347"/>
                  </a:lnTo>
                  <a:lnTo>
                    <a:pt x="3316" y="2347"/>
                  </a:lnTo>
                  <a:lnTo>
                    <a:pt x="3318" y="2347"/>
                  </a:lnTo>
                  <a:lnTo>
                    <a:pt x="3320" y="2347"/>
                  </a:lnTo>
                  <a:lnTo>
                    <a:pt x="3322" y="2349"/>
                  </a:lnTo>
                  <a:lnTo>
                    <a:pt x="3324" y="2349"/>
                  </a:lnTo>
                  <a:lnTo>
                    <a:pt x="3326" y="2351"/>
                  </a:lnTo>
                  <a:lnTo>
                    <a:pt x="3329" y="2351"/>
                  </a:lnTo>
                  <a:lnTo>
                    <a:pt x="3331" y="2351"/>
                  </a:lnTo>
                  <a:lnTo>
                    <a:pt x="3333" y="2351"/>
                  </a:lnTo>
                  <a:lnTo>
                    <a:pt x="3335" y="2353"/>
                  </a:lnTo>
                  <a:lnTo>
                    <a:pt x="3337" y="2353"/>
                  </a:lnTo>
                  <a:lnTo>
                    <a:pt x="3339" y="2353"/>
                  </a:lnTo>
                  <a:lnTo>
                    <a:pt x="3341" y="2353"/>
                  </a:lnTo>
                  <a:lnTo>
                    <a:pt x="3344" y="2353"/>
                  </a:lnTo>
                  <a:lnTo>
                    <a:pt x="3346" y="2353"/>
                  </a:lnTo>
                  <a:lnTo>
                    <a:pt x="3346" y="2355"/>
                  </a:lnTo>
                  <a:lnTo>
                    <a:pt x="3348" y="2355"/>
                  </a:lnTo>
                  <a:lnTo>
                    <a:pt x="3350" y="2355"/>
                  </a:lnTo>
                  <a:lnTo>
                    <a:pt x="3352" y="2357"/>
                  </a:lnTo>
                  <a:lnTo>
                    <a:pt x="3354" y="2355"/>
                  </a:lnTo>
                  <a:lnTo>
                    <a:pt x="3356" y="2355"/>
                  </a:lnTo>
                  <a:lnTo>
                    <a:pt x="3359" y="2357"/>
                  </a:lnTo>
                  <a:lnTo>
                    <a:pt x="3361" y="2359"/>
                  </a:lnTo>
                  <a:lnTo>
                    <a:pt x="3361" y="2361"/>
                  </a:lnTo>
                  <a:lnTo>
                    <a:pt x="3363" y="2361"/>
                  </a:lnTo>
                  <a:lnTo>
                    <a:pt x="3365" y="2363"/>
                  </a:lnTo>
                  <a:lnTo>
                    <a:pt x="3367" y="2363"/>
                  </a:lnTo>
                  <a:lnTo>
                    <a:pt x="3369" y="2363"/>
                  </a:lnTo>
                  <a:lnTo>
                    <a:pt x="3371" y="2363"/>
                  </a:lnTo>
                  <a:lnTo>
                    <a:pt x="3374" y="2365"/>
                  </a:lnTo>
                  <a:lnTo>
                    <a:pt x="3376" y="2363"/>
                  </a:lnTo>
                  <a:lnTo>
                    <a:pt x="3378" y="2363"/>
                  </a:lnTo>
                  <a:lnTo>
                    <a:pt x="3380" y="2363"/>
                  </a:lnTo>
                  <a:lnTo>
                    <a:pt x="3382" y="2361"/>
                  </a:lnTo>
                  <a:lnTo>
                    <a:pt x="3380" y="2363"/>
                  </a:lnTo>
                  <a:lnTo>
                    <a:pt x="3380" y="2365"/>
                  </a:lnTo>
                  <a:lnTo>
                    <a:pt x="3382" y="2365"/>
                  </a:lnTo>
                  <a:lnTo>
                    <a:pt x="3384" y="2367"/>
                  </a:lnTo>
                  <a:lnTo>
                    <a:pt x="3386" y="2367"/>
                  </a:lnTo>
                  <a:lnTo>
                    <a:pt x="3386" y="2365"/>
                  </a:lnTo>
                  <a:lnTo>
                    <a:pt x="3386" y="2367"/>
                  </a:lnTo>
                  <a:lnTo>
                    <a:pt x="3386" y="2365"/>
                  </a:lnTo>
                  <a:lnTo>
                    <a:pt x="3389" y="2363"/>
                  </a:lnTo>
                  <a:lnTo>
                    <a:pt x="3386" y="2363"/>
                  </a:lnTo>
                  <a:lnTo>
                    <a:pt x="3389" y="2363"/>
                  </a:lnTo>
                  <a:lnTo>
                    <a:pt x="3389" y="2361"/>
                  </a:lnTo>
                  <a:lnTo>
                    <a:pt x="3386" y="2361"/>
                  </a:lnTo>
                  <a:lnTo>
                    <a:pt x="3384" y="2361"/>
                  </a:lnTo>
                  <a:lnTo>
                    <a:pt x="3382" y="2361"/>
                  </a:lnTo>
                  <a:lnTo>
                    <a:pt x="3384" y="2361"/>
                  </a:lnTo>
                  <a:lnTo>
                    <a:pt x="3386" y="2361"/>
                  </a:lnTo>
                  <a:lnTo>
                    <a:pt x="3389" y="2361"/>
                  </a:lnTo>
                  <a:lnTo>
                    <a:pt x="3389" y="2363"/>
                  </a:lnTo>
                  <a:lnTo>
                    <a:pt x="3389" y="2365"/>
                  </a:lnTo>
                  <a:lnTo>
                    <a:pt x="3391" y="2367"/>
                  </a:lnTo>
                  <a:lnTo>
                    <a:pt x="3389" y="2367"/>
                  </a:lnTo>
                  <a:lnTo>
                    <a:pt x="3391" y="2367"/>
                  </a:lnTo>
                  <a:lnTo>
                    <a:pt x="3391" y="2369"/>
                  </a:lnTo>
                  <a:lnTo>
                    <a:pt x="3393" y="2369"/>
                  </a:lnTo>
                  <a:lnTo>
                    <a:pt x="3395" y="2369"/>
                  </a:lnTo>
                  <a:lnTo>
                    <a:pt x="3397" y="2369"/>
                  </a:lnTo>
                  <a:lnTo>
                    <a:pt x="3399" y="2369"/>
                  </a:lnTo>
                  <a:lnTo>
                    <a:pt x="3402" y="2371"/>
                  </a:lnTo>
                  <a:lnTo>
                    <a:pt x="3404" y="2371"/>
                  </a:lnTo>
                  <a:lnTo>
                    <a:pt x="3406" y="2371"/>
                  </a:lnTo>
                  <a:lnTo>
                    <a:pt x="3408" y="2371"/>
                  </a:lnTo>
                  <a:lnTo>
                    <a:pt x="3410" y="2373"/>
                  </a:lnTo>
                  <a:lnTo>
                    <a:pt x="3412" y="2373"/>
                  </a:lnTo>
                  <a:lnTo>
                    <a:pt x="3414" y="2375"/>
                  </a:lnTo>
                  <a:lnTo>
                    <a:pt x="3417" y="2375"/>
                  </a:lnTo>
                  <a:lnTo>
                    <a:pt x="3419" y="2375"/>
                  </a:lnTo>
                  <a:lnTo>
                    <a:pt x="3419" y="2377"/>
                  </a:lnTo>
                  <a:lnTo>
                    <a:pt x="3421" y="2377"/>
                  </a:lnTo>
                  <a:lnTo>
                    <a:pt x="3423" y="2377"/>
                  </a:lnTo>
                  <a:lnTo>
                    <a:pt x="3425" y="2377"/>
                  </a:lnTo>
                  <a:lnTo>
                    <a:pt x="3427" y="2377"/>
                  </a:lnTo>
                  <a:lnTo>
                    <a:pt x="3429" y="2377"/>
                  </a:lnTo>
                  <a:lnTo>
                    <a:pt x="3432" y="2379"/>
                  </a:lnTo>
                  <a:lnTo>
                    <a:pt x="3434" y="2379"/>
                  </a:lnTo>
                  <a:lnTo>
                    <a:pt x="3436" y="2379"/>
                  </a:lnTo>
                  <a:lnTo>
                    <a:pt x="3438" y="2381"/>
                  </a:lnTo>
                  <a:lnTo>
                    <a:pt x="3440" y="2381"/>
                  </a:lnTo>
                  <a:lnTo>
                    <a:pt x="3442" y="2381"/>
                  </a:lnTo>
                  <a:lnTo>
                    <a:pt x="3444" y="2381"/>
                  </a:lnTo>
                  <a:lnTo>
                    <a:pt x="3447" y="2381"/>
                  </a:lnTo>
                  <a:lnTo>
                    <a:pt x="3449" y="2381"/>
                  </a:lnTo>
                  <a:lnTo>
                    <a:pt x="3451" y="2381"/>
                  </a:lnTo>
                  <a:lnTo>
                    <a:pt x="3453" y="2383"/>
                  </a:lnTo>
                  <a:lnTo>
                    <a:pt x="3455" y="2383"/>
                  </a:lnTo>
                  <a:lnTo>
                    <a:pt x="3457" y="2385"/>
                  </a:lnTo>
                  <a:lnTo>
                    <a:pt x="3460" y="2385"/>
                  </a:lnTo>
                  <a:lnTo>
                    <a:pt x="3462" y="2385"/>
                  </a:lnTo>
                  <a:lnTo>
                    <a:pt x="3464" y="2387"/>
                  </a:lnTo>
                  <a:lnTo>
                    <a:pt x="3466" y="2387"/>
                  </a:lnTo>
                  <a:lnTo>
                    <a:pt x="3468" y="2387"/>
                  </a:lnTo>
                  <a:lnTo>
                    <a:pt x="3468" y="2389"/>
                  </a:lnTo>
                  <a:lnTo>
                    <a:pt x="3470" y="2389"/>
                  </a:lnTo>
                  <a:lnTo>
                    <a:pt x="3472" y="2391"/>
                  </a:lnTo>
                  <a:lnTo>
                    <a:pt x="3475" y="2391"/>
                  </a:lnTo>
                  <a:lnTo>
                    <a:pt x="3477" y="2393"/>
                  </a:lnTo>
                  <a:lnTo>
                    <a:pt x="3479" y="2393"/>
                  </a:lnTo>
                  <a:lnTo>
                    <a:pt x="3481" y="2395"/>
                  </a:lnTo>
                  <a:lnTo>
                    <a:pt x="3483" y="2395"/>
                  </a:lnTo>
                  <a:lnTo>
                    <a:pt x="3485" y="2397"/>
                  </a:lnTo>
                  <a:lnTo>
                    <a:pt x="3487" y="2397"/>
                  </a:lnTo>
                  <a:lnTo>
                    <a:pt x="3490" y="2397"/>
                  </a:lnTo>
                  <a:lnTo>
                    <a:pt x="3492" y="2399"/>
                  </a:lnTo>
                  <a:lnTo>
                    <a:pt x="3494" y="2397"/>
                  </a:lnTo>
                  <a:lnTo>
                    <a:pt x="3494" y="2399"/>
                  </a:lnTo>
                  <a:lnTo>
                    <a:pt x="3496" y="2399"/>
                  </a:lnTo>
                  <a:lnTo>
                    <a:pt x="3498" y="2401"/>
                  </a:lnTo>
                  <a:lnTo>
                    <a:pt x="3500" y="2403"/>
                  </a:lnTo>
                  <a:lnTo>
                    <a:pt x="3502" y="2403"/>
                  </a:lnTo>
                  <a:lnTo>
                    <a:pt x="3502" y="2405"/>
                  </a:lnTo>
                  <a:lnTo>
                    <a:pt x="3505" y="2405"/>
                  </a:lnTo>
                  <a:lnTo>
                    <a:pt x="3505" y="2407"/>
                  </a:lnTo>
                  <a:lnTo>
                    <a:pt x="3505" y="2409"/>
                  </a:lnTo>
                  <a:lnTo>
                    <a:pt x="3507" y="2409"/>
                  </a:lnTo>
                  <a:lnTo>
                    <a:pt x="3509" y="2409"/>
                  </a:lnTo>
                  <a:lnTo>
                    <a:pt x="3511" y="2411"/>
                  </a:lnTo>
                  <a:lnTo>
                    <a:pt x="3513" y="2411"/>
                  </a:lnTo>
                  <a:lnTo>
                    <a:pt x="3515" y="2411"/>
                  </a:lnTo>
                  <a:lnTo>
                    <a:pt x="3518" y="2411"/>
                  </a:lnTo>
                  <a:lnTo>
                    <a:pt x="3518" y="2413"/>
                  </a:lnTo>
                  <a:lnTo>
                    <a:pt x="3520" y="2413"/>
                  </a:lnTo>
                  <a:lnTo>
                    <a:pt x="3522" y="2415"/>
                  </a:lnTo>
                  <a:lnTo>
                    <a:pt x="3524" y="2415"/>
                  </a:lnTo>
                  <a:lnTo>
                    <a:pt x="3526" y="2417"/>
                  </a:lnTo>
                  <a:lnTo>
                    <a:pt x="3528" y="2419"/>
                  </a:lnTo>
                  <a:lnTo>
                    <a:pt x="3530" y="2419"/>
                  </a:lnTo>
                  <a:lnTo>
                    <a:pt x="3533" y="2419"/>
                  </a:lnTo>
                  <a:lnTo>
                    <a:pt x="3535" y="2421"/>
                  </a:lnTo>
                  <a:lnTo>
                    <a:pt x="3535" y="2423"/>
                  </a:lnTo>
                  <a:lnTo>
                    <a:pt x="3537" y="2423"/>
                  </a:lnTo>
                  <a:lnTo>
                    <a:pt x="3539" y="2423"/>
                  </a:lnTo>
                  <a:lnTo>
                    <a:pt x="3541" y="2423"/>
                  </a:lnTo>
                  <a:lnTo>
                    <a:pt x="3543" y="2425"/>
                  </a:lnTo>
                  <a:lnTo>
                    <a:pt x="3541" y="2425"/>
                  </a:lnTo>
                  <a:lnTo>
                    <a:pt x="3543" y="2425"/>
                  </a:lnTo>
                  <a:lnTo>
                    <a:pt x="3543" y="2427"/>
                  </a:lnTo>
                  <a:lnTo>
                    <a:pt x="3543" y="2429"/>
                  </a:lnTo>
                  <a:lnTo>
                    <a:pt x="3545" y="2429"/>
                  </a:lnTo>
                  <a:lnTo>
                    <a:pt x="3548" y="2431"/>
                  </a:lnTo>
                  <a:lnTo>
                    <a:pt x="3550" y="2433"/>
                  </a:lnTo>
                  <a:lnTo>
                    <a:pt x="3552" y="2433"/>
                  </a:lnTo>
                  <a:lnTo>
                    <a:pt x="3552" y="2435"/>
                  </a:lnTo>
                  <a:lnTo>
                    <a:pt x="3554" y="2435"/>
                  </a:lnTo>
                  <a:lnTo>
                    <a:pt x="3554" y="2437"/>
                  </a:lnTo>
                  <a:lnTo>
                    <a:pt x="3556" y="2437"/>
                  </a:lnTo>
                  <a:lnTo>
                    <a:pt x="3556" y="2439"/>
                  </a:lnTo>
                  <a:lnTo>
                    <a:pt x="3556" y="2441"/>
                  </a:lnTo>
                  <a:lnTo>
                    <a:pt x="3558" y="2443"/>
                  </a:lnTo>
                  <a:lnTo>
                    <a:pt x="3560" y="2445"/>
                  </a:lnTo>
                  <a:lnTo>
                    <a:pt x="3563" y="2445"/>
                  </a:lnTo>
                  <a:lnTo>
                    <a:pt x="3563" y="2447"/>
                  </a:lnTo>
                  <a:lnTo>
                    <a:pt x="3565" y="2447"/>
                  </a:lnTo>
                  <a:lnTo>
                    <a:pt x="3567" y="2447"/>
                  </a:lnTo>
                  <a:lnTo>
                    <a:pt x="3569" y="2447"/>
                  </a:lnTo>
                  <a:lnTo>
                    <a:pt x="3571" y="2447"/>
                  </a:lnTo>
                  <a:lnTo>
                    <a:pt x="3573" y="2449"/>
                  </a:lnTo>
                  <a:lnTo>
                    <a:pt x="3575" y="2451"/>
                  </a:lnTo>
                  <a:lnTo>
                    <a:pt x="3578" y="2451"/>
                  </a:lnTo>
                  <a:lnTo>
                    <a:pt x="3578" y="2453"/>
                  </a:lnTo>
                  <a:lnTo>
                    <a:pt x="3580" y="2453"/>
                  </a:lnTo>
                  <a:lnTo>
                    <a:pt x="3580" y="2455"/>
                  </a:lnTo>
                  <a:lnTo>
                    <a:pt x="3582" y="2455"/>
                  </a:lnTo>
                  <a:lnTo>
                    <a:pt x="3582" y="2457"/>
                  </a:lnTo>
                  <a:lnTo>
                    <a:pt x="3584" y="2457"/>
                  </a:lnTo>
                  <a:lnTo>
                    <a:pt x="3584" y="2459"/>
                  </a:lnTo>
                  <a:lnTo>
                    <a:pt x="3586" y="2459"/>
                  </a:lnTo>
                  <a:lnTo>
                    <a:pt x="3588" y="2459"/>
                  </a:lnTo>
                  <a:lnTo>
                    <a:pt x="3588" y="2461"/>
                  </a:lnTo>
                  <a:lnTo>
                    <a:pt x="3591" y="2461"/>
                  </a:lnTo>
                  <a:lnTo>
                    <a:pt x="3593" y="2461"/>
                  </a:lnTo>
                  <a:lnTo>
                    <a:pt x="3593" y="2463"/>
                  </a:lnTo>
                  <a:lnTo>
                    <a:pt x="3595" y="2463"/>
                  </a:lnTo>
                  <a:lnTo>
                    <a:pt x="3597" y="2465"/>
                  </a:lnTo>
                  <a:lnTo>
                    <a:pt x="3599" y="2465"/>
                  </a:lnTo>
                  <a:lnTo>
                    <a:pt x="3601" y="2467"/>
                  </a:lnTo>
                  <a:lnTo>
                    <a:pt x="3603" y="2467"/>
                  </a:lnTo>
                  <a:lnTo>
                    <a:pt x="3601" y="2469"/>
                  </a:lnTo>
                  <a:lnTo>
                    <a:pt x="3603" y="2471"/>
                  </a:lnTo>
                  <a:lnTo>
                    <a:pt x="3606" y="2471"/>
                  </a:lnTo>
                  <a:lnTo>
                    <a:pt x="3606" y="2473"/>
                  </a:lnTo>
                  <a:lnTo>
                    <a:pt x="3608" y="2473"/>
                  </a:lnTo>
                  <a:lnTo>
                    <a:pt x="3610" y="2473"/>
                  </a:lnTo>
                  <a:lnTo>
                    <a:pt x="3612" y="2475"/>
                  </a:lnTo>
                  <a:lnTo>
                    <a:pt x="3614" y="2475"/>
                  </a:lnTo>
                  <a:lnTo>
                    <a:pt x="3616" y="2475"/>
                  </a:lnTo>
                  <a:lnTo>
                    <a:pt x="3616" y="2477"/>
                  </a:lnTo>
                  <a:lnTo>
                    <a:pt x="3618" y="2477"/>
                  </a:lnTo>
                  <a:lnTo>
                    <a:pt x="3621" y="2477"/>
                  </a:lnTo>
                  <a:lnTo>
                    <a:pt x="3623" y="2479"/>
                  </a:lnTo>
                  <a:lnTo>
                    <a:pt x="3625" y="2479"/>
                  </a:lnTo>
                  <a:lnTo>
                    <a:pt x="3627" y="2479"/>
                  </a:lnTo>
                  <a:lnTo>
                    <a:pt x="3629" y="2481"/>
                  </a:lnTo>
                  <a:lnTo>
                    <a:pt x="3631" y="2481"/>
                  </a:lnTo>
                  <a:lnTo>
                    <a:pt x="3633" y="2483"/>
                  </a:lnTo>
                  <a:lnTo>
                    <a:pt x="3636" y="2483"/>
                  </a:lnTo>
                  <a:lnTo>
                    <a:pt x="3638" y="2483"/>
                  </a:lnTo>
                  <a:lnTo>
                    <a:pt x="3640" y="2483"/>
                  </a:lnTo>
                  <a:lnTo>
                    <a:pt x="3642" y="2483"/>
                  </a:lnTo>
                  <a:lnTo>
                    <a:pt x="3644" y="2485"/>
                  </a:lnTo>
                  <a:lnTo>
                    <a:pt x="3646" y="2485"/>
                  </a:lnTo>
                  <a:lnTo>
                    <a:pt x="3649" y="2485"/>
                  </a:lnTo>
                  <a:lnTo>
                    <a:pt x="3651" y="2485"/>
                  </a:lnTo>
                  <a:lnTo>
                    <a:pt x="3651" y="2487"/>
                  </a:lnTo>
                  <a:lnTo>
                    <a:pt x="3653" y="2487"/>
                  </a:lnTo>
                  <a:lnTo>
                    <a:pt x="3653" y="2485"/>
                  </a:lnTo>
                  <a:lnTo>
                    <a:pt x="3655" y="2487"/>
                  </a:lnTo>
                  <a:lnTo>
                    <a:pt x="3657" y="2487"/>
                  </a:lnTo>
                  <a:lnTo>
                    <a:pt x="3659" y="2487"/>
                  </a:lnTo>
                  <a:lnTo>
                    <a:pt x="3661" y="2487"/>
                  </a:lnTo>
                  <a:lnTo>
                    <a:pt x="3664" y="2489"/>
                  </a:lnTo>
                  <a:lnTo>
                    <a:pt x="3666" y="2489"/>
                  </a:lnTo>
                  <a:lnTo>
                    <a:pt x="3668" y="2489"/>
                  </a:lnTo>
                  <a:lnTo>
                    <a:pt x="3670" y="2491"/>
                  </a:lnTo>
                  <a:lnTo>
                    <a:pt x="3672" y="2491"/>
                  </a:lnTo>
                  <a:lnTo>
                    <a:pt x="3674" y="2491"/>
                  </a:lnTo>
                  <a:lnTo>
                    <a:pt x="3676" y="2491"/>
                  </a:lnTo>
                  <a:lnTo>
                    <a:pt x="3679" y="2491"/>
                  </a:lnTo>
                  <a:lnTo>
                    <a:pt x="3679" y="2493"/>
                  </a:lnTo>
                  <a:lnTo>
                    <a:pt x="3681" y="2493"/>
                  </a:lnTo>
                  <a:lnTo>
                    <a:pt x="3683" y="2493"/>
                  </a:lnTo>
                  <a:lnTo>
                    <a:pt x="3683" y="2495"/>
                  </a:lnTo>
                  <a:lnTo>
                    <a:pt x="3685" y="2493"/>
                  </a:lnTo>
                  <a:lnTo>
                    <a:pt x="3685" y="2495"/>
                  </a:lnTo>
                  <a:lnTo>
                    <a:pt x="3687" y="2495"/>
                  </a:lnTo>
                  <a:lnTo>
                    <a:pt x="3689" y="2495"/>
                  </a:lnTo>
                  <a:lnTo>
                    <a:pt x="3691" y="2497"/>
                  </a:lnTo>
                  <a:lnTo>
                    <a:pt x="3694" y="2497"/>
                  </a:lnTo>
                  <a:lnTo>
                    <a:pt x="3696" y="2499"/>
                  </a:lnTo>
                  <a:lnTo>
                    <a:pt x="3698" y="2501"/>
                  </a:lnTo>
                  <a:lnTo>
                    <a:pt x="3700" y="2501"/>
                  </a:lnTo>
                  <a:lnTo>
                    <a:pt x="3700" y="2503"/>
                  </a:lnTo>
                  <a:lnTo>
                    <a:pt x="3702" y="2503"/>
                  </a:lnTo>
                  <a:lnTo>
                    <a:pt x="3704" y="2505"/>
                  </a:lnTo>
                  <a:lnTo>
                    <a:pt x="3706" y="2505"/>
                  </a:lnTo>
                  <a:lnTo>
                    <a:pt x="3709" y="2507"/>
                  </a:lnTo>
                  <a:lnTo>
                    <a:pt x="3711" y="2507"/>
                  </a:lnTo>
                  <a:lnTo>
                    <a:pt x="3711" y="2509"/>
                  </a:lnTo>
                  <a:lnTo>
                    <a:pt x="3713" y="2509"/>
                  </a:lnTo>
                  <a:lnTo>
                    <a:pt x="3715" y="2509"/>
                  </a:lnTo>
                  <a:lnTo>
                    <a:pt x="3717" y="2509"/>
                  </a:lnTo>
                  <a:lnTo>
                    <a:pt x="3719" y="2509"/>
                  </a:lnTo>
                  <a:lnTo>
                    <a:pt x="3719" y="2511"/>
                  </a:lnTo>
                  <a:lnTo>
                    <a:pt x="3722" y="2513"/>
                  </a:lnTo>
                  <a:lnTo>
                    <a:pt x="3724" y="2513"/>
                  </a:lnTo>
                  <a:lnTo>
                    <a:pt x="3726" y="2515"/>
                  </a:lnTo>
                  <a:lnTo>
                    <a:pt x="3728" y="2515"/>
                  </a:lnTo>
                  <a:lnTo>
                    <a:pt x="3730" y="2517"/>
                  </a:lnTo>
                  <a:lnTo>
                    <a:pt x="3732" y="2517"/>
                  </a:lnTo>
                  <a:lnTo>
                    <a:pt x="3734" y="2519"/>
                  </a:lnTo>
                  <a:lnTo>
                    <a:pt x="3737" y="2519"/>
                  </a:lnTo>
                  <a:lnTo>
                    <a:pt x="3739" y="2519"/>
                  </a:lnTo>
                  <a:lnTo>
                    <a:pt x="3741" y="2519"/>
                  </a:lnTo>
                  <a:lnTo>
                    <a:pt x="3743" y="2519"/>
                  </a:lnTo>
                  <a:lnTo>
                    <a:pt x="3745" y="2519"/>
                  </a:lnTo>
                  <a:lnTo>
                    <a:pt x="3747" y="2519"/>
                  </a:lnTo>
                  <a:lnTo>
                    <a:pt x="3749" y="2519"/>
                  </a:lnTo>
                  <a:lnTo>
                    <a:pt x="3752" y="2519"/>
                  </a:lnTo>
                  <a:lnTo>
                    <a:pt x="3754" y="2521"/>
                  </a:lnTo>
                  <a:lnTo>
                    <a:pt x="3756" y="2519"/>
                  </a:lnTo>
                  <a:lnTo>
                    <a:pt x="3758" y="2519"/>
                  </a:lnTo>
                  <a:lnTo>
                    <a:pt x="3760" y="2519"/>
                  </a:lnTo>
                  <a:lnTo>
                    <a:pt x="3760" y="2521"/>
                  </a:lnTo>
                  <a:lnTo>
                    <a:pt x="3762" y="2519"/>
                  </a:lnTo>
                  <a:lnTo>
                    <a:pt x="3764" y="2521"/>
                  </a:lnTo>
                  <a:lnTo>
                    <a:pt x="3767" y="2519"/>
                  </a:lnTo>
                  <a:lnTo>
                    <a:pt x="3767" y="2517"/>
                  </a:lnTo>
                  <a:lnTo>
                    <a:pt x="3769" y="2519"/>
                  </a:lnTo>
                  <a:lnTo>
                    <a:pt x="3771" y="2521"/>
                  </a:lnTo>
                  <a:lnTo>
                    <a:pt x="3771" y="2523"/>
                  </a:lnTo>
                  <a:lnTo>
                    <a:pt x="3773" y="2523"/>
                  </a:lnTo>
                  <a:lnTo>
                    <a:pt x="3773" y="2525"/>
                  </a:lnTo>
                  <a:lnTo>
                    <a:pt x="3775" y="2525"/>
                  </a:lnTo>
                  <a:lnTo>
                    <a:pt x="3775" y="2527"/>
                  </a:lnTo>
                  <a:lnTo>
                    <a:pt x="3777" y="2525"/>
                  </a:lnTo>
                  <a:lnTo>
                    <a:pt x="3780" y="2525"/>
                  </a:lnTo>
                  <a:lnTo>
                    <a:pt x="3780" y="2527"/>
                  </a:lnTo>
                  <a:lnTo>
                    <a:pt x="3780" y="2529"/>
                  </a:lnTo>
                  <a:lnTo>
                    <a:pt x="3780" y="2527"/>
                  </a:lnTo>
                  <a:lnTo>
                    <a:pt x="3777" y="2525"/>
                  </a:lnTo>
                  <a:lnTo>
                    <a:pt x="3777" y="2527"/>
                  </a:lnTo>
                  <a:lnTo>
                    <a:pt x="3777" y="2529"/>
                  </a:lnTo>
                  <a:lnTo>
                    <a:pt x="3775" y="2529"/>
                  </a:lnTo>
                  <a:lnTo>
                    <a:pt x="3775" y="2531"/>
                  </a:lnTo>
                  <a:lnTo>
                    <a:pt x="3775" y="2533"/>
                  </a:lnTo>
                  <a:lnTo>
                    <a:pt x="3773" y="2535"/>
                  </a:lnTo>
                  <a:lnTo>
                    <a:pt x="3771" y="2533"/>
                  </a:lnTo>
                  <a:lnTo>
                    <a:pt x="3771" y="2535"/>
                  </a:lnTo>
                  <a:lnTo>
                    <a:pt x="3769" y="2535"/>
                  </a:lnTo>
                  <a:lnTo>
                    <a:pt x="3767" y="2537"/>
                  </a:lnTo>
                  <a:lnTo>
                    <a:pt x="3769" y="2537"/>
                  </a:lnTo>
                  <a:lnTo>
                    <a:pt x="3769" y="2535"/>
                  </a:lnTo>
                  <a:lnTo>
                    <a:pt x="3771" y="2535"/>
                  </a:lnTo>
                  <a:lnTo>
                    <a:pt x="3773" y="2535"/>
                  </a:lnTo>
                  <a:lnTo>
                    <a:pt x="3775" y="2537"/>
                  </a:lnTo>
                  <a:lnTo>
                    <a:pt x="3775" y="2539"/>
                  </a:lnTo>
                  <a:lnTo>
                    <a:pt x="3775" y="2537"/>
                  </a:lnTo>
                  <a:lnTo>
                    <a:pt x="3775" y="2535"/>
                  </a:lnTo>
                  <a:lnTo>
                    <a:pt x="3775" y="2533"/>
                  </a:lnTo>
                  <a:lnTo>
                    <a:pt x="3777" y="2533"/>
                  </a:lnTo>
                  <a:lnTo>
                    <a:pt x="3780" y="2533"/>
                  </a:lnTo>
                  <a:lnTo>
                    <a:pt x="3782" y="2533"/>
                  </a:lnTo>
                  <a:lnTo>
                    <a:pt x="3784" y="2533"/>
                  </a:lnTo>
                  <a:lnTo>
                    <a:pt x="3786" y="2533"/>
                  </a:lnTo>
                  <a:lnTo>
                    <a:pt x="3788" y="2531"/>
                  </a:lnTo>
                  <a:lnTo>
                    <a:pt x="3790" y="2531"/>
                  </a:lnTo>
                  <a:lnTo>
                    <a:pt x="3790" y="2529"/>
                  </a:lnTo>
                  <a:lnTo>
                    <a:pt x="3790" y="2527"/>
                  </a:lnTo>
                  <a:lnTo>
                    <a:pt x="3790" y="2529"/>
                  </a:lnTo>
                  <a:lnTo>
                    <a:pt x="3790" y="2531"/>
                  </a:lnTo>
                  <a:lnTo>
                    <a:pt x="3792" y="2533"/>
                  </a:lnTo>
                  <a:lnTo>
                    <a:pt x="3795" y="2533"/>
                  </a:lnTo>
                  <a:lnTo>
                    <a:pt x="3797" y="2533"/>
                  </a:lnTo>
                  <a:lnTo>
                    <a:pt x="3799" y="2533"/>
                  </a:lnTo>
                  <a:lnTo>
                    <a:pt x="3797" y="2533"/>
                  </a:lnTo>
                  <a:lnTo>
                    <a:pt x="3797" y="2535"/>
                  </a:lnTo>
                  <a:lnTo>
                    <a:pt x="3797" y="2537"/>
                  </a:lnTo>
                  <a:lnTo>
                    <a:pt x="3797" y="2539"/>
                  </a:lnTo>
                  <a:lnTo>
                    <a:pt x="3799" y="2541"/>
                  </a:lnTo>
                  <a:lnTo>
                    <a:pt x="3799" y="2543"/>
                  </a:lnTo>
                  <a:lnTo>
                    <a:pt x="3801" y="2543"/>
                  </a:lnTo>
                  <a:lnTo>
                    <a:pt x="3801" y="2545"/>
                  </a:lnTo>
                  <a:lnTo>
                    <a:pt x="3803" y="2547"/>
                  </a:lnTo>
                  <a:lnTo>
                    <a:pt x="3805" y="2547"/>
                  </a:lnTo>
                  <a:lnTo>
                    <a:pt x="3805" y="2549"/>
                  </a:lnTo>
                  <a:lnTo>
                    <a:pt x="3807" y="2549"/>
                  </a:lnTo>
                  <a:lnTo>
                    <a:pt x="3807" y="2551"/>
                  </a:lnTo>
                  <a:lnTo>
                    <a:pt x="3807" y="2553"/>
                  </a:lnTo>
                  <a:lnTo>
                    <a:pt x="3807" y="2555"/>
                  </a:lnTo>
                  <a:lnTo>
                    <a:pt x="3807" y="2557"/>
                  </a:lnTo>
                  <a:lnTo>
                    <a:pt x="3807" y="2559"/>
                  </a:lnTo>
                  <a:lnTo>
                    <a:pt x="3805" y="2559"/>
                  </a:lnTo>
                  <a:lnTo>
                    <a:pt x="3805" y="2561"/>
                  </a:lnTo>
                  <a:lnTo>
                    <a:pt x="3807" y="2563"/>
                  </a:lnTo>
                  <a:lnTo>
                    <a:pt x="3807" y="2565"/>
                  </a:lnTo>
                  <a:lnTo>
                    <a:pt x="3810" y="2567"/>
                  </a:lnTo>
                  <a:lnTo>
                    <a:pt x="3812" y="2569"/>
                  </a:lnTo>
                  <a:lnTo>
                    <a:pt x="3814" y="2569"/>
                  </a:lnTo>
                  <a:lnTo>
                    <a:pt x="3816" y="2571"/>
                  </a:lnTo>
                  <a:lnTo>
                    <a:pt x="3818" y="2573"/>
                  </a:lnTo>
                  <a:lnTo>
                    <a:pt x="3820" y="2573"/>
                  </a:lnTo>
                  <a:lnTo>
                    <a:pt x="3822" y="2575"/>
                  </a:lnTo>
                  <a:lnTo>
                    <a:pt x="3822" y="2577"/>
                  </a:lnTo>
                  <a:lnTo>
                    <a:pt x="3825" y="2579"/>
                  </a:lnTo>
                  <a:lnTo>
                    <a:pt x="3825" y="2581"/>
                  </a:lnTo>
                  <a:lnTo>
                    <a:pt x="3827" y="2581"/>
                  </a:lnTo>
                  <a:lnTo>
                    <a:pt x="3829" y="2581"/>
                  </a:lnTo>
                  <a:lnTo>
                    <a:pt x="3831" y="2583"/>
                  </a:lnTo>
                  <a:lnTo>
                    <a:pt x="3833" y="2585"/>
                  </a:lnTo>
                  <a:lnTo>
                    <a:pt x="3835" y="2585"/>
                  </a:lnTo>
                  <a:lnTo>
                    <a:pt x="3837" y="2587"/>
                  </a:lnTo>
                  <a:lnTo>
                    <a:pt x="3840" y="2589"/>
                  </a:lnTo>
                  <a:lnTo>
                    <a:pt x="3842" y="2591"/>
                  </a:lnTo>
                  <a:lnTo>
                    <a:pt x="3844" y="2591"/>
                  </a:lnTo>
                  <a:lnTo>
                    <a:pt x="3846" y="2593"/>
                  </a:lnTo>
                  <a:lnTo>
                    <a:pt x="3848" y="2593"/>
                  </a:lnTo>
                  <a:lnTo>
                    <a:pt x="3850" y="2593"/>
                  </a:lnTo>
                  <a:lnTo>
                    <a:pt x="3853" y="2595"/>
                  </a:lnTo>
                  <a:lnTo>
                    <a:pt x="3855" y="2595"/>
                  </a:lnTo>
                  <a:lnTo>
                    <a:pt x="3857" y="2595"/>
                  </a:lnTo>
                  <a:lnTo>
                    <a:pt x="3859" y="2597"/>
                  </a:lnTo>
                  <a:lnTo>
                    <a:pt x="3861" y="2597"/>
                  </a:lnTo>
                  <a:lnTo>
                    <a:pt x="3863" y="2599"/>
                  </a:lnTo>
                  <a:lnTo>
                    <a:pt x="3865" y="2599"/>
                  </a:lnTo>
                  <a:lnTo>
                    <a:pt x="3868" y="2599"/>
                  </a:lnTo>
                  <a:lnTo>
                    <a:pt x="3870" y="2599"/>
                  </a:lnTo>
                  <a:lnTo>
                    <a:pt x="3872" y="2601"/>
                  </a:lnTo>
                  <a:lnTo>
                    <a:pt x="3874" y="2603"/>
                  </a:lnTo>
                  <a:lnTo>
                    <a:pt x="3876" y="2605"/>
                  </a:lnTo>
                  <a:lnTo>
                    <a:pt x="3878" y="2605"/>
                  </a:lnTo>
                  <a:lnTo>
                    <a:pt x="3880" y="2607"/>
                  </a:lnTo>
                  <a:lnTo>
                    <a:pt x="3883" y="2607"/>
                  </a:lnTo>
                  <a:lnTo>
                    <a:pt x="3885" y="2609"/>
                  </a:lnTo>
                  <a:lnTo>
                    <a:pt x="3885" y="2611"/>
                  </a:lnTo>
                  <a:lnTo>
                    <a:pt x="3887" y="2613"/>
                  </a:lnTo>
                  <a:lnTo>
                    <a:pt x="3889" y="2613"/>
                  </a:lnTo>
                  <a:lnTo>
                    <a:pt x="3889" y="2615"/>
                  </a:lnTo>
                  <a:lnTo>
                    <a:pt x="3891" y="2617"/>
                  </a:lnTo>
                  <a:lnTo>
                    <a:pt x="3893" y="2617"/>
                  </a:lnTo>
                  <a:lnTo>
                    <a:pt x="3893" y="2619"/>
                  </a:lnTo>
                  <a:lnTo>
                    <a:pt x="3895" y="2619"/>
                  </a:lnTo>
                  <a:lnTo>
                    <a:pt x="3895" y="2621"/>
                  </a:lnTo>
                  <a:lnTo>
                    <a:pt x="3898" y="2621"/>
                  </a:lnTo>
                  <a:lnTo>
                    <a:pt x="3900" y="2623"/>
                  </a:lnTo>
                  <a:lnTo>
                    <a:pt x="3902" y="2623"/>
                  </a:lnTo>
                  <a:lnTo>
                    <a:pt x="3904" y="2625"/>
                  </a:lnTo>
                  <a:lnTo>
                    <a:pt x="3906" y="2627"/>
                  </a:lnTo>
                  <a:lnTo>
                    <a:pt x="3906" y="2629"/>
                  </a:lnTo>
                  <a:lnTo>
                    <a:pt x="3906" y="2631"/>
                  </a:lnTo>
                  <a:lnTo>
                    <a:pt x="3908" y="2631"/>
                  </a:lnTo>
                  <a:lnTo>
                    <a:pt x="3908" y="2633"/>
                  </a:lnTo>
                  <a:lnTo>
                    <a:pt x="3911" y="2633"/>
                  </a:lnTo>
                  <a:lnTo>
                    <a:pt x="3913" y="2635"/>
                  </a:lnTo>
                  <a:lnTo>
                    <a:pt x="3915" y="2635"/>
                  </a:lnTo>
                  <a:lnTo>
                    <a:pt x="3915" y="2637"/>
                  </a:lnTo>
                  <a:lnTo>
                    <a:pt x="3917" y="2637"/>
                  </a:lnTo>
                  <a:lnTo>
                    <a:pt x="3919" y="2639"/>
                  </a:lnTo>
                  <a:lnTo>
                    <a:pt x="3921" y="2639"/>
                  </a:lnTo>
                  <a:lnTo>
                    <a:pt x="3921" y="2641"/>
                  </a:lnTo>
                  <a:lnTo>
                    <a:pt x="3923" y="2641"/>
                  </a:lnTo>
                  <a:lnTo>
                    <a:pt x="3926" y="2643"/>
                  </a:lnTo>
                  <a:lnTo>
                    <a:pt x="3928" y="2645"/>
                  </a:lnTo>
                  <a:lnTo>
                    <a:pt x="3930" y="2647"/>
                  </a:lnTo>
                  <a:lnTo>
                    <a:pt x="3930" y="2649"/>
                  </a:lnTo>
                  <a:lnTo>
                    <a:pt x="3932" y="2649"/>
                  </a:lnTo>
                  <a:lnTo>
                    <a:pt x="3932" y="2651"/>
                  </a:lnTo>
                  <a:lnTo>
                    <a:pt x="3934" y="2653"/>
                  </a:lnTo>
                  <a:lnTo>
                    <a:pt x="3936" y="2655"/>
                  </a:lnTo>
                  <a:lnTo>
                    <a:pt x="3938" y="2657"/>
                  </a:lnTo>
                  <a:lnTo>
                    <a:pt x="3941" y="2657"/>
                  </a:lnTo>
                  <a:lnTo>
                    <a:pt x="3941" y="2659"/>
                  </a:lnTo>
                  <a:lnTo>
                    <a:pt x="3943" y="2659"/>
                  </a:lnTo>
                  <a:lnTo>
                    <a:pt x="3945" y="2661"/>
                  </a:lnTo>
                  <a:lnTo>
                    <a:pt x="3947" y="2663"/>
                  </a:lnTo>
                  <a:lnTo>
                    <a:pt x="3949" y="2663"/>
                  </a:lnTo>
                  <a:lnTo>
                    <a:pt x="3951" y="2663"/>
                  </a:lnTo>
                  <a:lnTo>
                    <a:pt x="3951" y="2665"/>
                  </a:lnTo>
                  <a:lnTo>
                    <a:pt x="3953" y="2665"/>
                  </a:lnTo>
                  <a:lnTo>
                    <a:pt x="3953" y="2667"/>
                  </a:lnTo>
                  <a:lnTo>
                    <a:pt x="3953" y="2669"/>
                  </a:lnTo>
                  <a:lnTo>
                    <a:pt x="3953" y="2671"/>
                  </a:lnTo>
                  <a:lnTo>
                    <a:pt x="3956" y="2673"/>
                  </a:lnTo>
                  <a:lnTo>
                    <a:pt x="3958" y="2673"/>
                  </a:lnTo>
                  <a:lnTo>
                    <a:pt x="3960" y="2675"/>
                  </a:lnTo>
                  <a:lnTo>
                    <a:pt x="3960" y="2677"/>
                  </a:lnTo>
                  <a:lnTo>
                    <a:pt x="3960" y="2679"/>
                  </a:lnTo>
                  <a:lnTo>
                    <a:pt x="3962" y="2680"/>
                  </a:lnTo>
                  <a:lnTo>
                    <a:pt x="3962" y="2682"/>
                  </a:lnTo>
                  <a:lnTo>
                    <a:pt x="3964" y="2682"/>
                  </a:lnTo>
                  <a:lnTo>
                    <a:pt x="3964" y="2684"/>
                  </a:lnTo>
                  <a:lnTo>
                    <a:pt x="3966" y="2686"/>
                  </a:lnTo>
                  <a:lnTo>
                    <a:pt x="3966" y="2688"/>
                  </a:lnTo>
                  <a:lnTo>
                    <a:pt x="3968" y="2688"/>
                  </a:lnTo>
                  <a:lnTo>
                    <a:pt x="3968" y="2690"/>
                  </a:lnTo>
                  <a:lnTo>
                    <a:pt x="3968" y="2692"/>
                  </a:lnTo>
                  <a:lnTo>
                    <a:pt x="3966" y="2694"/>
                  </a:lnTo>
                  <a:lnTo>
                    <a:pt x="3966" y="2696"/>
                  </a:lnTo>
                  <a:lnTo>
                    <a:pt x="3966" y="2698"/>
                  </a:lnTo>
                  <a:lnTo>
                    <a:pt x="3968" y="2700"/>
                  </a:lnTo>
                  <a:lnTo>
                    <a:pt x="3968" y="2702"/>
                  </a:lnTo>
                  <a:lnTo>
                    <a:pt x="3971" y="2704"/>
                  </a:lnTo>
                  <a:lnTo>
                    <a:pt x="3973" y="2704"/>
                  </a:lnTo>
                  <a:lnTo>
                    <a:pt x="3973" y="2706"/>
                  </a:lnTo>
                  <a:lnTo>
                    <a:pt x="3975" y="2708"/>
                  </a:lnTo>
                  <a:lnTo>
                    <a:pt x="3975" y="2710"/>
                  </a:lnTo>
                  <a:lnTo>
                    <a:pt x="3977" y="2710"/>
                  </a:lnTo>
                  <a:lnTo>
                    <a:pt x="3977" y="2712"/>
                  </a:lnTo>
                  <a:lnTo>
                    <a:pt x="3977" y="2714"/>
                  </a:lnTo>
                  <a:lnTo>
                    <a:pt x="3979" y="2714"/>
                  </a:lnTo>
                  <a:lnTo>
                    <a:pt x="3979" y="2716"/>
                  </a:lnTo>
                  <a:lnTo>
                    <a:pt x="3979" y="2718"/>
                  </a:lnTo>
                  <a:lnTo>
                    <a:pt x="3981" y="2718"/>
                  </a:lnTo>
                  <a:lnTo>
                    <a:pt x="3979" y="2720"/>
                  </a:lnTo>
                  <a:lnTo>
                    <a:pt x="3981" y="2722"/>
                  </a:lnTo>
                  <a:lnTo>
                    <a:pt x="3984" y="2720"/>
                  </a:lnTo>
                  <a:lnTo>
                    <a:pt x="3986" y="2720"/>
                  </a:lnTo>
                  <a:lnTo>
                    <a:pt x="3986" y="2722"/>
                  </a:lnTo>
                  <a:lnTo>
                    <a:pt x="3988" y="2724"/>
                  </a:lnTo>
                  <a:lnTo>
                    <a:pt x="3990" y="2724"/>
                  </a:lnTo>
                  <a:lnTo>
                    <a:pt x="3990" y="2726"/>
                  </a:lnTo>
                  <a:lnTo>
                    <a:pt x="3988" y="2726"/>
                  </a:lnTo>
                  <a:lnTo>
                    <a:pt x="3988" y="2728"/>
                  </a:lnTo>
                  <a:lnTo>
                    <a:pt x="3988" y="2730"/>
                  </a:lnTo>
                  <a:lnTo>
                    <a:pt x="3988" y="2732"/>
                  </a:lnTo>
                  <a:lnTo>
                    <a:pt x="3990" y="2732"/>
                  </a:lnTo>
                  <a:lnTo>
                    <a:pt x="3992" y="2734"/>
                  </a:lnTo>
                  <a:lnTo>
                    <a:pt x="3992" y="2736"/>
                  </a:lnTo>
                  <a:lnTo>
                    <a:pt x="3992" y="2738"/>
                  </a:lnTo>
                  <a:lnTo>
                    <a:pt x="3990" y="2740"/>
                  </a:lnTo>
                  <a:lnTo>
                    <a:pt x="3990" y="2742"/>
                  </a:lnTo>
                  <a:lnTo>
                    <a:pt x="3988" y="2742"/>
                  </a:lnTo>
                  <a:lnTo>
                    <a:pt x="3988" y="2744"/>
                  </a:lnTo>
                  <a:lnTo>
                    <a:pt x="3986" y="2744"/>
                  </a:lnTo>
                  <a:lnTo>
                    <a:pt x="3986" y="2746"/>
                  </a:lnTo>
                  <a:lnTo>
                    <a:pt x="3984" y="2748"/>
                  </a:lnTo>
                  <a:lnTo>
                    <a:pt x="3981" y="2748"/>
                  </a:lnTo>
                  <a:lnTo>
                    <a:pt x="3981" y="2750"/>
                  </a:lnTo>
                  <a:lnTo>
                    <a:pt x="3981" y="2752"/>
                  </a:lnTo>
                  <a:lnTo>
                    <a:pt x="3981" y="2754"/>
                  </a:lnTo>
                  <a:lnTo>
                    <a:pt x="3981" y="2756"/>
                  </a:lnTo>
                  <a:lnTo>
                    <a:pt x="3981" y="2758"/>
                  </a:lnTo>
                  <a:lnTo>
                    <a:pt x="3981" y="2760"/>
                  </a:lnTo>
                  <a:lnTo>
                    <a:pt x="3981" y="2762"/>
                  </a:lnTo>
                  <a:lnTo>
                    <a:pt x="3979" y="2764"/>
                  </a:lnTo>
                  <a:lnTo>
                    <a:pt x="3979" y="2766"/>
                  </a:lnTo>
                  <a:lnTo>
                    <a:pt x="3977" y="2766"/>
                  </a:lnTo>
                  <a:lnTo>
                    <a:pt x="3977" y="2768"/>
                  </a:lnTo>
                  <a:lnTo>
                    <a:pt x="3975" y="2768"/>
                  </a:lnTo>
                  <a:lnTo>
                    <a:pt x="3975" y="2770"/>
                  </a:lnTo>
                  <a:lnTo>
                    <a:pt x="3973" y="2770"/>
                  </a:lnTo>
                  <a:lnTo>
                    <a:pt x="3971" y="2770"/>
                  </a:lnTo>
                  <a:lnTo>
                    <a:pt x="3971" y="2772"/>
                  </a:lnTo>
                  <a:lnTo>
                    <a:pt x="3968" y="2774"/>
                  </a:lnTo>
                  <a:lnTo>
                    <a:pt x="3968" y="2776"/>
                  </a:lnTo>
                  <a:lnTo>
                    <a:pt x="3968" y="2778"/>
                  </a:lnTo>
                  <a:lnTo>
                    <a:pt x="3966" y="2780"/>
                  </a:lnTo>
                  <a:lnTo>
                    <a:pt x="3968" y="2782"/>
                  </a:lnTo>
                  <a:lnTo>
                    <a:pt x="3968" y="2784"/>
                  </a:lnTo>
                  <a:lnTo>
                    <a:pt x="3966" y="2784"/>
                  </a:lnTo>
                  <a:lnTo>
                    <a:pt x="3964" y="2784"/>
                  </a:lnTo>
                  <a:lnTo>
                    <a:pt x="3964" y="2786"/>
                  </a:lnTo>
                  <a:lnTo>
                    <a:pt x="3962" y="2788"/>
                  </a:lnTo>
                  <a:lnTo>
                    <a:pt x="3962" y="2790"/>
                  </a:lnTo>
                  <a:lnTo>
                    <a:pt x="3962" y="2792"/>
                  </a:lnTo>
                  <a:lnTo>
                    <a:pt x="3960" y="2794"/>
                  </a:lnTo>
                  <a:lnTo>
                    <a:pt x="3962" y="2796"/>
                  </a:lnTo>
                  <a:lnTo>
                    <a:pt x="3960" y="2798"/>
                  </a:lnTo>
                  <a:lnTo>
                    <a:pt x="3960" y="2800"/>
                  </a:lnTo>
                  <a:lnTo>
                    <a:pt x="3960" y="2802"/>
                  </a:lnTo>
                  <a:lnTo>
                    <a:pt x="3960" y="2804"/>
                  </a:lnTo>
                  <a:lnTo>
                    <a:pt x="3960" y="2806"/>
                  </a:lnTo>
                  <a:lnTo>
                    <a:pt x="3960" y="2808"/>
                  </a:lnTo>
                  <a:lnTo>
                    <a:pt x="3960" y="2810"/>
                  </a:lnTo>
                  <a:lnTo>
                    <a:pt x="3960" y="2812"/>
                  </a:lnTo>
                  <a:lnTo>
                    <a:pt x="3960" y="2814"/>
                  </a:lnTo>
                  <a:lnTo>
                    <a:pt x="3958" y="2816"/>
                  </a:lnTo>
                  <a:lnTo>
                    <a:pt x="3960" y="2816"/>
                  </a:lnTo>
                  <a:lnTo>
                    <a:pt x="3958" y="2818"/>
                  </a:lnTo>
                  <a:lnTo>
                    <a:pt x="3958" y="2820"/>
                  </a:lnTo>
                  <a:lnTo>
                    <a:pt x="3960" y="2820"/>
                  </a:lnTo>
                  <a:lnTo>
                    <a:pt x="3958" y="2822"/>
                  </a:lnTo>
                  <a:lnTo>
                    <a:pt x="3958" y="2824"/>
                  </a:lnTo>
                  <a:lnTo>
                    <a:pt x="3960" y="2826"/>
                  </a:lnTo>
                  <a:lnTo>
                    <a:pt x="3960" y="2828"/>
                  </a:lnTo>
                  <a:lnTo>
                    <a:pt x="3962" y="2830"/>
                  </a:lnTo>
                  <a:lnTo>
                    <a:pt x="3962" y="2832"/>
                  </a:lnTo>
                  <a:lnTo>
                    <a:pt x="3962" y="2834"/>
                  </a:lnTo>
                  <a:lnTo>
                    <a:pt x="3962" y="2836"/>
                  </a:lnTo>
                  <a:lnTo>
                    <a:pt x="3962" y="2838"/>
                  </a:lnTo>
                  <a:lnTo>
                    <a:pt x="3962" y="2840"/>
                  </a:lnTo>
                  <a:lnTo>
                    <a:pt x="3962" y="2842"/>
                  </a:lnTo>
                  <a:lnTo>
                    <a:pt x="3960" y="2842"/>
                  </a:lnTo>
                  <a:lnTo>
                    <a:pt x="3960" y="2844"/>
                  </a:lnTo>
                  <a:lnTo>
                    <a:pt x="3960" y="2846"/>
                  </a:lnTo>
                  <a:lnTo>
                    <a:pt x="3960" y="2848"/>
                  </a:lnTo>
                  <a:lnTo>
                    <a:pt x="3960" y="2850"/>
                  </a:lnTo>
                  <a:lnTo>
                    <a:pt x="3960" y="2852"/>
                  </a:lnTo>
                  <a:lnTo>
                    <a:pt x="3960" y="2854"/>
                  </a:lnTo>
                  <a:lnTo>
                    <a:pt x="3960" y="2856"/>
                  </a:lnTo>
                  <a:lnTo>
                    <a:pt x="3962" y="2856"/>
                  </a:lnTo>
                  <a:lnTo>
                    <a:pt x="3962" y="2858"/>
                  </a:lnTo>
                  <a:lnTo>
                    <a:pt x="3962" y="2860"/>
                  </a:lnTo>
                  <a:lnTo>
                    <a:pt x="3962" y="2862"/>
                  </a:lnTo>
                  <a:lnTo>
                    <a:pt x="3960" y="2862"/>
                  </a:lnTo>
                  <a:lnTo>
                    <a:pt x="3960" y="2864"/>
                  </a:lnTo>
                  <a:lnTo>
                    <a:pt x="3960" y="2866"/>
                  </a:lnTo>
                  <a:lnTo>
                    <a:pt x="3958" y="2866"/>
                  </a:lnTo>
                  <a:lnTo>
                    <a:pt x="3958" y="2868"/>
                  </a:lnTo>
                  <a:lnTo>
                    <a:pt x="3958" y="2870"/>
                  </a:lnTo>
                  <a:lnTo>
                    <a:pt x="3956" y="2872"/>
                  </a:lnTo>
                  <a:lnTo>
                    <a:pt x="3953" y="2870"/>
                  </a:lnTo>
                  <a:lnTo>
                    <a:pt x="3951" y="2872"/>
                  </a:lnTo>
                  <a:lnTo>
                    <a:pt x="3949" y="2872"/>
                  </a:lnTo>
                  <a:lnTo>
                    <a:pt x="3949" y="2874"/>
                  </a:lnTo>
                  <a:lnTo>
                    <a:pt x="3947" y="2872"/>
                  </a:lnTo>
                  <a:lnTo>
                    <a:pt x="3945" y="2872"/>
                  </a:lnTo>
                  <a:lnTo>
                    <a:pt x="3943" y="2870"/>
                  </a:lnTo>
                  <a:lnTo>
                    <a:pt x="3941" y="2868"/>
                  </a:lnTo>
                  <a:lnTo>
                    <a:pt x="3938" y="2866"/>
                  </a:lnTo>
                  <a:lnTo>
                    <a:pt x="3936" y="2868"/>
                  </a:lnTo>
                  <a:lnTo>
                    <a:pt x="3936" y="2866"/>
                  </a:lnTo>
                  <a:lnTo>
                    <a:pt x="3934" y="2866"/>
                  </a:lnTo>
                  <a:lnTo>
                    <a:pt x="3934" y="2864"/>
                  </a:lnTo>
                  <a:lnTo>
                    <a:pt x="3932" y="2864"/>
                  </a:lnTo>
                  <a:lnTo>
                    <a:pt x="3930" y="2862"/>
                  </a:lnTo>
                  <a:lnTo>
                    <a:pt x="3928" y="2862"/>
                  </a:lnTo>
                  <a:lnTo>
                    <a:pt x="3926" y="2860"/>
                  </a:lnTo>
                  <a:lnTo>
                    <a:pt x="3923" y="2860"/>
                  </a:lnTo>
                  <a:lnTo>
                    <a:pt x="3921" y="2858"/>
                  </a:lnTo>
                  <a:lnTo>
                    <a:pt x="3919" y="2858"/>
                  </a:lnTo>
                  <a:lnTo>
                    <a:pt x="3917" y="2858"/>
                  </a:lnTo>
                  <a:lnTo>
                    <a:pt x="3915" y="2858"/>
                  </a:lnTo>
                  <a:lnTo>
                    <a:pt x="3913" y="2858"/>
                  </a:lnTo>
                  <a:lnTo>
                    <a:pt x="3911" y="2858"/>
                  </a:lnTo>
                  <a:lnTo>
                    <a:pt x="3908" y="2858"/>
                  </a:lnTo>
                  <a:lnTo>
                    <a:pt x="3906" y="2858"/>
                  </a:lnTo>
                  <a:lnTo>
                    <a:pt x="3904" y="2858"/>
                  </a:lnTo>
                  <a:lnTo>
                    <a:pt x="3902" y="2858"/>
                  </a:lnTo>
                  <a:lnTo>
                    <a:pt x="3900" y="2858"/>
                  </a:lnTo>
                  <a:lnTo>
                    <a:pt x="3898" y="2858"/>
                  </a:lnTo>
                  <a:lnTo>
                    <a:pt x="3895" y="2858"/>
                  </a:lnTo>
                  <a:lnTo>
                    <a:pt x="3893" y="2856"/>
                  </a:lnTo>
                  <a:lnTo>
                    <a:pt x="3891" y="2856"/>
                  </a:lnTo>
                  <a:lnTo>
                    <a:pt x="3891" y="2854"/>
                  </a:lnTo>
                  <a:lnTo>
                    <a:pt x="3889" y="2854"/>
                  </a:lnTo>
                  <a:lnTo>
                    <a:pt x="3887" y="2854"/>
                  </a:lnTo>
                  <a:lnTo>
                    <a:pt x="3885" y="2854"/>
                  </a:lnTo>
                  <a:lnTo>
                    <a:pt x="3885" y="2852"/>
                  </a:lnTo>
                  <a:lnTo>
                    <a:pt x="3883" y="2852"/>
                  </a:lnTo>
                  <a:lnTo>
                    <a:pt x="3880" y="2852"/>
                  </a:lnTo>
                  <a:lnTo>
                    <a:pt x="3878" y="2852"/>
                  </a:lnTo>
                  <a:lnTo>
                    <a:pt x="3876" y="2850"/>
                  </a:lnTo>
                  <a:lnTo>
                    <a:pt x="3874" y="2848"/>
                  </a:lnTo>
                  <a:lnTo>
                    <a:pt x="3872" y="2846"/>
                  </a:lnTo>
                  <a:lnTo>
                    <a:pt x="3870" y="2844"/>
                  </a:lnTo>
                  <a:lnTo>
                    <a:pt x="3868" y="2844"/>
                  </a:lnTo>
                  <a:lnTo>
                    <a:pt x="3868" y="2842"/>
                  </a:lnTo>
                  <a:lnTo>
                    <a:pt x="3865" y="2842"/>
                  </a:lnTo>
                  <a:lnTo>
                    <a:pt x="3863" y="2842"/>
                  </a:lnTo>
                  <a:lnTo>
                    <a:pt x="3863" y="2840"/>
                  </a:lnTo>
                  <a:lnTo>
                    <a:pt x="3861" y="2840"/>
                  </a:lnTo>
                  <a:lnTo>
                    <a:pt x="3859" y="2838"/>
                  </a:lnTo>
                  <a:lnTo>
                    <a:pt x="3857" y="2838"/>
                  </a:lnTo>
                  <a:lnTo>
                    <a:pt x="3855" y="2838"/>
                  </a:lnTo>
                  <a:lnTo>
                    <a:pt x="3853" y="2836"/>
                  </a:lnTo>
                  <a:lnTo>
                    <a:pt x="3853" y="2834"/>
                  </a:lnTo>
                  <a:lnTo>
                    <a:pt x="3850" y="2834"/>
                  </a:lnTo>
                  <a:lnTo>
                    <a:pt x="3850" y="2832"/>
                  </a:lnTo>
                  <a:lnTo>
                    <a:pt x="3848" y="2832"/>
                  </a:lnTo>
                  <a:lnTo>
                    <a:pt x="3848" y="2830"/>
                  </a:lnTo>
                  <a:lnTo>
                    <a:pt x="3846" y="2828"/>
                  </a:lnTo>
                  <a:lnTo>
                    <a:pt x="3844" y="2828"/>
                  </a:lnTo>
                  <a:lnTo>
                    <a:pt x="3842" y="2828"/>
                  </a:lnTo>
                  <a:lnTo>
                    <a:pt x="3842" y="2826"/>
                  </a:lnTo>
                  <a:lnTo>
                    <a:pt x="3840" y="2826"/>
                  </a:lnTo>
                  <a:lnTo>
                    <a:pt x="3840" y="2824"/>
                  </a:lnTo>
                  <a:lnTo>
                    <a:pt x="3837" y="2824"/>
                  </a:lnTo>
                  <a:lnTo>
                    <a:pt x="3835" y="2822"/>
                  </a:lnTo>
                  <a:lnTo>
                    <a:pt x="3835" y="2820"/>
                  </a:lnTo>
                  <a:lnTo>
                    <a:pt x="3833" y="2818"/>
                  </a:lnTo>
                  <a:lnTo>
                    <a:pt x="3833" y="2816"/>
                  </a:lnTo>
                  <a:lnTo>
                    <a:pt x="3831" y="2814"/>
                  </a:lnTo>
                  <a:lnTo>
                    <a:pt x="3831" y="2812"/>
                  </a:lnTo>
                  <a:lnTo>
                    <a:pt x="3829" y="2812"/>
                  </a:lnTo>
                  <a:lnTo>
                    <a:pt x="3827" y="2810"/>
                  </a:lnTo>
                  <a:lnTo>
                    <a:pt x="3825" y="2808"/>
                  </a:lnTo>
                  <a:lnTo>
                    <a:pt x="3822" y="2806"/>
                  </a:lnTo>
                  <a:lnTo>
                    <a:pt x="3822" y="2804"/>
                  </a:lnTo>
                  <a:lnTo>
                    <a:pt x="3820" y="2802"/>
                  </a:lnTo>
                  <a:lnTo>
                    <a:pt x="3818" y="2802"/>
                  </a:lnTo>
                  <a:lnTo>
                    <a:pt x="3818" y="2800"/>
                  </a:lnTo>
                  <a:lnTo>
                    <a:pt x="3818" y="2798"/>
                  </a:lnTo>
                  <a:lnTo>
                    <a:pt x="3820" y="2800"/>
                  </a:lnTo>
                  <a:lnTo>
                    <a:pt x="3822" y="2800"/>
                  </a:lnTo>
                  <a:lnTo>
                    <a:pt x="3825" y="2798"/>
                  </a:lnTo>
                  <a:lnTo>
                    <a:pt x="3825" y="2796"/>
                  </a:lnTo>
                  <a:lnTo>
                    <a:pt x="3827" y="2794"/>
                  </a:lnTo>
                  <a:lnTo>
                    <a:pt x="3827" y="2792"/>
                  </a:lnTo>
                  <a:lnTo>
                    <a:pt x="3827" y="2790"/>
                  </a:lnTo>
                  <a:lnTo>
                    <a:pt x="3827" y="2788"/>
                  </a:lnTo>
                  <a:lnTo>
                    <a:pt x="3825" y="2788"/>
                  </a:lnTo>
                  <a:lnTo>
                    <a:pt x="3825" y="2786"/>
                  </a:lnTo>
                  <a:lnTo>
                    <a:pt x="3825" y="2784"/>
                  </a:lnTo>
                  <a:lnTo>
                    <a:pt x="3822" y="2782"/>
                  </a:lnTo>
                  <a:lnTo>
                    <a:pt x="3822" y="2780"/>
                  </a:lnTo>
                  <a:lnTo>
                    <a:pt x="3820" y="2780"/>
                  </a:lnTo>
                  <a:lnTo>
                    <a:pt x="3818" y="2778"/>
                  </a:lnTo>
                  <a:lnTo>
                    <a:pt x="3816" y="2776"/>
                  </a:lnTo>
                  <a:lnTo>
                    <a:pt x="3814" y="2776"/>
                  </a:lnTo>
                  <a:lnTo>
                    <a:pt x="3812" y="2776"/>
                  </a:lnTo>
                  <a:lnTo>
                    <a:pt x="3810" y="2776"/>
                  </a:lnTo>
                  <a:lnTo>
                    <a:pt x="3810" y="2778"/>
                  </a:lnTo>
                  <a:lnTo>
                    <a:pt x="3807" y="2776"/>
                  </a:lnTo>
                  <a:lnTo>
                    <a:pt x="3810" y="2774"/>
                  </a:lnTo>
                  <a:lnTo>
                    <a:pt x="3810" y="2776"/>
                  </a:lnTo>
                  <a:lnTo>
                    <a:pt x="3812" y="2776"/>
                  </a:lnTo>
                  <a:lnTo>
                    <a:pt x="3814" y="2774"/>
                  </a:lnTo>
                  <a:lnTo>
                    <a:pt x="3816" y="2772"/>
                  </a:lnTo>
                  <a:lnTo>
                    <a:pt x="3818" y="2770"/>
                  </a:lnTo>
                  <a:lnTo>
                    <a:pt x="3818" y="2768"/>
                  </a:lnTo>
                  <a:lnTo>
                    <a:pt x="3818" y="2766"/>
                  </a:lnTo>
                  <a:lnTo>
                    <a:pt x="3818" y="2764"/>
                  </a:lnTo>
                  <a:lnTo>
                    <a:pt x="3820" y="2762"/>
                  </a:lnTo>
                  <a:lnTo>
                    <a:pt x="3820" y="2760"/>
                  </a:lnTo>
                  <a:lnTo>
                    <a:pt x="3820" y="2758"/>
                  </a:lnTo>
                  <a:lnTo>
                    <a:pt x="3820" y="2756"/>
                  </a:lnTo>
                  <a:lnTo>
                    <a:pt x="3818" y="2754"/>
                  </a:lnTo>
                  <a:lnTo>
                    <a:pt x="3818" y="2752"/>
                  </a:lnTo>
                  <a:lnTo>
                    <a:pt x="3816" y="2752"/>
                  </a:lnTo>
                  <a:lnTo>
                    <a:pt x="3816" y="2750"/>
                  </a:lnTo>
                  <a:lnTo>
                    <a:pt x="3814" y="2748"/>
                  </a:lnTo>
                  <a:lnTo>
                    <a:pt x="3814" y="2746"/>
                  </a:lnTo>
                  <a:lnTo>
                    <a:pt x="3812" y="2746"/>
                  </a:lnTo>
                  <a:lnTo>
                    <a:pt x="3812" y="2744"/>
                  </a:lnTo>
                  <a:lnTo>
                    <a:pt x="3814" y="2744"/>
                  </a:lnTo>
                  <a:lnTo>
                    <a:pt x="3812" y="2742"/>
                  </a:lnTo>
                  <a:lnTo>
                    <a:pt x="3810" y="2744"/>
                  </a:lnTo>
                  <a:lnTo>
                    <a:pt x="3810" y="2742"/>
                  </a:lnTo>
                  <a:lnTo>
                    <a:pt x="3810" y="2740"/>
                  </a:lnTo>
                  <a:lnTo>
                    <a:pt x="3807" y="2740"/>
                  </a:lnTo>
                  <a:lnTo>
                    <a:pt x="3807" y="2742"/>
                  </a:lnTo>
                  <a:lnTo>
                    <a:pt x="3807" y="2740"/>
                  </a:lnTo>
                  <a:lnTo>
                    <a:pt x="3805" y="2740"/>
                  </a:lnTo>
                  <a:lnTo>
                    <a:pt x="3805" y="2738"/>
                  </a:lnTo>
                  <a:lnTo>
                    <a:pt x="3803" y="2738"/>
                  </a:lnTo>
                  <a:lnTo>
                    <a:pt x="3801" y="2738"/>
                  </a:lnTo>
                  <a:lnTo>
                    <a:pt x="3801" y="2736"/>
                  </a:lnTo>
                  <a:lnTo>
                    <a:pt x="3799" y="2734"/>
                  </a:lnTo>
                  <a:lnTo>
                    <a:pt x="3797" y="2734"/>
                  </a:lnTo>
                  <a:lnTo>
                    <a:pt x="3797" y="2732"/>
                  </a:lnTo>
                  <a:lnTo>
                    <a:pt x="3795" y="2732"/>
                  </a:lnTo>
                  <a:lnTo>
                    <a:pt x="3795" y="2730"/>
                  </a:lnTo>
                  <a:lnTo>
                    <a:pt x="3792" y="2730"/>
                  </a:lnTo>
                  <a:lnTo>
                    <a:pt x="3790" y="2730"/>
                  </a:lnTo>
                  <a:lnTo>
                    <a:pt x="3790" y="2728"/>
                  </a:lnTo>
                  <a:lnTo>
                    <a:pt x="3788" y="2726"/>
                  </a:lnTo>
                  <a:lnTo>
                    <a:pt x="3786" y="2724"/>
                  </a:lnTo>
                  <a:lnTo>
                    <a:pt x="3786" y="2722"/>
                  </a:lnTo>
                  <a:lnTo>
                    <a:pt x="3784" y="2722"/>
                  </a:lnTo>
                  <a:lnTo>
                    <a:pt x="3784" y="2720"/>
                  </a:lnTo>
                  <a:lnTo>
                    <a:pt x="3784" y="2718"/>
                  </a:lnTo>
                  <a:lnTo>
                    <a:pt x="3784" y="2716"/>
                  </a:lnTo>
                  <a:lnTo>
                    <a:pt x="3784" y="2714"/>
                  </a:lnTo>
                  <a:lnTo>
                    <a:pt x="3784" y="2712"/>
                  </a:lnTo>
                  <a:lnTo>
                    <a:pt x="3784" y="2710"/>
                  </a:lnTo>
                  <a:lnTo>
                    <a:pt x="3784" y="2708"/>
                  </a:lnTo>
                  <a:lnTo>
                    <a:pt x="3782" y="2706"/>
                  </a:lnTo>
                  <a:lnTo>
                    <a:pt x="3780" y="2706"/>
                  </a:lnTo>
                  <a:lnTo>
                    <a:pt x="3780" y="2704"/>
                  </a:lnTo>
                  <a:lnTo>
                    <a:pt x="3780" y="2702"/>
                  </a:lnTo>
                  <a:lnTo>
                    <a:pt x="3777" y="2702"/>
                  </a:lnTo>
                  <a:lnTo>
                    <a:pt x="3775" y="2700"/>
                  </a:lnTo>
                  <a:lnTo>
                    <a:pt x="3773" y="2700"/>
                  </a:lnTo>
                  <a:lnTo>
                    <a:pt x="3773" y="2698"/>
                  </a:lnTo>
                  <a:lnTo>
                    <a:pt x="3775" y="2698"/>
                  </a:lnTo>
                  <a:lnTo>
                    <a:pt x="3775" y="2700"/>
                  </a:lnTo>
                  <a:lnTo>
                    <a:pt x="3777" y="2700"/>
                  </a:lnTo>
                  <a:lnTo>
                    <a:pt x="3780" y="2702"/>
                  </a:lnTo>
                  <a:lnTo>
                    <a:pt x="3780" y="2700"/>
                  </a:lnTo>
                  <a:lnTo>
                    <a:pt x="3777" y="2698"/>
                  </a:lnTo>
                  <a:lnTo>
                    <a:pt x="3777" y="2696"/>
                  </a:lnTo>
                  <a:lnTo>
                    <a:pt x="3775" y="2694"/>
                  </a:lnTo>
                  <a:lnTo>
                    <a:pt x="3773" y="2694"/>
                  </a:lnTo>
                  <a:lnTo>
                    <a:pt x="3771" y="2694"/>
                  </a:lnTo>
                  <a:lnTo>
                    <a:pt x="3769" y="2692"/>
                  </a:lnTo>
                  <a:lnTo>
                    <a:pt x="3769" y="2690"/>
                  </a:lnTo>
                  <a:lnTo>
                    <a:pt x="3767" y="2690"/>
                  </a:lnTo>
                  <a:lnTo>
                    <a:pt x="3764" y="2690"/>
                  </a:lnTo>
                  <a:lnTo>
                    <a:pt x="3762" y="2690"/>
                  </a:lnTo>
                  <a:lnTo>
                    <a:pt x="3762" y="2688"/>
                  </a:lnTo>
                  <a:lnTo>
                    <a:pt x="3762" y="2686"/>
                  </a:lnTo>
                  <a:lnTo>
                    <a:pt x="3760" y="2686"/>
                  </a:lnTo>
                  <a:lnTo>
                    <a:pt x="3758" y="2684"/>
                  </a:lnTo>
                  <a:lnTo>
                    <a:pt x="3756" y="2684"/>
                  </a:lnTo>
                  <a:lnTo>
                    <a:pt x="3754" y="2684"/>
                  </a:lnTo>
                  <a:lnTo>
                    <a:pt x="3754" y="2686"/>
                  </a:lnTo>
                  <a:lnTo>
                    <a:pt x="3752" y="2686"/>
                  </a:lnTo>
                  <a:lnTo>
                    <a:pt x="3749" y="2686"/>
                  </a:lnTo>
                  <a:lnTo>
                    <a:pt x="3747" y="2686"/>
                  </a:lnTo>
                  <a:lnTo>
                    <a:pt x="3745" y="2684"/>
                  </a:lnTo>
                  <a:lnTo>
                    <a:pt x="3743" y="2684"/>
                  </a:lnTo>
                  <a:lnTo>
                    <a:pt x="3741" y="2684"/>
                  </a:lnTo>
                  <a:lnTo>
                    <a:pt x="3739" y="2684"/>
                  </a:lnTo>
                  <a:lnTo>
                    <a:pt x="3737" y="2684"/>
                  </a:lnTo>
                  <a:lnTo>
                    <a:pt x="3734" y="2684"/>
                  </a:lnTo>
                  <a:lnTo>
                    <a:pt x="3732" y="2684"/>
                  </a:lnTo>
                  <a:lnTo>
                    <a:pt x="3730" y="2684"/>
                  </a:lnTo>
                  <a:lnTo>
                    <a:pt x="3728" y="2684"/>
                  </a:lnTo>
                  <a:lnTo>
                    <a:pt x="3726" y="2686"/>
                  </a:lnTo>
                  <a:lnTo>
                    <a:pt x="3726" y="2684"/>
                  </a:lnTo>
                  <a:lnTo>
                    <a:pt x="3726" y="2682"/>
                  </a:lnTo>
                  <a:lnTo>
                    <a:pt x="3724" y="2682"/>
                  </a:lnTo>
                  <a:lnTo>
                    <a:pt x="3724" y="2684"/>
                  </a:lnTo>
                  <a:lnTo>
                    <a:pt x="3722" y="2684"/>
                  </a:lnTo>
                  <a:lnTo>
                    <a:pt x="3719" y="2684"/>
                  </a:lnTo>
                  <a:lnTo>
                    <a:pt x="3717" y="2684"/>
                  </a:lnTo>
                  <a:lnTo>
                    <a:pt x="3715" y="2682"/>
                  </a:lnTo>
                  <a:lnTo>
                    <a:pt x="3713" y="2682"/>
                  </a:lnTo>
                  <a:lnTo>
                    <a:pt x="3711" y="2682"/>
                  </a:lnTo>
                  <a:lnTo>
                    <a:pt x="3709" y="2682"/>
                  </a:lnTo>
                  <a:lnTo>
                    <a:pt x="3706" y="2682"/>
                  </a:lnTo>
                  <a:lnTo>
                    <a:pt x="3704" y="2682"/>
                  </a:lnTo>
                  <a:lnTo>
                    <a:pt x="3702" y="2682"/>
                  </a:lnTo>
                  <a:lnTo>
                    <a:pt x="3700" y="2682"/>
                  </a:lnTo>
                  <a:lnTo>
                    <a:pt x="3698" y="2682"/>
                  </a:lnTo>
                  <a:lnTo>
                    <a:pt x="3696" y="2682"/>
                  </a:lnTo>
                  <a:lnTo>
                    <a:pt x="3694" y="2682"/>
                  </a:lnTo>
                  <a:lnTo>
                    <a:pt x="3691" y="2682"/>
                  </a:lnTo>
                  <a:lnTo>
                    <a:pt x="3689" y="2682"/>
                  </a:lnTo>
                  <a:lnTo>
                    <a:pt x="3687" y="2684"/>
                  </a:lnTo>
                  <a:lnTo>
                    <a:pt x="3685" y="2684"/>
                  </a:lnTo>
                  <a:lnTo>
                    <a:pt x="3683" y="2684"/>
                  </a:lnTo>
                  <a:lnTo>
                    <a:pt x="3681" y="2684"/>
                  </a:lnTo>
                  <a:lnTo>
                    <a:pt x="3679" y="2684"/>
                  </a:lnTo>
                  <a:lnTo>
                    <a:pt x="3676" y="2686"/>
                  </a:lnTo>
                  <a:lnTo>
                    <a:pt x="3674" y="2686"/>
                  </a:lnTo>
                  <a:lnTo>
                    <a:pt x="3672" y="2686"/>
                  </a:lnTo>
                  <a:lnTo>
                    <a:pt x="3670" y="2686"/>
                  </a:lnTo>
                  <a:lnTo>
                    <a:pt x="3668" y="2688"/>
                  </a:lnTo>
                  <a:lnTo>
                    <a:pt x="3666" y="2688"/>
                  </a:lnTo>
                  <a:lnTo>
                    <a:pt x="3664" y="2688"/>
                  </a:lnTo>
                  <a:lnTo>
                    <a:pt x="3661" y="2688"/>
                  </a:lnTo>
                  <a:lnTo>
                    <a:pt x="3659" y="2688"/>
                  </a:lnTo>
                  <a:lnTo>
                    <a:pt x="3657" y="2688"/>
                  </a:lnTo>
                  <a:lnTo>
                    <a:pt x="3655" y="2690"/>
                  </a:lnTo>
                  <a:lnTo>
                    <a:pt x="3653" y="2690"/>
                  </a:lnTo>
                  <a:lnTo>
                    <a:pt x="3651" y="2690"/>
                  </a:lnTo>
                  <a:lnTo>
                    <a:pt x="3649" y="2690"/>
                  </a:lnTo>
                  <a:lnTo>
                    <a:pt x="3646" y="2690"/>
                  </a:lnTo>
                  <a:lnTo>
                    <a:pt x="3644" y="2692"/>
                  </a:lnTo>
                  <a:lnTo>
                    <a:pt x="3642" y="2692"/>
                  </a:lnTo>
                  <a:lnTo>
                    <a:pt x="3640" y="2692"/>
                  </a:lnTo>
                  <a:lnTo>
                    <a:pt x="3638" y="2690"/>
                  </a:lnTo>
                  <a:lnTo>
                    <a:pt x="3638" y="2688"/>
                  </a:lnTo>
                  <a:lnTo>
                    <a:pt x="3636" y="2688"/>
                  </a:lnTo>
                  <a:lnTo>
                    <a:pt x="3636" y="2686"/>
                  </a:lnTo>
                  <a:lnTo>
                    <a:pt x="3633" y="2686"/>
                  </a:lnTo>
                  <a:lnTo>
                    <a:pt x="3631" y="2686"/>
                  </a:lnTo>
                  <a:lnTo>
                    <a:pt x="3629" y="2686"/>
                  </a:lnTo>
                  <a:lnTo>
                    <a:pt x="3627" y="2684"/>
                  </a:lnTo>
                  <a:lnTo>
                    <a:pt x="3625" y="2684"/>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891" name="Freeform 461"/>
            <p:cNvSpPr>
              <a:spLocks/>
            </p:cNvSpPr>
            <p:nvPr/>
          </p:nvSpPr>
          <p:spPr bwMode="auto">
            <a:xfrm>
              <a:off x="2813049" y="4237033"/>
              <a:ext cx="839788" cy="1608135"/>
            </a:xfrm>
            <a:custGeom>
              <a:avLst/>
              <a:gdLst>
                <a:gd name="T0" fmla="*/ 2147483647 w 573"/>
                <a:gd name="T1" fmla="*/ 2147483647 h 987"/>
                <a:gd name="T2" fmla="*/ 2147483647 w 573"/>
                <a:gd name="T3" fmla="*/ 2147483647 h 987"/>
                <a:gd name="T4" fmla="*/ 2147483647 w 573"/>
                <a:gd name="T5" fmla="*/ 2147483647 h 987"/>
                <a:gd name="T6" fmla="*/ 2147483647 w 573"/>
                <a:gd name="T7" fmla="*/ 2147483647 h 987"/>
                <a:gd name="T8" fmla="*/ 2147483647 w 573"/>
                <a:gd name="T9" fmla="*/ 2147483647 h 987"/>
                <a:gd name="T10" fmla="*/ 2147483647 w 573"/>
                <a:gd name="T11" fmla="*/ 2147483647 h 987"/>
                <a:gd name="T12" fmla="*/ 2147483647 w 573"/>
                <a:gd name="T13" fmla="*/ 2147483647 h 987"/>
                <a:gd name="T14" fmla="*/ 2147483647 w 573"/>
                <a:gd name="T15" fmla="*/ 2147483647 h 987"/>
                <a:gd name="T16" fmla="*/ 2147483647 w 573"/>
                <a:gd name="T17" fmla="*/ 2147483647 h 987"/>
                <a:gd name="T18" fmla="*/ 2147483647 w 573"/>
                <a:gd name="T19" fmla="*/ 2147483647 h 987"/>
                <a:gd name="T20" fmla="*/ 2147483647 w 573"/>
                <a:gd name="T21" fmla="*/ 2147483647 h 987"/>
                <a:gd name="T22" fmla="*/ 2147483647 w 573"/>
                <a:gd name="T23" fmla="*/ 2147483647 h 987"/>
                <a:gd name="T24" fmla="*/ 2147483647 w 573"/>
                <a:gd name="T25" fmla="*/ 2147483647 h 987"/>
                <a:gd name="T26" fmla="*/ 2147483647 w 573"/>
                <a:gd name="T27" fmla="*/ 2147483647 h 987"/>
                <a:gd name="T28" fmla="*/ 2147483647 w 573"/>
                <a:gd name="T29" fmla="*/ 2147483647 h 987"/>
                <a:gd name="T30" fmla="*/ 2147483647 w 573"/>
                <a:gd name="T31" fmla="*/ 2147483647 h 987"/>
                <a:gd name="T32" fmla="*/ 2147483647 w 573"/>
                <a:gd name="T33" fmla="*/ 2147483647 h 987"/>
                <a:gd name="T34" fmla="*/ 2147483647 w 573"/>
                <a:gd name="T35" fmla="*/ 2147483647 h 987"/>
                <a:gd name="T36" fmla="*/ 2147483647 w 573"/>
                <a:gd name="T37" fmla="*/ 2147483647 h 987"/>
                <a:gd name="T38" fmla="*/ 2147483647 w 573"/>
                <a:gd name="T39" fmla="*/ 2147483647 h 987"/>
                <a:gd name="T40" fmla="*/ 2147483647 w 573"/>
                <a:gd name="T41" fmla="*/ 2147483647 h 987"/>
                <a:gd name="T42" fmla="*/ 2147483647 w 573"/>
                <a:gd name="T43" fmla="*/ 2147483647 h 987"/>
                <a:gd name="T44" fmla="*/ 2147483647 w 573"/>
                <a:gd name="T45" fmla="*/ 2147483647 h 987"/>
                <a:gd name="T46" fmla="*/ 2147483647 w 573"/>
                <a:gd name="T47" fmla="*/ 2147483647 h 987"/>
                <a:gd name="T48" fmla="*/ 2147483647 w 573"/>
                <a:gd name="T49" fmla="*/ 2147483647 h 987"/>
                <a:gd name="T50" fmla="*/ 2147483647 w 573"/>
                <a:gd name="T51" fmla="*/ 2147483647 h 987"/>
                <a:gd name="T52" fmla="*/ 2147483647 w 573"/>
                <a:gd name="T53" fmla="*/ 2147483647 h 987"/>
                <a:gd name="T54" fmla="*/ 2147483647 w 573"/>
                <a:gd name="T55" fmla="*/ 2147483647 h 987"/>
                <a:gd name="T56" fmla="*/ 2147483647 w 573"/>
                <a:gd name="T57" fmla="*/ 2147483647 h 987"/>
                <a:gd name="T58" fmla="*/ 2147483647 w 573"/>
                <a:gd name="T59" fmla="*/ 2147483647 h 987"/>
                <a:gd name="T60" fmla="*/ 2147483647 w 573"/>
                <a:gd name="T61" fmla="*/ 2147483647 h 987"/>
                <a:gd name="T62" fmla="*/ 2147483647 w 573"/>
                <a:gd name="T63" fmla="*/ 2147483647 h 987"/>
                <a:gd name="T64" fmla="*/ 2147483647 w 573"/>
                <a:gd name="T65" fmla="*/ 2147483647 h 987"/>
                <a:gd name="T66" fmla="*/ 2147483647 w 573"/>
                <a:gd name="T67" fmla="*/ 2147483647 h 987"/>
                <a:gd name="T68" fmla="*/ 2147483647 w 573"/>
                <a:gd name="T69" fmla="*/ 2147483647 h 987"/>
                <a:gd name="T70" fmla="*/ 2147483647 w 573"/>
                <a:gd name="T71" fmla="*/ 2147483647 h 987"/>
                <a:gd name="T72" fmla="*/ 2147483647 w 573"/>
                <a:gd name="T73" fmla="*/ 2147483647 h 987"/>
                <a:gd name="T74" fmla="*/ 2147483647 w 573"/>
                <a:gd name="T75" fmla="*/ 2147483647 h 987"/>
                <a:gd name="T76" fmla="*/ 2147483647 w 573"/>
                <a:gd name="T77" fmla="*/ 2147483647 h 987"/>
                <a:gd name="T78" fmla="*/ 2147483647 w 573"/>
                <a:gd name="T79" fmla="*/ 2147483647 h 987"/>
                <a:gd name="T80" fmla="*/ 2147483647 w 573"/>
                <a:gd name="T81" fmla="*/ 2147483647 h 987"/>
                <a:gd name="T82" fmla="*/ 2147483647 w 573"/>
                <a:gd name="T83" fmla="*/ 2147483647 h 987"/>
                <a:gd name="T84" fmla="*/ 2147483647 w 573"/>
                <a:gd name="T85" fmla="*/ 2147483647 h 987"/>
                <a:gd name="T86" fmla="*/ 2147483647 w 573"/>
                <a:gd name="T87" fmla="*/ 2147483647 h 987"/>
                <a:gd name="T88" fmla="*/ 2147483647 w 573"/>
                <a:gd name="T89" fmla="*/ 2147483647 h 987"/>
                <a:gd name="T90" fmla="*/ 2147483647 w 573"/>
                <a:gd name="T91" fmla="*/ 2147483647 h 987"/>
                <a:gd name="T92" fmla="*/ 2147483647 w 573"/>
                <a:gd name="T93" fmla="*/ 2147483647 h 987"/>
                <a:gd name="T94" fmla="*/ 2147483647 w 573"/>
                <a:gd name="T95" fmla="*/ 2147483647 h 987"/>
                <a:gd name="T96" fmla="*/ 2147483647 w 573"/>
                <a:gd name="T97" fmla="*/ 2147483647 h 987"/>
                <a:gd name="T98" fmla="*/ 2147483647 w 573"/>
                <a:gd name="T99" fmla="*/ 2147483647 h 987"/>
                <a:gd name="T100" fmla="*/ 2147483647 w 573"/>
                <a:gd name="T101" fmla="*/ 2147483647 h 987"/>
                <a:gd name="T102" fmla="*/ 2147483647 w 573"/>
                <a:gd name="T103" fmla="*/ 2147483647 h 987"/>
                <a:gd name="T104" fmla="*/ 2147483647 w 573"/>
                <a:gd name="T105" fmla="*/ 2147483647 h 987"/>
                <a:gd name="T106" fmla="*/ 2147483647 w 573"/>
                <a:gd name="T107" fmla="*/ 2147483647 h 987"/>
                <a:gd name="T108" fmla="*/ 2147483647 w 573"/>
                <a:gd name="T109" fmla="*/ 2147483647 h 987"/>
                <a:gd name="T110" fmla="*/ 2147483647 w 573"/>
                <a:gd name="T111" fmla="*/ 2147483647 h 987"/>
                <a:gd name="T112" fmla="*/ 2147483647 w 573"/>
                <a:gd name="T113" fmla="*/ 2147483647 h 987"/>
                <a:gd name="T114" fmla="*/ 2147483647 w 573"/>
                <a:gd name="T115" fmla="*/ 2147483647 h 987"/>
                <a:gd name="T116" fmla="*/ 2147483647 w 573"/>
                <a:gd name="T117" fmla="*/ 2147483647 h 987"/>
                <a:gd name="T118" fmla="*/ 2147483647 w 573"/>
                <a:gd name="T119" fmla="*/ 2147483647 h 987"/>
                <a:gd name="T120" fmla="*/ 2147483647 w 573"/>
                <a:gd name="T121" fmla="*/ 2147483647 h 987"/>
                <a:gd name="T122" fmla="*/ 2147483647 w 573"/>
                <a:gd name="T123" fmla="*/ 2147483647 h 987"/>
                <a:gd name="T124" fmla="*/ 2147483647 w 573"/>
                <a:gd name="T125" fmla="*/ 2147483647 h 9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987"/>
                <a:gd name="T191" fmla="*/ 573 w 573"/>
                <a:gd name="T192" fmla="*/ 987 h 9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987">
                  <a:moveTo>
                    <a:pt x="425" y="866"/>
                  </a:moveTo>
                  <a:lnTo>
                    <a:pt x="427" y="866"/>
                  </a:lnTo>
                  <a:lnTo>
                    <a:pt x="425" y="864"/>
                  </a:lnTo>
                  <a:lnTo>
                    <a:pt x="423" y="862"/>
                  </a:lnTo>
                  <a:lnTo>
                    <a:pt x="421" y="862"/>
                  </a:lnTo>
                  <a:lnTo>
                    <a:pt x="421" y="860"/>
                  </a:lnTo>
                  <a:lnTo>
                    <a:pt x="419" y="860"/>
                  </a:lnTo>
                  <a:lnTo>
                    <a:pt x="417" y="858"/>
                  </a:lnTo>
                  <a:lnTo>
                    <a:pt x="414" y="860"/>
                  </a:lnTo>
                  <a:lnTo>
                    <a:pt x="414" y="858"/>
                  </a:lnTo>
                  <a:lnTo>
                    <a:pt x="412" y="856"/>
                  </a:lnTo>
                  <a:lnTo>
                    <a:pt x="410" y="856"/>
                  </a:lnTo>
                  <a:lnTo>
                    <a:pt x="410" y="854"/>
                  </a:lnTo>
                  <a:lnTo>
                    <a:pt x="410" y="852"/>
                  </a:lnTo>
                  <a:lnTo>
                    <a:pt x="408" y="852"/>
                  </a:lnTo>
                  <a:lnTo>
                    <a:pt x="406" y="850"/>
                  </a:lnTo>
                  <a:lnTo>
                    <a:pt x="404" y="848"/>
                  </a:lnTo>
                  <a:lnTo>
                    <a:pt x="402" y="848"/>
                  </a:lnTo>
                  <a:lnTo>
                    <a:pt x="399" y="848"/>
                  </a:lnTo>
                  <a:lnTo>
                    <a:pt x="397" y="846"/>
                  </a:lnTo>
                  <a:lnTo>
                    <a:pt x="397" y="844"/>
                  </a:lnTo>
                  <a:lnTo>
                    <a:pt x="395" y="844"/>
                  </a:lnTo>
                  <a:lnTo>
                    <a:pt x="393" y="844"/>
                  </a:lnTo>
                  <a:lnTo>
                    <a:pt x="391" y="844"/>
                  </a:lnTo>
                  <a:lnTo>
                    <a:pt x="389" y="844"/>
                  </a:lnTo>
                  <a:lnTo>
                    <a:pt x="386" y="844"/>
                  </a:lnTo>
                  <a:lnTo>
                    <a:pt x="384" y="842"/>
                  </a:lnTo>
                  <a:lnTo>
                    <a:pt x="382" y="844"/>
                  </a:lnTo>
                  <a:lnTo>
                    <a:pt x="380" y="844"/>
                  </a:lnTo>
                  <a:lnTo>
                    <a:pt x="378" y="842"/>
                  </a:lnTo>
                  <a:lnTo>
                    <a:pt x="376" y="842"/>
                  </a:lnTo>
                  <a:lnTo>
                    <a:pt x="376" y="840"/>
                  </a:lnTo>
                  <a:lnTo>
                    <a:pt x="374" y="838"/>
                  </a:lnTo>
                  <a:lnTo>
                    <a:pt x="371" y="838"/>
                  </a:lnTo>
                  <a:lnTo>
                    <a:pt x="369" y="838"/>
                  </a:lnTo>
                  <a:lnTo>
                    <a:pt x="367" y="838"/>
                  </a:lnTo>
                  <a:lnTo>
                    <a:pt x="365" y="840"/>
                  </a:lnTo>
                  <a:lnTo>
                    <a:pt x="363" y="840"/>
                  </a:lnTo>
                  <a:lnTo>
                    <a:pt x="361" y="840"/>
                  </a:lnTo>
                  <a:lnTo>
                    <a:pt x="359" y="842"/>
                  </a:lnTo>
                  <a:lnTo>
                    <a:pt x="356" y="842"/>
                  </a:lnTo>
                  <a:lnTo>
                    <a:pt x="356" y="844"/>
                  </a:lnTo>
                  <a:lnTo>
                    <a:pt x="354" y="844"/>
                  </a:lnTo>
                  <a:lnTo>
                    <a:pt x="352" y="846"/>
                  </a:lnTo>
                  <a:lnTo>
                    <a:pt x="352" y="848"/>
                  </a:lnTo>
                  <a:lnTo>
                    <a:pt x="350" y="848"/>
                  </a:lnTo>
                  <a:lnTo>
                    <a:pt x="350" y="850"/>
                  </a:lnTo>
                  <a:lnTo>
                    <a:pt x="348" y="852"/>
                  </a:lnTo>
                  <a:lnTo>
                    <a:pt x="350" y="854"/>
                  </a:lnTo>
                  <a:lnTo>
                    <a:pt x="352" y="854"/>
                  </a:lnTo>
                  <a:lnTo>
                    <a:pt x="352" y="856"/>
                  </a:lnTo>
                  <a:lnTo>
                    <a:pt x="350" y="856"/>
                  </a:lnTo>
                  <a:lnTo>
                    <a:pt x="348" y="858"/>
                  </a:lnTo>
                  <a:lnTo>
                    <a:pt x="348" y="856"/>
                  </a:lnTo>
                  <a:lnTo>
                    <a:pt x="346" y="856"/>
                  </a:lnTo>
                  <a:lnTo>
                    <a:pt x="344" y="858"/>
                  </a:lnTo>
                  <a:lnTo>
                    <a:pt x="344" y="856"/>
                  </a:lnTo>
                  <a:lnTo>
                    <a:pt x="341" y="854"/>
                  </a:lnTo>
                  <a:lnTo>
                    <a:pt x="339" y="852"/>
                  </a:lnTo>
                  <a:lnTo>
                    <a:pt x="337" y="850"/>
                  </a:lnTo>
                  <a:lnTo>
                    <a:pt x="337" y="848"/>
                  </a:lnTo>
                  <a:lnTo>
                    <a:pt x="335" y="846"/>
                  </a:lnTo>
                  <a:lnTo>
                    <a:pt x="333" y="846"/>
                  </a:lnTo>
                  <a:lnTo>
                    <a:pt x="331" y="844"/>
                  </a:lnTo>
                  <a:lnTo>
                    <a:pt x="331" y="846"/>
                  </a:lnTo>
                  <a:lnTo>
                    <a:pt x="328" y="844"/>
                  </a:lnTo>
                  <a:lnTo>
                    <a:pt x="326" y="844"/>
                  </a:lnTo>
                  <a:lnTo>
                    <a:pt x="324" y="844"/>
                  </a:lnTo>
                  <a:lnTo>
                    <a:pt x="324" y="846"/>
                  </a:lnTo>
                  <a:lnTo>
                    <a:pt x="322" y="848"/>
                  </a:lnTo>
                  <a:lnTo>
                    <a:pt x="320" y="848"/>
                  </a:lnTo>
                  <a:lnTo>
                    <a:pt x="318" y="850"/>
                  </a:lnTo>
                  <a:lnTo>
                    <a:pt x="316" y="852"/>
                  </a:lnTo>
                  <a:lnTo>
                    <a:pt x="313" y="852"/>
                  </a:lnTo>
                  <a:lnTo>
                    <a:pt x="313" y="854"/>
                  </a:lnTo>
                  <a:lnTo>
                    <a:pt x="311" y="856"/>
                  </a:lnTo>
                  <a:lnTo>
                    <a:pt x="311" y="858"/>
                  </a:lnTo>
                  <a:lnTo>
                    <a:pt x="309" y="858"/>
                  </a:lnTo>
                  <a:lnTo>
                    <a:pt x="307" y="860"/>
                  </a:lnTo>
                  <a:lnTo>
                    <a:pt x="307" y="862"/>
                  </a:lnTo>
                  <a:lnTo>
                    <a:pt x="305" y="862"/>
                  </a:lnTo>
                  <a:lnTo>
                    <a:pt x="305" y="864"/>
                  </a:lnTo>
                  <a:lnTo>
                    <a:pt x="303" y="866"/>
                  </a:lnTo>
                  <a:lnTo>
                    <a:pt x="303" y="868"/>
                  </a:lnTo>
                  <a:lnTo>
                    <a:pt x="301" y="870"/>
                  </a:lnTo>
                  <a:lnTo>
                    <a:pt x="301" y="872"/>
                  </a:lnTo>
                  <a:lnTo>
                    <a:pt x="298" y="874"/>
                  </a:lnTo>
                  <a:lnTo>
                    <a:pt x="298" y="876"/>
                  </a:lnTo>
                  <a:lnTo>
                    <a:pt x="298" y="878"/>
                  </a:lnTo>
                  <a:lnTo>
                    <a:pt x="296" y="880"/>
                  </a:lnTo>
                  <a:lnTo>
                    <a:pt x="296" y="882"/>
                  </a:lnTo>
                  <a:lnTo>
                    <a:pt x="296" y="884"/>
                  </a:lnTo>
                  <a:lnTo>
                    <a:pt x="298" y="886"/>
                  </a:lnTo>
                  <a:lnTo>
                    <a:pt x="298" y="888"/>
                  </a:lnTo>
                  <a:lnTo>
                    <a:pt x="298" y="890"/>
                  </a:lnTo>
                  <a:lnTo>
                    <a:pt x="298" y="892"/>
                  </a:lnTo>
                  <a:lnTo>
                    <a:pt x="298" y="894"/>
                  </a:lnTo>
                  <a:lnTo>
                    <a:pt x="298" y="896"/>
                  </a:lnTo>
                  <a:lnTo>
                    <a:pt x="301" y="898"/>
                  </a:lnTo>
                  <a:lnTo>
                    <a:pt x="301" y="900"/>
                  </a:lnTo>
                  <a:lnTo>
                    <a:pt x="303" y="900"/>
                  </a:lnTo>
                  <a:lnTo>
                    <a:pt x="303" y="902"/>
                  </a:lnTo>
                  <a:lnTo>
                    <a:pt x="305" y="904"/>
                  </a:lnTo>
                  <a:lnTo>
                    <a:pt x="305" y="906"/>
                  </a:lnTo>
                  <a:lnTo>
                    <a:pt x="307" y="906"/>
                  </a:lnTo>
                  <a:lnTo>
                    <a:pt x="309" y="908"/>
                  </a:lnTo>
                  <a:lnTo>
                    <a:pt x="309" y="910"/>
                  </a:lnTo>
                  <a:lnTo>
                    <a:pt x="309" y="912"/>
                  </a:lnTo>
                  <a:lnTo>
                    <a:pt x="307" y="914"/>
                  </a:lnTo>
                  <a:lnTo>
                    <a:pt x="307" y="916"/>
                  </a:lnTo>
                  <a:lnTo>
                    <a:pt x="305" y="918"/>
                  </a:lnTo>
                  <a:lnTo>
                    <a:pt x="305" y="920"/>
                  </a:lnTo>
                  <a:lnTo>
                    <a:pt x="303" y="920"/>
                  </a:lnTo>
                  <a:lnTo>
                    <a:pt x="303" y="922"/>
                  </a:lnTo>
                  <a:lnTo>
                    <a:pt x="303" y="924"/>
                  </a:lnTo>
                  <a:lnTo>
                    <a:pt x="303" y="926"/>
                  </a:lnTo>
                  <a:lnTo>
                    <a:pt x="303" y="928"/>
                  </a:lnTo>
                  <a:lnTo>
                    <a:pt x="301" y="930"/>
                  </a:lnTo>
                  <a:lnTo>
                    <a:pt x="301" y="932"/>
                  </a:lnTo>
                  <a:lnTo>
                    <a:pt x="303" y="932"/>
                  </a:lnTo>
                  <a:lnTo>
                    <a:pt x="301" y="934"/>
                  </a:lnTo>
                  <a:lnTo>
                    <a:pt x="298" y="934"/>
                  </a:lnTo>
                  <a:lnTo>
                    <a:pt x="298" y="936"/>
                  </a:lnTo>
                  <a:lnTo>
                    <a:pt x="298" y="938"/>
                  </a:lnTo>
                  <a:lnTo>
                    <a:pt x="301" y="940"/>
                  </a:lnTo>
                  <a:lnTo>
                    <a:pt x="298" y="940"/>
                  </a:lnTo>
                  <a:lnTo>
                    <a:pt x="298" y="938"/>
                  </a:lnTo>
                  <a:lnTo>
                    <a:pt x="296" y="938"/>
                  </a:lnTo>
                  <a:lnTo>
                    <a:pt x="294" y="938"/>
                  </a:lnTo>
                  <a:lnTo>
                    <a:pt x="292" y="940"/>
                  </a:lnTo>
                  <a:lnTo>
                    <a:pt x="292" y="942"/>
                  </a:lnTo>
                  <a:lnTo>
                    <a:pt x="290" y="944"/>
                  </a:lnTo>
                  <a:lnTo>
                    <a:pt x="288" y="946"/>
                  </a:lnTo>
                  <a:lnTo>
                    <a:pt x="286" y="948"/>
                  </a:lnTo>
                  <a:lnTo>
                    <a:pt x="283" y="950"/>
                  </a:lnTo>
                  <a:lnTo>
                    <a:pt x="281" y="952"/>
                  </a:lnTo>
                  <a:lnTo>
                    <a:pt x="279" y="954"/>
                  </a:lnTo>
                  <a:lnTo>
                    <a:pt x="277" y="954"/>
                  </a:lnTo>
                  <a:lnTo>
                    <a:pt x="275" y="956"/>
                  </a:lnTo>
                  <a:lnTo>
                    <a:pt x="273" y="958"/>
                  </a:lnTo>
                  <a:lnTo>
                    <a:pt x="273" y="960"/>
                  </a:lnTo>
                  <a:lnTo>
                    <a:pt x="271" y="960"/>
                  </a:lnTo>
                  <a:lnTo>
                    <a:pt x="268" y="962"/>
                  </a:lnTo>
                  <a:lnTo>
                    <a:pt x="266" y="962"/>
                  </a:lnTo>
                  <a:lnTo>
                    <a:pt x="266" y="964"/>
                  </a:lnTo>
                  <a:lnTo>
                    <a:pt x="264" y="966"/>
                  </a:lnTo>
                  <a:lnTo>
                    <a:pt x="262" y="966"/>
                  </a:lnTo>
                  <a:lnTo>
                    <a:pt x="262" y="968"/>
                  </a:lnTo>
                  <a:lnTo>
                    <a:pt x="262" y="970"/>
                  </a:lnTo>
                  <a:lnTo>
                    <a:pt x="260" y="972"/>
                  </a:lnTo>
                  <a:lnTo>
                    <a:pt x="258" y="972"/>
                  </a:lnTo>
                  <a:lnTo>
                    <a:pt x="258" y="974"/>
                  </a:lnTo>
                  <a:lnTo>
                    <a:pt x="255" y="974"/>
                  </a:lnTo>
                  <a:lnTo>
                    <a:pt x="253" y="975"/>
                  </a:lnTo>
                  <a:lnTo>
                    <a:pt x="251" y="975"/>
                  </a:lnTo>
                  <a:lnTo>
                    <a:pt x="249" y="977"/>
                  </a:lnTo>
                  <a:lnTo>
                    <a:pt x="247" y="979"/>
                  </a:lnTo>
                  <a:lnTo>
                    <a:pt x="245" y="981"/>
                  </a:lnTo>
                  <a:lnTo>
                    <a:pt x="245" y="983"/>
                  </a:lnTo>
                  <a:lnTo>
                    <a:pt x="243" y="983"/>
                  </a:lnTo>
                  <a:lnTo>
                    <a:pt x="240" y="983"/>
                  </a:lnTo>
                  <a:lnTo>
                    <a:pt x="238" y="983"/>
                  </a:lnTo>
                  <a:lnTo>
                    <a:pt x="238" y="981"/>
                  </a:lnTo>
                  <a:lnTo>
                    <a:pt x="236" y="983"/>
                  </a:lnTo>
                  <a:lnTo>
                    <a:pt x="236" y="981"/>
                  </a:lnTo>
                  <a:lnTo>
                    <a:pt x="234" y="981"/>
                  </a:lnTo>
                  <a:lnTo>
                    <a:pt x="234" y="979"/>
                  </a:lnTo>
                  <a:lnTo>
                    <a:pt x="234" y="977"/>
                  </a:lnTo>
                  <a:lnTo>
                    <a:pt x="232" y="977"/>
                  </a:lnTo>
                  <a:lnTo>
                    <a:pt x="232" y="975"/>
                  </a:lnTo>
                  <a:lnTo>
                    <a:pt x="230" y="975"/>
                  </a:lnTo>
                  <a:lnTo>
                    <a:pt x="228" y="975"/>
                  </a:lnTo>
                  <a:lnTo>
                    <a:pt x="225" y="975"/>
                  </a:lnTo>
                  <a:lnTo>
                    <a:pt x="225" y="974"/>
                  </a:lnTo>
                  <a:lnTo>
                    <a:pt x="225" y="972"/>
                  </a:lnTo>
                  <a:lnTo>
                    <a:pt x="225" y="974"/>
                  </a:lnTo>
                  <a:lnTo>
                    <a:pt x="223" y="975"/>
                  </a:lnTo>
                  <a:lnTo>
                    <a:pt x="223" y="977"/>
                  </a:lnTo>
                  <a:lnTo>
                    <a:pt x="225" y="979"/>
                  </a:lnTo>
                  <a:lnTo>
                    <a:pt x="223" y="979"/>
                  </a:lnTo>
                  <a:lnTo>
                    <a:pt x="223" y="977"/>
                  </a:lnTo>
                  <a:lnTo>
                    <a:pt x="221" y="977"/>
                  </a:lnTo>
                  <a:lnTo>
                    <a:pt x="221" y="975"/>
                  </a:lnTo>
                  <a:lnTo>
                    <a:pt x="219" y="975"/>
                  </a:lnTo>
                  <a:lnTo>
                    <a:pt x="219" y="974"/>
                  </a:lnTo>
                  <a:lnTo>
                    <a:pt x="217" y="974"/>
                  </a:lnTo>
                  <a:lnTo>
                    <a:pt x="217" y="972"/>
                  </a:lnTo>
                  <a:lnTo>
                    <a:pt x="217" y="970"/>
                  </a:lnTo>
                  <a:lnTo>
                    <a:pt x="217" y="968"/>
                  </a:lnTo>
                  <a:lnTo>
                    <a:pt x="215" y="968"/>
                  </a:lnTo>
                  <a:lnTo>
                    <a:pt x="213" y="968"/>
                  </a:lnTo>
                  <a:lnTo>
                    <a:pt x="210" y="966"/>
                  </a:lnTo>
                  <a:lnTo>
                    <a:pt x="208" y="964"/>
                  </a:lnTo>
                  <a:lnTo>
                    <a:pt x="206" y="964"/>
                  </a:lnTo>
                  <a:lnTo>
                    <a:pt x="204" y="964"/>
                  </a:lnTo>
                  <a:lnTo>
                    <a:pt x="204" y="962"/>
                  </a:lnTo>
                  <a:lnTo>
                    <a:pt x="202" y="962"/>
                  </a:lnTo>
                  <a:lnTo>
                    <a:pt x="200" y="960"/>
                  </a:lnTo>
                  <a:lnTo>
                    <a:pt x="197" y="958"/>
                  </a:lnTo>
                  <a:lnTo>
                    <a:pt x="197" y="960"/>
                  </a:lnTo>
                  <a:lnTo>
                    <a:pt x="195" y="962"/>
                  </a:lnTo>
                  <a:lnTo>
                    <a:pt x="195" y="964"/>
                  </a:lnTo>
                  <a:lnTo>
                    <a:pt x="193" y="964"/>
                  </a:lnTo>
                  <a:lnTo>
                    <a:pt x="193" y="966"/>
                  </a:lnTo>
                  <a:lnTo>
                    <a:pt x="191" y="966"/>
                  </a:lnTo>
                  <a:lnTo>
                    <a:pt x="189" y="966"/>
                  </a:lnTo>
                  <a:lnTo>
                    <a:pt x="187" y="966"/>
                  </a:lnTo>
                  <a:lnTo>
                    <a:pt x="185" y="968"/>
                  </a:lnTo>
                  <a:lnTo>
                    <a:pt x="182" y="970"/>
                  </a:lnTo>
                  <a:lnTo>
                    <a:pt x="180" y="970"/>
                  </a:lnTo>
                  <a:lnTo>
                    <a:pt x="178" y="970"/>
                  </a:lnTo>
                  <a:lnTo>
                    <a:pt x="176" y="970"/>
                  </a:lnTo>
                  <a:lnTo>
                    <a:pt x="178" y="972"/>
                  </a:lnTo>
                  <a:lnTo>
                    <a:pt x="178" y="974"/>
                  </a:lnTo>
                  <a:lnTo>
                    <a:pt x="178" y="975"/>
                  </a:lnTo>
                  <a:lnTo>
                    <a:pt x="176" y="975"/>
                  </a:lnTo>
                  <a:lnTo>
                    <a:pt x="174" y="975"/>
                  </a:lnTo>
                  <a:lnTo>
                    <a:pt x="174" y="974"/>
                  </a:lnTo>
                  <a:lnTo>
                    <a:pt x="172" y="975"/>
                  </a:lnTo>
                  <a:lnTo>
                    <a:pt x="172" y="977"/>
                  </a:lnTo>
                  <a:lnTo>
                    <a:pt x="172" y="979"/>
                  </a:lnTo>
                  <a:lnTo>
                    <a:pt x="174" y="979"/>
                  </a:lnTo>
                  <a:lnTo>
                    <a:pt x="176" y="981"/>
                  </a:lnTo>
                  <a:lnTo>
                    <a:pt x="174" y="981"/>
                  </a:lnTo>
                  <a:lnTo>
                    <a:pt x="174" y="983"/>
                  </a:lnTo>
                  <a:lnTo>
                    <a:pt x="174" y="985"/>
                  </a:lnTo>
                  <a:lnTo>
                    <a:pt x="172" y="987"/>
                  </a:lnTo>
                  <a:lnTo>
                    <a:pt x="170" y="987"/>
                  </a:lnTo>
                  <a:lnTo>
                    <a:pt x="167" y="987"/>
                  </a:lnTo>
                  <a:lnTo>
                    <a:pt x="167" y="985"/>
                  </a:lnTo>
                  <a:lnTo>
                    <a:pt x="170" y="985"/>
                  </a:lnTo>
                  <a:lnTo>
                    <a:pt x="172" y="983"/>
                  </a:lnTo>
                  <a:lnTo>
                    <a:pt x="170" y="983"/>
                  </a:lnTo>
                  <a:lnTo>
                    <a:pt x="170" y="981"/>
                  </a:lnTo>
                  <a:lnTo>
                    <a:pt x="170" y="979"/>
                  </a:lnTo>
                  <a:lnTo>
                    <a:pt x="170" y="977"/>
                  </a:lnTo>
                  <a:lnTo>
                    <a:pt x="172" y="977"/>
                  </a:lnTo>
                  <a:lnTo>
                    <a:pt x="170" y="975"/>
                  </a:lnTo>
                  <a:lnTo>
                    <a:pt x="167" y="975"/>
                  </a:lnTo>
                  <a:lnTo>
                    <a:pt x="165" y="975"/>
                  </a:lnTo>
                  <a:lnTo>
                    <a:pt x="163" y="975"/>
                  </a:lnTo>
                  <a:lnTo>
                    <a:pt x="163" y="977"/>
                  </a:lnTo>
                  <a:lnTo>
                    <a:pt x="161" y="977"/>
                  </a:lnTo>
                  <a:lnTo>
                    <a:pt x="159" y="977"/>
                  </a:lnTo>
                  <a:lnTo>
                    <a:pt x="157" y="975"/>
                  </a:lnTo>
                  <a:lnTo>
                    <a:pt x="157" y="974"/>
                  </a:lnTo>
                  <a:lnTo>
                    <a:pt x="157" y="972"/>
                  </a:lnTo>
                  <a:lnTo>
                    <a:pt x="159" y="970"/>
                  </a:lnTo>
                  <a:lnTo>
                    <a:pt x="159" y="968"/>
                  </a:lnTo>
                  <a:lnTo>
                    <a:pt x="161" y="968"/>
                  </a:lnTo>
                  <a:lnTo>
                    <a:pt x="163" y="966"/>
                  </a:lnTo>
                  <a:lnTo>
                    <a:pt x="161" y="964"/>
                  </a:lnTo>
                  <a:lnTo>
                    <a:pt x="161" y="962"/>
                  </a:lnTo>
                  <a:lnTo>
                    <a:pt x="163" y="960"/>
                  </a:lnTo>
                  <a:lnTo>
                    <a:pt x="163" y="958"/>
                  </a:lnTo>
                  <a:lnTo>
                    <a:pt x="163" y="956"/>
                  </a:lnTo>
                  <a:lnTo>
                    <a:pt x="161" y="954"/>
                  </a:lnTo>
                  <a:lnTo>
                    <a:pt x="161" y="952"/>
                  </a:lnTo>
                  <a:lnTo>
                    <a:pt x="159" y="950"/>
                  </a:lnTo>
                  <a:lnTo>
                    <a:pt x="157" y="948"/>
                  </a:lnTo>
                  <a:lnTo>
                    <a:pt x="155" y="948"/>
                  </a:lnTo>
                  <a:lnTo>
                    <a:pt x="152" y="948"/>
                  </a:lnTo>
                  <a:lnTo>
                    <a:pt x="152" y="950"/>
                  </a:lnTo>
                  <a:lnTo>
                    <a:pt x="150" y="950"/>
                  </a:lnTo>
                  <a:lnTo>
                    <a:pt x="150" y="948"/>
                  </a:lnTo>
                  <a:lnTo>
                    <a:pt x="150" y="946"/>
                  </a:lnTo>
                  <a:lnTo>
                    <a:pt x="150" y="944"/>
                  </a:lnTo>
                  <a:lnTo>
                    <a:pt x="148" y="944"/>
                  </a:lnTo>
                  <a:lnTo>
                    <a:pt x="146" y="942"/>
                  </a:lnTo>
                  <a:lnTo>
                    <a:pt x="146" y="940"/>
                  </a:lnTo>
                  <a:lnTo>
                    <a:pt x="146" y="938"/>
                  </a:lnTo>
                  <a:lnTo>
                    <a:pt x="146" y="936"/>
                  </a:lnTo>
                  <a:lnTo>
                    <a:pt x="144" y="936"/>
                  </a:lnTo>
                  <a:lnTo>
                    <a:pt x="144" y="934"/>
                  </a:lnTo>
                  <a:lnTo>
                    <a:pt x="144" y="932"/>
                  </a:lnTo>
                  <a:lnTo>
                    <a:pt x="144" y="930"/>
                  </a:lnTo>
                  <a:lnTo>
                    <a:pt x="144" y="928"/>
                  </a:lnTo>
                  <a:lnTo>
                    <a:pt x="144" y="926"/>
                  </a:lnTo>
                  <a:lnTo>
                    <a:pt x="146" y="926"/>
                  </a:lnTo>
                  <a:lnTo>
                    <a:pt x="146" y="924"/>
                  </a:lnTo>
                  <a:lnTo>
                    <a:pt x="146" y="922"/>
                  </a:lnTo>
                  <a:lnTo>
                    <a:pt x="146" y="920"/>
                  </a:lnTo>
                  <a:lnTo>
                    <a:pt x="146" y="918"/>
                  </a:lnTo>
                  <a:lnTo>
                    <a:pt x="146" y="916"/>
                  </a:lnTo>
                  <a:lnTo>
                    <a:pt x="144" y="916"/>
                  </a:lnTo>
                  <a:lnTo>
                    <a:pt x="144" y="914"/>
                  </a:lnTo>
                  <a:lnTo>
                    <a:pt x="142" y="914"/>
                  </a:lnTo>
                  <a:lnTo>
                    <a:pt x="140" y="912"/>
                  </a:lnTo>
                  <a:lnTo>
                    <a:pt x="137" y="914"/>
                  </a:lnTo>
                  <a:lnTo>
                    <a:pt x="135" y="914"/>
                  </a:lnTo>
                  <a:lnTo>
                    <a:pt x="135" y="912"/>
                  </a:lnTo>
                  <a:lnTo>
                    <a:pt x="133" y="912"/>
                  </a:lnTo>
                  <a:lnTo>
                    <a:pt x="133" y="910"/>
                  </a:lnTo>
                  <a:lnTo>
                    <a:pt x="133" y="908"/>
                  </a:lnTo>
                  <a:lnTo>
                    <a:pt x="131" y="908"/>
                  </a:lnTo>
                  <a:lnTo>
                    <a:pt x="129" y="908"/>
                  </a:lnTo>
                  <a:lnTo>
                    <a:pt x="127" y="906"/>
                  </a:lnTo>
                  <a:lnTo>
                    <a:pt x="124" y="906"/>
                  </a:lnTo>
                  <a:lnTo>
                    <a:pt x="122" y="906"/>
                  </a:lnTo>
                  <a:lnTo>
                    <a:pt x="120" y="906"/>
                  </a:lnTo>
                  <a:lnTo>
                    <a:pt x="118" y="906"/>
                  </a:lnTo>
                  <a:lnTo>
                    <a:pt x="116" y="908"/>
                  </a:lnTo>
                  <a:lnTo>
                    <a:pt x="114" y="908"/>
                  </a:lnTo>
                  <a:lnTo>
                    <a:pt x="112" y="908"/>
                  </a:lnTo>
                  <a:lnTo>
                    <a:pt x="109" y="908"/>
                  </a:lnTo>
                  <a:lnTo>
                    <a:pt x="109" y="910"/>
                  </a:lnTo>
                  <a:lnTo>
                    <a:pt x="109" y="908"/>
                  </a:lnTo>
                  <a:lnTo>
                    <a:pt x="109" y="910"/>
                  </a:lnTo>
                  <a:lnTo>
                    <a:pt x="107" y="910"/>
                  </a:lnTo>
                  <a:lnTo>
                    <a:pt x="105" y="912"/>
                  </a:lnTo>
                  <a:lnTo>
                    <a:pt x="105" y="914"/>
                  </a:lnTo>
                  <a:lnTo>
                    <a:pt x="105" y="916"/>
                  </a:lnTo>
                  <a:lnTo>
                    <a:pt x="107" y="916"/>
                  </a:lnTo>
                  <a:lnTo>
                    <a:pt x="107" y="914"/>
                  </a:lnTo>
                  <a:lnTo>
                    <a:pt x="107" y="912"/>
                  </a:lnTo>
                  <a:lnTo>
                    <a:pt x="109" y="912"/>
                  </a:lnTo>
                  <a:lnTo>
                    <a:pt x="107" y="914"/>
                  </a:lnTo>
                  <a:lnTo>
                    <a:pt x="107" y="916"/>
                  </a:lnTo>
                  <a:lnTo>
                    <a:pt x="107" y="918"/>
                  </a:lnTo>
                  <a:lnTo>
                    <a:pt x="105" y="920"/>
                  </a:lnTo>
                  <a:lnTo>
                    <a:pt x="105" y="922"/>
                  </a:lnTo>
                  <a:lnTo>
                    <a:pt x="103" y="922"/>
                  </a:lnTo>
                  <a:lnTo>
                    <a:pt x="103" y="924"/>
                  </a:lnTo>
                  <a:lnTo>
                    <a:pt x="103" y="926"/>
                  </a:lnTo>
                  <a:lnTo>
                    <a:pt x="103" y="928"/>
                  </a:lnTo>
                  <a:lnTo>
                    <a:pt x="103" y="930"/>
                  </a:lnTo>
                  <a:lnTo>
                    <a:pt x="103" y="932"/>
                  </a:lnTo>
                  <a:lnTo>
                    <a:pt x="103" y="934"/>
                  </a:lnTo>
                  <a:lnTo>
                    <a:pt x="103" y="936"/>
                  </a:lnTo>
                  <a:lnTo>
                    <a:pt x="103" y="938"/>
                  </a:lnTo>
                  <a:lnTo>
                    <a:pt x="101" y="940"/>
                  </a:lnTo>
                  <a:lnTo>
                    <a:pt x="101" y="942"/>
                  </a:lnTo>
                  <a:lnTo>
                    <a:pt x="101" y="944"/>
                  </a:lnTo>
                  <a:lnTo>
                    <a:pt x="99" y="946"/>
                  </a:lnTo>
                  <a:lnTo>
                    <a:pt x="99" y="948"/>
                  </a:lnTo>
                  <a:lnTo>
                    <a:pt x="97" y="948"/>
                  </a:lnTo>
                  <a:lnTo>
                    <a:pt x="94" y="948"/>
                  </a:lnTo>
                  <a:lnTo>
                    <a:pt x="92" y="948"/>
                  </a:lnTo>
                  <a:lnTo>
                    <a:pt x="90" y="950"/>
                  </a:lnTo>
                  <a:lnTo>
                    <a:pt x="88" y="950"/>
                  </a:lnTo>
                  <a:lnTo>
                    <a:pt x="88" y="948"/>
                  </a:lnTo>
                  <a:lnTo>
                    <a:pt x="86" y="946"/>
                  </a:lnTo>
                  <a:lnTo>
                    <a:pt x="86" y="944"/>
                  </a:lnTo>
                  <a:lnTo>
                    <a:pt x="86" y="942"/>
                  </a:lnTo>
                  <a:lnTo>
                    <a:pt x="84" y="942"/>
                  </a:lnTo>
                  <a:lnTo>
                    <a:pt x="84" y="940"/>
                  </a:lnTo>
                  <a:lnTo>
                    <a:pt x="84" y="938"/>
                  </a:lnTo>
                  <a:lnTo>
                    <a:pt x="84" y="936"/>
                  </a:lnTo>
                  <a:lnTo>
                    <a:pt x="82" y="936"/>
                  </a:lnTo>
                  <a:lnTo>
                    <a:pt x="82" y="934"/>
                  </a:lnTo>
                  <a:lnTo>
                    <a:pt x="82" y="932"/>
                  </a:lnTo>
                  <a:lnTo>
                    <a:pt x="79" y="932"/>
                  </a:lnTo>
                  <a:lnTo>
                    <a:pt x="79" y="930"/>
                  </a:lnTo>
                  <a:lnTo>
                    <a:pt x="79" y="928"/>
                  </a:lnTo>
                  <a:lnTo>
                    <a:pt x="77" y="928"/>
                  </a:lnTo>
                  <a:lnTo>
                    <a:pt x="77" y="926"/>
                  </a:lnTo>
                  <a:lnTo>
                    <a:pt x="75" y="924"/>
                  </a:lnTo>
                  <a:lnTo>
                    <a:pt x="77" y="922"/>
                  </a:lnTo>
                  <a:lnTo>
                    <a:pt x="75" y="922"/>
                  </a:lnTo>
                  <a:lnTo>
                    <a:pt x="73" y="920"/>
                  </a:lnTo>
                  <a:lnTo>
                    <a:pt x="73" y="918"/>
                  </a:lnTo>
                  <a:lnTo>
                    <a:pt x="73" y="916"/>
                  </a:lnTo>
                  <a:lnTo>
                    <a:pt x="73" y="914"/>
                  </a:lnTo>
                  <a:lnTo>
                    <a:pt x="71" y="912"/>
                  </a:lnTo>
                  <a:lnTo>
                    <a:pt x="73" y="912"/>
                  </a:lnTo>
                  <a:lnTo>
                    <a:pt x="71" y="910"/>
                  </a:lnTo>
                  <a:lnTo>
                    <a:pt x="71" y="908"/>
                  </a:lnTo>
                  <a:lnTo>
                    <a:pt x="71" y="906"/>
                  </a:lnTo>
                  <a:lnTo>
                    <a:pt x="71" y="904"/>
                  </a:lnTo>
                  <a:lnTo>
                    <a:pt x="69" y="902"/>
                  </a:lnTo>
                  <a:lnTo>
                    <a:pt x="69" y="900"/>
                  </a:lnTo>
                  <a:lnTo>
                    <a:pt x="69" y="898"/>
                  </a:lnTo>
                  <a:lnTo>
                    <a:pt x="71" y="898"/>
                  </a:lnTo>
                  <a:lnTo>
                    <a:pt x="71" y="896"/>
                  </a:lnTo>
                  <a:lnTo>
                    <a:pt x="71" y="894"/>
                  </a:lnTo>
                  <a:lnTo>
                    <a:pt x="69" y="892"/>
                  </a:lnTo>
                  <a:lnTo>
                    <a:pt x="71" y="890"/>
                  </a:lnTo>
                  <a:lnTo>
                    <a:pt x="71" y="892"/>
                  </a:lnTo>
                  <a:lnTo>
                    <a:pt x="73" y="890"/>
                  </a:lnTo>
                  <a:lnTo>
                    <a:pt x="73" y="888"/>
                  </a:lnTo>
                  <a:lnTo>
                    <a:pt x="75" y="886"/>
                  </a:lnTo>
                  <a:lnTo>
                    <a:pt x="77" y="886"/>
                  </a:lnTo>
                  <a:lnTo>
                    <a:pt x="77" y="888"/>
                  </a:lnTo>
                  <a:lnTo>
                    <a:pt x="77" y="890"/>
                  </a:lnTo>
                  <a:lnTo>
                    <a:pt x="79" y="890"/>
                  </a:lnTo>
                  <a:lnTo>
                    <a:pt x="82" y="892"/>
                  </a:lnTo>
                  <a:lnTo>
                    <a:pt x="82" y="890"/>
                  </a:lnTo>
                  <a:lnTo>
                    <a:pt x="84" y="890"/>
                  </a:lnTo>
                  <a:lnTo>
                    <a:pt x="86" y="890"/>
                  </a:lnTo>
                  <a:lnTo>
                    <a:pt x="88" y="890"/>
                  </a:lnTo>
                  <a:lnTo>
                    <a:pt x="90" y="890"/>
                  </a:lnTo>
                  <a:lnTo>
                    <a:pt x="92" y="888"/>
                  </a:lnTo>
                  <a:lnTo>
                    <a:pt x="94" y="888"/>
                  </a:lnTo>
                  <a:lnTo>
                    <a:pt x="94" y="890"/>
                  </a:lnTo>
                  <a:lnTo>
                    <a:pt x="97" y="890"/>
                  </a:lnTo>
                  <a:lnTo>
                    <a:pt x="97" y="892"/>
                  </a:lnTo>
                  <a:lnTo>
                    <a:pt x="99" y="894"/>
                  </a:lnTo>
                  <a:lnTo>
                    <a:pt x="101" y="894"/>
                  </a:lnTo>
                  <a:lnTo>
                    <a:pt x="101" y="896"/>
                  </a:lnTo>
                  <a:lnTo>
                    <a:pt x="103" y="896"/>
                  </a:lnTo>
                  <a:lnTo>
                    <a:pt x="105" y="898"/>
                  </a:lnTo>
                  <a:lnTo>
                    <a:pt x="105" y="900"/>
                  </a:lnTo>
                  <a:lnTo>
                    <a:pt x="105" y="902"/>
                  </a:lnTo>
                  <a:lnTo>
                    <a:pt x="107" y="904"/>
                  </a:lnTo>
                  <a:lnTo>
                    <a:pt x="105" y="904"/>
                  </a:lnTo>
                  <a:lnTo>
                    <a:pt x="107" y="906"/>
                  </a:lnTo>
                  <a:lnTo>
                    <a:pt x="107" y="908"/>
                  </a:lnTo>
                  <a:lnTo>
                    <a:pt x="109" y="908"/>
                  </a:lnTo>
                  <a:lnTo>
                    <a:pt x="114" y="906"/>
                  </a:lnTo>
                  <a:lnTo>
                    <a:pt x="114" y="904"/>
                  </a:lnTo>
                  <a:lnTo>
                    <a:pt x="114" y="902"/>
                  </a:lnTo>
                  <a:lnTo>
                    <a:pt x="116" y="900"/>
                  </a:lnTo>
                  <a:lnTo>
                    <a:pt x="116" y="898"/>
                  </a:lnTo>
                  <a:lnTo>
                    <a:pt x="116" y="896"/>
                  </a:lnTo>
                  <a:lnTo>
                    <a:pt x="114" y="898"/>
                  </a:lnTo>
                  <a:lnTo>
                    <a:pt x="116" y="896"/>
                  </a:lnTo>
                  <a:lnTo>
                    <a:pt x="114" y="894"/>
                  </a:lnTo>
                  <a:lnTo>
                    <a:pt x="112" y="894"/>
                  </a:lnTo>
                  <a:lnTo>
                    <a:pt x="114" y="892"/>
                  </a:lnTo>
                  <a:lnTo>
                    <a:pt x="112" y="892"/>
                  </a:lnTo>
                  <a:lnTo>
                    <a:pt x="112" y="890"/>
                  </a:lnTo>
                  <a:lnTo>
                    <a:pt x="112" y="888"/>
                  </a:lnTo>
                  <a:lnTo>
                    <a:pt x="112" y="886"/>
                  </a:lnTo>
                  <a:lnTo>
                    <a:pt x="109" y="884"/>
                  </a:lnTo>
                  <a:lnTo>
                    <a:pt x="107" y="882"/>
                  </a:lnTo>
                  <a:lnTo>
                    <a:pt x="105" y="884"/>
                  </a:lnTo>
                  <a:lnTo>
                    <a:pt x="103" y="884"/>
                  </a:lnTo>
                  <a:lnTo>
                    <a:pt x="101" y="884"/>
                  </a:lnTo>
                  <a:lnTo>
                    <a:pt x="99" y="884"/>
                  </a:lnTo>
                  <a:lnTo>
                    <a:pt x="99" y="886"/>
                  </a:lnTo>
                  <a:lnTo>
                    <a:pt x="99" y="884"/>
                  </a:lnTo>
                  <a:lnTo>
                    <a:pt x="99" y="882"/>
                  </a:lnTo>
                  <a:lnTo>
                    <a:pt x="99" y="880"/>
                  </a:lnTo>
                  <a:lnTo>
                    <a:pt x="97" y="878"/>
                  </a:lnTo>
                  <a:lnTo>
                    <a:pt x="99" y="876"/>
                  </a:lnTo>
                  <a:lnTo>
                    <a:pt x="99" y="874"/>
                  </a:lnTo>
                  <a:lnTo>
                    <a:pt x="99" y="872"/>
                  </a:lnTo>
                  <a:lnTo>
                    <a:pt x="99" y="870"/>
                  </a:lnTo>
                  <a:lnTo>
                    <a:pt x="99" y="868"/>
                  </a:lnTo>
                  <a:lnTo>
                    <a:pt x="97" y="866"/>
                  </a:lnTo>
                  <a:lnTo>
                    <a:pt x="97" y="864"/>
                  </a:lnTo>
                  <a:lnTo>
                    <a:pt x="94" y="864"/>
                  </a:lnTo>
                  <a:lnTo>
                    <a:pt x="92" y="862"/>
                  </a:lnTo>
                  <a:lnTo>
                    <a:pt x="90" y="860"/>
                  </a:lnTo>
                  <a:lnTo>
                    <a:pt x="90" y="862"/>
                  </a:lnTo>
                  <a:lnTo>
                    <a:pt x="90" y="864"/>
                  </a:lnTo>
                  <a:lnTo>
                    <a:pt x="88" y="862"/>
                  </a:lnTo>
                  <a:lnTo>
                    <a:pt x="88" y="864"/>
                  </a:lnTo>
                  <a:lnTo>
                    <a:pt x="90" y="866"/>
                  </a:lnTo>
                  <a:lnTo>
                    <a:pt x="90" y="868"/>
                  </a:lnTo>
                  <a:lnTo>
                    <a:pt x="90" y="866"/>
                  </a:lnTo>
                  <a:lnTo>
                    <a:pt x="88" y="864"/>
                  </a:lnTo>
                  <a:lnTo>
                    <a:pt x="88" y="862"/>
                  </a:lnTo>
                  <a:lnTo>
                    <a:pt x="88" y="860"/>
                  </a:lnTo>
                  <a:lnTo>
                    <a:pt x="88" y="858"/>
                  </a:lnTo>
                  <a:lnTo>
                    <a:pt x="86" y="856"/>
                  </a:lnTo>
                  <a:lnTo>
                    <a:pt x="86" y="854"/>
                  </a:lnTo>
                  <a:lnTo>
                    <a:pt x="86" y="852"/>
                  </a:lnTo>
                  <a:lnTo>
                    <a:pt x="86" y="850"/>
                  </a:lnTo>
                  <a:lnTo>
                    <a:pt x="84" y="850"/>
                  </a:lnTo>
                  <a:lnTo>
                    <a:pt x="84" y="848"/>
                  </a:lnTo>
                  <a:lnTo>
                    <a:pt x="84" y="850"/>
                  </a:lnTo>
                  <a:lnTo>
                    <a:pt x="82" y="850"/>
                  </a:lnTo>
                  <a:lnTo>
                    <a:pt x="79" y="850"/>
                  </a:lnTo>
                  <a:lnTo>
                    <a:pt x="79" y="848"/>
                  </a:lnTo>
                  <a:lnTo>
                    <a:pt x="77" y="848"/>
                  </a:lnTo>
                  <a:lnTo>
                    <a:pt x="77" y="846"/>
                  </a:lnTo>
                  <a:lnTo>
                    <a:pt x="75" y="844"/>
                  </a:lnTo>
                  <a:lnTo>
                    <a:pt x="75" y="842"/>
                  </a:lnTo>
                  <a:lnTo>
                    <a:pt x="75" y="840"/>
                  </a:lnTo>
                  <a:lnTo>
                    <a:pt x="75" y="838"/>
                  </a:lnTo>
                  <a:lnTo>
                    <a:pt x="77" y="836"/>
                  </a:lnTo>
                  <a:lnTo>
                    <a:pt x="79" y="834"/>
                  </a:lnTo>
                  <a:lnTo>
                    <a:pt x="79" y="832"/>
                  </a:lnTo>
                  <a:lnTo>
                    <a:pt x="82" y="832"/>
                  </a:lnTo>
                  <a:lnTo>
                    <a:pt x="84" y="830"/>
                  </a:lnTo>
                  <a:lnTo>
                    <a:pt x="86" y="828"/>
                  </a:lnTo>
                  <a:lnTo>
                    <a:pt x="86" y="826"/>
                  </a:lnTo>
                  <a:lnTo>
                    <a:pt x="88" y="826"/>
                  </a:lnTo>
                  <a:lnTo>
                    <a:pt x="90" y="824"/>
                  </a:lnTo>
                  <a:lnTo>
                    <a:pt x="90" y="822"/>
                  </a:lnTo>
                  <a:lnTo>
                    <a:pt x="92" y="822"/>
                  </a:lnTo>
                  <a:lnTo>
                    <a:pt x="94" y="822"/>
                  </a:lnTo>
                  <a:lnTo>
                    <a:pt x="94" y="820"/>
                  </a:lnTo>
                  <a:lnTo>
                    <a:pt x="97" y="818"/>
                  </a:lnTo>
                  <a:lnTo>
                    <a:pt x="97" y="816"/>
                  </a:lnTo>
                  <a:lnTo>
                    <a:pt x="99" y="816"/>
                  </a:lnTo>
                  <a:lnTo>
                    <a:pt x="99" y="814"/>
                  </a:lnTo>
                  <a:lnTo>
                    <a:pt x="99" y="812"/>
                  </a:lnTo>
                  <a:lnTo>
                    <a:pt x="99" y="810"/>
                  </a:lnTo>
                  <a:lnTo>
                    <a:pt x="99" y="808"/>
                  </a:lnTo>
                  <a:lnTo>
                    <a:pt x="99" y="806"/>
                  </a:lnTo>
                  <a:lnTo>
                    <a:pt x="99" y="804"/>
                  </a:lnTo>
                  <a:lnTo>
                    <a:pt x="97" y="804"/>
                  </a:lnTo>
                  <a:lnTo>
                    <a:pt x="97" y="802"/>
                  </a:lnTo>
                  <a:lnTo>
                    <a:pt x="97" y="800"/>
                  </a:lnTo>
                  <a:lnTo>
                    <a:pt x="94" y="800"/>
                  </a:lnTo>
                  <a:lnTo>
                    <a:pt x="92" y="798"/>
                  </a:lnTo>
                  <a:lnTo>
                    <a:pt x="94" y="796"/>
                  </a:lnTo>
                  <a:lnTo>
                    <a:pt x="94" y="794"/>
                  </a:lnTo>
                  <a:lnTo>
                    <a:pt x="92" y="794"/>
                  </a:lnTo>
                  <a:lnTo>
                    <a:pt x="90" y="792"/>
                  </a:lnTo>
                  <a:lnTo>
                    <a:pt x="88" y="792"/>
                  </a:lnTo>
                  <a:lnTo>
                    <a:pt x="86" y="792"/>
                  </a:lnTo>
                  <a:lnTo>
                    <a:pt x="84" y="790"/>
                  </a:lnTo>
                  <a:lnTo>
                    <a:pt x="86" y="788"/>
                  </a:lnTo>
                  <a:lnTo>
                    <a:pt x="84" y="788"/>
                  </a:lnTo>
                  <a:lnTo>
                    <a:pt x="82" y="786"/>
                  </a:lnTo>
                  <a:lnTo>
                    <a:pt x="82" y="784"/>
                  </a:lnTo>
                  <a:lnTo>
                    <a:pt x="82" y="782"/>
                  </a:lnTo>
                  <a:lnTo>
                    <a:pt x="84" y="782"/>
                  </a:lnTo>
                  <a:lnTo>
                    <a:pt x="82" y="780"/>
                  </a:lnTo>
                  <a:lnTo>
                    <a:pt x="79" y="780"/>
                  </a:lnTo>
                  <a:lnTo>
                    <a:pt x="77" y="778"/>
                  </a:lnTo>
                  <a:lnTo>
                    <a:pt x="79" y="776"/>
                  </a:lnTo>
                  <a:lnTo>
                    <a:pt x="79" y="778"/>
                  </a:lnTo>
                  <a:lnTo>
                    <a:pt x="79" y="776"/>
                  </a:lnTo>
                  <a:lnTo>
                    <a:pt x="79" y="774"/>
                  </a:lnTo>
                  <a:lnTo>
                    <a:pt x="82" y="772"/>
                  </a:lnTo>
                  <a:lnTo>
                    <a:pt x="82" y="770"/>
                  </a:lnTo>
                  <a:lnTo>
                    <a:pt x="82" y="768"/>
                  </a:lnTo>
                  <a:lnTo>
                    <a:pt x="84" y="768"/>
                  </a:lnTo>
                  <a:lnTo>
                    <a:pt x="86" y="766"/>
                  </a:lnTo>
                  <a:lnTo>
                    <a:pt x="88" y="764"/>
                  </a:lnTo>
                  <a:lnTo>
                    <a:pt x="88" y="762"/>
                  </a:lnTo>
                  <a:lnTo>
                    <a:pt x="90" y="760"/>
                  </a:lnTo>
                  <a:lnTo>
                    <a:pt x="90" y="758"/>
                  </a:lnTo>
                  <a:lnTo>
                    <a:pt x="92" y="756"/>
                  </a:lnTo>
                  <a:lnTo>
                    <a:pt x="92" y="754"/>
                  </a:lnTo>
                  <a:lnTo>
                    <a:pt x="90" y="752"/>
                  </a:lnTo>
                  <a:lnTo>
                    <a:pt x="90" y="750"/>
                  </a:lnTo>
                  <a:lnTo>
                    <a:pt x="88" y="748"/>
                  </a:lnTo>
                  <a:lnTo>
                    <a:pt x="84" y="748"/>
                  </a:lnTo>
                  <a:lnTo>
                    <a:pt x="84" y="746"/>
                  </a:lnTo>
                  <a:lnTo>
                    <a:pt x="84" y="744"/>
                  </a:lnTo>
                  <a:lnTo>
                    <a:pt x="82" y="744"/>
                  </a:lnTo>
                  <a:lnTo>
                    <a:pt x="79" y="744"/>
                  </a:lnTo>
                  <a:lnTo>
                    <a:pt x="82" y="744"/>
                  </a:lnTo>
                  <a:lnTo>
                    <a:pt x="82" y="742"/>
                  </a:lnTo>
                  <a:lnTo>
                    <a:pt x="82" y="740"/>
                  </a:lnTo>
                  <a:lnTo>
                    <a:pt x="82" y="738"/>
                  </a:lnTo>
                  <a:lnTo>
                    <a:pt x="82" y="736"/>
                  </a:lnTo>
                  <a:lnTo>
                    <a:pt x="84" y="736"/>
                  </a:lnTo>
                  <a:lnTo>
                    <a:pt x="84" y="734"/>
                  </a:lnTo>
                  <a:lnTo>
                    <a:pt x="86" y="734"/>
                  </a:lnTo>
                  <a:lnTo>
                    <a:pt x="86" y="732"/>
                  </a:lnTo>
                  <a:lnTo>
                    <a:pt x="88" y="730"/>
                  </a:lnTo>
                  <a:lnTo>
                    <a:pt x="90" y="730"/>
                  </a:lnTo>
                  <a:lnTo>
                    <a:pt x="90" y="728"/>
                  </a:lnTo>
                  <a:lnTo>
                    <a:pt x="92" y="726"/>
                  </a:lnTo>
                  <a:lnTo>
                    <a:pt x="92" y="724"/>
                  </a:lnTo>
                  <a:lnTo>
                    <a:pt x="94" y="724"/>
                  </a:lnTo>
                  <a:lnTo>
                    <a:pt x="94" y="722"/>
                  </a:lnTo>
                  <a:lnTo>
                    <a:pt x="97" y="720"/>
                  </a:lnTo>
                  <a:lnTo>
                    <a:pt x="97" y="718"/>
                  </a:lnTo>
                  <a:lnTo>
                    <a:pt x="99" y="718"/>
                  </a:lnTo>
                  <a:lnTo>
                    <a:pt x="99" y="716"/>
                  </a:lnTo>
                  <a:lnTo>
                    <a:pt x="101" y="714"/>
                  </a:lnTo>
                  <a:lnTo>
                    <a:pt x="101" y="712"/>
                  </a:lnTo>
                  <a:lnTo>
                    <a:pt x="103" y="710"/>
                  </a:lnTo>
                  <a:lnTo>
                    <a:pt x="105" y="708"/>
                  </a:lnTo>
                  <a:lnTo>
                    <a:pt x="105" y="706"/>
                  </a:lnTo>
                  <a:lnTo>
                    <a:pt x="105" y="704"/>
                  </a:lnTo>
                  <a:lnTo>
                    <a:pt x="105" y="702"/>
                  </a:lnTo>
                  <a:lnTo>
                    <a:pt x="105" y="700"/>
                  </a:lnTo>
                  <a:lnTo>
                    <a:pt x="107" y="698"/>
                  </a:lnTo>
                  <a:lnTo>
                    <a:pt x="107" y="696"/>
                  </a:lnTo>
                  <a:lnTo>
                    <a:pt x="109" y="694"/>
                  </a:lnTo>
                  <a:lnTo>
                    <a:pt x="109" y="692"/>
                  </a:lnTo>
                  <a:lnTo>
                    <a:pt x="109" y="690"/>
                  </a:lnTo>
                  <a:lnTo>
                    <a:pt x="109" y="688"/>
                  </a:lnTo>
                  <a:lnTo>
                    <a:pt x="112" y="686"/>
                  </a:lnTo>
                  <a:lnTo>
                    <a:pt x="112" y="684"/>
                  </a:lnTo>
                  <a:lnTo>
                    <a:pt x="112" y="682"/>
                  </a:lnTo>
                  <a:lnTo>
                    <a:pt x="109" y="682"/>
                  </a:lnTo>
                  <a:lnTo>
                    <a:pt x="109" y="680"/>
                  </a:lnTo>
                  <a:lnTo>
                    <a:pt x="109" y="678"/>
                  </a:lnTo>
                  <a:lnTo>
                    <a:pt x="107" y="676"/>
                  </a:lnTo>
                  <a:lnTo>
                    <a:pt x="105" y="676"/>
                  </a:lnTo>
                  <a:lnTo>
                    <a:pt x="105" y="674"/>
                  </a:lnTo>
                  <a:lnTo>
                    <a:pt x="105" y="672"/>
                  </a:lnTo>
                  <a:lnTo>
                    <a:pt x="105" y="670"/>
                  </a:lnTo>
                  <a:lnTo>
                    <a:pt x="105" y="668"/>
                  </a:lnTo>
                  <a:lnTo>
                    <a:pt x="105" y="666"/>
                  </a:lnTo>
                  <a:lnTo>
                    <a:pt x="105" y="664"/>
                  </a:lnTo>
                  <a:lnTo>
                    <a:pt x="105" y="662"/>
                  </a:lnTo>
                  <a:lnTo>
                    <a:pt x="105" y="660"/>
                  </a:lnTo>
                  <a:lnTo>
                    <a:pt x="107" y="658"/>
                  </a:lnTo>
                  <a:lnTo>
                    <a:pt x="107" y="656"/>
                  </a:lnTo>
                  <a:lnTo>
                    <a:pt x="105" y="654"/>
                  </a:lnTo>
                  <a:lnTo>
                    <a:pt x="103" y="652"/>
                  </a:lnTo>
                  <a:lnTo>
                    <a:pt x="103" y="650"/>
                  </a:lnTo>
                  <a:lnTo>
                    <a:pt x="103" y="648"/>
                  </a:lnTo>
                  <a:lnTo>
                    <a:pt x="105" y="648"/>
                  </a:lnTo>
                  <a:lnTo>
                    <a:pt x="105" y="646"/>
                  </a:lnTo>
                  <a:lnTo>
                    <a:pt x="105" y="644"/>
                  </a:lnTo>
                  <a:lnTo>
                    <a:pt x="107" y="642"/>
                  </a:lnTo>
                  <a:lnTo>
                    <a:pt x="107" y="640"/>
                  </a:lnTo>
                  <a:lnTo>
                    <a:pt x="107" y="638"/>
                  </a:lnTo>
                  <a:lnTo>
                    <a:pt x="105" y="638"/>
                  </a:lnTo>
                  <a:lnTo>
                    <a:pt x="103" y="638"/>
                  </a:lnTo>
                  <a:lnTo>
                    <a:pt x="103" y="636"/>
                  </a:lnTo>
                  <a:lnTo>
                    <a:pt x="105" y="634"/>
                  </a:lnTo>
                  <a:lnTo>
                    <a:pt x="105" y="632"/>
                  </a:lnTo>
                  <a:lnTo>
                    <a:pt x="105" y="630"/>
                  </a:lnTo>
                  <a:lnTo>
                    <a:pt x="103" y="630"/>
                  </a:lnTo>
                  <a:lnTo>
                    <a:pt x="103" y="628"/>
                  </a:lnTo>
                  <a:lnTo>
                    <a:pt x="105" y="628"/>
                  </a:lnTo>
                  <a:lnTo>
                    <a:pt x="105" y="626"/>
                  </a:lnTo>
                  <a:lnTo>
                    <a:pt x="103" y="626"/>
                  </a:lnTo>
                  <a:lnTo>
                    <a:pt x="103" y="624"/>
                  </a:lnTo>
                  <a:lnTo>
                    <a:pt x="103" y="622"/>
                  </a:lnTo>
                  <a:lnTo>
                    <a:pt x="103" y="620"/>
                  </a:lnTo>
                  <a:lnTo>
                    <a:pt x="103" y="618"/>
                  </a:lnTo>
                  <a:lnTo>
                    <a:pt x="105" y="618"/>
                  </a:lnTo>
                  <a:lnTo>
                    <a:pt x="105" y="616"/>
                  </a:lnTo>
                  <a:lnTo>
                    <a:pt x="105" y="615"/>
                  </a:lnTo>
                  <a:lnTo>
                    <a:pt x="107" y="615"/>
                  </a:lnTo>
                  <a:lnTo>
                    <a:pt x="109" y="616"/>
                  </a:lnTo>
                  <a:lnTo>
                    <a:pt x="109" y="618"/>
                  </a:lnTo>
                  <a:lnTo>
                    <a:pt x="112" y="620"/>
                  </a:lnTo>
                  <a:lnTo>
                    <a:pt x="112" y="622"/>
                  </a:lnTo>
                  <a:lnTo>
                    <a:pt x="114" y="624"/>
                  </a:lnTo>
                  <a:lnTo>
                    <a:pt x="114" y="626"/>
                  </a:lnTo>
                  <a:lnTo>
                    <a:pt x="116" y="628"/>
                  </a:lnTo>
                  <a:lnTo>
                    <a:pt x="118" y="630"/>
                  </a:lnTo>
                  <a:lnTo>
                    <a:pt x="118" y="632"/>
                  </a:lnTo>
                  <a:lnTo>
                    <a:pt x="120" y="632"/>
                  </a:lnTo>
                  <a:lnTo>
                    <a:pt x="122" y="632"/>
                  </a:lnTo>
                  <a:lnTo>
                    <a:pt x="124" y="630"/>
                  </a:lnTo>
                  <a:lnTo>
                    <a:pt x="127" y="628"/>
                  </a:lnTo>
                  <a:lnTo>
                    <a:pt x="129" y="626"/>
                  </a:lnTo>
                  <a:lnTo>
                    <a:pt x="129" y="624"/>
                  </a:lnTo>
                  <a:lnTo>
                    <a:pt x="131" y="622"/>
                  </a:lnTo>
                  <a:lnTo>
                    <a:pt x="133" y="620"/>
                  </a:lnTo>
                  <a:lnTo>
                    <a:pt x="133" y="618"/>
                  </a:lnTo>
                  <a:lnTo>
                    <a:pt x="135" y="616"/>
                  </a:lnTo>
                  <a:lnTo>
                    <a:pt x="135" y="615"/>
                  </a:lnTo>
                  <a:lnTo>
                    <a:pt x="137" y="615"/>
                  </a:lnTo>
                  <a:lnTo>
                    <a:pt x="135" y="613"/>
                  </a:lnTo>
                  <a:lnTo>
                    <a:pt x="133" y="615"/>
                  </a:lnTo>
                  <a:lnTo>
                    <a:pt x="133" y="616"/>
                  </a:lnTo>
                  <a:lnTo>
                    <a:pt x="131" y="618"/>
                  </a:lnTo>
                  <a:lnTo>
                    <a:pt x="129" y="620"/>
                  </a:lnTo>
                  <a:lnTo>
                    <a:pt x="127" y="620"/>
                  </a:lnTo>
                  <a:lnTo>
                    <a:pt x="129" y="620"/>
                  </a:lnTo>
                  <a:lnTo>
                    <a:pt x="129" y="618"/>
                  </a:lnTo>
                  <a:lnTo>
                    <a:pt x="131" y="616"/>
                  </a:lnTo>
                  <a:lnTo>
                    <a:pt x="133" y="616"/>
                  </a:lnTo>
                  <a:lnTo>
                    <a:pt x="133" y="615"/>
                  </a:lnTo>
                  <a:lnTo>
                    <a:pt x="133" y="613"/>
                  </a:lnTo>
                  <a:lnTo>
                    <a:pt x="135" y="611"/>
                  </a:lnTo>
                  <a:lnTo>
                    <a:pt x="135" y="609"/>
                  </a:lnTo>
                  <a:lnTo>
                    <a:pt x="137" y="607"/>
                  </a:lnTo>
                  <a:lnTo>
                    <a:pt x="137" y="605"/>
                  </a:lnTo>
                  <a:lnTo>
                    <a:pt x="137" y="603"/>
                  </a:lnTo>
                  <a:lnTo>
                    <a:pt x="140" y="601"/>
                  </a:lnTo>
                  <a:lnTo>
                    <a:pt x="140" y="599"/>
                  </a:lnTo>
                  <a:lnTo>
                    <a:pt x="140" y="597"/>
                  </a:lnTo>
                  <a:lnTo>
                    <a:pt x="140" y="595"/>
                  </a:lnTo>
                  <a:lnTo>
                    <a:pt x="140" y="593"/>
                  </a:lnTo>
                  <a:lnTo>
                    <a:pt x="140" y="591"/>
                  </a:lnTo>
                  <a:lnTo>
                    <a:pt x="140" y="589"/>
                  </a:lnTo>
                  <a:lnTo>
                    <a:pt x="142" y="587"/>
                  </a:lnTo>
                  <a:lnTo>
                    <a:pt x="142" y="585"/>
                  </a:lnTo>
                  <a:lnTo>
                    <a:pt x="142" y="583"/>
                  </a:lnTo>
                  <a:lnTo>
                    <a:pt x="142" y="581"/>
                  </a:lnTo>
                  <a:lnTo>
                    <a:pt x="142" y="579"/>
                  </a:lnTo>
                  <a:lnTo>
                    <a:pt x="140" y="577"/>
                  </a:lnTo>
                  <a:lnTo>
                    <a:pt x="140" y="575"/>
                  </a:lnTo>
                  <a:lnTo>
                    <a:pt x="140" y="573"/>
                  </a:lnTo>
                  <a:lnTo>
                    <a:pt x="137" y="571"/>
                  </a:lnTo>
                  <a:lnTo>
                    <a:pt x="137" y="569"/>
                  </a:lnTo>
                  <a:lnTo>
                    <a:pt x="135" y="569"/>
                  </a:lnTo>
                  <a:lnTo>
                    <a:pt x="137" y="567"/>
                  </a:lnTo>
                  <a:lnTo>
                    <a:pt x="135" y="567"/>
                  </a:lnTo>
                  <a:lnTo>
                    <a:pt x="135" y="565"/>
                  </a:lnTo>
                  <a:lnTo>
                    <a:pt x="133" y="563"/>
                  </a:lnTo>
                  <a:lnTo>
                    <a:pt x="133" y="561"/>
                  </a:lnTo>
                  <a:lnTo>
                    <a:pt x="131" y="561"/>
                  </a:lnTo>
                  <a:lnTo>
                    <a:pt x="129" y="559"/>
                  </a:lnTo>
                  <a:lnTo>
                    <a:pt x="127" y="559"/>
                  </a:lnTo>
                  <a:lnTo>
                    <a:pt x="124" y="559"/>
                  </a:lnTo>
                  <a:lnTo>
                    <a:pt x="122" y="559"/>
                  </a:lnTo>
                  <a:lnTo>
                    <a:pt x="120" y="559"/>
                  </a:lnTo>
                  <a:lnTo>
                    <a:pt x="120" y="557"/>
                  </a:lnTo>
                  <a:lnTo>
                    <a:pt x="120" y="555"/>
                  </a:lnTo>
                  <a:lnTo>
                    <a:pt x="122" y="555"/>
                  </a:lnTo>
                  <a:lnTo>
                    <a:pt x="120" y="555"/>
                  </a:lnTo>
                  <a:lnTo>
                    <a:pt x="118" y="555"/>
                  </a:lnTo>
                  <a:lnTo>
                    <a:pt x="120" y="557"/>
                  </a:lnTo>
                  <a:lnTo>
                    <a:pt x="120" y="559"/>
                  </a:lnTo>
                  <a:lnTo>
                    <a:pt x="118" y="559"/>
                  </a:lnTo>
                  <a:lnTo>
                    <a:pt x="116" y="559"/>
                  </a:lnTo>
                  <a:lnTo>
                    <a:pt x="114" y="559"/>
                  </a:lnTo>
                  <a:lnTo>
                    <a:pt x="112" y="559"/>
                  </a:lnTo>
                  <a:lnTo>
                    <a:pt x="109" y="559"/>
                  </a:lnTo>
                  <a:lnTo>
                    <a:pt x="112" y="559"/>
                  </a:lnTo>
                  <a:lnTo>
                    <a:pt x="114" y="559"/>
                  </a:lnTo>
                  <a:lnTo>
                    <a:pt x="114" y="557"/>
                  </a:lnTo>
                  <a:lnTo>
                    <a:pt x="116" y="557"/>
                  </a:lnTo>
                  <a:lnTo>
                    <a:pt x="116" y="559"/>
                  </a:lnTo>
                  <a:lnTo>
                    <a:pt x="118" y="557"/>
                  </a:lnTo>
                  <a:lnTo>
                    <a:pt x="116" y="555"/>
                  </a:lnTo>
                  <a:lnTo>
                    <a:pt x="114" y="555"/>
                  </a:lnTo>
                  <a:lnTo>
                    <a:pt x="114" y="557"/>
                  </a:lnTo>
                  <a:lnTo>
                    <a:pt x="112" y="557"/>
                  </a:lnTo>
                  <a:lnTo>
                    <a:pt x="109" y="557"/>
                  </a:lnTo>
                  <a:lnTo>
                    <a:pt x="107" y="557"/>
                  </a:lnTo>
                  <a:lnTo>
                    <a:pt x="105" y="559"/>
                  </a:lnTo>
                  <a:lnTo>
                    <a:pt x="103" y="559"/>
                  </a:lnTo>
                  <a:lnTo>
                    <a:pt x="103" y="561"/>
                  </a:lnTo>
                  <a:lnTo>
                    <a:pt x="101" y="563"/>
                  </a:lnTo>
                  <a:lnTo>
                    <a:pt x="101" y="565"/>
                  </a:lnTo>
                  <a:lnTo>
                    <a:pt x="103" y="565"/>
                  </a:lnTo>
                  <a:lnTo>
                    <a:pt x="105" y="563"/>
                  </a:lnTo>
                  <a:lnTo>
                    <a:pt x="105" y="565"/>
                  </a:lnTo>
                  <a:lnTo>
                    <a:pt x="107" y="563"/>
                  </a:lnTo>
                  <a:lnTo>
                    <a:pt x="109" y="563"/>
                  </a:lnTo>
                  <a:lnTo>
                    <a:pt x="109" y="561"/>
                  </a:lnTo>
                  <a:lnTo>
                    <a:pt x="112" y="561"/>
                  </a:lnTo>
                  <a:lnTo>
                    <a:pt x="109" y="563"/>
                  </a:lnTo>
                  <a:lnTo>
                    <a:pt x="107" y="565"/>
                  </a:lnTo>
                  <a:lnTo>
                    <a:pt x="105" y="565"/>
                  </a:lnTo>
                  <a:lnTo>
                    <a:pt x="105" y="567"/>
                  </a:lnTo>
                  <a:lnTo>
                    <a:pt x="103" y="569"/>
                  </a:lnTo>
                  <a:lnTo>
                    <a:pt x="103" y="571"/>
                  </a:lnTo>
                  <a:lnTo>
                    <a:pt x="103" y="573"/>
                  </a:lnTo>
                  <a:lnTo>
                    <a:pt x="101" y="573"/>
                  </a:lnTo>
                  <a:lnTo>
                    <a:pt x="103" y="575"/>
                  </a:lnTo>
                  <a:lnTo>
                    <a:pt x="101" y="577"/>
                  </a:lnTo>
                  <a:lnTo>
                    <a:pt x="101" y="579"/>
                  </a:lnTo>
                  <a:lnTo>
                    <a:pt x="99" y="577"/>
                  </a:lnTo>
                  <a:lnTo>
                    <a:pt x="99" y="575"/>
                  </a:lnTo>
                  <a:lnTo>
                    <a:pt x="101" y="575"/>
                  </a:lnTo>
                  <a:lnTo>
                    <a:pt x="101" y="573"/>
                  </a:lnTo>
                  <a:lnTo>
                    <a:pt x="101" y="571"/>
                  </a:lnTo>
                  <a:lnTo>
                    <a:pt x="101" y="569"/>
                  </a:lnTo>
                  <a:lnTo>
                    <a:pt x="99" y="567"/>
                  </a:lnTo>
                  <a:lnTo>
                    <a:pt x="99" y="565"/>
                  </a:lnTo>
                  <a:lnTo>
                    <a:pt x="97" y="563"/>
                  </a:lnTo>
                  <a:lnTo>
                    <a:pt x="94" y="563"/>
                  </a:lnTo>
                  <a:lnTo>
                    <a:pt x="92" y="561"/>
                  </a:lnTo>
                  <a:lnTo>
                    <a:pt x="90" y="561"/>
                  </a:lnTo>
                  <a:lnTo>
                    <a:pt x="88" y="561"/>
                  </a:lnTo>
                  <a:lnTo>
                    <a:pt x="88" y="559"/>
                  </a:lnTo>
                  <a:lnTo>
                    <a:pt x="88" y="557"/>
                  </a:lnTo>
                  <a:lnTo>
                    <a:pt x="88" y="555"/>
                  </a:lnTo>
                  <a:lnTo>
                    <a:pt x="88" y="553"/>
                  </a:lnTo>
                  <a:lnTo>
                    <a:pt x="88" y="551"/>
                  </a:lnTo>
                  <a:lnTo>
                    <a:pt x="88" y="549"/>
                  </a:lnTo>
                  <a:lnTo>
                    <a:pt x="88" y="547"/>
                  </a:lnTo>
                  <a:lnTo>
                    <a:pt x="88" y="545"/>
                  </a:lnTo>
                  <a:lnTo>
                    <a:pt x="88" y="543"/>
                  </a:lnTo>
                  <a:lnTo>
                    <a:pt x="88" y="541"/>
                  </a:lnTo>
                  <a:lnTo>
                    <a:pt x="88" y="539"/>
                  </a:lnTo>
                  <a:lnTo>
                    <a:pt x="88" y="537"/>
                  </a:lnTo>
                  <a:lnTo>
                    <a:pt x="88" y="535"/>
                  </a:lnTo>
                  <a:lnTo>
                    <a:pt x="88" y="533"/>
                  </a:lnTo>
                  <a:lnTo>
                    <a:pt x="88" y="531"/>
                  </a:lnTo>
                  <a:lnTo>
                    <a:pt x="86" y="531"/>
                  </a:lnTo>
                  <a:lnTo>
                    <a:pt x="86" y="529"/>
                  </a:lnTo>
                  <a:lnTo>
                    <a:pt x="88" y="527"/>
                  </a:lnTo>
                  <a:lnTo>
                    <a:pt x="88" y="525"/>
                  </a:lnTo>
                  <a:lnTo>
                    <a:pt x="90" y="523"/>
                  </a:lnTo>
                  <a:lnTo>
                    <a:pt x="92" y="521"/>
                  </a:lnTo>
                  <a:lnTo>
                    <a:pt x="92" y="519"/>
                  </a:lnTo>
                  <a:lnTo>
                    <a:pt x="92" y="517"/>
                  </a:lnTo>
                  <a:lnTo>
                    <a:pt x="92" y="515"/>
                  </a:lnTo>
                  <a:lnTo>
                    <a:pt x="94" y="513"/>
                  </a:lnTo>
                  <a:lnTo>
                    <a:pt x="92" y="511"/>
                  </a:lnTo>
                  <a:lnTo>
                    <a:pt x="92" y="509"/>
                  </a:lnTo>
                  <a:lnTo>
                    <a:pt x="90" y="507"/>
                  </a:lnTo>
                  <a:lnTo>
                    <a:pt x="88" y="507"/>
                  </a:lnTo>
                  <a:lnTo>
                    <a:pt x="86" y="507"/>
                  </a:lnTo>
                  <a:lnTo>
                    <a:pt x="84" y="507"/>
                  </a:lnTo>
                  <a:lnTo>
                    <a:pt x="82" y="507"/>
                  </a:lnTo>
                  <a:lnTo>
                    <a:pt x="82" y="505"/>
                  </a:lnTo>
                  <a:lnTo>
                    <a:pt x="82" y="503"/>
                  </a:lnTo>
                  <a:lnTo>
                    <a:pt x="84" y="501"/>
                  </a:lnTo>
                  <a:lnTo>
                    <a:pt x="86" y="503"/>
                  </a:lnTo>
                  <a:lnTo>
                    <a:pt x="88" y="501"/>
                  </a:lnTo>
                  <a:lnTo>
                    <a:pt x="88" y="499"/>
                  </a:lnTo>
                  <a:lnTo>
                    <a:pt x="90" y="499"/>
                  </a:lnTo>
                  <a:lnTo>
                    <a:pt x="90" y="501"/>
                  </a:lnTo>
                  <a:lnTo>
                    <a:pt x="92" y="503"/>
                  </a:lnTo>
                  <a:lnTo>
                    <a:pt x="94" y="503"/>
                  </a:lnTo>
                  <a:lnTo>
                    <a:pt x="97" y="501"/>
                  </a:lnTo>
                  <a:lnTo>
                    <a:pt x="99" y="501"/>
                  </a:lnTo>
                  <a:lnTo>
                    <a:pt x="101" y="499"/>
                  </a:lnTo>
                  <a:lnTo>
                    <a:pt x="103" y="499"/>
                  </a:lnTo>
                  <a:lnTo>
                    <a:pt x="105" y="499"/>
                  </a:lnTo>
                  <a:lnTo>
                    <a:pt x="107" y="499"/>
                  </a:lnTo>
                  <a:lnTo>
                    <a:pt x="109" y="497"/>
                  </a:lnTo>
                  <a:lnTo>
                    <a:pt x="112" y="495"/>
                  </a:lnTo>
                  <a:lnTo>
                    <a:pt x="114" y="493"/>
                  </a:lnTo>
                  <a:lnTo>
                    <a:pt x="116" y="491"/>
                  </a:lnTo>
                  <a:lnTo>
                    <a:pt x="116" y="489"/>
                  </a:lnTo>
                  <a:lnTo>
                    <a:pt x="118" y="489"/>
                  </a:lnTo>
                  <a:lnTo>
                    <a:pt x="120" y="487"/>
                  </a:lnTo>
                  <a:lnTo>
                    <a:pt x="120" y="485"/>
                  </a:lnTo>
                  <a:lnTo>
                    <a:pt x="120" y="483"/>
                  </a:lnTo>
                  <a:lnTo>
                    <a:pt x="120" y="481"/>
                  </a:lnTo>
                  <a:lnTo>
                    <a:pt x="118" y="481"/>
                  </a:lnTo>
                  <a:lnTo>
                    <a:pt x="118" y="479"/>
                  </a:lnTo>
                  <a:lnTo>
                    <a:pt x="120" y="477"/>
                  </a:lnTo>
                  <a:lnTo>
                    <a:pt x="118" y="477"/>
                  </a:lnTo>
                  <a:lnTo>
                    <a:pt x="118" y="475"/>
                  </a:lnTo>
                  <a:lnTo>
                    <a:pt x="118" y="473"/>
                  </a:lnTo>
                  <a:lnTo>
                    <a:pt x="118" y="471"/>
                  </a:lnTo>
                  <a:lnTo>
                    <a:pt x="116" y="469"/>
                  </a:lnTo>
                  <a:lnTo>
                    <a:pt x="116" y="467"/>
                  </a:lnTo>
                  <a:lnTo>
                    <a:pt x="114" y="467"/>
                  </a:lnTo>
                  <a:lnTo>
                    <a:pt x="114" y="465"/>
                  </a:lnTo>
                  <a:lnTo>
                    <a:pt x="112" y="463"/>
                  </a:lnTo>
                  <a:lnTo>
                    <a:pt x="112" y="461"/>
                  </a:lnTo>
                  <a:lnTo>
                    <a:pt x="112" y="459"/>
                  </a:lnTo>
                  <a:lnTo>
                    <a:pt x="109" y="459"/>
                  </a:lnTo>
                  <a:lnTo>
                    <a:pt x="109" y="457"/>
                  </a:lnTo>
                  <a:lnTo>
                    <a:pt x="109" y="455"/>
                  </a:lnTo>
                  <a:lnTo>
                    <a:pt x="109" y="453"/>
                  </a:lnTo>
                  <a:lnTo>
                    <a:pt x="109" y="451"/>
                  </a:lnTo>
                  <a:lnTo>
                    <a:pt x="109" y="449"/>
                  </a:lnTo>
                  <a:lnTo>
                    <a:pt x="109" y="447"/>
                  </a:lnTo>
                  <a:lnTo>
                    <a:pt x="107" y="447"/>
                  </a:lnTo>
                  <a:lnTo>
                    <a:pt x="109" y="445"/>
                  </a:lnTo>
                  <a:lnTo>
                    <a:pt x="109" y="443"/>
                  </a:lnTo>
                  <a:lnTo>
                    <a:pt x="112" y="441"/>
                  </a:lnTo>
                  <a:lnTo>
                    <a:pt x="112" y="439"/>
                  </a:lnTo>
                  <a:lnTo>
                    <a:pt x="112" y="437"/>
                  </a:lnTo>
                  <a:lnTo>
                    <a:pt x="112" y="435"/>
                  </a:lnTo>
                  <a:lnTo>
                    <a:pt x="109" y="433"/>
                  </a:lnTo>
                  <a:lnTo>
                    <a:pt x="109" y="431"/>
                  </a:lnTo>
                  <a:lnTo>
                    <a:pt x="112" y="431"/>
                  </a:lnTo>
                  <a:lnTo>
                    <a:pt x="112" y="429"/>
                  </a:lnTo>
                  <a:lnTo>
                    <a:pt x="112" y="427"/>
                  </a:lnTo>
                  <a:lnTo>
                    <a:pt x="112" y="425"/>
                  </a:lnTo>
                  <a:lnTo>
                    <a:pt x="109" y="425"/>
                  </a:lnTo>
                  <a:lnTo>
                    <a:pt x="112" y="425"/>
                  </a:lnTo>
                  <a:lnTo>
                    <a:pt x="112" y="423"/>
                  </a:lnTo>
                  <a:lnTo>
                    <a:pt x="114" y="421"/>
                  </a:lnTo>
                  <a:lnTo>
                    <a:pt x="114" y="419"/>
                  </a:lnTo>
                  <a:lnTo>
                    <a:pt x="114" y="417"/>
                  </a:lnTo>
                  <a:lnTo>
                    <a:pt x="116" y="415"/>
                  </a:lnTo>
                  <a:lnTo>
                    <a:pt x="116" y="413"/>
                  </a:lnTo>
                  <a:lnTo>
                    <a:pt x="116" y="411"/>
                  </a:lnTo>
                  <a:lnTo>
                    <a:pt x="116" y="409"/>
                  </a:lnTo>
                  <a:lnTo>
                    <a:pt x="118" y="407"/>
                  </a:lnTo>
                  <a:lnTo>
                    <a:pt x="118" y="405"/>
                  </a:lnTo>
                  <a:lnTo>
                    <a:pt x="118" y="403"/>
                  </a:lnTo>
                  <a:lnTo>
                    <a:pt x="118" y="401"/>
                  </a:lnTo>
                  <a:lnTo>
                    <a:pt x="116" y="401"/>
                  </a:lnTo>
                  <a:lnTo>
                    <a:pt x="114" y="401"/>
                  </a:lnTo>
                  <a:lnTo>
                    <a:pt x="114" y="399"/>
                  </a:lnTo>
                  <a:lnTo>
                    <a:pt x="114" y="397"/>
                  </a:lnTo>
                  <a:lnTo>
                    <a:pt x="112" y="397"/>
                  </a:lnTo>
                  <a:lnTo>
                    <a:pt x="112" y="395"/>
                  </a:lnTo>
                  <a:lnTo>
                    <a:pt x="112" y="393"/>
                  </a:lnTo>
                  <a:lnTo>
                    <a:pt x="112" y="391"/>
                  </a:lnTo>
                  <a:lnTo>
                    <a:pt x="112" y="389"/>
                  </a:lnTo>
                  <a:lnTo>
                    <a:pt x="109" y="389"/>
                  </a:lnTo>
                  <a:lnTo>
                    <a:pt x="109" y="387"/>
                  </a:lnTo>
                  <a:lnTo>
                    <a:pt x="107" y="387"/>
                  </a:lnTo>
                  <a:lnTo>
                    <a:pt x="105" y="387"/>
                  </a:lnTo>
                  <a:lnTo>
                    <a:pt x="103" y="387"/>
                  </a:lnTo>
                  <a:lnTo>
                    <a:pt x="101" y="385"/>
                  </a:lnTo>
                  <a:lnTo>
                    <a:pt x="101" y="383"/>
                  </a:lnTo>
                  <a:lnTo>
                    <a:pt x="99" y="381"/>
                  </a:lnTo>
                  <a:lnTo>
                    <a:pt x="97" y="381"/>
                  </a:lnTo>
                  <a:lnTo>
                    <a:pt x="94" y="381"/>
                  </a:lnTo>
                  <a:lnTo>
                    <a:pt x="92" y="381"/>
                  </a:lnTo>
                  <a:lnTo>
                    <a:pt x="90" y="381"/>
                  </a:lnTo>
                  <a:lnTo>
                    <a:pt x="88" y="379"/>
                  </a:lnTo>
                  <a:lnTo>
                    <a:pt x="86" y="379"/>
                  </a:lnTo>
                  <a:lnTo>
                    <a:pt x="86" y="381"/>
                  </a:lnTo>
                  <a:lnTo>
                    <a:pt x="84" y="379"/>
                  </a:lnTo>
                  <a:lnTo>
                    <a:pt x="84" y="377"/>
                  </a:lnTo>
                  <a:lnTo>
                    <a:pt x="86" y="377"/>
                  </a:lnTo>
                  <a:lnTo>
                    <a:pt x="84" y="375"/>
                  </a:lnTo>
                  <a:lnTo>
                    <a:pt x="84" y="373"/>
                  </a:lnTo>
                  <a:lnTo>
                    <a:pt x="84" y="371"/>
                  </a:lnTo>
                  <a:lnTo>
                    <a:pt x="84" y="369"/>
                  </a:lnTo>
                  <a:lnTo>
                    <a:pt x="86" y="369"/>
                  </a:lnTo>
                  <a:lnTo>
                    <a:pt x="86" y="367"/>
                  </a:lnTo>
                  <a:lnTo>
                    <a:pt x="86" y="365"/>
                  </a:lnTo>
                  <a:lnTo>
                    <a:pt x="86" y="363"/>
                  </a:lnTo>
                  <a:lnTo>
                    <a:pt x="88" y="361"/>
                  </a:lnTo>
                  <a:lnTo>
                    <a:pt x="88" y="359"/>
                  </a:lnTo>
                  <a:lnTo>
                    <a:pt x="88" y="357"/>
                  </a:lnTo>
                  <a:lnTo>
                    <a:pt x="90" y="355"/>
                  </a:lnTo>
                  <a:lnTo>
                    <a:pt x="90" y="353"/>
                  </a:lnTo>
                  <a:lnTo>
                    <a:pt x="90" y="351"/>
                  </a:lnTo>
                  <a:lnTo>
                    <a:pt x="90" y="349"/>
                  </a:lnTo>
                  <a:lnTo>
                    <a:pt x="90" y="347"/>
                  </a:lnTo>
                  <a:lnTo>
                    <a:pt x="90" y="345"/>
                  </a:lnTo>
                  <a:lnTo>
                    <a:pt x="90" y="343"/>
                  </a:lnTo>
                  <a:lnTo>
                    <a:pt x="88" y="341"/>
                  </a:lnTo>
                  <a:lnTo>
                    <a:pt x="88" y="339"/>
                  </a:lnTo>
                  <a:lnTo>
                    <a:pt x="88" y="337"/>
                  </a:lnTo>
                  <a:lnTo>
                    <a:pt x="86" y="335"/>
                  </a:lnTo>
                  <a:lnTo>
                    <a:pt x="86" y="333"/>
                  </a:lnTo>
                  <a:lnTo>
                    <a:pt x="86" y="331"/>
                  </a:lnTo>
                  <a:lnTo>
                    <a:pt x="84" y="329"/>
                  </a:lnTo>
                  <a:lnTo>
                    <a:pt x="84" y="327"/>
                  </a:lnTo>
                  <a:lnTo>
                    <a:pt x="84" y="325"/>
                  </a:lnTo>
                  <a:lnTo>
                    <a:pt x="84" y="323"/>
                  </a:lnTo>
                  <a:lnTo>
                    <a:pt x="82" y="321"/>
                  </a:lnTo>
                  <a:lnTo>
                    <a:pt x="82" y="319"/>
                  </a:lnTo>
                  <a:lnTo>
                    <a:pt x="82" y="317"/>
                  </a:lnTo>
                  <a:lnTo>
                    <a:pt x="79" y="315"/>
                  </a:lnTo>
                  <a:lnTo>
                    <a:pt x="77" y="315"/>
                  </a:lnTo>
                  <a:lnTo>
                    <a:pt x="77" y="313"/>
                  </a:lnTo>
                  <a:lnTo>
                    <a:pt x="75" y="313"/>
                  </a:lnTo>
                  <a:lnTo>
                    <a:pt x="73" y="313"/>
                  </a:lnTo>
                  <a:lnTo>
                    <a:pt x="73" y="311"/>
                  </a:lnTo>
                  <a:lnTo>
                    <a:pt x="71" y="313"/>
                  </a:lnTo>
                  <a:lnTo>
                    <a:pt x="69" y="313"/>
                  </a:lnTo>
                  <a:lnTo>
                    <a:pt x="69" y="311"/>
                  </a:lnTo>
                  <a:lnTo>
                    <a:pt x="69" y="309"/>
                  </a:lnTo>
                  <a:lnTo>
                    <a:pt x="69" y="307"/>
                  </a:lnTo>
                  <a:lnTo>
                    <a:pt x="66" y="305"/>
                  </a:lnTo>
                  <a:lnTo>
                    <a:pt x="66" y="303"/>
                  </a:lnTo>
                  <a:lnTo>
                    <a:pt x="66" y="301"/>
                  </a:lnTo>
                  <a:lnTo>
                    <a:pt x="64" y="299"/>
                  </a:lnTo>
                  <a:lnTo>
                    <a:pt x="64" y="297"/>
                  </a:lnTo>
                  <a:lnTo>
                    <a:pt x="64" y="295"/>
                  </a:lnTo>
                  <a:lnTo>
                    <a:pt x="62" y="293"/>
                  </a:lnTo>
                  <a:lnTo>
                    <a:pt x="62" y="291"/>
                  </a:lnTo>
                  <a:lnTo>
                    <a:pt x="62" y="289"/>
                  </a:lnTo>
                  <a:lnTo>
                    <a:pt x="60" y="289"/>
                  </a:lnTo>
                  <a:lnTo>
                    <a:pt x="60" y="287"/>
                  </a:lnTo>
                  <a:lnTo>
                    <a:pt x="62" y="287"/>
                  </a:lnTo>
                  <a:lnTo>
                    <a:pt x="62" y="285"/>
                  </a:lnTo>
                  <a:lnTo>
                    <a:pt x="62" y="283"/>
                  </a:lnTo>
                  <a:lnTo>
                    <a:pt x="62" y="281"/>
                  </a:lnTo>
                  <a:lnTo>
                    <a:pt x="60" y="281"/>
                  </a:lnTo>
                  <a:lnTo>
                    <a:pt x="60" y="279"/>
                  </a:lnTo>
                  <a:lnTo>
                    <a:pt x="58" y="277"/>
                  </a:lnTo>
                  <a:lnTo>
                    <a:pt x="58" y="275"/>
                  </a:lnTo>
                  <a:lnTo>
                    <a:pt x="56" y="275"/>
                  </a:lnTo>
                  <a:lnTo>
                    <a:pt x="54" y="273"/>
                  </a:lnTo>
                  <a:lnTo>
                    <a:pt x="51" y="273"/>
                  </a:lnTo>
                  <a:lnTo>
                    <a:pt x="54" y="273"/>
                  </a:lnTo>
                  <a:lnTo>
                    <a:pt x="56" y="273"/>
                  </a:lnTo>
                  <a:lnTo>
                    <a:pt x="58" y="275"/>
                  </a:lnTo>
                  <a:lnTo>
                    <a:pt x="60" y="275"/>
                  </a:lnTo>
                  <a:lnTo>
                    <a:pt x="60" y="277"/>
                  </a:lnTo>
                  <a:lnTo>
                    <a:pt x="60" y="275"/>
                  </a:lnTo>
                  <a:lnTo>
                    <a:pt x="58" y="275"/>
                  </a:lnTo>
                  <a:lnTo>
                    <a:pt x="58" y="273"/>
                  </a:lnTo>
                  <a:lnTo>
                    <a:pt x="58" y="271"/>
                  </a:lnTo>
                  <a:lnTo>
                    <a:pt x="56" y="273"/>
                  </a:lnTo>
                  <a:lnTo>
                    <a:pt x="56" y="271"/>
                  </a:lnTo>
                  <a:lnTo>
                    <a:pt x="54" y="271"/>
                  </a:lnTo>
                  <a:lnTo>
                    <a:pt x="54" y="269"/>
                  </a:lnTo>
                  <a:lnTo>
                    <a:pt x="54" y="271"/>
                  </a:lnTo>
                  <a:lnTo>
                    <a:pt x="51" y="273"/>
                  </a:lnTo>
                  <a:lnTo>
                    <a:pt x="51" y="275"/>
                  </a:lnTo>
                  <a:lnTo>
                    <a:pt x="49" y="275"/>
                  </a:lnTo>
                  <a:lnTo>
                    <a:pt x="47" y="275"/>
                  </a:lnTo>
                  <a:lnTo>
                    <a:pt x="45" y="275"/>
                  </a:lnTo>
                  <a:lnTo>
                    <a:pt x="45" y="277"/>
                  </a:lnTo>
                  <a:lnTo>
                    <a:pt x="45" y="279"/>
                  </a:lnTo>
                  <a:lnTo>
                    <a:pt x="43" y="279"/>
                  </a:lnTo>
                  <a:lnTo>
                    <a:pt x="43" y="277"/>
                  </a:lnTo>
                  <a:lnTo>
                    <a:pt x="41" y="279"/>
                  </a:lnTo>
                  <a:lnTo>
                    <a:pt x="39" y="279"/>
                  </a:lnTo>
                  <a:lnTo>
                    <a:pt x="39" y="281"/>
                  </a:lnTo>
                  <a:lnTo>
                    <a:pt x="39" y="283"/>
                  </a:lnTo>
                  <a:lnTo>
                    <a:pt x="36" y="283"/>
                  </a:lnTo>
                  <a:lnTo>
                    <a:pt x="34" y="283"/>
                  </a:lnTo>
                  <a:lnTo>
                    <a:pt x="32" y="283"/>
                  </a:lnTo>
                  <a:lnTo>
                    <a:pt x="30" y="283"/>
                  </a:lnTo>
                  <a:lnTo>
                    <a:pt x="28" y="283"/>
                  </a:lnTo>
                  <a:lnTo>
                    <a:pt x="26" y="283"/>
                  </a:lnTo>
                  <a:lnTo>
                    <a:pt x="24" y="285"/>
                  </a:lnTo>
                  <a:lnTo>
                    <a:pt x="24" y="283"/>
                  </a:lnTo>
                  <a:lnTo>
                    <a:pt x="21" y="283"/>
                  </a:lnTo>
                  <a:lnTo>
                    <a:pt x="21" y="281"/>
                  </a:lnTo>
                  <a:lnTo>
                    <a:pt x="24" y="279"/>
                  </a:lnTo>
                  <a:lnTo>
                    <a:pt x="26" y="277"/>
                  </a:lnTo>
                  <a:lnTo>
                    <a:pt x="26" y="275"/>
                  </a:lnTo>
                  <a:lnTo>
                    <a:pt x="24" y="275"/>
                  </a:lnTo>
                  <a:lnTo>
                    <a:pt x="26" y="273"/>
                  </a:lnTo>
                  <a:lnTo>
                    <a:pt x="28" y="275"/>
                  </a:lnTo>
                  <a:lnTo>
                    <a:pt x="28" y="273"/>
                  </a:lnTo>
                  <a:lnTo>
                    <a:pt x="30" y="271"/>
                  </a:lnTo>
                  <a:lnTo>
                    <a:pt x="30" y="269"/>
                  </a:lnTo>
                  <a:lnTo>
                    <a:pt x="28" y="269"/>
                  </a:lnTo>
                  <a:lnTo>
                    <a:pt x="28" y="267"/>
                  </a:lnTo>
                  <a:lnTo>
                    <a:pt x="26" y="265"/>
                  </a:lnTo>
                  <a:lnTo>
                    <a:pt x="24" y="265"/>
                  </a:lnTo>
                  <a:lnTo>
                    <a:pt x="24" y="263"/>
                  </a:lnTo>
                  <a:lnTo>
                    <a:pt x="21" y="263"/>
                  </a:lnTo>
                  <a:lnTo>
                    <a:pt x="19" y="265"/>
                  </a:lnTo>
                  <a:lnTo>
                    <a:pt x="19" y="267"/>
                  </a:lnTo>
                  <a:lnTo>
                    <a:pt x="19" y="269"/>
                  </a:lnTo>
                  <a:lnTo>
                    <a:pt x="17" y="269"/>
                  </a:lnTo>
                  <a:lnTo>
                    <a:pt x="17" y="271"/>
                  </a:lnTo>
                  <a:lnTo>
                    <a:pt x="17" y="273"/>
                  </a:lnTo>
                  <a:lnTo>
                    <a:pt x="15" y="273"/>
                  </a:lnTo>
                  <a:lnTo>
                    <a:pt x="13" y="273"/>
                  </a:lnTo>
                  <a:lnTo>
                    <a:pt x="13" y="275"/>
                  </a:lnTo>
                  <a:lnTo>
                    <a:pt x="13" y="277"/>
                  </a:lnTo>
                  <a:lnTo>
                    <a:pt x="13" y="279"/>
                  </a:lnTo>
                  <a:lnTo>
                    <a:pt x="11" y="277"/>
                  </a:lnTo>
                  <a:lnTo>
                    <a:pt x="11" y="279"/>
                  </a:lnTo>
                  <a:lnTo>
                    <a:pt x="11" y="281"/>
                  </a:lnTo>
                  <a:lnTo>
                    <a:pt x="11" y="283"/>
                  </a:lnTo>
                  <a:lnTo>
                    <a:pt x="11" y="285"/>
                  </a:lnTo>
                  <a:lnTo>
                    <a:pt x="11" y="287"/>
                  </a:lnTo>
                  <a:lnTo>
                    <a:pt x="8" y="285"/>
                  </a:lnTo>
                  <a:lnTo>
                    <a:pt x="8" y="283"/>
                  </a:lnTo>
                  <a:lnTo>
                    <a:pt x="8" y="281"/>
                  </a:lnTo>
                  <a:lnTo>
                    <a:pt x="6" y="279"/>
                  </a:lnTo>
                  <a:lnTo>
                    <a:pt x="6" y="277"/>
                  </a:lnTo>
                  <a:lnTo>
                    <a:pt x="6" y="275"/>
                  </a:lnTo>
                  <a:lnTo>
                    <a:pt x="4" y="273"/>
                  </a:lnTo>
                  <a:lnTo>
                    <a:pt x="4" y="271"/>
                  </a:lnTo>
                  <a:lnTo>
                    <a:pt x="4" y="269"/>
                  </a:lnTo>
                  <a:lnTo>
                    <a:pt x="4" y="267"/>
                  </a:lnTo>
                  <a:lnTo>
                    <a:pt x="4" y="265"/>
                  </a:lnTo>
                  <a:lnTo>
                    <a:pt x="4" y="263"/>
                  </a:lnTo>
                  <a:lnTo>
                    <a:pt x="4" y="261"/>
                  </a:lnTo>
                  <a:lnTo>
                    <a:pt x="6" y="261"/>
                  </a:lnTo>
                  <a:lnTo>
                    <a:pt x="8" y="261"/>
                  </a:lnTo>
                  <a:lnTo>
                    <a:pt x="11" y="259"/>
                  </a:lnTo>
                  <a:lnTo>
                    <a:pt x="11" y="257"/>
                  </a:lnTo>
                  <a:lnTo>
                    <a:pt x="13" y="257"/>
                  </a:lnTo>
                  <a:lnTo>
                    <a:pt x="15" y="257"/>
                  </a:lnTo>
                  <a:lnTo>
                    <a:pt x="17" y="257"/>
                  </a:lnTo>
                  <a:lnTo>
                    <a:pt x="17" y="256"/>
                  </a:lnTo>
                  <a:lnTo>
                    <a:pt x="19" y="254"/>
                  </a:lnTo>
                  <a:lnTo>
                    <a:pt x="19" y="252"/>
                  </a:lnTo>
                  <a:lnTo>
                    <a:pt x="19" y="250"/>
                  </a:lnTo>
                  <a:lnTo>
                    <a:pt x="19" y="248"/>
                  </a:lnTo>
                  <a:lnTo>
                    <a:pt x="21" y="246"/>
                  </a:lnTo>
                  <a:lnTo>
                    <a:pt x="21" y="244"/>
                  </a:lnTo>
                  <a:lnTo>
                    <a:pt x="21" y="242"/>
                  </a:lnTo>
                  <a:lnTo>
                    <a:pt x="21" y="240"/>
                  </a:lnTo>
                  <a:lnTo>
                    <a:pt x="24" y="240"/>
                  </a:lnTo>
                  <a:lnTo>
                    <a:pt x="26" y="238"/>
                  </a:lnTo>
                  <a:lnTo>
                    <a:pt x="24" y="236"/>
                  </a:lnTo>
                  <a:lnTo>
                    <a:pt x="21" y="236"/>
                  </a:lnTo>
                  <a:lnTo>
                    <a:pt x="21" y="234"/>
                  </a:lnTo>
                  <a:lnTo>
                    <a:pt x="19" y="234"/>
                  </a:lnTo>
                  <a:lnTo>
                    <a:pt x="17" y="234"/>
                  </a:lnTo>
                  <a:lnTo>
                    <a:pt x="15" y="234"/>
                  </a:lnTo>
                  <a:lnTo>
                    <a:pt x="15" y="232"/>
                  </a:lnTo>
                  <a:lnTo>
                    <a:pt x="15" y="230"/>
                  </a:lnTo>
                  <a:lnTo>
                    <a:pt x="13" y="228"/>
                  </a:lnTo>
                  <a:lnTo>
                    <a:pt x="11" y="226"/>
                  </a:lnTo>
                  <a:lnTo>
                    <a:pt x="11" y="224"/>
                  </a:lnTo>
                  <a:lnTo>
                    <a:pt x="8" y="224"/>
                  </a:lnTo>
                  <a:lnTo>
                    <a:pt x="6" y="222"/>
                  </a:lnTo>
                  <a:lnTo>
                    <a:pt x="4" y="220"/>
                  </a:lnTo>
                  <a:lnTo>
                    <a:pt x="2" y="220"/>
                  </a:lnTo>
                  <a:lnTo>
                    <a:pt x="2" y="218"/>
                  </a:lnTo>
                  <a:lnTo>
                    <a:pt x="0" y="218"/>
                  </a:lnTo>
                  <a:lnTo>
                    <a:pt x="2" y="216"/>
                  </a:lnTo>
                  <a:lnTo>
                    <a:pt x="4" y="214"/>
                  </a:lnTo>
                  <a:lnTo>
                    <a:pt x="6" y="214"/>
                  </a:lnTo>
                  <a:lnTo>
                    <a:pt x="4" y="212"/>
                  </a:lnTo>
                  <a:lnTo>
                    <a:pt x="6" y="212"/>
                  </a:lnTo>
                  <a:lnTo>
                    <a:pt x="8" y="210"/>
                  </a:lnTo>
                  <a:lnTo>
                    <a:pt x="8" y="208"/>
                  </a:lnTo>
                  <a:lnTo>
                    <a:pt x="8" y="206"/>
                  </a:lnTo>
                  <a:lnTo>
                    <a:pt x="11" y="206"/>
                  </a:lnTo>
                  <a:lnTo>
                    <a:pt x="11" y="204"/>
                  </a:lnTo>
                  <a:lnTo>
                    <a:pt x="13" y="204"/>
                  </a:lnTo>
                  <a:lnTo>
                    <a:pt x="11" y="202"/>
                  </a:lnTo>
                  <a:lnTo>
                    <a:pt x="13" y="200"/>
                  </a:lnTo>
                  <a:lnTo>
                    <a:pt x="11" y="200"/>
                  </a:lnTo>
                  <a:lnTo>
                    <a:pt x="13" y="198"/>
                  </a:lnTo>
                  <a:lnTo>
                    <a:pt x="11" y="196"/>
                  </a:lnTo>
                  <a:lnTo>
                    <a:pt x="11" y="194"/>
                  </a:lnTo>
                  <a:lnTo>
                    <a:pt x="11" y="192"/>
                  </a:lnTo>
                  <a:lnTo>
                    <a:pt x="13" y="192"/>
                  </a:lnTo>
                  <a:lnTo>
                    <a:pt x="13" y="190"/>
                  </a:lnTo>
                  <a:lnTo>
                    <a:pt x="15" y="188"/>
                  </a:lnTo>
                  <a:lnTo>
                    <a:pt x="17" y="188"/>
                  </a:lnTo>
                  <a:lnTo>
                    <a:pt x="17" y="186"/>
                  </a:lnTo>
                  <a:lnTo>
                    <a:pt x="17" y="184"/>
                  </a:lnTo>
                  <a:lnTo>
                    <a:pt x="19" y="184"/>
                  </a:lnTo>
                  <a:lnTo>
                    <a:pt x="19" y="182"/>
                  </a:lnTo>
                  <a:lnTo>
                    <a:pt x="21" y="180"/>
                  </a:lnTo>
                  <a:lnTo>
                    <a:pt x="21" y="178"/>
                  </a:lnTo>
                  <a:lnTo>
                    <a:pt x="21" y="176"/>
                  </a:lnTo>
                  <a:lnTo>
                    <a:pt x="24" y="174"/>
                  </a:lnTo>
                  <a:lnTo>
                    <a:pt x="24" y="172"/>
                  </a:lnTo>
                  <a:lnTo>
                    <a:pt x="26" y="170"/>
                  </a:lnTo>
                  <a:lnTo>
                    <a:pt x="26" y="168"/>
                  </a:lnTo>
                  <a:lnTo>
                    <a:pt x="28" y="168"/>
                  </a:lnTo>
                  <a:lnTo>
                    <a:pt x="28" y="166"/>
                  </a:lnTo>
                  <a:lnTo>
                    <a:pt x="28" y="164"/>
                  </a:lnTo>
                  <a:lnTo>
                    <a:pt x="30" y="162"/>
                  </a:lnTo>
                  <a:lnTo>
                    <a:pt x="30" y="160"/>
                  </a:lnTo>
                  <a:lnTo>
                    <a:pt x="30" y="158"/>
                  </a:lnTo>
                  <a:lnTo>
                    <a:pt x="30" y="156"/>
                  </a:lnTo>
                  <a:lnTo>
                    <a:pt x="32" y="154"/>
                  </a:lnTo>
                  <a:lnTo>
                    <a:pt x="32" y="152"/>
                  </a:lnTo>
                  <a:lnTo>
                    <a:pt x="30" y="150"/>
                  </a:lnTo>
                  <a:lnTo>
                    <a:pt x="30" y="148"/>
                  </a:lnTo>
                  <a:lnTo>
                    <a:pt x="28" y="148"/>
                  </a:lnTo>
                  <a:lnTo>
                    <a:pt x="28" y="146"/>
                  </a:lnTo>
                  <a:lnTo>
                    <a:pt x="26" y="146"/>
                  </a:lnTo>
                  <a:lnTo>
                    <a:pt x="26" y="144"/>
                  </a:lnTo>
                  <a:lnTo>
                    <a:pt x="24" y="144"/>
                  </a:lnTo>
                  <a:lnTo>
                    <a:pt x="21" y="142"/>
                  </a:lnTo>
                  <a:lnTo>
                    <a:pt x="19" y="140"/>
                  </a:lnTo>
                  <a:lnTo>
                    <a:pt x="21" y="140"/>
                  </a:lnTo>
                  <a:lnTo>
                    <a:pt x="21" y="138"/>
                  </a:lnTo>
                  <a:lnTo>
                    <a:pt x="19" y="138"/>
                  </a:lnTo>
                  <a:lnTo>
                    <a:pt x="19" y="136"/>
                  </a:lnTo>
                  <a:lnTo>
                    <a:pt x="17" y="136"/>
                  </a:lnTo>
                  <a:lnTo>
                    <a:pt x="17" y="134"/>
                  </a:lnTo>
                  <a:lnTo>
                    <a:pt x="17" y="132"/>
                  </a:lnTo>
                  <a:lnTo>
                    <a:pt x="19" y="132"/>
                  </a:lnTo>
                  <a:lnTo>
                    <a:pt x="19" y="130"/>
                  </a:lnTo>
                  <a:lnTo>
                    <a:pt x="19" y="128"/>
                  </a:lnTo>
                  <a:lnTo>
                    <a:pt x="19" y="126"/>
                  </a:lnTo>
                  <a:lnTo>
                    <a:pt x="21" y="126"/>
                  </a:lnTo>
                  <a:lnTo>
                    <a:pt x="21" y="124"/>
                  </a:lnTo>
                  <a:lnTo>
                    <a:pt x="24" y="124"/>
                  </a:lnTo>
                  <a:lnTo>
                    <a:pt x="24" y="122"/>
                  </a:lnTo>
                  <a:lnTo>
                    <a:pt x="24" y="120"/>
                  </a:lnTo>
                  <a:lnTo>
                    <a:pt x="26" y="120"/>
                  </a:lnTo>
                  <a:lnTo>
                    <a:pt x="26" y="118"/>
                  </a:lnTo>
                  <a:lnTo>
                    <a:pt x="26" y="120"/>
                  </a:lnTo>
                  <a:lnTo>
                    <a:pt x="28" y="120"/>
                  </a:lnTo>
                  <a:lnTo>
                    <a:pt x="28" y="122"/>
                  </a:lnTo>
                  <a:lnTo>
                    <a:pt x="30" y="124"/>
                  </a:lnTo>
                  <a:lnTo>
                    <a:pt x="32" y="126"/>
                  </a:lnTo>
                  <a:lnTo>
                    <a:pt x="34" y="126"/>
                  </a:lnTo>
                  <a:lnTo>
                    <a:pt x="36" y="126"/>
                  </a:lnTo>
                  <a:lnTo>
                    <a:pt x="36" y="128"/>
                  </a:lnTo>
                  <a:lnTo>
                    <a:pt x="36" y="130"/>
                  </a:lnTo>
                  <a:lnTo>
                    <a:pt x="34" y="130"/>
                  </a:lnTo>
                  <a:lnTo>
                    <a:pt x="34" y="132"/>
                  </a:lnTo>
                  <a:lnTo>
                    <a:pt x="32" y="132"/>
                  </a:lnTo>
                  <a:lnTo>
                    <a:pt x="34" y="134"/>
                  </a:lnTo>
                  <a:lnTo>
                    <a:pt x="32" y="134"/>
                  </a:lnTo>
                  <a:lnTo>
                    <a:pt x="34" y="134"/>
                  </a:lnTo>
                  <a:lnTo>
                    <a:pt x="34" y="136"/>
                  </a:lnTo>
                  <a:lnTo>
                    <a:pt x="34" y="138"/>
                  </a:lnTo>
                  <a:lnTo>
                    <a:pt x="34" y="140"/>
                  </a:lnTo>
                  <a:lnTo>
                    <a:pt x="36" y="142"/>
                  </a:lnTo>
                  <a:lnTo>
                    <a:pt x="34" y="142"/>
                  </a:lnTo>
                  <a:lnTo>
                    <a:pt x="36" y="144"/>
                  </a:lnTo>
                  <a:lnTo>
                    <a:pt x="36" y="146"/>
                  </a:lnTo>
                  <a:lnTo>
                    <a:pt x="39" y="148"/>
                  </a:lnTo>
                  <a:lnTo>
                    <a:pt x="39" y="150"/>
                  </a:lnTo>
                  <a:lnTo>
                    <a:pt x="41" y="150"/>
                  </a:lnTo>
                  <a:lnTo>
                    <a:pt x="41" y="152"/>
                  </a:lnTo>
                  <a:lnTo>
                    <a:pt x="43" y="154"/>
                  </a:lnTo>
                  <a:lnTo>
                    <a:pt x="43" y="156"/>
                  </a:lnTo>
                  <a:lnTo>
                    <a:pt x="45" y="156"/>
                  </a:lnTo>
                  <a:lnTo>
                    <a:pt x="45" y="158"/>
                  </a:lnTo>
                  <a:lnTo>
                    <a:pt x="47" y="160"/>
                  </a:lnTo>
                  <a:lnTo>
                    <a:pt x="49" y="160"/>
                  </a:lnTo>
                  <a:lnTo>
                    <a:pt x="49" y="162"/>
                  </a:lnTo>
                  <a:lnTo>
                    <a:pt x="51" y="164"/>
                  </a:lnTo>
                  <a:lnTo>
                    <a:pt x="54" y="164"/>
                  </a:lnTo>
                  <a:lnTo>
                    <a:pt x="54" y="166"/>
                  </a:lnTo>
                  <a:lnTo>
                    <a:pt x="56" y="168"/>
                  </a:lnTo>
                  <a:lnTo>
                    <a:pt x="58" y="168"/>
                  </a:lnTo>
                  <a:lnTo>
                    <a:pt x="60" y="170"/>
                  </a:lnTo>
                  <a:lnTo>
                    <a:pt x="62" y="172"/>
                  </a:lnTo>
                  <a:lnTo>
                    <a:pt x="64" y="172"/>
                  </a:lnTo>
                  <a:lnTo>
                    <a:pt x="66" y="172"/>
                  </a:lnTo>
                  <a:lnTo>
                    <a:pt x="69" y="172"/>
                  </a:lnTo>
                  <a:lnTo>
                    <a:pt x="71" y="172"/>
                  </a:lnTo>
                  <a:lnTo>
                    <a:pt x="73" y="174"/>
                  </a:lnTo>
                  <a:lnTo>
                    <a:pt x="75" y="174"/>
                  </a:lnTo>
                  <a:lnTo>
                    <a:pt x="77" y="174"/>
                  </a:lnTo>
                  <a:lnTo>
                    <a:pt x="79" y="174"/>
                  </a:lnTo>
                  <a:lnTo>
                    <a:pt x="82" y="174"/>
                  </a:lnTo>
                  <a:lnTo>
                    <a:pt x="84" y="174"/>
                  </a:lnTo>
                  <a:lnTo>
                    <a:pt x="86" y="174"/>
                  </a:lnTo>
                  <a:lnTo>
                    <a:pt x="88" y="174"/>
                  </a:lnTo>
                  <a:lnTo>
                    <a:pt x="90" y="174"/>
                  </a:lnTo>
                  <a:lnTo>
                    <a:pt x="92" y="174"/>
                  </a:lnTo>
                  <a:lnTo>
                    <a:pt x="94" y="174"/>
                  </a:lnTo>
                  <a:lnTo>
                    <a:pt x="97" y="174"/>
                  </a:lnTo>
                  <a:lnTo>
                    <a:pt x="99" y="176"/>
                  </a:lnTo>
                  <a:lnTo>
                    <a:pt x="101" y="176"/>
                  </a:lnTo>
                  <a:lnTo>
                    <a:pt x="103" y="178"/>
                  </a:lnTo>
                  <a:lnTo>
                    <a:pt x="105" y="180"/>
                  </a:lnTo>
                  <a:lnTo>
                    <a:pt x="107" y="182"/>
                  </a:lnTo>
                  <a:lnTo>
                    <a:pt x="109" y="182"/>
                  </a:lnTo>
                  <a:lnTo>
                    <a:pt x="112" y="182"/>
                  </a:lnTo>
                  <a:lnTo>
                    <a:pt x="114" y="182"/>
                  </a:lnTo>
                  <a:lnTo>
                    <a:pt x="116" y="182"/>
                  </a:lnTo>
                  <a:lnTo>
                    <a:pt x="118" y="182"/>
                  </a:lnTo>
                  <a:lnTo>
                    <a:pt x="120" y="182"/>
                  </a:lnTo>
                  <a:lnTo>
                    <a:pt x="122" y="182"/>
                  </a:lnTo>
                  <a:lnTo>
                    <a:pt x="124" y="182"/>
                  </a:lnTo>
                  <a:lnTo>
                    <a:pt x="127" y="182"/>
                  </a:lnTo>
                  <a:lnTo>
                    <a:pt x="129" y="180"/>
                  </a:lnTo>
                  <a:lnTo>
                    <a:pt x="131" y="180"/>
                  </a:lnTo>
                  <a:lnTo>
                    <a:pt x="133" y="180"/>
                  </a:lnTo>
                  <a:lnTo>
                    <a:pt x="135" y="180"/>
                  </a:lnTo>
                  <a:lnTo>
                    <a:pt x="137" y="180"/>
                  </a:lnTo>
                  <a:lnTo>
                    <a:pt x="140" y="180"/>
                  </a:lnTo>
                  <a:lnTo>
                    <a:pt x="142" y="178"/>
                  </a:lnTo>
                  <a:lnTo>
                    <a:pt x="144" y="178"/>
                  </a:lnTo>
                  <a:lnTo>
                    <a:pt x="146" y="178"/>
                  </a:lnTo>
                  <a:lnTo>
                    <a:pt x="146" y="176"/>
                  </a:lnTo>
                  <a:lnTo>
                    <a:pt x="148" y="176"/>
                  </a:lnTo>
                  <a:lnTo>
                    <a:pt x="150" y="176"/>
                  </a:lnTo>
                  <a:lnTo>
                    <a:pt x="152" y="174"/>
                  </a:lnTo>
                  <a:lnTo>
                    <a:pt x="155" y="174"/>
                  </a:lnTo>
                  <a:lnTo>
                    <a:pt x="157" y="172"/>
                  </a:lnTo>
                  <a:lnTo>
                    <a:pt x="159" y="170"/>
                  </a:lnTo>
                  <a:lnTo>
                    <a:pt x="161" y="170"/>
                  </a:lnTo>
                  <a:lnTo>
                    <a:pt x="161" y="168"/>
                  </a:lnTo>
                  <a:lnTo>
                    <a:pt x="163" y="168"/>
                  </a:lnTo>
                  <a:lnTo>
                    <a:pt x="165" y="166"/>
                  </a:lnTo>
                  <a:lnTo>
                    <a:pt x="167" y="164"/>
                  </a:lnTo>
                  <a:lnTo>
                    <a:pt x="167" y="162"/>
                  </a:lnTo>
                  <a:lnTo>
                    <a:pt x="167" y="160"/>
                  </a:lnTo>
                  <a:lnTo>
                    <a:pt x="170" y="158"/>
                  </a:lnTo>
                  <a:lnTo>
                    <a:pt x="170" y="156"/>
                  </a:lnTo>
                  <a:lnTo>
                    <a:pt x="172" y="156"/>
                  </a:lnTo>
                  <a:lnTo>
                    <a:pt x="174" y="154"/>
                  </a:lnTo>
                  <a:lnTo>
                    <a:pt x="176" y="152"/>
                  </a:lnTo>
                  <a:lnTo>
                    <a:pt x="178" y="152"/>
                  </a:lnTo>
                  <a:lnTo>
                    <a:pt x="180" y="152"/>
                  </a:lnTo>
                  <a:lnTo>
                    <a:pt x="180" y="150"/>
                  </a:lnTo>
                  <a:lnTo>
                    <a:pt x="182" y="150"/>
                  </a:lnTo>
                  <a:lnTo>
                    <a:pt x="185" y="148"/>
                  </a:lnTo>
                  <a:lnTo>
                    <a:pt x="187" y="148"/>
                  </a:lnTo>
                  <a:lnTo>
                    <a:pt x="189" y="146"/>
                  </a:lnTo>
                  <a:lnTo>
                    <a:pt x="191" y="144"/>
                  </a:lnTo>
                  <a:lnTo>
                    <a:pt x="193" y="144"/>
                  </a:lnTo>
                  <a:lnTo>
                    <a:pt x="195" y="144"/>
                  </a:lnTo>
                  <a:lnTo>
                    <a:pt x="195" y="142"/>
                  </a:lnTo>
                  <a:lnTo>
                    <a:pt x="197" y="142"/>
                  </a:lnTo>
                  <a:lnTo>
                    <a:pt x="200" y="144"/>
                  </a:lnTo>
                  <a:lnTo>
                    <a:pt x="202" y="144"/>
                  </a:lnTo>
                  <a:lnTo>
                    <a:pt x="204" y="142"/>
                  </a:lnTo>
                  <a:lnTo>
                    <a:pt x="206" y="142"/>
                  </a:lnTo>
                  <a:lnTo>
                    <a:pt x="208" y="142"/>
                  </a:lnTo>
                  <a:lnTo>
                    <a:pt x="210" y="142"/>
                  </a:lnTo>
                  <a:lnTo>
                    <a:pt x="213" y="142"/>
                  </a:lnTo>
                  <a:lnTo>
                    <a:pt x="215" y="142"/>
                  </a:lnTo>
                  <a:lnTo>
                    <a:pt x="217" y="142"/>
                  </a:lnTo>
                  <a:lnTo>
                    <a:pt x="219" y="142"/>
                  </a:lnTo>
                  <a:lnTo>
                    <a:pt x="221" y="140"/>
                  </a:lnTo>
                  <a:lnTo>
                    <a:pt x="223" y="140"/>
                  </a:lnTo>
                  <a:lnTo>
                    <a:pt x="225" y="138"/>
                  </a:lnTo>
                  <a:lnTo>
                    <a:pt x="228" y="136"/>
                  </a:lnTo>
                  <a:lnTo>
                    <a:pt x="230" y="134"/>
                  </a:lnTo>
                  <a:lnTo>
                    <a:pt x="232" y="132"/>
                  </a:lnTo>
                  <a:lnTo>
                    <a:pt x="234" y="130"/>
                  </a:lnTo>
                  <a:lnTo>
                    <a:pt x="236" y="128"/>
                  </a:lnTo>
                  <a:lnTo>
                    <a:pt x="236" y="126"/>
                  </a:lnTo>
                  <a:lnTo>
                    <a:pt x="238" y="126"/>
                  </a:lnTo>
                  <a:lnTo>
                    <a:pt x="240" y="124"/>
                  </a:lnTo>
                  <a:lnTo>
                    <a:pt x="240" y="122"/>
                  </a:lnTo>
                  <a:lnTo>
                    <a:pt x="243" y="120"/>
                  </a:lnTo>
                  <a:lnTo>
                    <a:pt x="245" y="118"/>
                  </a:lnTo>
                  <a:lnTo>
                    <a:pt x="245" y="116"/>
                  </a:lnTo>
                  <a:lnTo>
                    <a:pt x="247" y="116"/>
                  </a:lnTo>
                  <a:lnTo>
                    <a:pt x="249" y="114"/>
                  </a:lnTo>
                  <a:lnTo>
                    <a:pt x="249" y="112"/>
                  </a:lnTo>
                  <a:lnTo>
                    <a:pt x="251" y="110"/>
                  </a:lnTo>
                  <a:lnTo>
                    <a:pt x="251" y="108"/>
                  </a:lnTo>
                  <a:lnTo>
                    <a:pt x="251" y="106"/>
                  </a:lnTo>
                  <a:lnTo>
                    <a:pt x="251" y="104"/>
                  </a:lnTo>
                  <a:lnTo>
                    <a:pt x="251" y="102"/>
                  </a:lnTo>
                  <a:lnTo>
                    <a:pt x="249" y="102"/>
                  </a:lnTo>
                  <a:lnTo>
                    <a:pt x="251" y="102"/>
                  </a:lnTo>
                  <a:lnTo>
                    <a:pt x="253" y="100"/>
                  </a:lnTo>
                  <a:lnTo>
                    <a:pt x="253" y="102"/>
                  </a:lnTo>
                  <a:lnTo>
                    <a:pt x="255" y="102"/>
                  </a:lnTo>
                  <a:lnTo>
                    <a:pt x="255" y="100"/>
                  </a:lnTo>
                  <a:lnTo>
                    <a:pt x="253" y="98"/>
                  </a:lnTo>
                  <a:lnTo>
                    <a:pt x="253" y="96"/>
                  </a:lnTo>
                  <a:lnTo>
                    <a:pt x="255" y="96"/>
                  </a:lnTo>
                  <a:lnTo>
                    <a:pt x="258" y="98"/>
                  </a:lnTo>
                  <a:lnTo>
                    <a:pt x="258" y="96"/>
                  </a:lnTo>
                  <a:lnTo>
                    <a:pt x="260" y="96"/>
                  </a:lnTo>
                  <a:lnTo>
                    <a:pt x="260" y="94"/>
                  </a:lnTo>
                  <a:lnTo>
                    <a:pt x="262" y="94"/>
                  </a:lnTo>
                  <a:lnTo>
                    <a:pt x="264" y="94"/>
                  </a:lnTo>
                  <a:lnTo>
                    <a:pt x="266" y="94"/>
                  </a:lnTo>
                  <a:lnTo>
                    <a:pt x="266" y="92"/>
                  </a:lnTo>
                  <a:lnTo>
                    <a:pt x="268" y="92"/>
                  </a:lnTo>
                  <a:lnTo>
                    <a:pt x="268" y="90"/>
                  </a:lnTo>
                  <a:lnTo>
                    <a:pt x="271" y="90"/>
                  </a:lnTo>
                  <a:lnTo>
                    <a:pt x="271" y="88"/>
                  </a:lnTo>
                  <a:lnTo>
                    <a:pt x="273" y="88"/>
                  </a:lnTo>
                  <a:lnTo>
                    <a:pt x="273" y="86"/>
                  </a:lnTo>
                  <a:lnTo>
                    <a:pt x="275" y="86"/>
                  </a:lnTo>
                  <a:lnTo>
                    <a:pt x="275" y="84"/>
                  </a:lnTo>
                  <a:lnTo>
                    <a:pt x="277" y="84"/>
                  </a:lnTo>
                  <a:lnTo>
                    <a:pt x="277" y="82"/>
                  </a:lnTo>
                  <a:lnTo>
                    <a:pt x="279" y="80"/>
                  </a:lnTo>
                  <a:lnTo>
                    <a:pt x="281" y="78"/>
                  </a:lnTo>
                  <a:lnTo>
                    <a:pt x="281" y="76"/>
                  </a:lnTo>
                  <a:lnTo>
                    <a:pt x="283" y="76"/>
                  </a:lnTo>
                  <a:lnTo>
                    <a:pt x="286" y="74"/>
                  </a:lnTo>
                  <a:lnTo>
                    <a:pt x="286" y="72"/>
                  </a:lnTo>
                  <a:lnTo>
                    <a:pt x="288" y="72"/>
                  </a:lnTo>
                  <a:lnTo>
                    <a:pt x="286" y="72"/>
                  </a:lnTo>
                  <a:lnTo>
                    <a:pt x="288" y="70"/>
                  </a:lnTo>
                  <a:lnTo>
                    <a:pt x="290" y="68"/>
                  </a:lnTo>
                  <a:lnTo>
                    <a:pt x="290" y="66"/>
                  </a:lnTo>
                  <a:lnTo>
                    <a:pt x="292" y="64"/>
                  </a:lnTo>
                  <a:lnTo>
                    <a:pt x="294" y="64"/>
                  </a:lnTo>
                  <a:lnTo>
                    <a:pt x="292" y="64"/>
                  </a:lnTo>
                  <a:lnTo>
                    <a:pt x="294" y="62"/>
                  </a:lnTo>
                  <a:lnTo>
                    <a:pt x="294" y="60"/>
                  </a:lnTo>
                  <a:lnTo>
                    <a:pt x="296" y="58"/>
                  </a:lnTo>
                  <a:lnTo>
                    <a:pt x="296" y="56"/>
                  </a:lnTo>
                  <a:lnTo>
                    <a:pt x="298" y="56"/>
                  </a:lnTo>
                  <a:lnTo>
                    <a:pt x="301" y="56"/>
                  </a:lnTo>
                  <a:lnTo>
                    <a:pt x="303" y="56"/>
                  </a:lnTo>
                  <a:lnTo>
                    <a:pt x="303" y="54"/>
                  </a:lnTo>
                  <a:lnTo>
                    <a:pt x="305" y="54"/>
                  </a:lnTo>
                  <a:lnTo>
                    <a:pt x="305" y="52"/>
                  </a:lnTo>
                  <a:lnTo>
                    <a:pt x="307" y="52"/>
                  </a:lnTo>
                  <a:lnTo>
                    <a:pt x="309" y="52"/>
                  </a:lnTo>
                  <a:lnTo>
                    <a:pt x="311" y="52"/>
                  </a:lnTo>
                  <a:lnTo>
                    <a:pt x="311" y="54"/>
                  </a:lnTo>
                  <a:lnTo>
                    <a:pt x="313" y="54"/>
                  </a:lnTo>
                  <a:lnTo>
                    <a:pt x="313" y="56"/>
                  </a:lnTo>
                  <a:lnTo>
                    <a:pt x="316" y="56"/>
                  </a:lnTo>
                  <a:lnTo>
                    <a:pt x="318" y="54"/>
                  </a:lnTo>
                  <a:lnTo>
                    <a:pt x="320" y="56"/>
                  </a:lnTo>
                  <a:lnTo>
                    <a:pt x="322" y="54"/>
                  </a:lnTo>
                  <a:lnTo>
                    <a:pt x="324" y="54"/>
                  </a:lnTo>
                  <a:lnTo>
                    <a:pt x="326" y="52"/>
                  </a:lnTo>
                  <a:lnTo>
                    <a:pt x="328" y="52"/>
                  </a:lnTo>
                  <a:lnTo>
                    <a:pt x="331" y="52"/>
                  </a:lnTo>
                  <a:lnTo>
                    <a:pt x="331" y="50"/>
                  </a:lnTo>
                  <a:lnTo>
                    <a:pt x="333" y="50"/>
                  </a:lnTo>
                  <a:lnTo>
                    <a:pt x="335" y="48"/>
                  </a:lnTo>
                  <a:lnTo>
                    <a:pt x="335" y="46"/>
                  </a:lnTo>
                  <a:lnTo>
                    <a:pt x="333" y="46"/>
                  </a:lnTo>
                  <a:lnTo>
                    <a:pt x="333" y="44"/>
                  </a:lnTo>
                  <a:lnTo>
                    <a:pt x="335" y="44"/>
                  </a:lnTo>
                  <a:lnTo>
                    <a:pt x="337" y="44"/>
                  </a:lnTo>
                  <a:lnTo>
                    <a:pt x="339" y="44"/>
                  </a:lnTo>
                  <a:lnTo>
                    <a:pt x="341" y="44"/>
                  </a:lnTo>
                  <a:lnTo>
                    <a:pt x="344" y="44"/>
                  </a:lnTo>
                  <a:lnTo>
                    <a:pt x="346" y="44"/>
                  </a:lnTo>
                  <a:lnTo>
                    <a:pt x="346" y="42"/>
                  </a:lnTo>
                  <a:lnTo>
                    <a:pt x="348" y="42"/>
                  </a:lnTo>
                  <a:lnTo>
                    <a:pt x="348" y="40"/>
                  </a:lnTo>
                  <a:lnTo>
                    <a:pt x="350" y="38"/>
                  </a:lnTo>
                  <a:lnTo>
                    <a:pt x="350" y="36"/>
                  </a:lnTo>
                  <a:lnTo>
                    <a:pt x="350" y="34"/>
                  </a:lnTo>
                  <a:lnTo>
                    <a:pt x="348" y="32"/>
                  </a:lnTo>
                  <a:lnTo>
                    <a:pt x="346" y="32"/>
                  </a:lnTo>
                  <a:lnTo>
                    <a:pt x="348" y="30"/>
                  </a:lnTo>
                  <a:lnTo>
                    <a:pt x="346" y="28"/>
                  </a:lnTo>
                  <a:lnTo>
                    <a:pt x="346" y="26"/>
                  </a:lnTo>
                  <a:lnTo>
                    <a:pt x="346" y="24"/>
                  </a:lnTo>
                  <a:lnTo>
                    <a:pt x="348" y="24"/>
                  </a:lnTo>
                  <a:lnTo>
                    <a:pt x="348" y="22"/>
                  </a:lnTo>
                  <a:lnTo>
                    <a:pt x="348" y="20"/>
                  </a:lnTo>
                  <a:lnTo>
                    <a:pt x="348" y="18"/>
                  </a:lnTo>
                  <a:lnTo>
                    <a:pt x="350" y="18"/>
                  </a:lnTo>
                  <a:lnTo>
                    <a:pt x="348" y="16"/>
                  </a:lnTo>
                  <a:lnTo>
                    <a:pt x="350" y="14"/>
                  </a:lnTo>
                  <a:lnTo>
                    <a:pt x="350" y="12"/>
                  </a:lnTo>
                  <a:lnTo>
                    <a:pt x="348" y="12"/>
                  </a:lnTo>
                  <a:lnTo>
                    <a:pt x="346" y="10"/>
                  </a:lnTo>
                  <a:lnTo>
                    <a:pt x="346" y="12"/>
                  </a:lnTo>
                  <a:lnTo>
                    <a:pt x="344" y="12"/>
                  </a:lnTo>
                  <a:lnTo>
                    <a:pt x="341" y="12"/>
                  </a:lnTo>
                  <a:lnTo>
                    <a:pt x="341" y="10"/>
                  </a:lnTo>
                  <a:lnTo>
                    <a:pt x="339" y="10"/>
                  </a:lnTo>
                  <a:lnTo>
                    <a:pt x="339" y="8"/>
                  </a:lnTo>
                  <a:lnTo>
                    <a:pt x="341" y="8"/>
                  </a:lnTo>
                  <a:lnTo>
                    <a:pt x="341" y="6"/>
                  </a:lnTo>
                  <a:lnTo>
                    <a:pt x="344" y="8"/>
                  </a:lnTo>
                  <a:lnTo>
                    <a:pt x="344" y="6"/>
                  </a:lnTo>
                  <a:lnTo>
                    <a:pt x="346" y="8"/>
                  </a:lnTo>
                  <a:lnTo>
                    <a:pt x="348" y="8"/>
                  </a:lnTo>
                  <a:lnTo>
                    <a:pt x="346" y="10"/>
                  </a:lnTo>
                  <a:lnTo>
                    <a:pt x="348" y="10"/>
                  </a:lnTo>
                  <a:lnTo>
                    <a:pt x="350" y="10"/>
                  </a:lnTo>
                  <a:lnTo>
                    <a:pt x="350" y="8"/>
                  </a:lnTo>
                  <a:lnTo>
                    <a:pt x="352" y="8"/>
                  </a:lnTo>
                  <a:lnTo>
                    <a:pt x="352" y="6"/>
                  </a:lnTo>
                  <a:lnTo>
                    <a:pt x="354" y="6"/>
                  </a:lnTo>
                  <a:lnTo>
                    <a:pt x="356" y="6"/>
                  </a:lnTo>
                  <a:lnTo>
                    <a:pt x="359" y="6"/>
                  </a:lnTo>
                  <a:lnTo>
                    <a:pt x="359" y="8"/>
                  </a:lnTo>
                  <a:lnTo>
                    <a:pt x="359" y="10"/>
                  </a:lnTo>
                  <a:lnTo>
                    <a:pt x="359" y="8"/>
                  </a:lnTo>
                  <a:lnTo>
                    <a:pt x="361" y="8"/>
                  </a:lnTo>
                  <a:lnTo>
                    <a:pt x="361" y="6"/>
                  </a:lnTo>
                  <a:lnTo>
                    <a:pt x="363" y="4"/>
                  </a:lnTo>
                  <a:lnTo>
                    <a:pt x="365" y="6"/>
                  </a:lnTo>
                  <a:lnTo>
                    <a:pt x="365" y="4"/>
                  </a:lnTo>
                  <a:lnTo>
                    <a:pt x="367" y="2"/>
                  </a:lnTo>
                  <a:lnTo>
                    <a:pt x="369" y="0"/>
                  </a:lnTo>
                  <a:lnTo>
                    <a:pt x="371" y="2"/>
                  </a:lnTo>
                  <a:lnTo>
                    <a:pt x="371" y="4"/>
                  </a:lnTo>
                  <a:lnTo>
                    <a:pt x="374" y="6"/>
                  </a:lnTo>
                  <a:lnTo>
                    <a:pt x="376" y="6"/>
                  </a:lnTo>
                  <a:lnTo>
                    <a:pt x="376" y="8"/>
                  </a:lnTo>
                  <a:lnTo>
                    <a:pt x="378" y="8"/>
                  </a:lnTo>
                  <a:lnTo>
                    <a:pt x="380" y="8"/>
                  </a:lnTo>
                  <a:lnTo>
                    <a:pt x="382" y="10"/>
                  </a:lnTo>
                  <a:lnTo>
                    <a:pt x="382" y="8"/>
                  </a:lnTo>
                  <a:lnTo>
                    <a:pt x="384" y="10"/>
                  </a:lnTo>
                  <a:lnTo>
                    <a:pt x="384" y="12"/>
                  </a:lnTo>
                  <a:lnTo>
                    <a:pt x="386" y="12"/>
                  </a:lnTo>
                  <a:lnTo>
                    <a:pt x="386" y="14"/>
                  </a:lnTo>
                  <a:lnTo>
                    <a:pt x="386" y="16"/>
                  </a:lnTo>
                  <a:lnTo>
                    <a:pt x="386" y="18"/>
                  </a:lnTo>
                  <a:lnTo>
                    <a:pt x="386" y="20"/>
                  </a:lnTo>
                  <a:lnTo>
                    <a:pt x="386" y="22"/>
                  </a:lnTo>
                  <a:lnTo>
                    <a:pt x="384" y="24"/>
                  </a:lnTo>
                  <a:lnTo>
                    <a:pt x="382" y="26"/>
                  </a:lnTo>
                  <a:lnTo>
                    <a:pt x="384" y="26"/>
                  </a:lnTo>
                  <a:lnTo>
                    <a:pt x="386" y="28"/>
                  </a:lnTo>
                  <a:lnTo>
                    <a:pt x="386" y="26"/>
                  </a:lnTo>
                  <a:lnTo>
                    <a:pt x="386" y="24"/>
                  </a:lnTo>
                  <a:lnTo>
                    <a:pt x="389" y="22"/>
                  </a:lnTo>
                  <a:lnTo>
                    <a:pt x="389" y="20"/>
                  </a:lnTo>
                  <a:lnTo>
                    <a:pt x="391" y="20"/>
                  </a:lnTo>
                  <a:lnTo>
                    <a:pt x="389" y="18"/>
                  </a:lnTo>
                  <a:lnTo>
                    <a:pt x="391" y="18"/>
                  </a:lnTo>
                  <a:lnTo>
                    <a:pt x="391" y="20"/>
                  </a:lnTo>
                  <a:lnTo>
                    <a:pt x="393" y="20"/>
                  </a:lnTo>
                  <a:lnTo>
                    <a:pt x="393" y="22"/>
                  </a:lnTo>
                  <a:lnTo>
                    <a:pt x="393" y="24"/>
                  </a:lnTo>
                  <a:lnTo>
                    <a:pt x="391" y="26"/>
                  </a:lnTo>
                  <a:lnTo>
                    <a:pt x="391" y="28"/>
                  </a:lnTo>
                  <a:lnTo>
                    <a:pt x="393" y="28"/>
                  </a:lnTo>
                  <a:lnTo>
                    <a:pt x="395" y="28"/>
                  </a:lnTo>
                  <a:lnTo>
                    <a:pt x="397" y="28"/>
                  </a:lnTo>
                  <a:lnTo>
                    <a:pt x="399" y="28"/>
                  </a:lnTo>
                  <a:lnTo>
                    <a:pt x="399" y="26"/>
                  </a:lnTo>
                  <a:lnTo>
                    <a:pt x="399" y="24"/>
                  </a:lnTo>
                  <a:lnTo>
                    <a:pt x="402" y="24"/>
                  </a:lnTo>
                  <a:lnTo>
                    <a:pt x="402" y="26"/>
                  </a:lnTo>
                  <a:lnTo>
                    <a:pt x="399" y="28"/>
                  </a:lnTo>
                  <a:lnTo>
                    <a:pt x="402" y="28"/>
                  </a:lnTo>
                  <a:lnTo>
                    <a:pt x="404" y="30"/>
                  </a:lnTo>
                  <a:lnTo>
                    <a:pt x="406" y="30"/>
                  </a:lnTo>
                  <a:lnTo>
                    <a:pt x="408" y="30"/>
                  </a:lnTo>
                  <a:lnTo>
                    <a:pt x="408" y="28"/>
                  </a:lnTo>
                  <a:lnTo>
                    <a:pt x="406" y="28"/>
                  </a:lnTo>
                  <a:lnTo>
                    <a:pt x="404" y="28"/>
                  </a:lnTo>
                  <a:lnTo>
                    <a:pt x="406" y="26"/>
                  </a:lnTo>
                  <a:lnTo>
                    <a:pt x="406" y="24"/>
                  </a:lnTo>
                  <a:lnTo>
                    <a:pt x="408" y="22"/>
                  </a:lnTo>
                  <a:lnTo>
                    <a:pt x="410" y="22"/>
                  </a:lnTo>
                  <a:lnTo>
                    <a:pt x="412" y="24"/>
                  </a:lnTo>
                  <a:lnTo>
                    <a:pt x="414" y="22"/>
                  </a:lnTo>
                  <a:lnTo>
                    <a:pt x="417" y="24"/>
                  </a:lnTo>
                  <a:lnTo>
                    <a:pt x="417" y="26"/>
                  </a:lnTo>
                  <a:lnTo>
                    <a:pt x="417" y="28"/>
                  </a:lnTo>
                  <a:lnTo>
                    <a:pt x="417" y="30"/>
                  </a:lnTo>
                  <a:lnTo>
                    <a:pt x="417" y="32"/>
                  </a:lnTo>
                  <a:lnTo>
                    <a:pt x="419" y="32"/>
                  </a:lnTo>
                  <a:lnTo>
                    <a:pt x="421" y="30"/>
                  </a:lnTo>
                  <a:lnTo>
                    <a:pt x="423" y="32"/>
                  </a:lnTo>
                  <a:lnTo>
                    <a:pt x="423" y="34"/>
                  </a:lnTo>
                  <a:lnTo>
                    <a:pt x="425" y="32"/>
                  </a:lnTo>
                  <a:lnTo>
                    <a:pt x="427" y="34"/>
                  </a:lnTo>
                  <a:lnTo>
                    <a:pt x="429" y="36"/>
                  </a:lnTo>
                  <a:lnTo>
                    <a:pt x="429" y="34"/>
                  </a:lnTo>
                  <a:lnTo>
                    <a:pt x="432" y="34"/>
                  </a:lnTo>
                  <a:lnTo>
                    <a:pt x="434" y="34"/>
                  </a:lnTo>
                  <a:lnTo>
                    <a:pt x="436" y="34"/>
                  </a:lnTo>
                  <a:lnTo>
                    <a:pt x="436" y="36"/>
                  </a:lnTo>
                  <a:lnTo>
                    <a:pt x="436" y="38"/>
                  </a:lnTo>
                  <a:lnTo>
                    <a:pt x="434" y="40"/>
                  </a:lnTo>
                  <a:lnTo>
                    <a:pt x="432" y="40"/>
                  </a:lnTo>
                  <a:lnTo>
                    <a:pt x="432" y="42"/>
                  </a:lnTo>
                  <a:lnTo>
                    <a:pt x="429" y="42"/>
                  </a:lnTo>
                  <a:lnTo>
                    <a:pt x="429" y="44"/>
                  </a:lnTo>
                  <a:lnTo>
                    <a:pt x="432" y="44"/>
                  </a:lnTo>
                  <a:lnTo>
                    <a:pt x="434" y="44"/>
                  </a:lnTo>
                  <a:lnTo>
                    <a:pt x="436" y="44"/>
                  </a:lnTo>
                  <a:lnTo>
                    <a:pt x="438" y="44"/>
                  </a:lnTo>
                  <a:lnTo>
                    <a:pt x="438" y="46"/>
                  </a:lnTo>
                  <a:lnTo>
                    <a:pt x="438" y="48"/>
                  </a:lnTo>
                  <a:lnTo>
                    <a:pt x="440" y="50"/>
                  </a:lnTo>
                  <a:lnTo>
                    <a:pt x="440" y="52"/>
                  </a:lnTo>
                  <a:lnTo>
                    <a:pt x="442" y="52"/>
                  </a:lnTo>
                  <a:lnTo>
                    <a:pt x="442" y="54"/>
                  </a:lnTo>
                  <a:lnTo>
                    <a:pt x="440" y="56"/>
                  </a:lnTo>
                  <a:lnTo>
                    <a:pt x="442" y="58"/>
                  </a:lnTo>
                  <a:lnTo>
                    <a:pt x="440" y="60"/>
                  </a:lnTo>
                  <a:lnTo>
                    <a:pt x="440" y="62"/>
                  </a:lnTo>
                  <a:lnTo>
                    <a:pt x="442" y="62"/>
                  </a:lnTo>
                  <a:lnTo>
                    <a:pt x="440" y="64"/>
                  </a:lnTo>
                  <a:lnTo>
                    <a:pt x="442" y="66"/>
                  </a:lnTo>
                  <a:lnTo>
                    <a:pt x="444" y="66"/>
                  </a:lnTo>
                  <a:lnTo>
                    <a:pt x="444" y="64"/>
                  </a:lnTo>
                  <a:lnTo>
                    <a:pt x="444" y="62"/>
                  </a:lnTo>
                  <a:lnTo>
                    <a:pt x="447" y="62"/>
                  </a:lnTo>
                  <a:lnTo>
                    <a:pt x="447" y="60"/>
                  </a:lnTo>
                  <a:lnTo>
                    <a:pt x="449" y="58"/>
                  </a:lnTo>
                  <a:lnTo>
                    <a:pt x="449" y="56"/>
                  </a:lnTo>
                  <a:lnTo>
                    <a:pt x="451" y="56"/>
                  </a:lnTo>
                  <a:lnTo>
                    <a:pt x="451" y="54"/>
                  </a:lnTo>
                  <a:lnTo>
                    <a:pt x="453" y="52"/>
                  </a:lnTo>
                  <a:lnTo>
                    <a:pt x="451" y="52"/>
                  </a:lnTo>
                  <a:lnTo>
                    <a:pt x="449" y="52"/>
                  </a:lnTo>
                  <a:lnTo>
                    <a:pt x="449" y="50"/>
                  </a:lnTo>
                  <a:lnTo>
                    <a:pt x="451" y="48"/>
                  </a:lnTo>
                  <a:lnTo>
                    <a:pt x="451" y="50"/>
                  </a:lnTo>
                  <a:lnTo>
                    <a:pt x="453" y="48"/>
                  </a:lnTo>
                  <a:lnTo>
                    <a:pt x="455" y="50"/>
                  </a:lnTo>
                  <a:lnTo>
                    <a:pt x="455" y="48"/>
                  </a:lnTo>
                  <a:lnTo>
                    <a:pt x="457" y="48"/>
                  </a:lnTo>
                  <a:lnTo>
                    <a:pt x="459" y="50"/>
                  </a:lnTo>
                  <a:lnTo>
                    <a:pt x="459" y="48"/>
                  </a:lnTo>
                  <a:lnTo>
                    <a:pt x="462" y="48"/>
                  </a:lnTo>
                  <a:lnTo>
                    <a:pt x="464" y="48"/>
                  </a:lnTo>
                  <a:lnTo>
                    <a:pt x="464" y="50"/>
                  </a:lnTo>
                  <a:lnTo>
                    <a:pt x="466" y="50"/>
                  </a:lnTo>
                  <a:lnTo>
                    <a:pt x="466" y="48"/>
                  </a:lnTo>
                  <a:lnTo>
                    <a:pt x="468" y="48"/>
                  </a:lnTo>
                  <a:lnTo>
                    <a:pt x="466" y="46"/>
                  </a:lnTo>
                  <a:lnTo>
                    <a:pt x="466" y="44"/>
                  </a:lnTo>
                  <a:lnTo>
                    <a:pt x="468" y="42"/>
                  </a:lnTo>
                  <a:lnTo>
                    <a:pt x="470" y="44"/>
                  </a:lnTo>
                  <a:lnTo>
                    <a:pt x="470" y="46"/>
                  </a:lnTo>
                  <a:lnTo>
                    <a:pt x="470" y="48"/>
                  </a:lnTo>
                  <a:lnTo>
                    <a:pt x="472" y="48"/>
                  </a:lnTo>
                  <a:lnTo>
                    <a:pt x="475" y="50"/>
                  </a:lnTo>
                  <a:lnTo>
                    <a:pt x="472" y="50"/>
                  </a:lnTo>
                  <a:lnTo>
                    <a:pt x="470" y="50"/>
                  </a:lnTo>
                  <a:lnTo>
                    <a:pt x="472" y="52"/>
                  </a:lnTo>
                  <a:lnTo>
                    <a:pt x="470" y="52"/>
                  </a:lnTo>
                  <a:lnTo>
                    <a:pt x="472" y="52"/>
                  </a:lnTo>
                  <a:lnTo>
                    <a:pt x="475" y="52"/>
                  </a:lnTo>
                  <a:lnTo>
                    <a:pt x="477" y="52"/>
                  </a:lnTo>
                  <a:lnTo>
                    <a:pt x="477" y="54"/>
                  </a:lnTo>
                  <a:lnTo>
                    <a:pt x="475" y="54"/>
                  </a:lnTo>
                  <a:lnTo>
                    <a:pt x="475" y="56"/>
                  </a:lnTo>
                  <a:lnTo>
                    <a:pt x="475" y="58"/>
                  </a:lnTo>
                  <a:lnTo>
                    <a:pt x="475" y="60"/>
                  </a:lnTo>
                  <a:lnTo>
                    <a:pt x="477" y="60"/>
                  </a:lnTo>
                  <a:lnTo>
                    <a:pt x="479" y="58"/>
                  </a:lnTo>
                  <a:lnTo>
                    <a:pt x="481" y="58"/>
                  </a:lnTo>
                  <a:lnTo>
                    <a:pt x="483" y="58"/>
                  </a:lnTo>
                  <a:lnTo>
                    <a:pt x="483" y="60"/>
                  </a:lnTo>
                  <a:lnTo>
                    <a:pt x="483" y="62"/>
                  </a:lnTo>
                  <a:lnTo>
                    <a:pt x="485" y="62"/>
                  </a:lnTo>
                  <a:lnTo>
                    <a:pt x="483" y="64"/>
                  </a:lnTo>
                  <a:lnTo>
                    <a:pt x="483" y="66"/>
                  </a:lnTo>
                  <a:lnTo>
                    <a:pt x="485" y="66"/>
                  </a:lnTo>
                  <a:lnTo>
                    <a:pt x="483" y="68"/>
                  </a:lnTo>
                  <a:lnTo>
                    <a:pt x="483" y="70"/>
                  </a:lnTo>
                  <a:lnTo>
                    <a:pt x="483" y="72"/>
                  </a:lnTo>
                  <a:lnTo>
                    <a:pt x="481" y="74"/>
                  </a:lnTo>
                  <a:lnTo>
                    <a:pt x="479" y="74"/>
                  </a:lnTo>
                  <a:lnTo>
                    <a:pt x="477" y="74"/>
                  </a:lnTo>
                  <a:lnTo>
                    <a:pt x="475" y="74"/>
                  </a:lnTo>
                  <a:lnTo>
                    <a:pt x="477" y="72"/>
                  </a:lnTo>
                  <a:lnTo>
                    <a:pt x="477" y="70"/>
                  </a:lnTo>
                  <a:lnTo>
                    <a:pt x="475" y="70"/>
                  </a:lnTo>
                  <a:lnTo>
                    <a:pt x="475" y="72"/>
                  </a:lnTo>
                  <a:lnTo>
                    <a:pt x="472" y="74"/>
                  </a:lnTo>
                  <a:lnTo>
                    <a:pt x="472" y="76"/>
                  </a:lnTo>
                  <a:lnTo>
                    <a:pt x="470" y="78"/>
                  </a:lnTo>
                  <a:lnTo>
                    <a:pt x="472" y="80"/>
                  </a:lnTo>
                  <a:lnTo>
                    <a:pt x="475" y="80"/>
                  </a:lnTo>
                  <a:lnTo>
                    <a:pt x="475" y="82"/>
                  </a:lnTo>
                  <a:lnTo>
                    <a:pt x="472" y="82"/>
                  </a:lnTo>
                  <a:lnTo>
                    <a:pt x="472" y="84"/>
                  </a:lnTo>
                  <a:lnTo>
                    <a:pt x="470" y="84"/>
                  </a:lnTo>
                  <a:lnTo>
                    <a:pt x="470" y="86"/>
                  </a:lnTo>
                  <a:lnTo>
                    <a:pt x="470" y="88"/>
                  </a:lnTo>
                  <a:lnTo>
                    <a:pt x="470" y="90"/>
                  </a:lnTo>
                  <a:lnTo>
                    <a:pt x="468" y="92"/>
                  </a:lnTo>
                  <a:lnTo>
                    <a:pt x="470" y="94"/>
                  </a:lnTo>
                  <a:lnTo>
                    <a:pt x="468" y="96"/>
                  </a:lnTo>
                  <a:lnTo>
                    <a:pt x="466" y="98"/>
                  </a:lnTo>
                  <a:lnTo>
                    <a:pt x="468" y="100"/>
                  </a:lnTo>
                  <a:lnTo>
                    <a:pt x="466" y="100"/>
                  </a:lnTo>
                  <a:lnTo>
                    <a:pt x="464" y="102"/>
                  </a:lnTo>
                  <a:lnTo>
                    <a:pt x="464" y="104"/>
                  </a:lnTo>
                  <a:lnTo>
                    <a:pt x="466" y="104"/>
                  </a:lnTo>
                  <a:lnTo>
                    <a:pt x="468" y="104"/>
                  </a:lnTo>
                  <a:lnTo>
                    <a:pt x="470" y="102"/>
                  </a:lnTo>
                  <a:lnTo>
                    <a:pt x="470" y="100"/>
                  </a:lnTo>
                  <a:lnTo>
                    <a:pt x="470" y="98"/>
                  </a:lnTo>
                  <a:lnTo>
                    <a:pt x="470" y="96"/>
                  </a:lnTo>
                  <a:lnTo>
                    <a:pt x="472" y="96"/>
                  </a:lnTo>
                  <a:lnTo>
                    <a:pt x="475" y="96"/>
                  </a:lnTo>
                  <a:lnTo>
                    <a:pt x="477" y="96"/>
                  </a:lnTo>
                  <a:lnTo>
                    <a:pt x="477" y="94"/>
                  </a:lnTo>
                  <a:lnTo>
                    <a:pt x="479" y="94"/>
                  </a:lnTo>
                  <a:lnTo>
                    <a:pt x="481" y="92"/>
                  </a:lnTo>
                  <a:lnTo>
                    <a:pt x="483" y="92"/>
                  </a:lnTo>
                  <a:lnTo>
                    <a:pt x="483" y="94"/>
                  </a:lnTo>
                  <a:lnTo>
                    <a:pt x="481" y="94"/>
                  </a:lnTo>
                  <a:lnTo>
                    <a:pt x="481" y="96"/>
                  </a:lnTo>
                  <a:lnTo>
                    <a:pt x="483" y="96"/>
                  </a:lnTo>
                  <a:lnTo>
                    <a:pt x="481" y="98"/>
                  </a:lnTo>
                  <a:lnTo>
                    <a:pt x="481" y="100"/>
                  </a:lnTo>
                  <a:lnTo>
                    <a:pt x="481" y="102"/>
                  </a:lnTo>
                  <a:lnTo>
                    <a:pt x="479" y="104"/>
                  </a:lnTo>
                  <a:lnTo>
                    <a:pt x="479" y="106"/>
                  </a:lnTo>
                  <a:lnTo>
                    <a:pt x="481" y="106"/>
                  </a:lnTo>
                  <a:lnTo>
                    <a:pt x="483" y="106"/>
                  </a:lnTo>
                  <a:lnTo>
                    <a:pt x="483" y="104"/>
                  </a:lnTo>
                  <a:lnTo>
                    <a:pt x="485" y="104"/>
                  </a:lnTo>
                  <a:lnTo>
                    <a:pt x="485" y="106"/>
                  </a:lnTo>
                  <a:lnTo>
                    <a:pt x="485" y="104"/>
                  </a:lnTo>
                  <a:lnTo>
                    <a:pt x="487" y="106"/>
                  </a:lnTo>
                  <a:lnTo>
                    <a:pt x="487" y="104"/>
                  </a:lnTo>
                  <a:lnTo>
                    <a:pt x="487" y="102"/>
                  </a:lnTo>
                  <a:lnTo>
                    <a:pt x="490" y="102"/>
                  </a:lnTo>
                  <a:lnTo>
                    <a:pt x="492" y="102"/>
                  </a:lnTo>
                  <a:lnTo>
                    <a:pt x="492" y="100"/>
                  </a:lnTo>
                  <a:lnTo>
                    <a:pt x="494" y="100"/>
                  </a:lnTo>
                  <a:lnTo>
                    <a:pt x="494" y="98"/>
                  </a:lnTo>
                  <a:lnTo>
                    <a:pt x="494" y="100"/>
                  </a:lnTo>
                  <a:lnTo>
                    <a:pt x="496" y="98"/>
                  </a:lnTo>
                  <a:lnTo>
                    <a:pt x="496" y="100"/>
                  </a:lnTo>
                  <a:lnTo>
                    <a:pt x="498" y="100"/>
                  </a:lnTo>
                  <a:lnTo>
                    <a:pt x="498" y="102"/>
                  </a:lnTo>
                  <a:lnTo>
                    <a:pt x="500" y="102"/>
                  </a:lnTo>
                  <a:lnTo>
                    <a:pt x="500" y="104"/>
                  </a:lnTo>
                  <a:lnTo>
                    <a:pt x="502" y="104"/>
                  </a:lnTo>
                  <a:lnTo>
                    <a:pt x="502" y="106"/>
                  </a:lnTo>
                  <a:lnTo>
                    <a:pt x="505" y="106"/>
                  </a:lnTo>
                  <a:lnTo>
                    <a:pt x="507" y="106"/>
                  </a:lnTo>
                  <a:lnTo>
                    <a:pt x="509" y="106"/>
                  </a:lnTo>
                  <a:lnTo>
                    <a:pt x="511" y="106"/>
                  </a:lnTo>
                  <a:lnTo>
                    <a:pt x="513" y="106"/>
                  </a:lnTo>
                  <a:lnTo>
                    <a:pt x="515" y="106"/>
                  </a:lnTo>
                  <a:lnTo>
                    <a:pt x="515" y="108"/>
                  </a:lnTo>
                  <a:lnTo>
                    <a:pt x="517" y="108"/>
                  </a:lnTo>
                  <a:lnTo>
                    <a:pt x="515" y="110"/>
                  </a:lnTo>
                  <a:lnTo>
                    <a:pt x="513" y="112"/>
                  </a:lnTo>
                  <a:lnTo>
                    <a:pt x="513" y="114"/>
                  </a:lnTo>
                  <a:lnTo>
                    <a:pt x="511" y="114"/>
                  </a:lnTo>
                  <a:lnTo>
                    <a:pt x="511" y="112"/>
                  </a:lnTo>
                  <a:lnTo>
                    <a:pt x="509" y="112"/>
                  </a:lnTo>
                  <a:lnTo>
                    <a:pt x="507" y="112"/>
                  </a:lnTo>
                  <a:lnTo>
                    <a:pt x="505" y="112"/>
                  </a:lnTo>
                  <a:lnTo>
                    <a:pt x="505" y="110"/>
                  </a:lnTo>
                  <a:lnTo>
                    <a:pt x="502" y="110"/>
                  </a:lnTo>
                  <a:lnTo>
                    <a:pt x="502" y="108"/>
                  </a:lnTo>
                  <a:lnTo>
                    <a:pt x="502" y="106"/>
                  </a:lnTo>
                  <a:lnTo>
                    <a:pt x="500" y="106"/>
                  </a:lnTo>
                  <a:lnTo>
                    <a:pt x="498" y="106"/>
                  </a:lnTo>
                  <a:lnTo>
                    <a:pt x="498" y="108"/>
                  </a:lnTo>
                  <a:lnTo>
                    <a:pt x="496" y="108"/>
                  </a:lnTo>
                  <a:lnTo>
                    <a:pt x="494" y="110"/>
                  </a:lnTo>
                  <a:lnTo>
                    <a:pt x="494" y="112"/>
                  </a:lnTo>
                  <a:lnTo>
                    <a:pt x="492" y="112"/>
                  </a:lnTo>
                  <a:lnTo>
                    <a:pt x="490" y="114"/>
                  </a:lnTo>
                  <a:lnTo>
                    <a:pt x="490" y="116"/>
                  </a:lnTo>
                  <a:lnTo>
                    <a:pt x="490" y="118"/>
                  </a:lnTo>
                  <a:lnTo>
                    <a:pt x="492" y="118"/>
                  </a:lnTo>
                  <a:lnTo>
                    <a:pt x="492" y="120"/>
                  </a:lnTo>
                  <a:lnTo>
                    <a:pt x="494" y="120"/>
                  </a:lnTo>
                  <a:lnTo>
                    <a:pt x="492" y="122"/>
                  </a:lnTo>
                  <a:lnTo>
                    <a:pt x="492" y="124"/>
                  </a:lnTo>
                  <a:lnTo>
                    <a:pt x="490" y="124"/>
                  </a:lnTo>
                  <a:lnTo>
                    <a:pt x="487" y="124"/>
                  </a:lnTo>
                  <a:lnTo>
                    <a:pt x="490" y="126"/>
                  </a:lnTo>
                  <a:lnTo>
                    <a:pt x="487" y="126"/>
                  </a:lnTo>
                  <a:lnTo>
                    <a:pt x="487" y="128"/>
                  </a:lnTo>
                  <a:lnTo>
                    <a:pt x="487" y="130"/>
                  </a:lnTo>
                  <a:lnTo>
                    <a:pt x="485" y="130"/>
                  </a:lnTo>
                  <a:lnTo>
                    <a:pt x="485" y="132"/>
                  </a:lnTo>
                  <a:lnTo>
                    <a:pt x="485" y="134"/>
                  </a:lnTo>
                  <a:lnTo>
                    <a:pt x="487" y="136"/>
                  </a:lnTo>
                  <a:lnTo>
                    <a:pt x="485" y="138"/>
                  </a:lnTo>
                  <a:lnTo>
                    <a:pt x="483" y="138"/>
                  </a:lnTo>
                  <a:lnTo>
                    <a:pt x="481" y="138"/>
                  </a:lnTo>
                  <a:lnTo>
                    <a:pt x="481" y="136"/>
                  </a:lnTo>
                  <a:lnTo>
                    <a:pt x="479" y="138"/>
                  </a:lnTo>
                  <a:lnTo>
                    <a:pt x="477" y="138"/>
                  </a:lnTo>
                  <a:lnTo>
                    <a:pt x="475" y="138"/>
                  </a:lnTo>
                  <a:lnTo>
                    <a:pt x="475" y="136"/>
                  </a:lnTo>
                  <a:lnTo>
                    <a:pt x="472" y="134"/>
                  </a:lnTo>
                  <a:lnTo>
                    <a:pt x="470" y="134"/>
                  </a:lnTo>
                  <a:lnTo>
                    <a:pt x="470" y="136"/>
                  </a:lnTo>
                  <a:lnTo>
                    <a:pt x="470" y="134"/>
                  </a:lnTo>
                  <a:lnTo>
                    <a:pt x="468" y="134"/>
                  </a:lnTo>
                  <a:lnTo>
                    <a:pt x="468" y="136"/>
                  </a:lnTo>
                  <a:lnTo>
                    <a:pt x="466" y="136"/>
                  </a:lnTo>
                  <a:lnTo>
                    <a:pt x="466" y="138"/>
                  </a:lnTo>
                  <a:lnTo>
                    <a:pt x="464" y="136"/>
                  </a:lnTo>
                  <a:lnTo>
                    <a:pt x="462" y="138"/>
                  </a:lnTo>
                  <a:lnTo>
                    <a:pt x="464" y="138"/>
                  </a:lnTo>
                  <a:lnTo>
                    <a:pt x="466" y="138"/>
                  </a:lnTo>
                  <a:lnTo>
                    <a:pt x="468" y="140"/>
                  </a:lnTo>
                  <a:lnTo>
                    <a:pt x="466" y="140"/>
                  </a:lnTo>
                  <a:lnTo>
                    <a:pt x="464" y="140"/>
                  </a:lnTo>
                  <a:lnTo>
                    <a:pt x="462" y="140"/>
                  </a:lnTo>
                  <a:lnTo>
                    <a:pt x="459" y="142"/>
                  </a:lnTo>
                  <a:lnTo>
                    <a:pt x="462" y="142"/>
                  </a:lnTo>
                  <a:lnTo>
                    <a:pt x="464" y="142"/>
                  </a:lnTo>
                  <a:lnTo>
                    <a:pt x="462" y="144"/>
                  </a:lnTo>
                  <a:lnTo>
                    <a:pt x="464" y="142"/>
                  </a:lnTo>
                  <a:lnTo>
                    <a:pt x="464" y="144"/>
                  </a:lnTo>
                  <a:lnTo>
                    <a:pt x="466" y="144"/>
                  </a:lnTo>
                  <a:lnTo>
                    <a:pt x="468" y="144"/>
                  </a:lnTo>
                  <a:lnTo>
                    <a:pt x="468" y="142"/>
                  </a:lnTo>
                  <a:lnTo>
                    <a:pt x="470" y="142"/>
                  </a:lnTo>
                  <a:lnTo>
                    <a:pt x="472" y="144"/>
                  </a:lnTo>
                  <a:lnTo>
                    <a:pt x="475" y="142"/>
                  </a:lnTo>
                  <a:lnTo>
                    <a:pt x="477" y="140"/>
                  </a:lnTo>
                  <a:lnTo>
                    <a:pt x="479" y="140"/>
                  </a:lnTo>
                  <a:lnTo>
                    <a:pt x="481" y="142"/>
                  </a:lnTo>
                  <a:lnTo>
                    <a:pt x="483" y="140"/>
                  </a:lnTo>
                  <a:lnTo>
                    <a:pt x="483" y="142"/>
                  </a:lnTo>
                  <a:lnTo>
                    <a:pt x="485" y="144"/>
                  </a:lnTo>
                  <a:lnTo>
                    <a:pt x="487" y="144"/>
                  </a:lnTo>
                  <a:lnTo>
                    <a:pt x="487" y="142"/>
                  </a:lnTo>
                  <a:lnTo>
                    <a:pt x="487" y="144"/>
                  </a:lnTo>
                  <a:lnTo>
                    <a:pt x="485" y="144"/>
                  </a:lnTo>
                  <a:lnTo>
                    <a:pt x="485" y="146"/>
                  </a:lnTo>
                  <a:lnTo>
                    <a:pt x="487" y="148"/>
                  </a:lnTo>
                  <a:lnTo>
                    <a:pt x="490" y="148"/>
                  </a:lnTo>
                  <a:lnTo>
                    <a:pt x="492" y="148"/>
                  </a:lnTo>
                  <a:lnTo>
                    <a:pt x="494" y="148"/>
                  </a:lnTo>
                  <a:lnTo>
                    <a:pt x="494" y="146"/>
                  </a:lnTo>
                  <a:lnTo>
                    <a:pt x="496" y="146"/>
                  </a:lnTo>
                  <a:lnTo>
                    <a:pt x="498" y="144"/>
                  </a:lnTo>
                  <a:lnTo>
                    <a:pt x="498" y="142"/>
                  </a:lnTo>
                  <a:lnTo>
                    <a:pt x="500" y="140"/>
                  </a:lnTo>
                  <a:lnTo>
                    <a:pt x="500" y="142"/>
                  </a:lnTo>
                  <a:lnTo>
                    <a:pt x="500" y="140"/>
                  </a:lnTo>
                  <a:lnTo>
                    <a:pt x="502" y="140"/>
                  </a:lnTo>
                  <a:lnTo>
                    <a:pt x="505" y="140"/>
                  </a:lnTo>
                  <a:lnTo>
                    <a:pt x="507" y="142"/>
                  </a:lnTo>
                  <a:lnTo>
                    <a:pt x="507" y="140"/>
                  </a:lnTo>
                  <a:lnTo>
                    <a:pt x="509" y="140"/>
                  </a:lnTo>
                  <a:lnTo>
                    <a:pt x="511" y="140"/>
                  </a:lnTo>
                  <a:lnTo>
                    <a:pt x="509" y="142"/>
                  </a:lnTo>
                  <a:lnTo>
                    <a:pt x="509" y="144"/>
                  </a:lnTo>
                  <a:lnTo>
                    <a:pt x="507" y="144"/>
                  </a:lnTo>
                  <a:lnTo>
                    <a:pt x="507" y="146"/>
                  </a:lnTo>
                  <a:lnTo>
                    <a:pt x="507" y="148"/>
                  </a:lnTo>
                  <a:lnTo>
                    <a:pt x="505" y="148"/>
                  </a:lnTo>
                  <a:lnTo>
                    <a:pt x="505" y="150"/>
                  </a:lnTo>
                  <a:lnTo>
                    <a:pt x="502" y="150"/>
                  </a:lnTo>
                  <a:lnTo>
                    <a:pt x="500" y="152"/>
                  </a:lnTo>
                  <a:lnTo>
                    <a:pt x="500" y="154"/>
                  </a:lnTo>
                  <a:lnTo>
                    <a:pt x="502" y="152"/>
                  </a:lnTo>
                  <a:lnTo>
                    <a:pt x="505" y="154"/>
                  </a:lnTo>
                  <a:lnTo>
                    <a:pt x="505" y="156"/>
                  </a:lnTo>
                  <a:lnTo>
                    <a:pt x="507" y="156"/>
                  </a:lnTo>
                  <a:lnTo>
                    <a:pt x="509" y="158"/>
                  </a:lnTo>
                  <a:lnTo>
                    <a:pt x="509" y="160"/>
                  </a:lnTo>
                  <a:lnTo>
                    <a:pt x="511" y="160"/>
                  </a:lnTo>
                  <a:lnTo>
                    <a:pt x="511" y="158"/>
                  </a:lnTo>
                  <a:lnTo>
                    <a:pt x="511" y="156"/>
                  </a:lnTo>
                  <a:lnTo>
                    <a:pt x="513" y="156"/>
                  </a:lnTo>
                  <a:lnTo>
                    <a:pt x="513" y="158"/>
                  </a:lnTo>
                  <a:lnTo>
                    <a:pt x="515" y="158"/>
                  </a:lnTo>
                  <a:lnTo>
                    <a:pt x="515" y="160"/>
                  </a:lnTo>
                  <a:lnTo>
                    <a:pt x="513" y="160"/>
                  </a:lnTo>
                  <a:lnTo>
                    <a:pt x="513" y="162"/>
                  </a:lnTo>
                  <a:lnTo>
                    <a:pt x="513" y="164"/>
                  </a:lnTo>
                  <a:lnTo>
                    <a:pt x="515" y="166"/>
                  </a:lnTo>
                  <a:lnTo>
                    <a:pt x="517" y="168"/>
                  </a:lnTo>
                  <a:lnTo>
                    <a:pt x="520" y="166"/>
                  </a:lnTo>
                  <a:lnTo>
                    <a:pt x="522" y="164"/>
                  </a:lnTo>
                  <a:lnTo>
                    <a:pt x="524" y="166"/>
                  </a:lnTo>
                  <a:lnTo>
                    <a:pt x="526" y="168"/>
                  </a:lnTo>
                  <a:lnTo>
                    <a:pt x="526" y="170"/>
                  </a:lnTo>
                  <a:lnTo>
                    <a:pt x="528" y="170"/>
                  </a:lnTo>
                  <a:lnTo>
                    <a:pt x="530" y="170"/>
                  </a:lnTo>
                  <a:lnTo>
                    <a:pt x="530" y="172"/>
                  </a:lnTo>
                  <a:lnTo>
                    <a:pt x="533" y="172"/>
                  </a:lnTo>
                  <a:lnTo>
                    <a:pt x="535" y="172"/>
                  </a:lnTo>
                  <a:lnTo>
                    <a:pt x="537" y="174"/>
                  </a:lnTo>
                  <a:lnTo>
                    <a:pt x="537" y="172"/>
                  </a:lnTo>
                  <a:lnTo>
                    <a:pt x="539" y="172"/>
                  </a:lnTo>
                  <a:lnTo>
                    <a:pt x="537" y="174"/>
                  </a:lnTo>
                  <a:lnTo>
                    <a:pt x="535" y="176"/>
                  </a:lnTo>
                  <a:lnTo>
                    <a:pt x="533" y="176"/>
                  </a:lnTo>
                  <a:lnTo>
                    <a:pt x="530" y="176"/>
                  </a:lnTo>
                  <a:lnTo>
                    <a:pt x="528" y="176"/>
                  </a:lnTo>
                  <a:lnTo>
                    <a:pt x="528" y="174"/>
                  </a:lnTo>
                  <a:lnTo>
                    <a:pt x="526" y="174"/>
                  </a:lnTo>
                  <a:lnTo>
                    <a:pt x="524" y="176"/>
                  </a:lnTo>
                  <a:lnTo>
                    <a:pt x="526" y="176"/>
                  </a:lnTo>
                  <a:lnTo>
                    <a:pt x="524" y="178"/>
                  </a:lnTo>
                  <a:lnTo>
                    <a:pt x="522" y="180"/>
                  </a:lnTo>
                  <a:lnTo>
                    <a:pt x="524" y="182"/>
                  </a:lnTo>
                  <a:lnTo>
                    <a:pt x="526" y="182"/>
                  </a:lnTo>
                  <a:lnTo>
                    <a:pt x="526" y="184"/>
                  </a:lnTo>
                  <a:lnTo>
                    <a:pt x="526" y="186"/>
                  </a:lnTo>
                  <a:lnTo>
                    <a:pt x="524" y="188"/>
                  </a:lnTo>
                  <a:lnTo>
                    <a:pt x="524" y="186"/>
                  </a:lnTo>
                  <a:lnTo>
                    <a:pt x="522" y="186"/>
                  </a:lnTo>
                  <a:lnTo>
                    <a:pt x="520" y="188"/>
                  </a:lnTo>
                  <a:lnTo>
                    <a:pt x="520" y="190"/>
                  </a:lnTo>
                  <a:lnTo>
                    <a:pt x="520" y="192"/>
                  </a:lnTo>
                  <a:lnTo>
                    <a:pt x="520" y="194"/>
                  </a:lnTo>
                  <a:lnTo>
                    <a:pt x="520" y="196"/>
                  </a:lnTo>
                  <a:lnTo>
                    <a:pt x="522" y="198"/>
                  </a:lnTo>
                  <a:lnTo>
                    <a:pt x="522" y="200"/>
                  </a:lnTo>
                  <a:lnTo>
                    <a:pt x="524" y="202"/>
                  </a:lnTo>
                  <a:lnTo>
                    <a:pt x="524" y="204"/>
                  </a:lnTo>
                  <a:lnTo>
                    <a:pt x="526" y="204"/>
                  </a:lnTo>
                  <a:lnTo>
                    <a:pt x="528" y="206"/>
                  </a:lnTo>
                  <a:lnTo>
                    <a:pt x="530" y="208"/>
                  </a:lnTo>
                  <a:lnTo>
                    <a:pt x="533" y="208"/>
                  </a:lnTo>
                  <a:lnTo>
                    <a:pt x="535" y="210"/>
                  </a:lnTo>
                  <a:lnTo>
                    <a:pt x="535" y="212"/>
                  </a:lnTo>
                  <a:lnTo>
                    <a:pt x="535" y="214"/>
                  </a:lnTo>
                  <a:lnTo>
                    <a:pt x="533" y="216"/>
                  </a:lnTo>
                  <a:lnTo>
                    <a:pt x="535" y="216"/>
                  </a:lnTo>
                  <a:lnTo>
                    <a:pt x="535" y="218"/>
                  </a:lnTo>
                  <a:lnTo>
                    <a:pt x="537" y="220"/>
                  </a:lnTo>
                  <a:lnTo>
                    <a:pt x="535" y="220"/>
                  </a:lnTo>
                  <a:lnTo>
                    <a:pt x="535" y="222"/>
                  </a:lnTo>
                  <a:lnTo>
                    <a:pt x="535" y="224"/>
                  </a:lnTo>
                  <a:lnTo>
                    <a:pt x="535" y="226"/>
                  </a:lnTo>
                  <a:lnTo>
                    <a:pt x="535" y="228"/>
                  </a:lnTo>
                  <a:lnTo>
                    <a:pt x="537" y="230"/>
                  </a:lnTo>
                  <a:lnTo>
                    <a:pt x="539" y="232"/>
                  </a:lnTo>
                  <a:lnTo>
                    <a:pt x="541" y="234"/>
                  </a:lnTo>
                  <a:lnTo>
                    <a:pt x="543" y="232"/>
                  </a:lnTo>
                  <a:lnTo>
                    <a:pt x="543" y="234"/>
                  </a:lnTo>
                  <a:lnTo>
                    <a:pt x="545" y="236"/>
                  </a:lnTo>
                  <a:lnTo>
                    <a:pt x="545" y="238"/>
                  </a:lnTo>
                  <a:lnTo>
                    <a:pt x="548" y="240"/>
                  </a:lnTo>
                  <a:lnTo>
                    <a:pt x="548" y="242"/>
                  </a:lnTo>
                  <a:lnTo>
                    <a:pt x="548" y="244"/>
                  </a:lnTo>
                  <a:lnTo>
                    <a:pt x="545" y="246"/>
                  </a:lnTo>
                  <a:lnTo>
                    <a:pt x="545" y="248"/>
                  </a:lnTo>
                  <a:lnTo>
                    <a:pt x="548" y="250"/>
                  </a:lnTo>
                  <a:lnTo>
                    <a:pt x="545" y="250"/>
                  </a:lnTo>
                  <a:lnTo>
                    <a:pt x="545" y="252"/>
                  </a:lnTo>
                  <a:lnTo>
                    <a:pt x="543" y="254"/>
                  </a:lnTo>
                  <a:lnTo>
                    <a:pt x="543" y="256"/>
                  </a:lnTo>
                  <a:lnTo>
                    <a:pt x="543" y="257"/>
                  </a:lnTo>
                  <a:lnTo>
                    <a:pt x="543" y="259"/>
                  </a:lnTo>
                  <a:lnTo>
                    <a:pt x="545" y="261"/>
                  </a:lnTo>
                  <a:lnTo>
                    <a:pt x="545" y="263"/>
                  </a:lnTo>
                  <a:lnTo>
                    <a:pt x="548" y="263"/>
                  </a:lnTo>
                  <a:lnTo>
                    <a:pt x="548" y="265"/>
                  </a:lnTo>
                  <a:lnTo>
                    <a:pt x="548" y="267"/>
                  </a:lnTo>
                  <a:lnTo>
                    <a:pt x="548" y="269"/>
                  </a:lnTo>
                  <a:lnTo>
                    <a:pt x="548" y="271"/>
                  </a:lnTo>
                  <a:lnTo>
                    <a:pt x="550" y="273"/>
                  </a:lnTo>
                  <a:lnTo>
                    <a:pt x="550" y="275"/>
                  </a:lnTo>
                  <a:lnTo>
                    <a:pt x="552" y="277"/>
                  </a:lnTo>
                  <a:lnTo>
                    <a:pt x="554" y="279"/>
                  </a:lnTo>
                  <a:lnTo>
                    <a:pt x="556" y="279"/>
                  </a:lnTo>
                  <a:lnTo>
                    <a:pt x="558" y="279"/>
                  </a:lnTo>
                  <a:lnTo>
                    <a:pt x="558" y="281"/>
                  </a:lnTo>
                  <a:lnTo>
                    <a:pt x="560" y="283"/>
                  </a:lnTo>
                  <a:lnTo>
                    <a:pt x="560" y="285"/>
                  </a:lnTo>
                  <a:lnTo>
                    <a:pt x="563" y="287"/>
                  </a:lnTo>
                  <a:lnTo>
                    <a:pt x="563" y="289"/>
                  </a:lnTo>
                  <a:lnTo>
                    <a:pt x="563" y="291"/>
                  </a:lnTo>
                  <a:lnTo>
                    <a:pt x="560" y="291"/>
                  </a:lnTo>
                  <a:lnTo>
                    <a:pt x="563" y="293"/>
                  </a:lnTo>
                  <a:lnTo>
                    <a:pt x="563" y="295"/>
                  </a:lnTo>
                  <a:lnTo>
                    <a:pt x="565" y="295"/>
                  </a:lnTo>
                  <a:lnTo>
                    <a:pt x="567" y="297"/>
                  </a:lnTo>
                  <a:lnTo>
                    <a:pt x="569" y="297"/>
                  </a:lnTo>
                  <a:lnTo>
                    <a:pt x="571" y="299"/>
                  </a:lnTo>
                  <a:lnTo>
                    <a:pt x="573" y="299"/>
                  </a:lnTo>
                  <a:lnTo>
                    <a:pt x="573" y="301"/>
                  </a:lnTo>
                  <a:lnTo>
                    <a:pt x="573" y="303"/>
                  </a:lnTo>
                  <a:lnTo>
                    <a:pt x="573" y="305"/>
                  </a:lnTo>
                  <a:lnTo>
                    <a:pt x="573" y="307"/>
                  </a:lnTo>
                  <a:lnTo>
                    <a:pt x="573" y="309"/>
                  </a:lnTo>
                  <a:lnTo>
                    <a:pt x="571" y="311"/>
                  </a:lnTo>
                  <a:lnTo>
                    <a:pt x="571" y="313"/>
                  </a:lnTo>
                  <a:lnTo>
                    <a:pt x="571" y="315"/>
                  </a:lnTo>
                  <a:lnTo>
                    <a:pt x="571" y="317"/>
                  </a:lnTo>
                  <a:lnTo>
                    <a:pt x="569" y="319"/>
                  </a:lnTo>
                  <a:lnTo>
                    <a:pt x="569" y="321"/>
                  </a:lnTo>
                  <a:lnTo>
                    <a:pt x="567" y="323"/>
                  </a:lnTo>
                  <a:lnTo>
                    <a:pt x="567" y="325"/>
                  </a:lnTo>
                  <a:lnTo>
                    <a:pt x="567" y="327"/>
                  </a:lnTo>
                  <a:lnTo>
                    <a:pt x="565" y="329"/>
                  </a:lnTo>
                  <a:lnTo>
                    <a:pt x="565" y="331"/>
                  </a:lnTo>
                  <a:lnTo>
                    <a:pt x="563" y="333"/>
                  </a:lnTo>
                  <a:lnTo>
                    <a:pt x="563" y="335"/>
                  </a:lnTo>
                  <a:lnTo>
                    <a:pt x="563" y="337"/>
                  </a:lnTo>
                  <a:lnTo>
                    <a:pt x="560" y="337"/>
                  </a:lnTo>
                  <a:lnTo>
                    <a:pt x="558" y="337"/>
                  </a:lnTo>
                  <a:lnTo>
                    <a:pt x="558" y="339"/>
                  </a:lnTo>
                  <a:lnTo>
                    <a:pt x="558" y="341"/>
                  </a:lnTo>
                  <a:lnTo>
                    <a:pt x="556" y="341"/>
                  </a:lnTo>
                  <a:lnTo>
                    <a:pt x="556" y="343"/>
                  </a:lnTo>
                  <a:lnTo>
                    <a:pt x="556" y="345"/>
                  </a:lnTo>
                  <a:lnTo>
                    <a:pt x="556" y="347"/>
                  </a:lnTo>
                  <a:lnTo>
                    <a:pt x="556" y="349"/>
                  </a:lnTo>
                  <a:lnTo>
                    <a:pt x="556" y="351"/>
                  </a:lnTo>
                  <a:lnTo>
                    <a:pt x="554" y="353"/>
                  </a:lnTo>
                  <a:lnTo>
                    <a:pt x="554" y="355"/>
                  </a:lnTo>
                  <a:lnTo>
                    <a:pt x="554" y="357"/>
                  </a:lnTo>
                  <a:lnTo>
                    <a:pt x="552" y="357"/>
                  </a:lnTo>
                  <a:lnTo>
                    <a:pt x="552" y="359"/>
                  </a:lnTo>
                  <a:lnTo>
                    <a:pt x="550" y="361"/>
                  </a:lnTo>
                  <a:lnTo>
                    <a:pt x="548" y="361"/>
                  </a:lnTo>
                  <a:lnTo>
                    <a:pt x="545" y="361"/>
                  </a:lnTo>
                  <a:lnTo>
                    <a:pt x="543" y="363"/>
                  </a:lnTo>
                  <a:lnTo>
                    <a:pt x="541" y="365"/>
                  </a:lnTo>
                  <a:lnTo>
                    <a:pt x="539" y="367"/>
                  </a:lnTo>
                  <a:lnTo>
                    <a:pt x="537" y="367"/>
                  </a:lnTo>
                  <a:lnTo>
                    <a:pt x="537" y="369"/>
                  </a:lnTo>
                  <a:lnTo>
                    <a:pt x="535" y="371"/>
                  </a:lnTo>
                  <a:lnTo>
                    <a:pt x="533" y="371"/>
                  </a:lnTo>
                  <a:lnTo>
                    <a:pt x="533" y="373"/>
                  </a:lnTo>
                  <a:lnTo>
                    <a:pt x="530" y="375"/>
                  </a:lnTo>
                  <a:lnTo>
                    <a:pt x="528" y="375"/>
                  </a:lnTo>
                  <a:lnTo>
                    <a:pt x="528" y="377"/>
                  </a:lnTo>
                  <a:lnTo>
                    <a:pt x="526" y="379"/>
                  </a:lnTo>
                  <a:lnTo>
                    <a:pt x="526" y="381"/>
                  </a:lnTo>
                  <a:lnTo>
                    <a:pt x="524" y="381"/>
                  </a:lnTo>
                  <a:lnTo>
                    <a:pt x="524" y="383"/>
                  </a:lnTo>
                  <a:lnTo>
                    <a:pt x="524" y="385"/>
                  </a:lnTo>
                  <a:lnTo>
                    <a:pt x="522" y="385"/>
                  </a:lnTo>
                  <a:lnTo>
                    <a:pt x="520" y="387"/>
                  </a:lnTo>
                  <a:lnTo>
                    <a:pt x="520" y="389"/>
                  </a:lnTo>
                  <a:lnTo>
                    <a:pt x="517" y="391"/>
                  </a:lnTo>
                  <a:lnTo>
                    <a:pt x="517" y="393"/>
                  </a:lnTo>
                  <a:lnTo>
                    <a:pt x="515" y="395"/>
                  </a:lnTo>
                  <a:lnTo>
                    <a:pt x="513" y="397"/>
                  </a:lnTo>
                  <a:lnTo>
                    <a:pt x="513" y="399"/>
                  </a:lnTo>
                  <a:lnTo>
                    <a:pt x="511" y="401"/>
                  </a:lnTo>
                  <a:lnTo>
                    <a:pt x="511" y="403"/>
                  </a:lnTo>
                  <a:lnTo>
                    <a:pt x="509" y="403"/>
                  </a:lnTo>
                  <a:lnTo>
                    <a:pt x="509" y="405"/>
                  </a:lnTo>
                  <a:lnTo>
                    <a:pt x="507" y="407"/>
                  </a:lnTo>
                  <a:lnTo>
                    <a:pt x="507" y="409"/>
                  </a:lnTo>
                  <a:lnTo>
                    <a:pt x="507" y="411"/>
                  </a:lnTo>
                  <a:lnTo>
                    <a:pt x="507" y="413"/>
                  </a:lnTo>
                  <a:lnTo>
                    <a:pt x="507" y="415"/>
                  </a:lnTo>
                  <a:lnTo>
                    <a:pt x="505" y="417"/>
                  </a:lnTo>
                  <a:lnTo>
                    <a:pt x="505" y="419"/>
                  </a:lnTo>
                  <a:lnTo>
                    <a:pt x="505" y="421"/>
                  </a:lnTo>
                  <a:lnTo>
                    <a:pt x="507" y="423"/>
                  </a:lnTo>
                  <a:lnTo>
                    <a:pt x="507" y="425"/>
                  </a:lnTo>
                  <a:lnTo>
                    <a:pt x="507" y="427"/>
                  </a:lnTo>
                  <a:lnTo>
                    <a:pt x="507" y="429"/>
                  </a:lnTo>
                  <a:lnTo>
                    <a:pt x="507" y="431"/>
                  </a:lnTo>
                  <a:lnTo>
                    <a:pt x="507" y="433"/>
                  </a:lnTo>
                  <a:lnTo>
                    <a:pt x="507" y="435"/>
                  </a:lnTo>
                  <a:lnTo>
                    <a:pt x="507" y="437"/>
                  </a:lnTo>
                  <a:lnTo>
                    <a:pt x="507" y="439"/>
                  </a:lnTo>
                  <a:lnTo>
                    <a:pt x="507" y="441"/>
                  </a:lnTo>
                  <a:lnTo>
                    <a:pt x="509" y="441"/>
                  </a:lnTo>
                  <a:lnTo>
                    <a:pt x="509" y="443"/>
                  </a:lnTo>
                  <a:lnTo>
                    <a:pt x="509" y="445"/>
                  </a:lnTo>
                  <a:lnTo>
                    <a:pt x="511" y="447"/>
                  </a:lnTo>
                  <a:lnTo>
                    <a:pt x="513" y="449"/>
                  </a:lnTo>
                  <a:lnTo>
                    <a:pt x="513" y="451"/>
                  </a:lnTo>
                  <a:lnTo>
                    <a:pt x="513" y="453"/>
                  </a:lnTo>
                  <a:lnTo>
                    <a:pt x="515" y="453"/>
                  </a:lnTo>
                  <a:lnTo>
                    <a:pt x="515" y="455"/>
                  </a:lnTo>
                  <a:lnTo>
                    <a:pt x="515" y="457"/>
                  </a:lnTo>
                  <a:lnTo>
                    <a:pt x="515" y="459"/>
                  </a:lnTo>
                  <a:lnTo>
                    <a:pt x="517" y="461"/>
                  </a:lnTo>
                  <a:lnTo>
                    <a:pt x="520" y="463"/>
                  </a:lnTo>
                  <a:lnTo>
                    <a:pt x="520" y="465"/>
                  </a:lnTo>
                  <a:lnTo>
                    <a:pt x="522" y="465"/>
                  </a:lnTo>
                  <a:lnTo>
                    <a:pt x="522" y="467"/>
                  </a:lnTo>
                  <a:lnTo>
                    <a:pt x="524" y="469"/>
                  </a:lnTo>
                  <a:lnTo>
                    <a:pt x="526" y="471"/>
                  </a:lnTo>
                  <a:lnTo>
                    <a:pt x="526" y="473"/>
                  </a:lnTo>
                  <a:lnTo>
                    <a:pt x="528" y="475"/>
                  </a:lnTo>
                  <a:lnTo>
                    <a:pt x="530" y="475"/>
                  </a:lnTo>
                  <a:lnTo>
                    <a:pt x="530" y="477"/>
                  </a:lnTo>
                  <a:lnTo>
                    <a:pt x="533" y="477"/>
                  </a:lnTo>
                  <a:lnTo>
                    <a:pt x="535" y="477"/>
                  </a:lnTo>
                  <a:lnTo>
                    <a:pt x="537" y="479"/>
                  </a:lnTo>
                  <a:lnTo>
                    <a:pt x="537" y="481"/>
                  </a:lnTo>
                  <a:lnTo>
                    <a:pt x="539" y="481"/>
                  </a:lnTo>
                  <a:lnTo>
                    <a:pt x="541" y="481"/>
                  </a:lnTo>
                  <a:lnTo>
                    <a:pt x="543" y="483"/>
                  </a:lnTo>
                  <a:lnTo>
                    <a:pt x="543" y="485"/>
                  </a:lnTo>
                  <a:lnTo>
                    <a:pt x="543" y="487"/>
                  </a:lnTo>
                  <a:lnTo>
                    <a:pt x="543" y="489"/>
                  </a:lnTo>
                  <a:lnTo>
                    <a:pt x="541" y="491"/>
                  </a:lnTo>
                  <a:lnTo>
                    <a:pt x="541" y="493"/>
                  </a:lnTo>
                  <a:lnTo>
                    <a:pt x="541" y="495"/>
                  </a:lnTo>
                  <a:lnTo>
                    <a:pt x="539" y="497"/>
                  </a:lnTo>
                  <a:lnTo>
                    <a:pt x="539" y="499"/>
                  </a:lnTo>
                  <a:lnTo>
                    <a:pt x="539" y="501"/>
                  </a:lnTo>
                  <a:lnTo>
                    <a:pt x="537" y="501"/>
                  </a:lnTo>
                  <a:lnTo>
                    <a:pt x="537" y="503"/>
                  </a:lnTo>
                  <a:lnTo>
                    <a:pt x="535" y="503"/>
                  </a:lnTo>
                  <a:lnTo>
                    <a:pt x="535" y="505"/>
                  </a:lnTo>
                  <a:lnTo>
                    <a:pt x="535" y="507"/>
                  </a:lnTo>
                  <a:lnTo>
                    <a:pt x="535" y="509"/>
                  </a:lnTo>
                  <a:lnTo>
                    <a:pt x="533" y="509"/>
                  </a:lnTo>
                  <a:lnTo>
                    <a:pt x="533" y="511"/>
                  </a:lnTo>
                  <a:lnTo>
                    <a:pt x="533" y="513"/>
                  </a:lnTo>
                  <a:lnTo>
                    <a:pt x="533" y="515"/>
                  </a:lnTo>
                  <a:lnTo>
                    <a:pt x="533" y="517"/>
                  </a:lnTo>
                  <a:lnTo>
                    <a:pt x="533" y="519"/>
                  </a:lnTo>
                  <a:lnTo>
                    <a:pt x="530" y="521"/>
                  </a:lnTo>
                  <a:lnTo>
                    <a:pt x="530" y="523"/>
                  </a:lnTo>
                  <a:lnTo>
                    <a:pt x="528" y="525"/>
                  </a:lnTo>
                  <a:lnTo>
                    <a:pt x="528" y="527"/>
                  </a:lnTo>
                  <a:lnTo>
                    <a:pt x="528" y="529"/>
                  </a:lnTo>
                  <a:lnTo>
                    <a:pt x="528" y="531"/>
                  </a:lnTo>
                  <a:lnTo>
                    <a:pt x="528" y="533"/>
                  </a:lnTo>
                  <a:lnTo>
                    <a:pt x="528" y="535"/>
                  </a:lnTo>
                  <a:lnTo>
                    <a:pt x="528" y="537"/>
                  </a:lnTo>
                  <a:lnTo>
                    <a:pt x="528" y="539"/>
                  </a:lnTo>
                  <a:lnTo>
                    <a:pt x="528" y="541"/>
                  </a:lnTo>
                  <a:lnTo>
                    <a:pt x="528" y="543"/>
                  </a:lnTo>
                  <a:lnTo>
                    <a:pt x="530" y="545"/>
                  </a:lnTo>
                  <a:lnTo>
                    <a:pt x="533" y="545"/>
                  </a:lnTo>
                  <a:lnTo>
                    <a:pt x="535" y="545"/>
                  </a:lnTo>
                  <a:lnTo>
                    <a:pt x="537" y="545"/>
                  </a:lnTo>
                  <a:lnTo>
                    <a:pt x="537" y="547"/>
                  </a:lnTo>
                  <a:lnTo>
                    <a:pt x="539" y="549"/>
                  </a:lnTo>
                  <a:lnTo>
                    <a:pt x="537" y="551"/>
                  </a:lnTo>
                  <a:lnTo>
                    <a:pt x="535" y="551"/>
                  </a:lnTo>
                  <a:lnTo>
                    <a:pt x="535" y="553"/>
                  </a:lnTo>
                  <a:lnTo>
                    <a:pt x="533" y="553"/>
                  </a:lnTo>
                  <a:lnTo>
                    <a:pt x="530" y="553"/>
                  </a:lnTo>
                  <a:lnTo>
                    <a:pt x="528" y="555"/>
                  </a:lnTo>
                  <a:lnTo>
                    <a:pt x="528" y="557"/>
                  </a:lnTo>
                  <a:lnTo>
                    <a:pt x="526" y="557"/>
                  </a:lnTo>
                  <a:lnTo>
                    <a:pt x="526" y="559"/>
                  </a:lnTo>
                  <a:lnTo>
                    <a:pt x="526" y="561"/>
                  </a:lnTo>
                  <a:lnTo>
                    <a:pt x="526" y="563"/>
                  </a:lnTo>
                  <a:lnTo>
                    <a:pt x="526" y="565"/>
                  </a:lnTo>
                  <a:lnTo>
                    <a:pt x="526" y="567"/>
                  </a:lnTo>
                  <a:lnTo>
                    <a:pt x="526" y="569"/>
                  </a:lnTo>
                  <a:lnTo>
                    <a:pt x="528" y="571"/>
                  </a:lnTo>
                  <a:lnTo>
                    <a:pt x="526" y="571"/>
                  </a:lnTo>
                  <a:lnTo>
                    <a:pt x="526" y="573"/>
                  </a:lnTo>
                  <a:lnTo>
                    <a:pt x="528" y="575"/>
                  </a:lnTo>
                  <a:lnTo>
                    <a:pt x="530" y="577"/>
                  </a:lnTo>
                  <a:lnTo>
                    <a:pt x="530" y="579"/>
                  </a:lnTo>
                  <a:lnTo>
                    <a:pt x="533" y="581"/>
                  </a:lnTo>
                  <a:lnTo>
                    <a:pt x="530" y="583"/>
                  </a:lnTo>
                  <a:lnTo>
                    <a:pt x="528" y="585"/>
                  </a:lnTo>
                  <a:lnTo>
                    <a:pt x="528" y="587"/>
                  </a:lnTo>
                  <a:lnTo>
                    <a:pt x="526" y="587"/>
                  </a:lnTo>
                  <a:lnTo>
                    <a:pt x="526" y="589"/>
                  </a:lnTo>
                  <a:lnTo>
                    <a:pt x="526" y="591"/>
                  </a:lnTo>
                  <a:lnTo>
                    <a:pt x="526" y="593"/>
                  </a:lnTo>
                  <a:lnTo>
                    <a:pt x="524" y="593"/>
                  </a:lnTo>
                  <a:lnTo>
                    <a:pt x="524" y="595"/>
                  </a:lnTo>
                  <a:lnTo>
                    <a:pt x="524" y="597"/>
                  </a:lnTo>
                  <a:lnTo>
                    <a:pt x="524" y="599"/>
                  </a:lnTo>
                  <a:lnTo>
                    <a:pt x="524" y="601"/>
                  </a:lnTo>
                  <a:lnTo>
                    <a:pt x="524" y="603"/>
                  </a:lnTo>
                  <a:lnTo>
                    <a:pt x="524" y="605"/>
                  </a:lnTo>
                  <a:lnTo>
                    <a:pt x="524" y="607"/>
                  </a:lnTo>
                  <a:lnTo>
                    <a:pt x="522" y="609"/>
                  </a:lnTo>
                  <a:lnTo>
                    <a:pt x="522" y="611"/>
                  </a:lnTo>
                  <a:lnTo>
                    <a:pt x="522" y="613"/>
                  </a:lnTo>
                  <a:lnTo>
                    <a:pt x="522" y="615"/>
                  </a:lnTo>
                  <a:lnTo>
                    <a:pt x="524" y="616"/>
                  </a:lnTo>
                  <a:lnTo>
                    <a:pt x="524" y="618"/>
                  </a:lnTo>
                  <a:lnTo>
                    <a:pt x="524" y="620"/>
                  </a:lnTo>
                  <a:lnTo>
                    <a:pt x="524" y="622"/>
                  </a:lnTo>
                  <a:lnTo>
                    <a:pt x="524" y="624"/>
                  </a:lnTo>
                  <a:lnTo>
                    <a:pt x="524" y="626"/>
                  </a:lnTo>
                  <a:lnTo>
                    <a:pt x="524" y="628"/>
                  </a:lnTo>
                  <a:lnTo>
                    <a:pt x="524" y="630"/>
                  </a:lnTo>
                  <a:lnTo>
                    <a:pt x="524" y="632"/>
                  </a:lnTo>
                  <a:lnTo>
                    <a:pt x="524" y="634"/>
                  </a:lnTo>
                  <a:lnTo>
                    <a:pt x="526" y="636"/>
                  </a:lnTo>
                  <a:lnTo>
                    <a:pt x="526" y="638"/>
                  </a:lnTo>
                  <a:lnTo>
                    <a:pt x="524" y="640"/>
                  </a:lnTo>
                  <a:lnTo>
                    <a:pt x="524" y="642"/>
                  </a:lnTo>
                  <a:lnTo>
                    <a:pt x="522" y="642"/>
                  </a:lnTo>
                  <a:lnTo>
                    <a:pt x="520" y="644"/>
                  </a:lnTo>
                  <a:lnTo>
                    <a:pt x="520" y="646"/>
                  </a:lnTo>
                  <a:lnTo>
                    <a:pt x="520" y="648"/>
                  </a:lnTo>
                  <a:lnTo>
                    <a:pt x="522" y="650"/>
                  </a:lnTo>
                  <a:lnTo>
                    <a:pt x="520" y="652"/>
                  </a:lnTo>
                  <a:lnTo>
                    <a:pt x="520" y="654"/>
                  </a:lnTo>
                  <a:lnTo>
                    <a:pt x="520" y="656"/>
                  </a:lnTo>
                  <a:lnTo>
                    <a:pt x="517" y="656"/>
                  </a:lnTo>
                  <a:lnTo>
                    <a:pt x="517" y="658"/>
                  </a:lnTo>
                  <a:lnTo>
                    <a:pt x="515" y="660"/>
                  </a:lnTo>
                  <a:lnTo>
                    <a:pt x="515" y="662"/>
                  </a:lnTo>
                  <a:lnTo>
                    <a:pt x="515" y="664"/>
                  </a:lnTo>
                  <a:lnTo>
                    <a:pt x="515" y="666"/>
                  </a:lnTo>
                  <a:lnTo>
                    <a:pt x="517" y="668"/>
                  </a:lnTo>
                  <a:lnTo>
                    <a:pt x="517" y="670"/>
                  </a:lnTo>
                  <a:lnTo>
                    <a:pt x="517" y="672"/>
                  </a:lnTo>
                  <a:lnTo>
                    <a:pt x="517" y="674"/>
                  </a:lnTo>
                  <a:lnTo>
                    <a:pt x="517" y="676"/>
                  </a:lnTo>
                  <a:lnTo>
                    <a:pt x="517" y="678"/>
                  </a:lnTo>
                  <a:lnTo>
                    <a:pt x="517" y="680"/>
                  </a:lnTo>
                  <a:lnTo>
                    <a:pt x="520" y="682"/>
                  </a:lnTo>
                  <a:lnTo>
                    <a:pt x="520" y="684"/>
                  </a:lnTo>
                  <a:lnTo>
                    <a:pt x="520" y="686"/>
                  </a:lnTo>
                  <a:lnTo>
                    <a:pt x="520" y="688"/>
                  </a:lnTo>
                  <a:lnTo>
                    <a:pt x="520" y="690"/>
                  </a:lnTo>
                  <a:lnTo>
                    <a:pt x="520" y="692"/>
                  </a:lnTo>
                  <a:lnTo>
                    <a:pt x="517" y="694"/>
                  </a:lnTo>
                  <a:lnTo>
                    <a:pt x="517" y="696"/>
                  </a:lnTo>
                  <a:lnTo>
                    <a:pt x="517" y="698"/>
                  </a:lnTo>
                  <a:lnTo>
                    <a:pt x="517" y="700"/>
                  </a:lnTo>
                  <a:lnTo>
                    <a:pt x="517" y="702"/>
                  </a:lnTo>
                  <a:lnTo>
                    <a:pt x="517" y="704"/>
                  </a:lnTo>
                  <a:lnTo>
                    <a:pt x="515" y="706"/>
                  </a:lnTo>
                  <a:lnTo>
                    <a:pt x="513" y="708"/>
                  </a:lnTo>
                  <a:lnTo>
                    <a:pt x="513" y="710"/>
                  </a:lnTo>
                  <a:lnTo>
                    <a:pt x="513" y="712"/>
                  </a:lnTo>
                  <a:lnTo>
                    <a:pt x="511" y="714"/>
                  </a:lnTo>
                  <a:lnTo>
                    <a:pt x="511" y="716"/>
                  </a:lnTo>
                  <a:lnTo>
                    <a:pt x="511" y="718"/>
                  </a:lnTo>
                  <a:lnTo>
                    <a:pt x="511" y="720"/>
                  </a:lnTo>
                  <a:lnTo>
                    <a:pt x="511" y="722"/>
                  </a:lnTo>
                  <a:lnTo>
                    <a:pt x="511" y="724"/>
                  </a:lnTo>
                  <a:lnTo>
                    <a:pt x="511" y="726"/>
                  </a:lnTo>
                  <a:lnTo>
                    <a:pt x="511" y="728"/>
                  </a:lnTo>
                  <a:lnTo>
                    <a:pt x="513" y="728"/>
                  </a:lnTo>
                  <a:lnTo>
                    <a:pt x="515" y="728"/>
                  </a:lnTo>
                  <a:lnTo>
                    <a:pt x="515" y="730"/>
                  </a:lnTo>
                  <a:lnTo>
                    <a:pt x="513" y="732"/>
                  </a:lnTo>
                  <a:lnTo>
                    <a:pt x="515" y="734"/>
                  </a:lnTo>
                  <a:lnTo>
                    <a:pt x="515" y="736"/>
                  </a:lnTo>
                  <a:lnTo>
                    <a:pt x="515" y="738"/>
                  </a:lnTo>
                  <a:lnTo>
                    <a:pt x="515" y="740"/>
                  </a:lnTo>
                  <a:lnTo>
                    <a:pt x="515" y="742"/>
                  </a:lnTo>
                  <a:lnTo>
                    <a:pt x="513" y="744"/>
                  </a:lnTo>
                  <a:lnTo>
                    <a:pt x="513" y="746"/>
                  </a:lnTo>
                  <a:lnTo>
                    <a:pt x="515" y="748"/>
                  </a:lnTo>
                  <a:lnTo>
                    <a:pt x="513" y="750"/>
                  </a:lnTo>
                  <a:lnTo>
                    <a:pt x="511" y="752"/>
                  </a:lnTo>
                  <a:lnTo>
                    <a:pt x="509" y="754"/>
                  </a:lnTo>
                  <a:lnTo>
                    <a:pt x="509" y="756"/>
                  </a:lnTo>
                  <a:lnTo>
                    <a:pt x="509" y="758"/>
                  </a:lnTo>
                  <a:lnTo>
                    <a:pt x="507" y="760"/>
                  </a:lnTo>
                  <a:lnTo>
                    <a:pt x="507" y="762"/>
                  </a:lnTo>
                  <a:lnTo>
                    <a:pt x="507" y="764"/>
                  </a:lnTo>
                  <a:lnTo>
                    <a:pt x="505" y="766"/>
                  </a:lnTo>
                  <a:lnTo>
                    <a:pt x="505" y="768"/>
                  </a:lnTo>
                  <a:lnTo>
                    <a:pt x="502" y="770"/>
                  </a:lnTo>
                  <a:lnTo>
                    <a:pt x="502" y="772"/>
                  </a:lnTo>
                  <a:lnTo>
                    <a:pt x="502" y="774"/>
                  </a:lnTo>
                  <a:lnTo>
                    <a:pt x="502" y="776"/>
                  </a:lnTo>
                  <a:lnTo>
                    <a:pt x="500" y="778"/>
                  </a:lnTo>
                  <a:lnTo>
                    <a:pt x="500" y="780"/>
                  </a:lnTo>
                  <a:lnTo>
                    <a:pt x="500" y="782"/>
                  </a:lnTo>
                  <a:lnTo>
                    <a:pt x="500" y="784"/>
                  </a:lnTo>
                  <a:lnTo>
                    <a:pt x="500" y="786"/>
                  </a:lnTo>
                  <a:lnTo>
                    <a:pt x="500" y="788"/>
                  </a:lnTo>
                  <a:lnTo>
                    <a:pt x="500" y="790"/>
                  </a:lnTo>
                  <a:lnTo>
                    <a:pt x="498" y="792"/>
                  </a:lnTo>
                  <a:lnTo>
                    <a:pt x="500" y="794"/>
                  </a:lnTo>
                  <a:lnTo>
                    <a:pt x="500" y="796"/>
                  </a:lnTo>
                  <a:lnTo>
                    <a:pt x="500" y="798"/>
                  </a:lnTo>
                  <a:lnTo>
                    <a:pt x="502" y="800"/>
                  </a:lnTo>
                  <a:lnTo>
                    <a:pt x="502" y="802"/>
                  </a:lnTo>
                  <a:lnTo>
                    <a:pt x="505" y="802"/>
                  </a:lnTo>
                  <a:lnTo>
                    <a:pt x="505" y="804"/>
                  </a:lnTo>
                  <a:lnTo>
                    <a:pt x="507" y="804"/>
                  </a:lnTo>
                  <a:lnTo>
                    <a:pt x="509" y="806"/>
                  </a:lnTo>
                  <a:lnTo>
                    <a:pt x="511" y="806"/>
                  </a:lnTo>
                  <a:lnTo>
                    <a:pt x="511" y="808"/>
                  </a:lnTo>
                  <a:lnTo>
                    <a:pt x="511" y="810"/>
                  </a:lnTo>
                  <a:lnTo>
                    <a:pt x="509" y="810"/>
                  </a:lnTo>
                  <a:lnTo>
                    <a:pt x="507" y="810"/>
                  </a:lnTo>
                  <a:lnTo>
                    <a:pt x="505" y="810"/>
                  </a:lnTo>
                  <a:lnTo>
                    <a:pt x="502" y="810"/>
                  </a:lnTo>
                  <a:lnTo>
                    <a:pt x="502" y="812"/>
                  </a:lnTo>
                  <a:lnTo>
                    <a:pt x="500" y="812"/>
                  </a:lnTo>
                  <a:lnTo>
                    <a:pt x="498" y="814"/>
                  </a:lnTo>
                  <a:lnTo>
                    <a:pt x="498" y="816"/>
                  </a:lnTo>
                  <a:lnTo>
                    <a:pt x="496" y="818"/>
                  </a:lnTo>
                  <a:lnTo>
                    <a:pt x="496" y="820"/>
                  </a:lnTo>
                  <a:lnTo>
                    <a:pt x="494" y="822"/>
                  </a:lnTo>
                  <a:lnTo>
                    <a:pt x="494" y="824"/>
                  </a:lnTo>
                  <a:lnTo>
                    <a:pt x="494" y="826"/>
                  </a:lnTo>
                  <a:lnTo>
                    <a:pt x="492" y="828"/>
                  </a:lnTo>
                  <a:lnTo>
                    <a:pt x="492" y="830"/>
                  </a:lnTo>
                  <a:lnTo>
                    <a:pt x="490" y="830"/>
                  </a:lnTo>
                  <a:lnTo>
                    <a:pt x="490" y="832"/>
                  </a:lnTo>
                  <a:lnTo>
                    <a:pt x="490" y="834"/>
                  </a:lnTo>
                  <a:lnTo>
                    <a:pt x="490" y="836"/>
                  </a:lnTo>
                  <a:lnTo>
                    <a:pt x="490" y="838"/>
                  </a:lnTo>
                  <a:lnTo>
                    <a:pt x="490" y="840"/>
                  </a:lnTo>
                  <a:lnTo>
                    <a:pt x="490" y="842"/>
                  </a:lnTo>
                  <a:lnTo>
                    <a:pt x="490" y="844"/>
                  </a:lnTo>
                  <a:lnTo>
                    <a:pt x="490" y="846"/>
                  </a:lnTo>
                  <a:lnTo>
                    <a:pt x="487" y="848"/>
                  </a:lnTo>
                  <a:lnTo>
                    <a:pt x="487" y="850"/>
                  </a:lnTo>
                  <a:lnTo>
                    <a:pt x="487" y="852"/>
                  </a:lnTo>
                  <a:lnTo>
                    <a:pt x="487" y="854"/>
                  </a:lnTo>
                  <a:lnTo>
                    <a:pt x="490" y="854"/>
                  </a:lnTo>
                  <a:lnTo>
                    <a:pt x="492" y="854"/>
                  </a:lnTo>
                  <a:lnTo>
                    <a:pt x="492" y="856"/>
                  </a:lnTo>
                  <a:lnTo>
                    <a:pt x="492" y="858"/>
                  </a:lnTo>
                  <a:lnTo>
                    <a:pt x="494" y="858"/>
                  </a:lnTo>
                  <a:lnTo>
                    <a:pt x="492" y="860"/>
                  </a:lnTo>
                  <a:lnTo>
                    <a:pt x="492" y="862"/>
                  </a:lnTo>
                  <a:lnTo>
                    <a:pt x="490" y="862"/>
                  </a:lnTo>
                  <a:lnTo>
                    <a:pt x="490" y="864"/>
                  </a:lnTo>
                  <a:lnTo>
                    <a:pt x="490" y="866"/>
                  </a:lnTo>
                  <a:lnTo>
                    <a:pt x="490" y="868"/>
                  </a:lnTo>
                  <a:lnTo>
                    <a:pt x="490" y="870"/>
                  </a:lnTo>
                  <a:lnTo>
                    <a:pt x="490" y="872"/>
                  </a:lnTo>
                  <a:lnTo>
                    <a:pt x="487" y="874"/>
                  </a:lnTo>
                  <a:lnTo>
                    <a:pt x="487" y="876"/>
                  </a:lnTo>
                  <a:lnTo>
                    <a:pt x="485" y="876"/>
                  </a:lnTo>
                  <a:lnTo>
                    <a:pt x="485" y="878"/>
                  </a:lnTo>
                  <a:lnTo>
                    <a:pt x="485" y="876"/>
                  </a:lnTo>
                  <a:lnTo>
                    <a:pt x="483" y="876"/>
                  </a:lnTo>
                  <a:lnTo>
                    <a:pt x="483" y="878"/>
                  </a:lnTo>
                  <a:lnTo>
                    <a:pt x="481" y="878"/>
                  </a:lnTo>
                  <a:lnTo>
                    <a:pt x="479" y="878"/>
                  </a:lnTo>
                  <a:lnTo>
                    <a:pt x="477" y="878"/>
                  </a:lnTo>
                  <a:lnTo>
                    <a:pt x="477" y="880"/>
                  </a:lnTo>
                  <a:lnTo>
                    <a:pt x="475" y="882"/>
                  </a:lnTo>
                  <a:lnTo>
                    <a:pt x="475" y="884"/>
                  </a:lnTo>
                  <a:lnTo>
                    <a:pt x="472" y="884"/>
                  </a:lnTo>
                  <a:lnTo>
                    <a:pt x="472" y="886"/>
                  </a:lnTo>
                  <a:lnTo>
                    <a:pt x="475" y="888"/>
                  </a:lnTo>
                  <a:lnTo>
                    <a:pt x="472" y="888"/>
                  </a:lnTo>
                  <a:lnTo>
                    <a:pt x="472" y="890"/>
                  </a:lnTo>
                  <a:lnTo>
                    <a:pt x="475" y="894"/>
                  </a:lnTo>
                  <a:lnTo>
                    <a:pt x="472" y="892"/>
                  </a:lnTo>
                  <a:lnTo>
                    <a:pt x="470" y="890"/>
                  </a:lnTo>
                  <a:lnTo>
                    <a:pt x="470" y="888"/>
                  </a:lnTo>
                  <a:lnTo>
                    <a:pt x="468" y="888"/>
                  </a:lnTo>
                  <a:lnTo>
                    <a:pt x="466" y="888"/>
                  </a:lnTo>
                  <a:lnTo>
                    <a:pt x="468" y="886"/>
                  </a:lnTo>
                  <a:lnTo>
                    <a:pt x="468" y="884"/>
                  </a:lnTo>
                  <a:lnTo>
                    <a:pt x="470" y="882"/>
                  </a:lnTo>
                  <a:lnTo>
                    <a:pt x="468" y="880"/>
                  </a:lnTo>
                  <a:lnTo>
                    <a:pt x="468" y="878"/>
                  </a:lnTo>
                  <a:lnTo>
                    <a:pt x="466" y="878"/>
                  </a:lnTo>
                  <a:lnTo>
                    <a:pt x="464" y="878"/>
                  </a:lnTo>
                  <a:lnTo>
                    <a:pt x="462" y="876"/>
                  </a:lnTo>
                  <a:lnTo>
                    <a:pt x="459" y="876"/>
                  </a:lnTo>
                  <a:lnTo>
                    <a:pt x="459" y="878"/>
                  </a:lnTo>
                  <a:lnTo>
                    <a:pt x="457" y="878"/>
                  </a:lnTo>
                  <a:lnTo>
                    <a:pt x="455" y="878"/>
                  </a:lnTo>
                  <a:lnTo>
                    <a:pt x="455" y="880"/>
                  </a:lnTo>
                  <a:lnTo>
                    <a:pt x="453" y="880"/>
                  </a:lnTo>
                  <a:lnTo>
                    <a:pt x="451" y="878"/>
                  </a:lnTo>
                  <a:lnTo>
                    <a:pt x="449" y="878"/>
                  </a:lnTo>
                  <a:lnTo>
                    <a:pt x="449" y="880"/>
                  </a:lnTo>
                  <a:lnTo>
                    <a:pt x="447" y="880"/>
                  </a:lnTo>
                  <a:lnTo>
                    <a:pt x="444" y="880"/>
                  </a:lnTo>
                  <a:lnTo>
                    <a:pt x="444" y="882"/>
                  </a:lnTo>
                  <a:lnTo>
                    <a:pt x="444" y="880"/>
                  </a:lnTo>
                  <a:lnTo>
                    <a:pt x="442" y="878"/>
                  </a:lnTo>
                  <a:lnTo>
                    <a:pt x="440" y="876"/>
                  </a:lnTo>
                  <a:lnTo>
                    <a:pt x="440" y="878"/>
                  </a:lnTo>
                  <a:lnTo>
                    <a:pt x="438" y="876"/>
                  </a:lnTo>
                  <a:lnTo>
                    <a:pt x="436" y="876"/>
                  </a:lnTo>
                  <a:lnTo>
                    <a:pt x="436" y="874"/>
                  </a:lnTo>
                  <a:lnTo>
                    <a:pt x="434" y="874"/>
                  </a:lnTo>
                  <a:lnTo>
                    <a:pt x="432" y="872"/>
                  </a:lnTo>
                  <a:lnTo>
                    <a:pt x="432" y="874"/>
                  </a:lnTo>
                  <a:lnTo>
                    <a:pt x="429" y="874"/>
                  </a:lnTo>
                  <a:lnTo>
                    <a:pt x="429" y="872"/>
                  </a:lnTo>
                  <a:lnTo>
                    <a:pt x="429" y="870"/>
                  </a:lnTo>
                  <a:lnTo>
                    <a:pt x="429" y="868"/>
                  </a:lnTo>
                  <a:lnTo>
                    <a:pt x="427" y="868"/>
                  </a:lnTo>
                  <a:lnTo>
                    <a:pt x="425" y="866"/>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892" name="Freeform 462"/>
            <p:cNvSpPr>
              <a:spLocks/>
            </p:cNvSpPr>
            <p:nvPr/>
          </p:nvSpPr>
          <p:spPr bwMode="auto">
            <a:xfrm>
              <a:off x="5005386" y="6105517"/>
              <a:ext cx="1643062" cy="1130299"/>
            </a:xfrm>
            <a:custGeom>
              <a:avLst/>
              <a:gdLst>
                <a:gd name="T0" fmla="*/ 2147483647 w 1123"/>
                <a:gd name="T1" fmla="*/ 2147483647 h 694"/>
                <a:gd name="T2" fmla="*/ 2147483647 w 1123"/>
                <a:gd name="T3" fmla="*/ 2147483647 h 694"/>
                <a:gd name="T4" fmla="*/ 2147483647 w 1123"/>
                <a:gd name="T5" fmla="*/ 2147483647 h 694"/>
                <a:gd name="T6" fmla="*/ 2147483647 w 1123"/>
                <a:gd name="T7" fmla="*/ 2147483647 h 694"/>
                <a:gd name="T8" fmla="*/ 2147483647 w 1123"/>
                <a:gd name="T9" fmla="*/ 2147483647 h 694"/>
                <a:gd name="T10" fmla="*/ 2147483647 w 1123"/>
                <a:gd name="T11" fmla="*/ 2147483647 h 694"/>
                <a:gd name="T12" fmla="*/ 2147483647 w 1123"/>
                <a:gd name="T13" fmla="*/ 2147483647 h 694"/>
                <a:gd name="T14" fmla="*/ 2147483647 w 1123"/>
                <a:gd name="T15" fmla="*/ 2147483647 h 694"/>
                <a:gd name="T16" fmla="*/ 2147483647 w 1123"/>
                <a:gd name="T17" fmla="*/ 2147483647 h 694"/>
                <a:gd name="T18" fmla="*/ 2147483647 w 1123"/>
                <a:gd name="T19" fmla="*/ 2147483647 h 694"/>
                <a:gd name="T20" fmla="*/ 2147483647 w 1123"/>
                <a:gd name="T21" fmla="*/ 2147483647 h 694"/>
                <a:gd name="T22" fmla="*/ 2147483647 w 1123"/>
                <a:gd name="T23" fmla="*/ 2147483647 h 694"/>
                <a:gd name="T24" fmla="*/ 2147483647 w 1123"/>
                <a:gd name="T25" fmla="*/ 2147483647 h 694"/>
                <a:gd name="T26" fmla="*/ 2147483647 w 1123"/>
                <a:gd name="T27" fmla="*/ 2147483647 h 694"/>
                <a:gd name="T28" fmla="*/ 2147483647 w 1123"/>
                <a:gd name="T29" fmla="*/ 2147483647 h 694"/>
                <a:gd name="T30" fmla="*/ 2147483647 w 1123"/>
                <a:gd name="T31" fmla="*/ 2147483647 h 694"/>
                <a:gd name="T32" fmla="*/ 2147483647 w 1123"/>
                <a:gd name="T33" fmla="*/ 2147483647 h 694"/>
                <a:gd name="T34" fmla="*/ 2147483647 w 1123"/>
                <a:gd name="T35" fmla="*/ 2147483647 h 694"/>
                <a:gd name="T36" fmla="*/ 2147483647 w 1123"/>
                <a:gd name="T37" fmla="*/ 2147483647 h 694"/>
                <a:gd name="T38" fmla="*/ 2147483647 w 1123"/>
                <a:gd name="T39" fmla="*/ 2147483647 h 694"/>
                <a:gd name="T40" fmla="*/ 2147483647 w 1123"/>
                <a:gd name="T41" fmla="*/ 2147483647 h 694"/>
                <a:gd name="T42" fmla="*/ 2147483647 w 1123"/>
                <a:gd name="T43" fmla="*/ 2147483647 h 694"/>
                <a:gd name="T44" fmla="*/ 2147483647 w 1123"/>
                <a:gd name="T45" fmla="*/ 2147483647 h 694"/>
                <a:gd name="T46" fmla="*/ 2147483647 w 1123"/>
                <a:gd name="T47" fmla="*/ 2147483647 h 694"/>
                <a:gd name="T48" fmla="*/ 2147483647 w 1123"/>
                <a:gd name="T49" fmla="*/ 2147483647 h 694"/>
                <a:gd name="T50" fmla="*/ 2147483647 w 1123"/>
                <a:gd name="T51" fmla="*/ 2147483647 h 694"/>
                <a:gd name="T52" fmla="*/ 2147483647 w 1123"/>
                <a:gd name="T53" fmla="*/ 2147483647 h 694"/>
                <a:gd name="T54" fmla="*/ 2147483647 w 1123"/>
                <a:gd name="T55" fmla="*/ 2147483647 h 694"/>
                <a:gd name="T56" fmla="*/ 2147483647 w 1123"/>
                <a:gd name="T57" fmla="*/ 2147483647 h 694"/>
                <a:gd name="T58" fmla="*/ 2147483647 w 1123"/>
                <a:gd name="T59" fmla="*/ 2147483647 h 694"/>
                <a:gd name="T60" fmla="*/ 2147483647 w 1123"/>
                <a:gd name="T61" fmla="*/ 2147483647 h 694"/>
                <a:gd name="T62" fmla="*/ 2147483647 w 1123"/>
                <a:gd name="T63" fmla="*/ 2147483647 h 694"/>
                <a:gd name="T64" fmla="*/ 2147483647 w 1123"/>
                <a:gd name="T65" fmla="*/ 2147483647 h 694"/>
                <a:gd name="T66" fmla="*/ 2147483647 w 1123"/>
                <a:gd name="T67" fmla="*/ 2147483647 h 694"/>
                <a:gd name="T68" fmla="*/ 2147483647 w 1123"/>
                <a:gd name="T69" fmla="*/ 2147483647 h 694"/>
                <a:gd name="T70" fmla="*/ 2147483647 w 1123"/>
                <a:gd name="T71" fmla="*/ 2147483647 h 694"/>
                <a:gd name="T72" fmla="*/ 2147483647 w 1123"/>
                <a:gd name="T73" fmla="*/ 2147483647 h 694"/>
                <a:gd name="T74" fmla="*/ 2147483647 w 1123"/>
                <a:gd name="T75" fmla="*/ 2147483647 h 694"/>
                <a:gd name="T76" fmla="*/ 2147483647 w 1123"/>
                <a:gd name="T77" fmla="*/ 2147483647 h 694"/>
                <a:gd name="T78" fmla="*/ 2147483647 w 1123"/>
                <a:gd name="T79" fmla="*/ 2147483647 h 694"/>
                <a:gd name="T80" fmla="*/ 2147483647 w 1123"/>
                <a:gd name="T81" fmla="*/ 2147483647 h 694"/>
                <a:gd name="T82" fmla="*/ 2147483647 w 1123"/>
                <a:gd name="T83" fmla="*/ 2147483647 h 694"/>
                <a:gd name="T84" fmla="*/ 2147483647 w 1123"/>
                <a:gd name="T85" fmla="*/ 2147483647 h 694"/>
                <a:gd name="T86" fmla="*/ 2147483647 w 1123"/>
                <a:gd name="T87" fmla="*/ 2147483647 h 694"/>
                <a:gd name="T88" fmla="*/ 2147483647 w 1123"/>
                <a:gd name="T89" fmla="*/ 2147483647 h 694"/>
                <a:gd name="T90" fmla="*/ 2147483647 w 1123"/>
                <a:gd name="T91" fmla="*/ 2147483647 h 694"/>
                <a:gd name="T92" fmla="*/ 2147483647 w 1123"/>
                <a:gd name="T93" fmla="*/ 2147483647 h 694"/>
                <a:gd name="T94" fmla="*/ 2147483647 w 1123"/>
                <a:gd name="T95" fmla="*/ 2147483647 h 694"/>
                <a:gd name="T96" fmla="*/ 2147483647 w 1123"/>
                <a:gd name="T97" fmla="*/ 2147483647 h 694"/>
                <a:gd name="T98" fmla="*/ 2147483647 w 1123"/>
                <a:gd name="T99" fmla="*/ 2147483647 h 694"/>
                <a:gd name="T100" fmla="*/ 2147483647 w 1123"/>
                <a:gd name="T101" fmla="*/ 2147483647 h 694"/>
                <a:gd name="T102" fmla="*/ 2147483647 w 1123"/>
                <a:gd name="T103" fmla="*/ 2147483647 h 694"/>
                <a:gd name="T104" fmla="*/ 2147483647 w 1123"/>
                <a:gd name="T105" fmla="*/ 2147483647 h 694"/>
                <a:gd name="T106" fmla="*/ 2147483647 w 1123"/>
                <a:gd name="T107" fmla="*/ 2147483647 h 694"/>
                <a:gd name="T108" fmla="*/ 2147483647 w 1123"/>
                <a:gd name="T109" fmla="*/ 2147483647 h 694"/>
                <a:gd name="T110" fmla="*/ 2147483647 w 1123"/>
                <a:gd name="T111" fmla="*/ 2147483647 h 694"/>
                <a:gd name="T112" fmla="*/ 2147483647 w 1123"/>
                <a:gd name="T113" fmla="*/ 2147483647 h 694"/>
                <a:gd name="T114" fmla="*/ 2147483647 w 1123"/>
                <a:gd name="T115" fmla="*/ 2147483647 h 694"/>
                <a:gd name="T116" fmla="*/ 2147483647 w 1123"/>
                <a:gd name="T117" fmla="*/ 2147483647 h 694"/>
                <a:gd name="T118" fmla="*/ 2147483647 w 1123"/>
                <a:gd name="T119" fmla="*/ 2147483647 h 694"/>
                <a:gd name="T120" fmla="*/ 2147483647 w 1123"/>
                <a:gd name="T121" fmla="*/ 2147483647 h 694"/>
                <a:gd name="T122" fmla="*/ 2147483647 w 1123"/>
                <a:gd name="T123" fmla="*/ 2147483647 h 694"/>
                <a:gd name="T124" fmla="*/ 2147483647 w 1123"/>
                <a:gd name="T125" fmla="*/ 2147483647 h 6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3"/>
                <a:gd name="T190" fmla="*/ 0 h 694"/>
                <a:gd name="T191" fmla="*/ 1123 w 1123"/>
                <a:gd name="T192" fmla="*/ 694 h 6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3" h="694">
                  <a:moveTo>
                    <a:pt x="1041" y="529"/>
                  </a:moveTo>
                  <a:lnTo>
                    <a:pt x="1041" y="531"/>
                  </a:lnTo>
                  <a:lnTo>
                    <a:pt x="1044" y="531"/>
                  </a:lnTo>
                  <a:lnTo>
                    <a:pt x="1044" y="533"/>
                  </a:lnTo>
                  <a:lnTo>
                    <a:pt x="1046" y="535"/>
                  </a:lnTo>
                  <a:lnTo>
                    <a:pt x="1048" y="535"/>
                  </a:lnTo>
                  <a:lnTo>
                    <a:pt x="1048" y="537"/>
                  </a:lnTo>
                  <a:lnTo>
                    <a:pt x="1050" y="539"/>
                  </a:lnTo>
                  <a:lnTo>
                    <a:pt x="1050" y="541"/>
                  </a:lnTo>
                  <a:lnTo>
                    <a:pt x="1048" y="541"/>
                  </a:lnTo>
                  <a:lnTo>
                    <a:pt x="1046" y="541"/>
                  </a:lnTo>
                  <a:lnTo>
                    <a:pt x="1044" y="541"/>
                  </a:lnTo>
                  <a:lnTo>
                    <a:pt x="1041" y="541"/>
                  </a:lnTo>
                  <a:lnTo>
                    <a:pt x="1041" y="539"/>
                  </a:lnTo>
                  <a:lnTo>
                    <a:pt x="1039" y="539"/>
                  </a:lnTo>
                  <a:lnTo>
                    <a:pt x="1037" y="537"/>
                  </a:lnTo>
                  <a:lnTo>
                    <a:pt x="1035" y="537"/>
                  </a:lnTo>
                  <a:lnTo>
                    <a:pt x="1033" y="539"/>
                  </a:lnTo>
                  <a:lnTo>
                    <a:pt x="1031" y="541"/>
                  </a:lnTo>
                  <a:lnTo>
                    <a:pt x="1029" y="541"/>
                  </a:lnTo>
                  <a:lnTo>
                    <a:pt x="1026" y="541"/>
                  </a:lnTo>
                  <a:lnTo>
                    <a:pt x="1024" y="543"/>
                  </a:lnTo>
                  <a:lnTo>
                    <a:pt x="1024" y="545"/>
                  </a:lnTo>
                  <a:lnTo>
                    <a:pt x="1026" y="547"/>
                  </a:lnTo>
                  <a:lnTo>
                    <a:pt x="1024" y="547"/>
                  </a:lnTo>
                  <a:lnTo>
                    <a:pt x="1026" y="548"/>
                  </a:lnTo>
                  <a:lnTo>
                    <a:pt x="1024" y="550"/>
                  </a:lnTo>
                  <a:lnTo>
                    <a:pt x="1022" y="552"/>
                  </a:lnTo>
                  <a:lnTo>
                    <a:pt x="1024" y="552"/>
                  </a:lnTo>
                  <a:lnTo>
                    <a:pt x="1022" y="554"/>
                  </a:lnTo>
                  <a:lnTo>
                    <a:pt x="1020" y="554"/>
                  </a:lnTo>
                  <a:lnTo>
                    <a:pt x="1018" y="554"/>
                  </a:lnTo>
                  <a:lnTo>
                    <a:pt x="1016" y="554"/>
                  </a:lnTo>
                  <a:lnTo>
                    <a:pt x="1014" y="554"/>
                  </a:lnTo>
                  <a:lnTo>
                    <a:pt x="1014" y="556"/>
                  </a:lnTo>
                  <a:lnTo>
                    <a:pt x="1011" y="558"/>
                  </a:lnTo>
                  <a:lnTo>
                    <a:pt x="1009" y="558"/>
                  </a:lnTo>
                  <a:lnTo>
                    <a:pt x="1009" y="560"/>
                  </a:lnTo>
                  <a:lnTo>
                    <a:pt x="1007" y="558"/>
                  </a:lnTo>
                  <a:lnTo>
                    <a:pt x="1005" y="558"/>
                  </a:lnTo>
                  <a:lnTo>
                    <a:pt x="1005" y="560"/>
                  </a:lnTo>
                  <a:lnTo>
                    <a:pt x="1005" y="562"/>
                  </a:lnTo>
                  <a:lnTo>
                    <a:pt x="1005" y="564"/>
                  </a:lnTo>
                  <a:lnTo>
                    <a:pt x="1005" y="562"/>
                  </a:lnTo>
                  <a:lnTo>
                    <a:pt x="1003" y="564"/>
                  </a:lnTo>
                  <a:lnTo>
                    <a:pt x="1001" y="564"/>
                  </a:lnTo>
                  <a:lnTo>
                    <a:pt x="999" y="566"/>
                  </a:lnTo>
                  <a:lnTo>
                    <a:pt x="999" y="568"/>
                  </a:lnTo>
                  <a:lnTo>
                    <a:pt x="996" y="568"/>
                  </a:lnTo>
                  <a:lnTo>
                    <a:pt x="996" y="570"/>
                  </a:lnTo>
                  <a:lnTo>
                    <a:pt x="994" y="570"/>
                  </a:lnTo>
                  <a:lnTo>
                    <a:pt x="994" y="572"/>
                  </a:lnTo>
                  <a:lnTo>
                    <a:pt x="994" y="574"/>
                  </a:lnTo>
                  <a:lnTo>
                    <a:pt x="994" y="576"/>
                  </a:lnTo>
                  <a:lnTo>
                    <a:pt x="992" y="576"/>
                  </a:lnTo>
                  <a:lnTo>
                    <a:pt x="992" y="578"/>
                  </a:lnTo>
                  <a:lnTo>
                    <a:pt x="990" y="578"/>
                  </a:lnTo>
                  <a:lnTo>
                    <a:pt x="988" y="578"/>
                  </a:lnTo>
                  <a:lnTo>
                    <a:pt x="988" y="580"/>
                  </a:lnTo>
                  <a:lnTo>
                    <a:pt x="986" y="582"/>
                  </a:lnTo>
                  <a:lnTo>
                    <a:pt x="986" y="584"/>
                  </a:lnTo>
                  <a:lnTo>
                    <a:pt x="986" y="586"/>
                  </a:lnTo>
                  <a:lnTo>
                    <a:pt x="984" y="588"/>
                  </a:lnTo>
                  <a:lnTo>
                    <a:pt x="984" y="590"/>
                  </a:lnTo>
                  <a:lnTo>
                    <a:pt x="984" y="592"/>
                  </a:lnTo>
                  <a:lnTo>
                    <a:pt x="984" y="594"/>
                  </a:lnTo>
                  <a:lnTo>
                    <a:pt x="981" y="596"/>
                  </a:lnTo>
                  <a:lnTo>
                    <a:pt x="984" y="598"/>
                  </a:lnTo>
                  <a:lnTo>
                    <a:pt x="984" y="600"/>
                  </a:lnTo>
                  <a:lnTo>
                    <a:pt x="981" y="600"/>
                  </a:lnTo>
                  <a:lnTo>
                    <a:pt x="979" y="600"/>
                  </a:lnTo>
                  <a:lnTo>
                    <a:pt x="979" y="602"/>
                  </a:lnTo>
                  <a:lnTo>
                    <a:pt x="977" y="602"/>
                  </a:lnTo>
                  <a:lnTo>
                    <a:pt x="977" y="604"/>
                  </a:lnTo>
                  <a:lnTo>
                    <a:pt x="975" y="606"/>
                  </a:lnTo>
                  <a:lnTo>
                    <a:pt x="975" y="608"/>
                  </a:lnTo>
                  <a:lnTo>
                    <a:pt x="973" y="608"/>
                  </a:lnTo>
                  <a:lnTo>
                    <a:pt x="973" y="610"/>
                  </a:lnTo>
                  <a:lnTo>
                    <a:pt x="973" y="612"/>
                  </a:lnTo>
                  <a:lnTo>
                    <a:pt x="973" y="614"/>
                  </a:lnTo>
                  <a:lnTo>
                    <a:pt x="973" y="616"/>
                  </a:lnTo>
                  <a:lnTo>
                    <a:pt x="973" y="618"/>
                  </a:lnTo>
                  <a:lnTo>
                    <a:pt x="973" y="620"/>
                  </a:lnTo>
                  <a:lnTo>
                    <a:pt x="975" y="622"/>
                  </a:lnTo>
                  <a:lnTo>
                    <a:pt x="973" y="624"/>
                  </a:lnTo>
                  <a:lnTo>
                    <a:pt x="973" y="626"/>
                  </a:lnTo>
                  <a:lnTo>
                    <a:pt x="973" y="628"/>
                  </a:lnTo>
                  <a:lnTo>
                    <a:pt x="971" y="628"/>
                  </a:lnTo>
                  <a:lnTo>
                    <a:pt x="968" y="630"/>
                  </a:lnTo>
                  <a:lnTo>
                    <a:pt x="971" y="630"/>
                  </a:lnTo>
                  <a:lnTo>
                    <a:pt x="971" y="632"/>
                  </a:lnTo>
                  <a:lnTo>
                    <a:pt x="971" y="634"/>
                  </a:lnTo>
                  <a:lnTo>
                    <a:pt x="971" y="636"/>
                  </a:lnTo>
                  <a:lnTo>
                    <a:pt x="971" y="638"/>
                  </a:lnTo>
                  <a:lnTo>
                    <a:pt x="971" y="640"/>
                  </a:lnTo>
                  <a:lnTo>
                    <a:pt x="973" y="642"/>
                  </a:lnTo>
                  <a:lnTo>
                    <a:pt x="973" y="644"/>
                  </a:lnTo>
                  <a:lnTo>
                    <a:pt x="973" y="646"/>
                  </a:lnTo>
                  <a:lnTo>
                    <a:pt x="975" y="648"/>
                  </a:lnTo>
                  <a:lnTo>
                    <a:pt x="975" y="650"/>
                  </a:lnTo>
                  <a:lnTo>
                    <a:pt x="977" y="650"/>
                  </a:lnTo>
                  <a:lnTo>
                    <a:pt x="979" y="652"/>
                  </a:lnTo>
                  <a:lnTo>
                    <a:pt x="979" y="654"/>
                  </a:lnTo>
                  <a:lnTo>
                    <a:pt x="979" y="656"/>
                  </a:lnTo>
                  <a:lnTo>
                    <a:pt x="981" y="656"/>
                  </a:lnTo>
                  <a:lnTo>
                    <a:pt x="981" y="658"/>
                  </a:lnTo>
                  <a:lnTo>
                    <a:pt x="981" y="660"/>
                  </a:lnTo>
                  <a:lnTo>
                    <a:pt x="981" y="662"/>
                  </a:lnTo>
                  <a:lnTo>
                    <a:pt x="981" y="664"/>
                  </a:lnTo>
                  <a:lnTo>
                    <a:pt x="981" y="666"/>
                  </a:lnTo>
                  <a:lnTo>
                    <a:pt x="981" y="668"/>
                  </a:lnTo>
                  <a:lnTo>
                    <a:pt x="984" y="668"/>
                  </a:lnTo>
                  <a:lnTo>
                    <a:pt x="984" y="670"/>
                  </a:lnTo>
                  <a:lnTo>
                    <a:pt x="986" y="672"/>
                  </a:lnTo>
                  <a:lnTo>
                    <a:pt x="988" y="674"/>
                  </a:lnTo>
                  <a:lnTo>
                    <a:pt x="988" y="676"/>
                  </a:lnTo>
                  <a:lnTo>
                    <a:pt x="988" y="678"/>
                  </a:lnTo>
                  <a:lnTo>
                    <a:pt x="988" y="680"/>
                  </a:lnTo>
                  <a:lnTo>
                    <a:pt x="988" y="682"/>
                  </a:lnTo>
                  <a:lnTo>
                    <a:pt x="986" y="684"/>
                  </a:lnTo>
                  <a:lnTo>
                    <a:pt x="986" y="682"/>
                  </a:lnTo>
                  <a:lnTo>
                    <a:pt x="984" y="680"/>
                  </a:lnTo>
                  <a:lnTo>
                    <a:pt x="981" y="680"/>
                  </a:lnTo>
                  <a:lnTo>
                    <a:pt x="979" y="680"/>
                  </a:lnTo>
                  <a:lnTo>
                    <a:pt x="979" y="682"/>
                  </a:lnTo>
                  <a:lnTo>
                    <a:pt x="979" y="684"/>
                  </a:lnTo>
                  <a:lnTo>
                    <a:pt x="977" y="686"/>
                  </a:lnTo>
                  <a:lnTo>
                    <a:pt x="975" y="686"/>
                  </a:lnTo>
                  <a:lnTo>
                    <a:pt x="973" y="688"/>
                  </a:lnTo>
                  <a:lnTo>
                    <a:pt x="973" y="690"/>
                  </a:lnTo>
                  <a:lnTo>
                    <a:pt x="971" y="690"/>
                  </a:lnTo>
                  <a:lnTo>
                    <a:pt x="968" y="692"/>
                  </a:lnTo>
                  <a:lnTo>
                    <a:pt x="968" y="694"/>
                  </a:lnTo>
                  <a:lnTo>
                    <a:pt x="968" y="692"/>
                  </a:lnTo>
                  <a:lnTo>
                    <a:pt x="966" y="692"/>
                  </a:lnTo>
                  <a:lnTo>
                    <a:pt x="966" y="690"/>
                  </a:lnTo>
                  <a:lnTo>
                    <a:pt x="964" y="688"/>
                  </a:lnTo>
                  <a:lnTo>
                    <a:pt x="962" y="686"/>
                  </a:lnTo>
                  <a:lnTo>
                    <a:pt x="960" y="688"/>
                  </a:lnTo>
                  <a:lnTo>
                    <a:pt x="960" y="686"/>
                  </a:lnTo>
                  <a:lnTo>
                    <a:pt x="958" y="684"/>
                  </a:lnTo>
                  <a:lnTo>
                    <a:pt x="958" y="682"/>
                  </a:lnTo>
                  <a:lnTo>
                    <a:pt x="958" y="680"/>
                  </a:lnTo>
                  <a:lnTo>
                    <a:pt x="956" y="678"/>
                  </a:lnTo>
                  <a:lnTo>
                    <a:pt x="953" y="676"/>
                  </a:lnTo>
                  <a:lnTo>
                    <a:pt x="951" y="676"/>
                  </a:lnTo>
                  <a:lnTo>
                    <a:pt x="951" y="674"/>
                  </a:lnTo>
                  <a:lnTo>
                    <a:pt x="949" y="674"/>
                  </a:lnTo>
                  <a:lnTo>
                    <a:pt x="947" y="672"/>
                  </a:lnTo>
                  <a:lnTo>
                    <a:pt x="945" y="672"/>
                  </a:lnTo>
                  <a:lnTo>
                    <a:pt x="943" y="672"/>
                  </a:lnTo>
                  <a:lnTo>
                    <a:pt x="943" y="670"/>
                  </a:lnTo>
                  <a:lnTo>
                    <a:pt x="941" y="670"/>
                  </a:lnTo>
                  <a:lnTo>
                    <a:pt x="938" y="672"/>
                  </a:lnTo>
                  <a:lnTo>
                    <a:pt x="936" y="672"/>
                  </a:lnTo>
                  <a:lnTo>
                    <a:pt x="934" y="674"/>
                  </a:lnTo>
                  <a:lnTo>
                    <a:pt x="932" y="674"/>
                  </a:lnTo>
                  <a:lnTo>
                    <a:pt x="930" y="676"/>
                  </a:lnTo>
                  <a:lnTo>
                    <a:pt x="928" y="676"/>
                  </a:lnTo>
                  <a:lnTo>
                    <a:pt x="926" y="676"/>
                  </a:lnTo>
                  <a:lnTo>
                    <a:pt x="923" y="676"/>
                  </a:lnTo>
                  <a:lnTo>
                    <a:pt x="921" y="674"/>
                  </a:lnTo>
                  <a:lnTo>
                    <a:pt x="919" y="674"/>
                  </a:lnTo>
                  <a:lnTo>
                    <a:pt x="917" y="672"/>
                  </a:lnTo>
                  <a:lnTo>
                    <a:pt x="917" y="670"/>
                  </a:lnTo>
                  <a:lnTo>
                    <a:pt x="915" y="670"/>
                  </a:lnTo>
                  <a:lnTo>
                    <a:pt x="913" y="668"/>
                  </a:lnTo>
                  <a:lnTo>
                    <a:pt x="910" y="668"/>
                  </a:lnTo>
                  <a:lnTo>
                    <a:pt x="910" y="666"/>
                  </a:lnTo>
                  <a:lnTo>
                    <a:pt x="908" y="666"/>
                  </a:lnTo>
                  <a:lnTo>
                    <a:pt x="906" y="664"/>
                  </a:lnTo>
                  <a:lnTo>
                    <a:pt x="904" y="664"/>
                  </a:lnTo>
                  <a:lnTo>
                    <a:pt x="902" y="664"/>
                  </a:lnTo>
                  <a:lnTo>
                    <a:pt x="900" y="662"/>
                  </a:lnTo>
                  <a:lnTo>
                    <a:pt x="898" y="662"/>
                  </a:lnTo>
                  <a:lnTo>
                    <a:pt x="895" y="662"/>
                  </a:lnTo>
                  <a:lnTo>
                    <a:pt x="893" y="662"/>
                  </a:lnTo>
                  <a:lnTo>
                    <a:pt x="891" y="662"/>
                  </a:lnTo>
                  <a:lnTo>
                    <a:pt x="889" y="662"/>
                  </a:lnTo>
                  <a:lnTo>
                    <a:pt x="887" y="662"/>
                  </a:lnTo>
                  <a:lnTo>
                    <a:pt x="885" y="664"/>
                  </a:lnTo>
                  <a:lnTo>
                    <a:pt x="883" y="664"/>
                  </a:lnTo>
                  <a:lnTo>
                    <a:pt x="883" y="666"/>
                  </a:lnTo>
                  <a:lnTo>
                    <a:pt x="880" y="666"/>
                  </a:lnTo>
                  <a:lnTo>
                    <a:pt x="878" y="666"/>
                  </a:lnTo>
                  <a:lnTo>
                    <a:pt x="878" y="668"/>
                  </a:lnTo>
                  <a:lnTo>
                    <a:pt x="876" y="668"/>
                  </a:lnTo>
                  <a:lnTo>
                    <a:pt x="874" y="670"/>
                  </a:lnTo>
                  <a:lnTo>
                    <a:pt x="872" y="670"/>
                  </a:lnTo>
                  <a:lnTo>
                    <a:pt x="870" y="670"/>
                  </a:lnTo>
                  <a:lnTo>
                    <a:pt x="868" y="672"/>
                  </a:lnTo>
                  <a:lnTo>
                    <a:pt x="865" y="674"/>
                  </a:lnTo>
                  <a:lnTo>
                    <a:pt x="863" y="674"/>
                  </a:lnTo>
                  <a:lnTo>
                    <a:pt x="861" y="674"/>
                  </a:lnTo>
                  <a:lnTo>
                    <a:pt x="859" y="676"/>
                  </a:lnTo>
                  <a:lnTo>
                    <a:pt x="861" y="674"/>
                  </a:lnTo>
                  <a:lnTo>
                    <a:pt x="859" y="672"/>
                  </a:lnTo>
                  <a:lnTo>
                    <a:pt x="857" y="672"/>
                  </a:lnTo>
                  <a:lnTo>
                    <a:pt x="855" y="672"/>
                  </a:lnTo>
                  <a:lnTo>
                    <a:pt x="853" y="674"/>
                  </a:lnTo>
                  <a:lnTo>
                    <a:pt x="850" y="672"/>
                  </a:lnTo>
                  <a:lnTo>
                    <a:pt x="848" y="670"/>
                  </a:lnTo>
                  <a:lnTo>
                    <a:pt x="846" y="670"/>
                  </a:lnTo>
                  <a:lnTo>
                    <a:pt x="844" y="670"/>
                  </a:lnTo>
                  <a:lnTo>
                    <a:pt x="842" y="670"/>
                  </a:lnTo>
                  <a:lnTo>
                    <a:pt x="840" y="670"/>
                  </a:lnTo>
                  <a:lnTo>
                    <a:pt x="837" y="670"/>
                  </a:lnTo>
                  <a:lnTo>
                    <a:pt x="835" y="670"/>
                  </a:lnTo>
                  <a:lnTo>
                    <a:pt x="833" y="670"/>
                  </a:lnTo>
                  <a:lnTo>
                    <a:pt x="831" y="672"/>
                  </a:lnTo>
                  <a:lnTo>
                    <a:pt x="831" y="670"/>
                  </a:lnTo>
                  <a:lnTo>
                    <a:pt x="829" y="670"/>
                  </a:lnTo>
                  <a:lnTo>
                    <a:pt x="827" y="670"/>
                  </a:lnTo>
                  <a:lnTo>
                    <a:pt x="825" y="668"/>
                  </a:lnTo>
                  <a:lnTo>
                    <a:pt x="822" y="666"/>
                  </a:lnTo>
                  <a:lnTo>
                    <a:pt x="822" y="664"/>
                  </a:lnTo>
                  <a:lnTo>
                    <a:pt x="820" y="664"/>
                  </a:lnTo>
                  <a:lnTo>
                    <a:pt x="820" y="662"/>
                  </a:lnTo>
                  <a:lnTo>
                    <a:pt x="818" y="660"/>
                  </a:lnTo>
                  <a:lnTo>
                    <a:pt x="816" y="660"/>
                  </a:lnTo>
                  <a:lnTo>
                    <a:pt x="814" y="660"/>
                  </a:lnTo>
                  <a:lnTo>
                    <a:pt x="812" y="658"/>
                  </a:lnTo>
                  <a:lnTo>
                    <a:pt x="810" y="656"/>
                  </a:lnTo>
                  <a:lnTo>
                    <a:pt x="807" y="654"/>
                  </a:lnTo>
                  <a:lnTo>
                    <a:pt x="805" y="652"/>
                  </a:lnTo>
                  <a:lnTo>
                    <a:pt x="803" y="654"/>
                  </a:lnTo>
                  <a:lnTo>
                    <a:pt x="801" y="652"/>
                  </a:lnTo>
                  <a:lnTo>
                    <a:pt x="799" y="652"/>
                  </a:lnTo>
                  <a:lnTo>
                    <a:pt x="797" y="652"/>
                  </a:lnTo>
                  <a:lnTo>
                    <a:pt x="795" y="652"/>
                  </a:lnTo>
                  <a:lnTo>
                    <a:pt x="792" y="650"/>
                  </a:lnTo>
                  <a:lnTo>
                    <a:pt x="790" y="650"/>
                  </a:lnTo>
                  <a:lnTo>
                    <a:pt x="788" y="648"/>
                  </a:lnTo>
                  <a:lnTo>
                    <a:pt x="786" y="648"/>
                  </a:lnTo>
                  <a:lnTo>
                    <a:pt x="784" y="648"/>
                  </a:lnTo>
                  <a:lnTo>
                    <a:pt x="782" y="648"/>
                  </a:lnTo>
                  <a:lnTo>
                    <a:pt x="779" y="648"/>
                  </a:lnTo>
                  <a:lnTo>
                    <a:pt x="777" y="646"/>
                  </a:lnTo>
                  <a:lnTo>
                    <a:pt x="775" y="648"/>
                  </a:lnTo>
                  <a:lnTo>
                    <a:pt x="773" y="648"/>
                  </a:lnTo>
                  <a:lnTo>
                    <a:pt x="771" y="648"/>
                  </a:lnTo>
                  <a:lnTo>
                    <a:pt x="769" y="648"/>
                  </a:lnTo>
                  <a:lnTo>
                    <a:pt x="767" y="648"/>
                  </a:lnTo>
                  <a:lnTo>
                    <a:pt x="764" y="646"/>
                  </a:lnTo>
                  <a:lnTo>
                    <a:pt x="762" y="646"/>
                  </a:lnTo>
                  <a:lnTo>
                    <a:pt x="760" y="646"/>
                  </a:lnTo>
                  <a:lnTo>
                    <a:pt x="758" y="646"/>
                  </a:lnTo>
                  <a:lnTo>
                    <a:pt x="756" y="646"/>
                  </a:lnTo>
                  <a:lnTo>
                    <a:pt x="754" y="646"/>
                  </a:lnTo>
                  <a:lnTo>
                    <a:pt x="754" y="644"/>
                  </a:lnTo>
                  <a:lnTo>
                    <a:pt x="752" y="644"/>
                  </a:lnTo>
                  <a:lnTo>
                    <a:pt x="749" y="642"/>
                  </a:lnTo>
                  <a:lnTo>
                    <a:pt x="749" y="640"/>
                  </a:lnTo>
                  <a:lnTo>
                    <a:pt x="747" y="638"/>
                  </a:lnTo>
                  <a:lnTo>
                    <a:pt x="745" y="638"/>
                  </a:lnTo>
                  <a:lnTo>
                    <a:pt x="745" y="636"/>
                  </a:lnTo>
                  <a:lnTo>
                    <a:pt x="743" y="634"/>
                  </a:lnTo>
                  <a:lnTo>
                    <a:pt x="743" y="636"/>
                  </a:lnTo>
                  <a:lnTo>
                    <a:pt x="741" y="634"/>
                  </a:lnTo>
                  <a:lnTo>
                    <a:pt x="741" y="632"/>
                  </a:lnTo>
                  <a:lnTo>
                    <a:pt x="741" y="630"/>
                  </a:lnTo>
                  <a:lnTo>
                    <a:pt x="741" y="628"/>
                  </a:lnTo>
                  <a:lnTo>
                    <a:pt x="741" y="626"/>
                  </a:lnTo>
                  <a:lnTo>
                    <a:pt x="739" y="624"/>
                  </a:lnTo>
                  <a:lnTo>
                    <a:pt x="739" y="622"/>
                  </a:lnTo>
                  <a:lnTo>
                    <a:pt x="737" y="620"/>
                  </a:lnTo>
                  <a:lnTo>
                    <a:pt x="737" y="618"/>
                  </a:lnTo>
                  <a:lnTo>
                    <a:pt x="737" y="616"/>
                  </a:lnTo>
                  <a:lnTo>
                    <a:pt x="737" y="614"/>
                  </a:lnTo>
                  <a:lnTo>
                    <a:pt x="734" y="612"/>
                  </a:lnTo>
                  <a:lnTo>
                    <a:pt x="732" y="610"/>
                  </a:lnTo>
                  <a:lnTo>
                    <a:pt x="732" y="608"/>
                  </a:lnTo>
                  <a:lnTo>
                    <a:pt x="732" y="606"/>
                  </a:lnTo>
                  <a:lnTo>
                    <a:pt x="730" y="606"/>
                  </a:lnTo>
                  <a:lnTo>
                    <a:pt x="728" y="604"/>
                  </a:lnTo>
                  <a:lnTo>
                    <a:pt x="728" y="602"/>
                  </a:lnTo>
                  <a:lnTo>
                    <a:pt x="726" y="600"/>
                  </a:lnTo>
                  <a:lnTo>
                    <a:pt x="726" y="598"/>
                  </a:lnTo>
                  <a:lnTo>
                    <a:pt x="724" y="596"/>
                  </a:lnTo>
                  <a:lnTo>
                    <a:pt x="722" y="594"/>
                  </a:lnTo>
                  <a:lnTo>
                    <a:pt x="719" y="592"/>
                  </a:lnTo>
                  <a:lnTo>
                    <a:pt x="719" y="590"/>
                  </a:lnTo>
                  <a:lnTo>
                    <a:pt x="717" y="588"/>
                  </a:lnTo>
                  <a:lnTo>
                    <a:pt x="717" y="586"/>
                  </a:lnTo>
                  <a:lnTo>
                    <a:pt x="715" y="586"/>
                  </a:lnTo>
                  <a:lnTo>
                    <a:pt x="715" y="584"/>
                  </a:lnTo>
                  <a:lnTo>
                    <a:pt x="713" y="582"/>
                  </a:lnTo>
                  <a:lnTo>
                    <a:pt x="713" y="580"/>
                  </a:lnTo>
                  <a:lnTo>
                    <a:pt x="711" y="578"/>
                  </a:lnTo>
                  <a:lnTo>
                    <a:pt x="709" y="576"/>
                  </a:lnTo>
                  <a:lnTo>
                    <a:pt x="709" y="574"/>
                  </a:lnTo>
                  <a:lnTo>
                    <a:pt x="706" y="574"/>
                  </a:lnTo>
                  <a:lnTo>
                    <a:pt x="704" y="572"/>
                  </a:lnTo>
                  <a:lnTo>
                    <a:pt x="704" y="570"/>
                  </a:lnTo>
                  <a:lnTo>
                    <a:pt x="702" y="568"/>
                  </a:lnTo>
                  <a:lnTo>
                    <a:pt x="700" y="568"/>
                  </a:lnTo>
                  <a:lnTo>
                    <a:pt x="700" y="566"/>
                  </a:lnTo>
                  <a:lnTo>
                    <a:pt x="698" y="564"/>
                  </a:lnTo>
                  <a:lnTo>
                    <a:pt x="696" y="562"/>
                  </a:lnTo>
                  <a:lnTo>
                    <a:pt x="694" y="560"/>
                  </a:lnTo>
                  <a:lnTo>
                    <a:pt x="691" y="558"/>
                  </a:lnTo>
                  <a:lnTo>
                    <a:pt x="689" y="556"/>
                  </a:lnTo>
                  <a:lnTo>
                    <a:pt x="687" y="554"/>
                  </a:lnTo>
                  <a:lnTo>
                    <a:pt x="685" y="554"/>
                  </a:lnTo>
                  <a:lnTo>
                    <a:pt x="685" y="552"/>
                  </a:lnTo>
                  <a:lnTo>
                    <a:pt x="683" y="550"/>
                  </a:lnTo>
                  <a:lnTo>
                    <a:pt x="681" y="550"/>
                  </a:lnTo>
                  <a:lnTo>
                    <a:pt x="679" y="548"/>
                  </a:lnTo>
                  <a:lnTo>
                    <a:pt x="676" y="547"/>
                  </a:lnTo>
                  <a:lnTo>
                    <a:pt x="674" y="547"/>
                  </a:lnTo>
                  <a:lnTo>
                    <a:pt x="672" y="545"/>
                  </a:lnTo>
                  <a:lnTo>
                    <a:pt x="672" y="543"/>
                  </a:lnTo>
                  <a:lnTo>
                    <a:pt x="670" y="543"/>
                  </a:lnTo>
                  <a:lnTo>
                    <a:pt x="668" y="541"/>
                  </a:lnTo>
                  <a:lnTo>
                    <a:pt x="668" y="543"/>
                  </a:lnTo>
                  <a:lnTo>
                    <a:pt x="666" y="545"/>
                  </a:lnTo>
                  <a:lnTo>
                    <a:pt x="666" y="547"/>
                  </a:lnTo>
                  <a:lnTo>
                    <a:pt x="664" y="548"/>
                  </a:lnTo>
                  <a:lnTo>
                    <a:pt x="664" y="550"/>
                  </a:lnTo>
                  <a:lnTo>
                    <a:pt x="664" y="548"/>
                  </a:lnTo>
                  <a:lnTo>
                    <a:pt x="666" y="547"/>
                  </a:lnTo>
                  <a:lnTo>
                    <a:pt x="666" y="545"/>
                  </a:lnTo>
                  <a:lnTo>
                    <a:pt x="668" y="543"/>
                  </a:lnTo>
                  <a:lnTo>
                    <a:pt x="668" y="541"/>
                  </a:lnTo>
                  <a:lnTo>
                    <a:pt x="666" y="541"/>
                  </a:lnTo>
                  <a:lnTo>
                    <a:pt x="664" y="539"/>
                  </a:lnTo>
                  <a:lnTo>
                    <a:pt x="661" y="539"/>
                  </a:lnTo>
                  <a:lnTo>
                    <a:pt x="659" y="537"/>
                  </a:lnTo>
                  <a:lnTo>
                    <a:pt x="657" y="537"/>
                  </a:lnTo>
                  <a:lnTo>
                    <a:pt x="655" y="537"/>
                  </a:lnTo>
                  <a:lnTo>
                    <a:pt x="653" y="537"/>
                  </a:lnTo>
                  <a:lnTo>
                    <a:pt x="651" y="535"/>
                  </a:lnTo>
                  <a:lnTo>
                    <a:pt x="648" y="535"/>
                  </a:lnTo>
                  <a:lnTo>
                    <a:pt x="648" y="533"/>
                  </a:lnTo>
                  <a:lnTo>
                    <a:pt x="646" y="533"/>
                  </a:lnTo>
                  <a:lnTo>
                    <a:pt x="644" y="531"/>
                  </a:lnTo>
                  <a:lnTo>
                    <a:pt x="642" y="531"/>
                  </a:lnTo>
                  <a:lnTo>
                    <a:pt x="640" y="531"/>
                  </a:lnTo>
                  <a:lnTo>
                    <a:pt x="638" y="529"/>
                  </a:lnTo>
                  <a:lnTo>
                    <a:pt x="636" y="529"/>
                  </a:lnTo>
                  <a:lnTo>
                    <a:pt x="633" y="529"/>
                  </a:lnTo>
                  <a:lnTo>
                    <a:pt x="631" y="527"/>
                  </a:lnTo>
                  <a:lnTo>
                    <a:pt x="629" y="527"/>
                  </a:lnTo>
                  <a:lnTo>
                    <a:pt x="627" y="527"/>
                  </a:lnTo>
                  <a:lnTo>
                    <a:pt x="625" y="525"/>
                  </a:lnTo>
                  <a:lnTo>
                    <a:pt x="623" y="525"/>
                  </a:lnTo>
                  <a:lnTo>
                    <a:pt x="621" y="525"/>
                  </a:lnTo>
                  <a:lnTo>
                    <a:pt x="618" y="525"/>
                  </a:lnTo>
                  <a:lnTo>
                    <a:pt x="616" y="525"/>
                  </a:lnTo>
                  <a:lnTo>
                    <a:pt x="614" y="525"/>
                  </a:lnTo>
                  <a:lnTo>
                    <a:pt x="612" y="525"/>
                  </a:lnTo>
                  <a:lnTo>
                    <a:pt x="610" y="523"/>
                  </a:lnTo>
                  <a:lnTo>
                    <a:pt x="608" y="523"/>
                  </a:lnTo>
                  <a:lnTo>
                    <a:pt x="606" y="523"/>
                  </a:lnTo>
                  <a:lnTo>
                    <a:pt x="603" y="523"/>
                  </a:lnTo>
                  <a:lnTo>
                    <a:pt x="601" y="523"/>
                  </a:lnTo>
                  <a:lnTo>
                    <a:pt x="599" y="521"/>
                  </a:lnTo>
                  <a:lnTo>
                    <a:pt x="597" y="521"/>
                  </a:lnTo>
                  <a:lnTo>
                    <a:pt x="595" y="521"/>
                  </a:lnTo>
                  <a:lnTo>
                    <a:pt x="593" y="521"/>
                  </a:lnTo>
                  <a:lnTo>
                    <a:pt x="591" y="523"/>
                  </a:lnTo>
                  <a:lnTo>
                    <a:pt x="588" y="523"/>
                  </a:lnTo>
                  <a:lnTo>
                    <a:pt x="586" y="523"/>
                  </a:lnTo>
                  <a:lnTo>
                    <a:pt x="584" y="523"/>
                  </a:lnTo>
                  <a:lnTo>
                    <a:pt x="582" y="523"/>
                  </a:lnTo>
                  <a:lnTo>
                    <a:pt x="580" y="523"/>
                  </a:lnTo>
                  <a:lnTo>
                    <a:pt x="578" y="523"/>
                  </a:lnTo>
                  <a:lnTo>
                    <a:pt x="575" y="523"/>
                  </a:lnTo>
                  <a:lnTo>
                    <a:pt x="573" y="523"/>
                  </a:lnTo>
                  <a:lnTo>
                    <a:pt x="571" y="523"/>
                  </a:lnTo>
                  <a:lnTo>
                    <a:pt x="569" y="523"/>
                  </a:lnTo>
                  <a:lnTo>
                    <a:pt x="567" y="523"/>
                  </a:lnTo>
                  <a:lnTo>
                    <a:pt x="565" y="523"/>
                  </a:lnTo>
                  <a:lnTo>
                    <a:pt x="563" y="523"/>
                  </a:lnTo>
                  <a:lnTo>
                    <a:pt x="560" y="525"/>
                  </a:lnTo>
                  <a:lnTo>
                    <a:pt x="558" y="525"/>
                  </a:lnTo>
                  <a:lnTo>
                    <a:pt x="556" y="527"/>
                  </a:lnTo>
                  <a:lnTo>
                    <a:pt x="554" y="529"/>
                  </a:lnTo>
                  <a:lnTo>
                    <a:pt x="552" y="529"/>
                  </a:lnTo>
                  <a:lnTo>
                    <a:pt x="550" y="529"/>
                  </a:lnTo>
                  <a:lnTo>
                    <a:pt x="552" y="531"/>
                  </a:lnTo>
                  <a:lnTo>
                    <a:pt x="550" y="529"/>
                  </a:lnTo>
                  <a:lnTo>
                    <a:pt x="548" y="531"/>
                  </a:lnTo>
                  <a:lnTo>
                    <a:pt x="548" y="529"/>
                  </a:lnTo>
                  <a:lnTo>
                    <a:pt x="545" y="529"/>
                  </a:lnTo>
                  <a:lnTo>
                    <a:pt x="543" y="529"/>
                  </a:lnTo>
                  <a:lnTo>
                    <a:pt x="541" y="529"/>
                  </a:lnTo>
                  <a:lnTo>
                    <a:pt x="539" y="529"/>
                  </a:lnTo>
                  <a:lnTo>
                    <a:pt x="537" y="531"/>
                  </a:lnTo>
                  <a:lnTo>
                    <a:pt x="537" y="529"/>
                  </a:lnTo>
                  <a:lnTo>
                    <a:pt x="535" y="529"/>
                  </a:lnTo>
                  <a:lnTo>
                    <a:pt x="533" y="529"/>
                  </a:lnTo>
                  <a:lnTo>
                    <a:pt x="530" y="529"/>
                  </a:lnTo>
                  <a:lnTo>
                    <a:pt x="528" y="529"/>
                  </a:lnTo>
                  <a:lnTo>
                    <a:pt x="528" y="527"/>
                  </a:lnTo>
                  <a:lnTo>
                    <a:pt x="526" y="527"/>
                  </a:lnTo>
                  <a:lnTo>
                    <a:pt x="524" y="525"/>
                  </a:lnTo>
                  <a:lnTo>
                    <a:pt x="522" y="525"/>
                  </a:lnTo>
                  <a:lnTo>
                    <a:pt x="520" y="523"/>
                  </a:lnTo>
                  <a:lnTo>
                    <a:pt x="520" y="521"/>
                  </a:lnTo>
                  <a:lnTo>
                    <a:pt x="517" y="519"/>
                  </a:lnTo>
                  <a:lnTo>
                    <a:pt x="517" y="517"/>
                  </a:lnTo>
                  <a:lnTo>
                    <a:pt x="515" y="515"/>
                  </a:lnTo>
                  <a:lnTo>
                    <a:pt x="513" y="515"/>
                  </a:lnTo>
                  <a:lnTo>
                    <a:pt x="511" y="513"/>
                  </a:lnTo>
                  <a:lnTo>
                    <a:pt x="509" y="513"/>
                  </a:lnTo>
                  <a:lnTo>
                    <a:pt x="507" y="511"/>
                  </a:lnTo>
                  <a:lnTo>
                    <a:pt x="505" y="511"/>
                  </a:lnTo>
                  <a:lnTo>
                    <a:pt x="502" y="511"/>
                  </a:lnTo>
                  <a:lnTo>
                    <a:pt x="500" y="511"/>
                  </a:lnTo>
                  <a:lnTo>
                    <a:pt x="498" y="511"/>
                  </a:lnTo>
                  <a:lnTo>
                    <a:pt x="496" y="511"/>
                  </a:lnTo>
                  <a:lnTo>
                    <a:pt x="492" y="511"/>
                  </a:lnTo>
                  <a:lnTo>
                    <a:pt x="490" y="513"/>
                  </a:lnTo>
                  <a:lnTo>
                    <a:pt x="487" y="511"/>
                  </a:lnTo>
                  <a:lnTo>
                    <a:pt x="485" y="511"/>
                  </a:lnTo>
                  <a:lnTo>
                    <a:pt x="483" y="511"/>
                  </a:lnTo>
                  <a:lnTo>
                    <a:pt x="481" y="511"/>
                  </a:lnTo>
                  <a:lnTo>
                    <a:pt x="481" y="509"/>
                  </a:lnTo>
                  <a:lnTo>
                    <a:pt x="479" y="509"/>
                  </a:lnTo>
                  <a:lnTo>
                    <a:pt x="477" y="507"/>
                  </a:lnTo>
                  <a:lnTo>
                    <a:pt x="475" y="505"/>
                  </a:lnTo>
                  <a:lnTo>
                    <a:pt x="475" y="503"/>
                  </a:lnTo>
                  <a:lnTo>
                    <a:pt x="472" y="503"/>
                  </a:lnTo>
                  <a:lnTo>
                    <a:pt x="470" y="501"/>
                  </a:lnTo>
                  <a:lnTo>
                    <a:pt x="468" y="503"/>
                  </a:lnTo>
                  <a:lnTo>
                    <a:pt x="466" y="501"/>
                  </a:lnTo>
                  <a:lnTo>
                    <a:pt x="464" y="501"/>
                  </a:lnTo>
                  <a:lnTo>
                    <a:pt x="462" y="499"/>
                  </a:lnTo>
                  <a:lnTo>
                    <a:pt x="459" y="497"/>
                  </a:lnTo>
                  <a:lnTo>
                    <a:pt x="457" y="497"/>
                  </a:lnTo>
                  <a:lnTo>
                    <a:pt x="455" y="495"/>
                  </a:lnTo>
                  <a:lnTo>
                    <a:pt x="453" y="495"/>
                  </a:lnTo>
                  <a:lnTo>
                    <a:pt x="451" y="495"/>
                  </a:lnTo>
                  <a:lnTo>
                    <a:pt x="449" y="495"/>
                  </a:lnTo>
                  <a:lnTo>
                    <a:pt x="449" y="493"/>
                  </a:lnTo>
                  <a:lnTo>
                    <a:pt x="449" y="491"/>
                  </a:lnTo>
                  <a:lnTo>
                    <a:pt x="449" y="489"/>
                  </a:lnTo>
                  <a:lnTo>
                    <a:pt x="447" y="489"/>
                  </a:lnTo>
                  <a:lnTo>
                    <a:pt x="447" y="487"/>
                  </a:lnTo>
                  <a:lnTo>
                    <a:pt x="444" y="485"/>
                  </a:lnTo>
                  <a:lnTo>
                    <a:pt x="444" y="483"/>
                  </a:lnTo>
                  <a:lnTo>
                    <a:pt x="442" y="483"/>
                  </a:lnTo>
                  <a:lnTo>
                    <a:pt x="442" y="481"/>
                  </a:lnTo>
                  <a:lnTo>
                    <a:pt x="440" y="479"/>
                  </a:lnTo>
                  <a:lnTo>
                    <a:pt x="438" y="479"/>
                  </a:lnTo>
                  <a:lnTo>
                    <a:pt x="436" y="477"/>
                  </a:lnTo>
                  <a:lnTo>
                    <a:pt x="434" y="477"/>
                  </a:lnTo>
                  <a:lnTo>
                    <a:pt x="432" y="477"/>
                  </a:lnTo>
                  <a:lnTo>
                    <a:pt x="432" y="475"/>
                  </a:lnTo>
                  <a:lnTo>
                    <a:pt x="429" y="473"/>
                  </a:lnTo>
                  <a:lnTo>
                    <a:pt x="427" y="473"/>
                  </a:lnTo>
                  <a:lnTo>
                    <a:pt x="427" y="471"/>
                  </a:lnTo>
                  <a:lnTo>
                    <a:pt x="425" y="469"/>
                  </a:lnTo>
                  <a:lnTo>
                    <a:pt x="423" y="469"/>
                  </a:lnTo>
                  <a:lnTo>
                    <a:pt x="421" y="467"/>
                  </a:lnTo>
                  <a:lnTo>
                    <a:pt x="419" y="467"/>
                  </a:lnTo>
                  <a:lnTo>
                    <a:pt x="417" y="467"/>
                  </a:lnTo>
                  <a:lnTo>
                    <a:pt x="417" y="465"/>
                  </a:lnTo>
                  <a:lnTo>
                    <a:pt x="414" y="463"/>
                  </a:lnTo>
                  <a:lnTo>
                    <a:pt x="414" y="461"/>
                  </a:lnTo>
                  <a:lnTo>
                    <a:pt x="412" y="461"/>
                  </a:lnTo>
                  <a:lnTo>
                    <a:pt x="410" y="459"/>
                  </a:lnTo>
                  <a:lnTo>
                    <a:pt x="408" y="457"/>
                  </a:lnTo>
                  <a:lnTo>
                    <a:pt x="406" y="457"/>
                  </a:lnTo>
                  <a:lnTo>
                    <a:pt x="404" y="457"/>
                  </a:lnTo>
                  <a:lnTo>
                    <a:pt x="402" y="457"/>
                  </a:lnTo>
                  <a:lnTo>
                    <a:pt x="402" y="459"/>
                  </a:lnTo>
                  <a:lnTo>
                    <a:pt x="399" y="457"/>
                  </a:lnTo>
                  <a:lnTo>
                    <a:pt x="399" y="459"/>
                  </a:lnTo>
                  <a:lnTo>
                    <a:pt x="399" y="457"/>
                  </a:lnTo>
                  <a:lnTo>
                    <a:pt x="397" y="457"/>
                  </a:lnTo>
                  <a:lnTo>
                    <a:pt x="395" y="457"/>
                  </a:lnTo>
                  <a:lnTo>
                    <a:pt x="393" y="455"/>
                  </a:lnTo>
                  <a:lnTo>
                    <a:pt x="391" y="455"/>
                  </a:lnTo>
                  <a:lnTo>
                    <a:pt x="389" y="455"/>
                  </a:lnTo>
                  <a:lnTo>
                    <a:pt x="389" y="457"/>
                  </a:lnTo>
                  <a:lnTo>
                    <a:pt x="386" y="457"/>
                  </a:lnTo>
                  <a:lnTo>
                    <a:pt x="384" y="457"/>
                  </a:lnTo>
                  <a:lnTo>
                    <a:pt x="382" y="459"/>
                  </a:lnTo>
                  <a:lnTo>
                    <a:pt x="380" y="457"/>
                  </a:lnTo>
                  <a:lnTo>
                    <a:pt x="378" y="455"/>
                  </a:lnTo>
                  <a:lnTo>
                    <a:pt x="376" y="455"/>
                  </a:lnTo>
                  <a:lnTo>
                    <a:pt x="376" y="457"/>
                  </a:lnTo>
                  <a:lnTo>
                    <a:pt x="374" y="455"/>
                  </a:lnTo>
                  <a:lnTo>
                    <a:pt x="371" y="457"/>
                  </a:lnTo>
                  <a:lnTo>
                    <a:pt x="371" y="455"/>
                  </a:lnTo>
                  <a:lnTo>
                    <a:pt x="369" y="453"/>
                  </a:lnTo>
                  <a:lnTo>
                    <a:pt x="367" y="453"/>
                  </a:lnTo>
                  <a:lnTo>
                    <a:pt x="365" y="453"/>
                  </a:lnTo>
                  <a:lnTo>
                    <a:pt x="363" y="451"/>
                  </a:lnTo>
                  <a:lnTo>
                    <a:pt x="363" y="449"/>
                  </a:lnTo>
                  <a:lnTo>
                    <a:pt x="361" y="449"/>
                  </a:lnTo>
                  <a:lnTo>
                    <a:pt x="359" y="447"/>
                  </a:lnTo>
                  <a:lnTo>
                    <a:pt x="359" y="445"/>
                  </a:lnTo>
                  <a:lnTo>
                    <a:pt x="356" y="443"/>
                  </a:lnTo>
                  <a:lnTo>
                    <a:pt x="354" y="441"/>
                  </a:lnTo>
                  <a:lnTo>
                    <a:pt x="352" y="441"/>
                  </a:lnTo>
                  <a:lnTo>
                    <a:pt x="350" y="441"/>
                  </a:lnTo>
                  <a:lnTo>
                    <a:pt x="350" y="439"/>
                  </a:lnTo>
                  <a:lnTo>
                    <a:pt x="348" y="439"/>
                  </a:lnTo>
                  <a:lnTo>
                    <a:pt x="348" y="437"/>
                  </a:lnTo>
                  <a:lnTo>
                    <a:pt x="346" y="437"/>
                  </a:lnTo>
                  <a:lnTo>
                    <a:pt x="344" y="435"/>
                  </a:lnTo>
                  <a:lnTo>
                    <a:pt x="341" y="435"/>
                  </a:lnTo>
                  <a:lnTo>
                    <a:pt x="339" y="435"/>
                  </a:lnTo>
                  <a:lnTo>
                    <a:pt x="339" y="433"/>
                  </a:lnTo>
                  <a:lnTo>
                    <a:pt x="337" y="431"/>
                  </a:lnTo>
                  <a:lnTo>
                    <a:pt x="335" y="431"/>
                  </a:lnTo>
                  <a:lnTo>
                    <a:pt x="333" y="431"/>
                  </a:lnTo>
                  <a:lnTo>
                    <a:pt x="331" y="431"/>
                  </a:lnTo>
                  <a:lnTo>
                    <a:pt x="328" y="429"/>
                  </a:lnTo>
                  <a:lnTo>
                    <a:pt x="326" y="429"/>
                  </a:lnTo>
                  <a:lnTo>
                    <a:pt x="324" y="429"/>
                  </a:lnTo>
                  <a:lnTo>
                    <a:pt x="324" y="427"/>
                  </a:lnTo>
                  <a:lnTo>
                    <a:pt x="322" y="425"/>
                  </a:lnTo>
                  <a:lnTo>
                    <a:pt x="320" y="423"/>
                  </a:lnTo>
                  <a:lnTo>
                    <a:pt x="318" y="421"/>
                  </a:lnTo>
                  <a:lnTo>
                    <a:pt x="316" y="419"/>
                  </a:lnTo>
                  <a:lnTo>
                    <a:pt x="313" y="419"/>
                  </a:lnTo>
                  <a:lnTo>
                    <a:pt x="311" y="419"/>
                  </a:lnTo>
                  <a:lnTo>
                    <a:pt x="309" y="419"/>
                  </a:lnTo>
                  <a:lnTo>
                    <a:pt x="307" y="419"/>
                  </a:lnTo>
                  <a:lnTo>
                    <a:pt x="305" y="417"/>
                  </a:lnTo>
                  <a:lnTo>
                    <a:pt x="305" y="415"/>
                  </a:lnTo>
                  <a:lnTo>
                    <a:pt x="305" y="413"/>
                  </a:lnTo>
                  <a:lnTo>
                    <a:pt x="303" y="411"/>
                  </a:lnTo>
                  <a:lnTo>
                    <a:pt x="303" y="409"/>
                  </a:lnTo>
                  <a:lnTo>
                    <a:pt x="301" y="407"/>
                  </a:lnTo>
                  <a:lnTo>
                    <a:pt x="301" y="405"/>
                  </a:lnTo>
                  <a:lnTo>
                    <a:pt x="298" y="405"/>
                  </a:lnTo>
                  <a:lnTo>
                    <a:pt x="296" y="403"/>
                  </a:lnTo>
                  <a:lnTo>
                    <a:pt x="296" y="401"/>
                  </a:lnTo>
                  <a:lnTo>
                    <a:pt x="294" y="401"/>
                  </a:lnTo>
                  <a:lnTo>
                    <a:pt x="292" y="399"/>
                  </a:lnTo>
                  <a:lnTo>
                    <a:pt x="290" y="397"/>
                  </a:lnTo>
                  <a:lnTo>
                    <a:pt x="290" y="395"/>
                  </a:lnTo>
                  <a:lnTo>
                    <a:pt x="288" y="395"/>
                  </a:lnTo>
                  <a:lnTo>
                    <a:pt x="288" y="393"/>
                  </a:lnTo>
                  <a:lnTo>
                    <a:pt x="286" y="391"/>
                  </a:lnTo>
                  <a:lnTo>
                    <a:pt x="283" y="391"/>
                  </a:lnTo>
                  <a:lnTo>
                    <a:pt x="281" y="389"/>
                  </a:lnTo>
                  <a:lnTo>
                    <a:pt x="279" y="389"/>
                  </a:lnTo>
                  <a:lnTo>
                    <a:pt x="277" y="387"/>
                  </a:lnTo>
                  <a:lnTo>
                    <a:pt x="277" y="385"/>
                  </a:lnTo>
                  <a:lnTo>
                    <a:pt x="275" y="385"/>
                  </a:lnTo>
                  <a:lnTo>
                    <a:pt x="275" y="383"/>
                  </a:lnTo>
                  <a:lnTo>
                    <a:pt x="273" y="383"/>
                  </a:lnTo>
                  <a:lnTo>
                    <a:pt x="271" y="381"/>
                  </a:lnTo>
                  <a:lnTo>
                    <a:pt x="271" y="379"/>
                  </a:lnTo>
                  <a:lnTo>
                    <a:pt x="268" y="379"/>
                  </a:lnTo>
                  <a:lnTo>
                    <a:pt x="266" y="377"/>
                  </a:lnTo>
                  <a:lnTo>
                    <a:pt x="264" y="377"/>
                  </a:lnTo>
                  <a:lnTo>
                    <a:pt x="262" y="377"/>
                  </a:lnTo>
                  <a:lnTo>
                    <a:pt x="260" y="377"/>
                  </a:lnTo>
                  <a:lnTo>
                    <a:pt x="258" y="377"/>
                  </a:lnTo>
                  <a:lnTo>
                    <a:pt x="255" y="377"/>
                  </a:lnTo>
                  <a:lnTo>
                    <a:pt x="255" y="379"/>
                  </a:lnTo>
                  <a:lnTo>
                    <a:pt x="253" y="379"/>
                  </a:lnTo>
                  <a:lnTo>
                    <a:pt x="251" y="377"/>
                  </a:lnTo>
                  <a:lnTo>
                    <a:pt x="249" y="377"/>
                  </a:lnTo>
                  <a:lnTo>
                    <a:pt x="247" y="377"/>
                  </a:lnTo>
                  <a:lnTo>
                    <a:pt x="247" y="375"/>
                  </a:lnTo>
                  <a:lnTo>
                    <a:pt x="245" y="375"/>
                  </a:lnTo>
                  <a:lnTo>
                    <a:pt x="243" y="375"/>
                  </a:lnTo>
                  <a:lnTo>
                    <a:pt x="240" y="375"/>
                  </a:lnTo>
                  <a:lnTo>
                    <a:pt x="238" y="375"/>
                  </a:lnTo>
                  <a:lnTo>
                    <a:pt x="236" y="375"/>
                  </a:lnTo>
                  <a:lnTo>
                    <a:pt x="238" y="375"/>
                  </a:lnTo>
                  <a:lnTo>
                    <a:pt x="236" y="375"/>
                  </a:lnTo>
                  <a:lnTo>
                    <a:pt x="234" y="375"/>
                  </a:lnTo>
                  <a:lnTo>
                    <a:pt x="232" y="375"/>
                  </a:lnTo>
                  <a:lnTo>
                    <a:pt x="230" y="375"/>
                  </a:lnTo>
                  <a:lnTo>
                    <a:pt x="228" y="375"/>
                  </a:lnTo>
                  <a:lnTo>
                    <a:pt x="225" y="375"/>
                  </a:lnTo>
                  <a:lnTo>
                    <a:pt x="223" y="377"/>
                  </a:lnTo>
                  <a:lnTo>
                    <a:pt x="223" y="379"/>
                  </a:lnTo>
                  <a:lnTo>
                    <a:pt x="221" y="379"/>
                  </a:lnTo>
                  <a:lnTo>
                    <a:pt x="219" y="377"/>
                  </a:lnTo>
                  <a:lnTo>
                    <a:pt x="217" y="379"/>
                  </a:lnTo>
                  <a:lnTo>
                    <a:pt x="215" y="379"/>
                  </a:lnTo>
                  <a:lnTo>
                    <a:pt x="215" y="377"/>
                  </a:lnTo>
                  <a:lnTo>
                    <a:pt x="213" y="377"/>
                  </a:lnTo>
                  <a:lnTo>
                    <a:pt x="213" y="375"/>
                  </a:lnTo>
                  <a:lnTo>
                    <a:pt x="213" y="373"/>
                  </a:lnTo>
                  <a:lnTo>
                    <a:pt x="213" y="371"/>
                  </a:lnTo>
                  <a:lnTo>
                    <a:pt x="210" y="371"/>
                  </a:lnTo>
                  <a:lnTo>
                    <a:pt x="210" y="369"/>
                  </a:lnTo>
                  <a:lnTo>
                    <a:pt x="208" y="367"/>
                  </a:lnTo>
                  <a:lnTo>
                    <a:pt x="208" y="365"/>
                  </a:lnTo>
                  <a:lnTo>
                    <a:pt x="206" y="365"/>
                  </a:lnTo>
                  <a:lnTo>
                    <a:pt x="206" y="363"/>
                  </a:lnTo>
                  <a:lnTo>
                    <a:pt x="204" y="361"/>
                  </a:lnTo>
                  <a:lnTo>
                    <a:pt x="202" y="361"/>
                  </a:lnTo>
                  <a:lnTo>
                    <a:pt x="202" y="359"/>
                  </a:lnTo>
                  <a:lnTo>
                    <a:pt x="200" y="357"/>
                  </a:lnTo>
                  <a:lnTo>
                    <a:pt x="197" y="357"/>
                  </a:lnTo>
                  <a:lnTo>
                    <a:pt x="197" y="355"/>
                  </a:lnTo>
                  <a:lnTo>
                    <a:pt x="195" y="353"/>
                  </a:lnTo>
                  <a:lnTo>
                    <a:pt x="193" y="351"/>
                  </a:lnTo>
                  <a:lnTo>
                    <a:pt x="191" y="351"/>
                  </a:lnTo>
                  <a:lnTo>
                    <a:pt x="189" y="349"/>
                  </a:lnTo>
                  <a:lnTo>
                    <a:pt x="187" y="349"/>
                  </a:lnTo>
                  <a:lnTo>
                    <a:pt x="185" y="349"/>
                  </a:lnTo>
                  <a:lnTo>
                    <a:pt x="185" y="347"/>
                  </a:lnTo>
                  <a:lnTo>
                    <a:pt x="182" y="347"/>
                  </a:lnTo>
                  <a:lnTo>
                    <a:pt x="180" y="347"/>
                  </a:lnTo>
                  <a:lnTo>
                    <a:pt x="178" y="347"/>
                  </a:lnTo>
                  <a:lnTo>
                    <a:pt x="176" y="347"/>
                  </a:lnTo>
                  <a:lnTo>
                    <a:pt x="174" y="347"/>
                  </a:lnTo>
                  <a:lnTo>
                    <a:pt x="172" y="349"/>
                  </a:lnTo>
                  <a:lnTo>
                    <a:pt x="172" y="347"/>
                  </a:lnTo>
                  <a:lnTo>
                    <a:pt x="170" y="347"/>
                  </a:lnTo>
                  <a:lnTo>
                    <a:pt x="167" y="347"/>
                  </a:lnTo>
                  <a:lnTo>
                    <a:pt x="165" y="347"/>
                  </a:lnTo>
                  <a:lnTo>
                    <a:pt x="163" y="347"/>
                  </a:lnTo>
                  <a:lnTo>
                    <a:pt x="161" y="345"/>
                  </a:lnTo>
                  <a:lnTo>
                    <a:pt x="159" y="345"/>
                  </a:lnTo>
                  <a:lnTo>
                    <a:pt x="157" y="345"/>
                  </a:lnTo>
                  <a:lnTo>
                    <a:pt x="155" y="345"/>
                  </a:lnTo>
                  <a:lnTo>
                    <a:pt x="152" y="347"/>
                  </a:lnTo>
                  <a:lnTo>
                    <a:pt x="150" y="345"/>
                  </a:lnTo>
                  <a:lnTo>
                    <a:pt x="148" y="347"/>
                  </a:lnTo>
                  <a:lnTo>
                    <a:pt x="146" y="345"/>
                  </a:lnTo>
                  <a:lnTo>
                    <a:pt x="144" y="347"/>
                  </a:lnTo>
                  <a:lnTo>
                    <a:pt x="142" y="345"/>
                  </a:lnTo>
                  <a:lnTo>
                    <a:pt x="140" y="347"/>
                  </a:lnTo>
                  <a:lnTo>
                    <a:pt x="137" y="347"/>
                  </a:lnTo>
                  <a:lnTo>
                    <a:pt x="135" y="347"/>
                  </a:lnTo>
                  <a:lnTo>
                    <a:pt x="133" y="347"/>
                  </a:lnTo>
                  <a:lnTo>
                    <a:pt x="131" y="347"/>
                  </a:lnTo>
                  <a:lnTo>
                    <a:pt x="129" y="347"/>
                  </a:lnTo>
                  <a:lnTo>
                    <a:pt x="127" y="347"/>
                  </a:lnTo>
                  <a:lnTo>
                    <a:pt x="124" y="347"/>
                  </a:lnTo>
                  <a:lnTo>
                    <a:pt x="122" y="349"/>
                  </a:lnTo>
                  <a:lnTo>
                    <a:pt x="120" y="349"/>
                  </a:lnTo>
                  <a:lnTo>
                    <a:pt x="118" y="349"/>
                  </a:lnTo>
                  <a:lnTo>
                    <a:pt x="116" y="351"/>
                  </a:lnTo>
                  <a:lnTo>
                    <a:pt x="114" y="351"/>
                  </a:lnTo>
                  <a:lnTo>
                    <a:pt x="112" y="351"/>
                  </a:lnTo>
                  <a:lnTo>
                    <a:pt x="109" y="353"/>
                  </a:lnTo>
                  <a:lnTo>
                    <a:pt x="107" y="353"/>
                  </a:lnTo>
                  <a:lnTo>
                    <a:pt x="105" y="353"/>
                  </a:lnTo>
                  <a:lnTo>
                    <a:pt x="105" y="355"/>
                  </a:lnTo>
                  <a:lnTo>
                    <a:pt x="103" y="355"/>
                  </a:lnTo>
                  <a:lnTo>
                    <a:pt x="99" y="355"/>
                  </a:lnTo>
                  <a:lnTo>
                    <a:pt x="97" y="357"/>
                  </a:lnTo>
                  <a:lnTo>
                    <a:pt x="94" y="357"/>
                  </a:lnTo>
                  <a:lnTo>
                    <a:pt x="92" y="357"/>
                  </a:lnTo>
                  <a:lnTo>
                    <a:pt x="90" y="357"/>
                  </a:lnTo>
                  <a:lnTo>
                    <a:pt x="90" y="355"/>
                  </a:lnTo>
                  <a:lnTo>
                    <a:pt x="88" y="355"/>
                  </a:lnTo>
                  <a:lnTo>
                    <a:pt x="86" y="353"/>
                  </a:lnTo>
                  <a:lnTo>
                    <a:pt x="86" y="351"/>
                  </a:lnTo>
                  <a:lnTo>
                    <a:pt x="84" y="351"/>
                  </a:lnTo>
                  <a:lnTo>
                    <a:pt x="84" y="349"/>
                  </a:lnTo>
                  <a:lnTo>
                    <a:pt x="82" y="349"/>
                  </a:lnTo>
                  <a:lnTo>
                    <a:pt x="82" y="347"/>
                  </a:lnTo>
                  <a:lnTo>
                    <a:pt x="79" y="347"/>
                  </a:lnTo>
                  <a:lnTo>
                    <a:pt x="79" y="345"/>
                  </a:lnTo>
                  <a:lnTo>
                    <a:pt x="77" y="343"/>
                  </a:lnTo>
                  <a:lnTo>
                    <a:pt x="77" y="341"/>
                  </a:lnTo>
                  <a:lnTo>
                    <a:pt x="75" y="341"/>
                  </a:lnTo>
                  <a:lnTo>
                    <a:pt x="75" y="339"/>
                  </a:lnTo>
                  <a:lnTo>
                    <a:pt x="73" y="337"/>
                  </a:lnTo>
                  <a:lnTo>
                    <a:pt x="73" y="335"/>
                  </a:lnTo>
                  <a:lnTo>
                    <a:pt x="71" y="335"/>
                  </a:lnTo>
                  <a:lnTo>
                    <a:pt x="71" y="333"/>
                  </a:lnTo>
                  <a:lnTo>
                    <a:pt x="71" y="331"/>
                  </a:lnTo>
                  <a:lnTo>
                    <a:pt x="71" y="329"/>
                  </a:lnTo>
                  <a:lnTo>
                    <a:pt x="69" y="327"/>
                  </a:lnTo>
                  <a:lnTo>
                    <a:pt x="66" y="325"/>
                  </a:lnTo>
                  <a:lnTo>
                    <a:pt x="64" y="323"/>
                  </a:lnTo>
                  <a:lnTo>
                    <a:pt x="62" y="323"/>
                  </a:lnTo>
                  <a:lnTo>
                    <a:pt x="60" y="321"/>
                  </a:lnTo>
                  <a:lnTo>
                    <a:pt x="58" y="319"/>
                  </a:lnTo>
                  <a:lnTo>
                    <a:pt x="56" y="319"/>
                  </a:lnTo>
                  <a:lnTo>
                    <a:pt x="54" y="317"/>
                  </a:lnTo>
                  <a:lnTo>
                    <a:pt x="51" y="317"/>
                  </a:lnTo>
                  <a:lnTo>
                    <a:pt x="49" y="315"/>
                  </a:lnTo>
                  <a:lnTo>
                    <a:pt x="47" y="317"/>
                  </a:lnTo>
                  <a:lnTo>
                    <a:pt x="45" y="317"/>
                  </a:lnTo>
                  <a:lnTo>
                    <a:pt x="43" y="317"/>
                  </a:lnTo>
                  <a:lnTo>
                    <a:pt x="41" y="319"/>
                  </a:lnTo>
                  <a:lnTo>
                    <a:pt x="39" y="317"/>
                  </a:lnTo>
                  <a:lnTo>
                    <a:pt x="36" y="317"/>
                  </a:lnTo>
                  <a:lnTo>
                    <a:pt x="34" y="317"/>
                  </a:lnTo>
                  <a:lnTo>
                    <a:pt x="34" y="315"/>
                  </a:lnTo>
                  <a:lnTo>
                    <a:pt x="32" y="313"/>
                  </a:lnTo>
                  <a:lnTo>
                    <a:pt x="30" y="311"/>
                  </a:lnTo>
                  <a:lnTo>
                    <a:pt x="28" y="311"/>
                  </a:lnTo>
                  <a:lnTo>
                    <a:pt x="28" y="309"/>
                  </a:lnTo>
                  <a:lnTo>
                    <a:pt x="26" y="309"/>
                  </a:lnTo>
                  <a:lnTo>
                    <a:pt x="26" y="307"/>
                  </a:lnTo>
                  <a:lnTo>
                    <a:pt x="24" y="305"/>
                  </a:lnTo>
                  <a:lnTo>
                    <a:pt x="21" y="303"/>
                  </a:lnTo>
                  <a:lnTo>
                    <a:pt x="19" y="303"/>
                  </a:lnTo>
                  <a:lnTo>
                    <a:pt x="19" y="301"/>
                  </a:lnTo>
                  <a:lnTo>
                    <a:pt x="17" y="299"/>
                  </a:lnTo>
                  <a:lnTo>
                    <a:pt x="19" y="299"/>
                  </a:lnTo>
                  <a:lnTo>
                    <a:pt x="19" y="297"/>
                  </a:lnTo>
                  <a:lnTo>
                    <a:pt x="17" y="295"/>
                  </a:lnTo>
                  <a:lnTo>
                    <a:pt x="15" y="293"/>
                  </a:lnTo>
                  <a:lnTo>
                    <a:pt x="17" y="293"/>
                  </a:lnTo>
                  <a:lnTo>
                    <a:pt x="17" y="291"/>
                  </a:lnTo>
                  <a:lnTo>
                    <a:pt x="17" y="289"/>
                  </a:lnTo>
                  <a:lnTo>
                    <a:pt x="17" y="287"/>
                  </a:lnTo>
                  <a:lnTo>
                    <a:pt x="17" y="285"/>
                  </a:lnTo>
                  <a:lnTo>
                    <a:pt x="17" y="283"/>
                  </a:lnTo>
                  <a:lnTo>
                    <a:pt x="17" y="281"/>
                  </a:lnTo>
                  <a:lnTo>
                    <a:pt x="15" y="281"/>
                  </a:lnTo>
                  <a:lnTo>
                    <a:pt x="15" y="279"/>
                  </a:lnTo>
                  <a:lnTo>
                    <a:pt x="13" y="277"/>
                  </a:lnTo>
                  <a:lnTo>
                    <a:pt x="13" y="275"/>
                  </a:lnTo>
                  <a:lnTo>
                    <a:pt x="13" y="273"/>
                  </a:lnTo>
                  <a:lnTo>
                    <a:pt x="11" y="271"/>
                  </a:lnTo>
                  <a:lnTo>
                    <a:pt x="9" y="269"/>
                  </a:lnTo>
                  <a:lnTo>
                    <a:pt x="9" y="267"/>
                  </a:lnTo>
                  <a:lnTo>
                    <a:pt x="6" y="267"/>
                  </a:lnTo>
                  <a:lnTo>
                    <a:pt x="6" y="265"/>
                  </a:lnTo>
                  <a:lnTo>
                    <a:pt x="4" y="265"/>
                  </a:lnTo>
                  <a:lnTo>
                    <a:pt x="2" y="263"/>
                  </a:lnTo>
                  <a:lnTo>
                    <a:pt x="2" y="265"/>
                  </a:lnTo>
                  <a:lnTo>
                    <a:pt x="4" y="265"/>
                  </a:lnTo>
                  <a:lnTo>
                    <a:pt x="4" y="267"/>
                  </a:lnTo>
                  <a:lnTo>
                    <a:pt x="2" y="265"/>
                  </a:lnTo>
                  <a:lnTo>
                    <a:pt x="2" y="263"/>
                  </a:lnTo>
                  <a:lnTo>
                    <a:pt x="2" y="261"/>
                  </a:lnTo>
                  <a:lnTo>
                    <a:pt x="0" y="261"/>
                  </a:lnTo>
                  <a:lnTo>
                    <a:pt x="0" y="259"/>
                  </a:lnTo>
                  <a:lnTo>
                    <a:pt x="2" y="259"/>
                  </a:lnTo>
                  <a:lnTo>
                    <a:pt x="4" y="257"/>
                  </a:lnTo>
                  <a:lnTo>
                    <a:pt x="4" y="255"/>
                  </a:lnTo>
                  <a:lnTo>
                    <a:pt x="6" y="255"/>
                  </a:lnTo>
                  <a:lnTo>
                    <a:pt x="6" y="253"/>
                  </a:lnTo>
                  <a:lnTo>
                    <a:pt x="6" y="255"/>
                  </a:lnTo>
                  <a:lnTo>
                    <a:pt x="4" y="255"/>
                  </a:lnTo>
                  <a:lnTo>
                    <a:pt x="6" y="257"/>
                  </a:lnTo>
                  <a:lnTo>
                    <a:pt x="9" y="255"/>
                  </a:lnTo>
                  <a:lnTo>
                    <a:pt x="11" y="255"/>
                  </a:lnTo>
                  <a:lnTo>
                    <a:pt x="13" y="255"/>
                  </a:lnTo>
                  <a:lnTo>
                    <a:pt x="13" y="253"/>
                  </a:lnTo>
                  <a:lnTo>
                    <a:pt x="13" y="251"/>
                  </a:lnTo>
                  <a:lnTo>
                    <a:pt x="15" y="249"/>
                  </a:lnTo>
                  <a:lnTo>
                    <a:pt x="15" y="247"/>
                  </a:lnTo>
                  <a:lnTo>
                    <a:pt x="15" y="245"/>
                  </a:lnTo>
                  <a:lnTo>
                    <a:pt x="15" y="243"/>
                  </a:lnTo>
                  <a:lnTo>
                    <a:pt x="13" y="243"/>
                  </a:lnTo>
                  <a:lnTo>
                    <a:pt x="13" y="241"/>
                  </a:lnTo>
                  <a:lnTo>
                    <a:pt x="15" y="241"/>
                  </a:lnTo>
                  <a:lnTo>
                    <a:pt x="15" y="239"/>
                  </a:lnTo>
                  <a:lnTo>
                    <a:pt x="17" y="239"/>
                  </a:lnTo>
                  <a:lnTo>
                    <a:pt x="17" y="237"/>
                  </a:lnTo>
                  <a:lnTo>
                    <a:pt x="17" y="235"/>
                  </a:lnTo>
                  <a:lnTo>
                    <a:pt x="19" y="233"/>
                  </a:lnTo>
                  <a:lnTo>
                    <a:pt x="19" y="231"/>
                  </a:lnTo>
                  <a:lnTo>
                    <a:pt x="19" y="229"/>
                  </a:lnTo>
                  <a:lnTo>
                    <a:pt x="19" y="227"/>
                  </a:lnTo>
                  <a:lnTo>
                    <a:pt x="17" y="227"/>
                  </a:lnTo>
                  <a:lnTo>
                    <a:pt x="17" y="225"/>
                  </a:lnTo>
                  <a:lnTo>
                    <a:pt x="15" y="225"/>
                  </a:lnTo>
                  <a:lnTo>
                    <a:pt x="15" y="223"/>
                  </a:lnTo>
                  <a:lnTo>
                    <a:pt x="13" y="223"/>
                  </a:lnTo>
                  <a:lnTo>
                    <a:pt x="13" y="221"/>
                  </a:lnTo>
                  <a:lnTo>
                    <a:pt x="15" y="219"/>
                  </a:lnTo>
                  <a:lnTo>
                    <a:pt x="13" y="219"/>
                  </a:lnTo>
                  <a:lnTo>
                    <a:pt x="11" y="217"/>
                  </a:lnTo>
                  <a:lnTo>
                    <a:pt x="11" y="215"/>
                  </a:lnTo>
                  <a:lnTo>
                    <a:pt x="13" y="213"/>
                  </a:lnTo>
                  <a:lnTo>
                    <a:pt x="15" y="211"/>
                  </a:lnTo>
                  <a:lnTo>
                    <a:pt x="15" y="209"/>
                  </a:lnTo>
                  <a:lnTo>
                    <a:pt x="15" y="207"/>
                  </a:lnTo>
                  <a:lnTo>
                    <a:pt x="17" y="205"/>
                  </a:lnTo>
                  <a:lnTo>
                    <a:pt x="19" y="203"/>
                  </a:lnTo>
                  <a:lnTo>
                    <a:pt x="19" y="201"/>
                  </a:lnTo>
                  <a:lnTo>
                    <a:pt x="19" y="199"/>
                  </a:lnTo>
                  <a:lnTo>
                    <a:pt x="21" y="197"/>
                  </a:lnTo>
                  <a:lnTo>
                    <a:pt x="24" y="197"/>
                  </a:lnTo>
                  <a:lnTo>
                    <a:pt x="21" y="197"/>
                  </a:lnTo>
                  <a:lnTo>
                    <a:pt x="21" y="195"/>
                  </a:lnTo>
                  <a:lnTo>
                    <a:pt x="24" y="193"/>
                  </a:lnTo>
                  <a:lnTo>
                    <a:pt x="24" y="191"/>
                  </a:lnTo>
                  <a:lnTo>
                    <a:pt x="24" y="189"/>
                  </a:lnTo>
                  <a:lnTo>
                    <a:pt x="21" y="188"/>
                  </a:lnTo>
                  <a:lnTo>
                    <a:pt x="21" y="186"/>
                  </a:lnTo>
                  <a:lnTo>
                    <a:pt x="21" y="184"/>
                  </a:lnTo>
                  <a:lnTo>
                    <a:pt x="24" y="184"/>
                  </a:lnTo>
                  <a:lnTo>
                    <a:pt x="24" y="182"/>
                  </a:lnTo>
                  <a:lnTo>
                    <a:pt x="26" y="180"/>
                  </a:lnTo>
                  <a:lnTo>
                    <a:pt x="26" y="178"/>
                  </a:lnTo>
                  <a:lnTo>
                    <a:pt x="26" y="176"/>
                  </a:lnTo>
                  <a:lnTo>
                    <a:pt x="26" y="174"/>
                  </a:lnTo>
                  <a:lnTo>
                    <a:pt x="28" y="174"/>
                  </a:lnTo>
                  <a:lnTo>
                    <a:pt x="30" y="174"/>
                  </a:lnTo>
                  <a:lnTo>
                    <a:pt x="30" y="172"/>
                  </a:lnTo>
                  <a:lnTo>
                    <a:pt x="28" y="172"/>
                  </a:lnTo>
                  <a:lnTo>
                    <a:pt x="26" y="172"/>
                  </a:lnTo>
                  <a:lnTo>
                    <a:pt x="24" y="172"/>
                  </a:lnTo>
                  <a:lnTo>
                    <a:pt x="21" y="172"/>
                  </a:lnTo>
                  <a:lnTo>
                    <a:pt x="19" y="172"/>
                  </a:lnTo>
                  <a:lnTo>
                    <a:pt x="21" y="172"/>
                  </a:lnTo>
                  <a:lnTo>
                    <a:pt x="21" y="170"/>
                  </a:lnTo>
                  <a:lnTo>
                    <a:pt x="24" y="170"/>
                  </a:lnTo>
                  <a:lnTo>
                    <a:pt x="26" y="172"/>
                  </a:lnTo>
                  <a:lnTo>
                    <a:pt x="28" y="170"/>
                  </a:lnTo>
                  <a:lnTo>
                    <a:pt x="30" y="170"/>
                  </a:lnTo>
                  <a:lnTo>
                    <a:pt x="30" y="168"/>
                  </a:lnTo>
                  <a:lnTo>
                    <a:pt x="32" y="166"/>
                  </a:lnTo>
                  <a:lnTo>
                    <a:pt x="32" y="164"/>
                  </a:lnTo>
                  <a:lnTo>
                    <a:pt x="34" y="164"/>
                  </a:lnTo>
                  <a:lnTo>
                    <a:pt x="36" y="162"/>
                  </a:lnTo>
                  <a:lnTo>
                    <a:pt x="36" y="160"/>
                  </a:lnTo>
                  <a:lnTo>
                    <a:pt x="39" y="160"/>
                  </a:lnTo>
                  <a:lnTo>
                    <a:pt x="39" y="158"/>
                  </a:lnTo>
                  <a:lnTo>
                    <a:pt x="41" y="158"/>
                  </a:lnTo>
                  <a:lnTo>
                    <a:pt x="41" y="156"/>
                  </a:lnTo>
                  <a:lnTo>
                    <a:pt x="41" y="154"/>
                  </a:lnTo>
                  <a:lnTo>
                    <a:pt x="43" y="154"/>
                  </a:lnTo>
                  <a:lnTo>
                    <a:pt x="43" y="152"/>
                  </a:lnTo>
                  <a:lnTo>
                    <a:pt x="45" y="150"/>
                  </a:lnTo>
                  <a:lnTo>
                    <a:pt x="47" y="148"/>
                  </a:lnTo>
                  <a:lnTo>
                    <a:pt x="49" y="148"/>
                  </a:lnTo>
                  <a:lnTo>
                    <a:pt x="51" y="150"/>
                  </a:lnTo>
                  <a:lnTo>
                    <a:pt x="54" y="150"/>
                  </a:lnTo>
                  <a:lnTo>
                    <a:pt x="56" y="148"/>
                  </a:lnTo>
                  <a:lnTo>
                    <a:pt x="56" y="150"/>
                  </a:lnTo>
                  <a:lnTo>
                    <a:pt x="58" y="150"/>
                  </a:lnTo>
                  <a:lnTo>
                    <a:pt x="60" y="150"/>
                  </a:lnTo>
                  <a:lnTo>
                    <a:pt x="62" y="150"/>
                  </a:lnTo>
                  <a:lnTo>
                    <a:pt x="64" y="148"/>
                  </a:lnTo>
                  <a:lnTo>
                    <a:pt x="66" y="148"/>
                  </a:lnTo>
                  <a:lnTo>
                    <a:pt x="69" y="146"/>
                  </a:lnTo>
                  <a:lnTo>
                    <a:pt x="71" y="146"/>
                  </a:lnTo>
                  <a:lnTo>
                    <a:pt x="73" y="144"/>
                  </a:lnTo>
                  <a:lnTo>
                    <a:pt x="73" y="142"/>
                  </a:lnTo>
                  <a:lnTo>
                    <a:pt x="75" y="140"/>
                  </a:lnTo>
                  <a:lnTo>
                    <a:pt x="77" y="140"/>
                  </a:lnTo>
                  <a:lnTo>
                    <a:pt x="77" y="138"/>
                  </a:lnTo>
                  <a:lnTo>
                    <a:pt x="79" y="136"/>
                  </a:lnTo>
                  <a:lnTo>
                    <a:pt x="77" y="136"/>
                  </a:lnTo>
                  <a:lnTo>
                    <a:pt x="77" y="134"/>
                  </a:lnTo>
                  <a:lnTo>
                    <a:pt x="77" y="132"/>
                  </a:lnTo>
                  <a:lnTo>
                    <a:pt x="77" y="130"/>
                  </a:lnTo>
                  <a:lnTo>
                    <a:pt x="79" y="130"/>
                  </a:lnTo>
                  <a:lnTo>
                    <a:pt x="82" y="130"/>
                  </a:lnTo>
                  <a:lnTo>
                    <a:pt x="84" y="130"/>
                  </a:lnTo>
                  <a:lnTo>
                    <a:pt x="86" y="130"/>
                  </a:lnTo>
                  <a:lnTo>
                    <a:pt x="86" y="132"/>
                  </a:lnTo>
                  <a:lnTo>
                    <a:pt x="88" y="132"/>
                  </a:lnTo>
                  <a:lnTo>
                    <a:pt x="90" y="132"/>
                  </a:lnTo>
                  <a:lnTo>
                    <a:pt x="92" y="132"/>
                  </a:lnTo>
                  <a:lnTo>
                    <a:pt x="94" y="132"/>
                  </a:lnTo>
                  <a:lnTo>
                    <a:pt x="94" y="130"/>
                  </a:lnTo>
                  <a:lnTo>
                    <a:pt x="97" y="128"/>
                  </a:lnTo>
                  <a:lnTo>
                    <a:pt x="99" y="128"/>
                  </a:lnTo>
                  <a:lnTo>
                    <a:pt x="99" y="126"/>
                  </a:lnTo>
                  <a:lnTo>
                    <a:pt x="99" y="124"/>
                  </a:lnTo>
                  <a:lnTo>
                    <a:pt x="101" y="124"/>
                  </a:lnTo>
                  <a:lnTo>
                    <a:pt x="101" y="122"/>
                  </a:lnTo>
                  <a:lnTo>
                    <a:pt x="101" y="120"/>
                  </a:lnTo>
                  <a:lnTo>
                    <a:pt x="103" y="120"/>
                  </a:lnTo>
                  <a:lnTo>
                    <a:pt x="103" y="118"/>
                  </a:lnTo>
                  <a:lnTo>
                    <a:pt x="103" y="116"/>
                  </a:lnTo>
                  <a:lnTo>
                    <a:pt x="101" y="114"/>
                  </a:lnTo>
                  <a:lnTo>
                    <a:pt x="101" y="112"/>
                  </a:lnTo>
                  <a:lnTo>
                    <a:pt x="99" y="110"/>
                  </a:lnTo>
                  <a:lnTo>
                    <a:pt x="99" y="108"/>
                  </a:lnTo>
                  <a:lnTo>
                    <a:pt x="97" y="106"/>
                  </a:lnTo>
                  <a:lnTo>
                    <a:pt x="97" y="104"/>
                  </a:lnTo>
                  <a:lnTo>
                    <a:pt x="97" y="102"/>
                  </a:lnTo>
                  <a:lnTo>
                    <a:pt x="97" y="100"/>
                  </a:lnTo>
                  <a:lnTo>
                    <a:pt x="99" y="100"/>
                  </a:lnTo>
                  <a:lnTo>
                    <a:pt x="99" y="98"/>
                  </a:lnTo>
                  <a:lnTo>
                    <a:pt x="101" y="96"/>
                  </a:lnTo>
                  <a:lnTo>
                    <a:pt x="103" y="98"/>
                  </a:lnTo>
                  <a:lnTo>
                    <a:pt x="101" y="100"/>
                  </a:lnTo>
                  <a:lnTo>
                    <a:pt x="101" y="102"/>
                  </a:lnTo>
                  <a:lnTo>
                    <a:pt x="103" y="102"/>
                  </a:lnTo>
                  <a:lnTo>
                    <a:pt x="105" y="102"/>
                  </a:lnTo>
                  <a:lnTo>
                    <a:pt x="107" y="102"/>
                  </a:lnTo>
                  <a:lnTo>
                    <a:pt x="109" y="102"/>
                  </a:lnTo>
                  <a:lnTo>
                    <a:pt x="112" y="102"/>
                  </a:lnTo>
                  <a:lnTo>
                    <a:pt x="114" y="100"/>
                  </a:lnTo>
                  <a:lnTo>
                    <a:pt x="114" y="102"/>
                  </a:lnTo>
                  <a:lnTo>
                    <a:pt x="116" y="104"/>
                  </a:lnTo>
                  <a:lnTo>
                    <a:pt x="114" y="106"/>
                  </a:lnTo>
                  <a:lnTo>
                    <a:pt x="114" y="108"/>
                  </a:lnTo>
                  <a:lnTo>
                    <a:pt x="114" y="110"/>
                  </a:lnTo>
                  <a:lnTo>
                    <a:pt x="114" y="112"/>
                  </a:lnTo>
                  <a:lnTo>
                    <a:pt x="116" y="112"/>
                  </a:lnTo>
                  <a:lnTo>
                    <a:pt x="118" y="112"/>
                  </a:lnTo>
                  <a:lnTo>
                    <a:pt x="118" y="114"/>
                  </a:lnTo>
                  <a:lnTo>
                    <a:pt x="120" y="114"/>
                  </a:lnTo>
                  <a:lnTo>
                    <a:pt x="120" y="116"/>
                  </a:lnTo>
                  <a:lnTo>
                    <a:pt x="122" y="118"/>
                  </a:lnTo>
                  <a:lnTo>
                    <a:pt x="122" y="120"/>
                  </a:lnTo>
                  <a:lnTo>
                    <a:pt x="122" y="122"/>
                  </a:lnTo>
                  <a:lnTo>
                    <a:pt x="122" y="124"/>
                  </a:lnTo>
                  <a:lnTo>
                    <a:pt x="122" y="126"/>
                  </a:lnTo>
                  <a:lnTo>
                    <a:pt x="122" y="128"/>
                  </a:lnTo>
                  <a:lnTo>
                    <a:pt x="124" y="130"/>
                  </a:lnTo>
                  <a:lnTo>
                    <a:pt x="124" y="132"/>
                  </a:lnTo>
                  <a:lnTo>
                    <a:pt x="127" y="134"/>
                  </a:lnTo>
                  <a:lnTo>
                    <a:pt x="129" y="136"/>
                  </a:lnTo>
                  <a:lnTo>
                    <a:pt x="129" y="138"/>
                  </a:lnTo>
                  <a:lnTo>
                    <a:pt x="131" y="140"/>
                  </a:lnTo>
                  <a:lnTo>
                    <a:pt x="131" y="142"/>
                  </a:lnTo>
                  <a:lnTo>
                    <a:pt x="133" y="142"/>
                  </a:lnTo>
                  <a:lnTo>
                    <a:pt x="133" y="144"/>
                  </a:lnTo>
                  <a:lnTo>
                    <a:pt x="135" y="144"/>
                  </a:lnTo>
                  <a:lnTo>
                    <a:pt x="135" y="146"/>
                  </a:lnTo>
                  <a:lnTo>
                    <a:pt x="137" y="146"/>
                  </a:lnTo>
                  <a:lnTo>
                    <a:pt x="140" y="148"/>
                  </a:lnTo>
                  <a:lnTo>
                    <a:pt x="142" y="148"/>
                  </a:lnTo>
                  <a:lnTo>
                    <a:pt x="142" y="150"/>
                  </a:lnTo>
                  <a:lnTo>
                    <a:pt x="144" y="150"/>
                  </a:lnTo>
                  <a:lnTo>
                    <a:pt x="146" y="152"/>
                  </a:lnTo>
                  <a:lnTo>
                    <a:pt x="148" y="154"/>
                  </a:lnTo>
                  <a:lnTo>
                    <a:pt x="150" y="152"/>
                  </a:lnTo>
                  <a:lnTo>
                    <a:pt x="152" y="152"/>
                  </a:lnTo>
                  <a:lnTo>
                    <a:pt x="152" y="154"/>
                  </a:lnTo>
                  <a:lnTo>
                    <a:pt x="152" y="156"/>
                  </a:lnTo>
                  <a:lnTo>
                    <a:pt x="152" y="158"/>
                  </a:lnTo>
                  <a:lnTo>
                    <a:pt x="155" y="160"/>
                  </a:lnTo>
                  <a:lnTo>
                    <a:pt x="157" y="162"/>
                  </a:lnTo>
                  <a:lnTo>
                    <a:pt x="159" y="162"/>
                  </a:lnTo>
                  <a:lnTo>
                    <a:pt x="161" y="164"/>
                  </a:lnTo>
                  <a:lnTo>
                    <a:pt x="163" y="162"/>
                  </a:lnTo>
                  <a:lnTo>
                    <a:pt x="165" y="162"/>
                  </a:lnTo>
                  <a:lnTo>
                    <a:pt x="167" y="162"/>
                  </a:lnTo>
                  <a:lnTo>
                    <a:pt x="170" y="162"/>
                  </a:lnTo>
                  <a:lnTo>
                    <a:pt x="172" y="162"/>
                  </a:lnTo>
                  <a:lnTo>
                    <a:pt x="174" y="162"/>
                  </a:lnTo>
                  <a:lnTo>
                    <a:pt x="176" y="160"/>
                  </a:lnTo>
                  <a:lnTo>
                    <a:pt x="178" y="160"/>
                  </a:lnTo>
                  <a:lnTo>
                    <a:pt x="180" y="160"/>
                  </a:lnTo>
                  <a:lnTo>
                    <a:pt x="182" y="158"/>
                  </a:lnTo>
                  <a:lnTo>
                    <a:pt x="185" y="158"/>
                  </a:lnTo>
                  <a:lnTo>
                    <a:pt x="187" y="156"/>
                  </a:lnTo>
                  <a:lnTo>
                    <a:pt x="189" y="156"/>
                  </a:lnTo>
                  <a:lnTo>
                    <a:pt x="191" y="156"/>
                  </a:lnTo>
                  <a:lnTo>
                    <a:pt x="193" y="154"/>
                  </a:lnTo>
                  <a:lnTo>
                    <a:pt x="195" y="152"/>
                  </a:lnTo>
                  <a:lnTo>
                    <a:pt x="197" y="152"/>
                  </a:lnTo>
                  <a:lnTo>
                    <a:pt x="197" y="150"/>
                  </a:lnTo>
                  <a:lnTo>
                    <a:pt x="200" y="150"/>
                  </a:lnTo>
                  <a:lnTo>
                    <a:pt x="202" y="148"/>
                  </a:lnTo>
                  <a:lnTo>
                    <a:pt x="204" y="148"/>
                  </a:lnTo>
                  <a:lnTo>
                    <a:pt x="206" y="146"/>
                  </a:lnTo>
                  <a:lnTo>
                    <a:pt x="208" y="144"/>
                  </a:lnTo>
                  <a:lnTo>
                    <a:pt x="210" y="144"/>
                  </a:lnTo>
                  <a:lnTo>
                    <a:pt x="210" y="142"/>
                  </a:lnTo>
                  <a:lnTo>
                    <a:pt x="213" y="142"/>
                  </a:lnTo>
                  <a:lnTo>
                    <a:pt x="215" y="140"/>
                  </a:lnTo>
                  <a:lnTo>
                    <a:pt x="217" y="140"/>
                  </a:lnTo>
                  <a:lnTo>
                    <a:pt x="219" y="140"/>
                  </a:lnTo>
                  <a:lnTo>
                    <a:pt x="219" y="138"/>
                  </a:lnTo>
                  <a:lnTo>
                    <a:pt x="221" y="138"/>
                  </a:lnTo>
                  <a:lnTo>
                    <a:pt x="223" y="136"/>
                  </a:lnTo>
                  <a:lnTo>
                    <a:pt x="223" y="134"/>
                  </a:lnTo>
                  <a:lnTo>
                    <a:pt x="223" y="132"/>
                  </a:lnTo>
                  <a:lnTo>
                    <a:pt x="223" y="130"/>
                  </a:lnTo>
                  <a:lnTo>
                    <a:pt x="221" y="128"/>
                  </a:lnTo>
                  <a:lnTo>
                    <a:pt x="221" y="126"/>
                  </a:lnTo>
                  <a:lnTo>
                    <a:pt x="221" y="124"/>
                  </a:lnTo>
                  <a:lnTo>
                    <a:pt x="221" y="122"/>
                  </a:lnTo>
                  <a:lnTo>
                    <a:pt x="219" y="120"/>
                  </a:lnTo>
                  <a:lnTo>
                    <a:pt x="219" y="118"/>
                  </a:lnTo>
                  <a:lnTo>
                    <a:pt x="217" y="118"/>
                  </a:lnTo>
                  <a:lnTo>
                    <a:pt x="215" y="116"/>
                  </a:lnTo>
                  <a:lnTo>
                    <a:pt x="215" y="114"/>
                  </a:lnTo>
                  <a:lnTo>
                    <a:pt x="217" y="114"/>
                  </a:lnTo>
                  <a:lnTo>
                    <a:pt x="219" y="112"/>
                  </a:lnTo>
                  <a:lnTo>
                    <a:pt x="221" y="112"/>
                  </a:lnTo>
                  <a:lnTo>
                    <a:pt x="221" y="110"/>
                  </a:lnTo>
                  <a:lnTo>
                    <a:pt x="221" y="108"/>
                  </a:lnTo>
                  <a:lnTo>
                    <a:pt x="223" y="106"/>
                  </a:lnTo>
                  <a:lnTo>
                    <a:pt x="225" y="104"/>
                  </a:lnTo>
                  <a:lnTo>
                    <a:pt x="225" y="102"/>
                  </a:lnTo>
                  <a:lnTo>
                    <a:pt x="223" y="102"/>
                  </a:lnTo>
                  <a:lnTo>
                    <a:pt x="223" y="100"/>
                  </a:lnTo>
                  <a:lnTo>
                    <a:pt x="225" y="98"/>
                  </a:lnTo>
                  <a:lnTo>
                    <a:pt x="225" y="96"/>
                  </a:lnTo>
                  <a:lnTo>
                    <a:pt x="228" y="94"/>
                  </a:lnTo>
                  <a:lnTo>
                    <a:pt x="230" y="94"/>
                  </a:lnTo>
                  <a:lnTo>
                    <a:pt x="232" y="92"/>
                  </a:lnTo>
                  <a:lnTo>
                    <a:pt x="234" y="92"/>
                  </a:lnTo>
                  <a:lnTo>
                    <a:pt x="236" y="90"/>
                  </a:lnTo>
                  <a:lnTo>
                    <a:pt x="238" y="90"/>
                  </a:lnTo>
                  <a:lnTo>
                    <a:pt x="240" y="92"/>
                  </a:lnTo>
                  <a:lnTo>
                    <a:pt x="243" y="92"/>
                  </a:lnTo>
                  <a:lnTo>
                    <a:pt x="243" y="94"/>
                  </a:lnTo>
                  <a:lnTo>
                    <a:pt x="245" y="94"/>
                  </a:lnTo>
                  <a:lnTo>
                    <a:pt x="247" y="92"/>
                  </a:lnTo>
                  <a:lnTo>
                    <a:pt x="249" y="92"/>
                  </a:lnTo>
                  <a:lnTo>
                    <a:pt x="251" y="94"/>
                  </a:lnTo>
                  <a:lnTo>
                    <a:pt x="251" y="96"/>
                  </a:lnTo>
                  <a:lnTo>
                    <a:pt x="251" y="98"/>
                  </a:lnTo>
                  <a:lnTo>
                    <a:pt x="253" y="98"/>
                  </a:lnTo>
                  <a:lnTo>
                    <a:pt x="255" y="100"/>
                  </a:lnTo>
                  <a:lnTo>
                    <a:pt x="258" y="100"/>
                  </a:lnTo>
                  <a:lnTo>
                    <a:pt x="260" y="100"/>
                  </a:lnTo>
                  <a:lnTo>
                    <a:pt x="262" y="100"/>
                  </a:lnTo>
                  <a:lnTo>
                    <a:pt x="264" y="98"/>
                  </a:lnTo>
                  <a:lnTo>
                    <a:pt x="266" y="98"/>
                  </a:lnTo>
                  <a:lnTo>
                    <a:pt x="268" y="98"/>
                  </a:lnTo>
                  <a:lnTo>
                    <a:pt x="268" y="96"/>
                  </a:lnTo>
                  <a:lnTo>
                    <a:pt x="271" y="96"/>
                  </a:lnTo>
                  <a:lnTo>
                    <a:pt x="273" y="96"/>
                  </a:lnTo>
                  <a:lnTo>
                    <a:pt x="275" y="94"/>
                  </a:lnTo>
                  <a:lnTo>
                    <a:pt x="277" y="94"/>
                  </a:lnTo>
                  <a:lnTo>
                    <a:pt x="277" y="92"/>
                  </a:lnTo>
                  <a:lnTo>
                    <a:pt x="279" y="90"/>
                  </a:lnTo>
                  <a:lnTo>
                    <a:pt x="279" y="88"/>
                  </a:lnTo>
                  <a:lnTo>
                    <a:pt x="279" y="86"/>
                  </a:lnTo>
                  <a:lnTo>
                    <a:pt x="279" y="84"/>
                  </a:lnTo>
                  <a:lnTo>
                    <a:pt x="281" y="84"/>
                  </a:lnTo>
                  <a:lnTo>
                    <a:pt x="281" y="86"/>
                  </a:lnTo>
                  <a:lnTo>
                    <a:pt x="283" y="86"/>
                  </a:lnTo>
                  <a:lnTo>
                    <a:pt x="286" y="86"/>
                  </a:lnTo>
                  <a:lnTo>
                    <a:pt x="288" y="84"/>
                  </a:lnTo>
                  <a:lnTo>
                    <a:pt x="290" y="84"/>
                  </a:lnTo>
                  <a:lnTo>
                    <a:pt x="290" y="86"/>
                  </a:lnTo>
                  <a:lnTo>
                    <a:pt x="292" y="86"/>
                  </a:lnTo>
                  <a:lnTo>
                    <a:pt x="292" y="84"/>
                  </a:lnTo>
                  <a:lnTo>
                    <a:pt x="294" y="82"/>
                  </a:lnTo>
                  <a:lnTo>
                    <a:pt x="294" y="80"/>
                  </a:lnTo>
                  <a:lnTo>
                    <a:pt x="296" y="80"/>
                  </a:lnTo>
                  <a:lnTo>
                    <a:pt x="298" y="78"/>
                  </a:lnTo>
                  <a:lnTo>
                    <a:pt x="301" y="76"/>
                  </a:lnTo>
                  <a:lnTo>
                    <a:pt x="303" y="76"/>
                  </a:lnTo>
                  <a:lnTo>
                    <a:pt x="305" y="74"/>
                  </a:lnTo>
                  <a:lnTo>
                    <a:pt x="307" y="76"/>
                  </a:lnTo>
                  <a:lnTo>
                    <a:pt x="307" y="78"/>
                  </a:lnTo>
                  <a:lnTo>
                    <a:pt x="309" y="80"/>
                  </a:lnTo>
                  <a:lnTo>
                    <a:pt x="309" y="82"/>
                  </a:lnTo>
                  <a:lnTo>
                    <a:pt x="309" y="84"/>
                  </a:lnTo>
                  <a:lnTo>
                    <a:pt x="311" y="86"/>
                  </a:lnTo>
                  <a:lnTo>
                    <a:pt x="313" y="86"/>
                  </a:lnTo>
                  <a:lnTo>
                    <a:pt x="316" y="86"/>
                  </a:lnTo>
                  <a:lnTo>
                    <a:pt x="316" y="88"/>
                  </a:lnTo>
                  <a:lnTo>
                    <a:pt x="318" y="88"/>
                  </a:lnTo>
                  <a:lnTo>
                    <a:pt x="320" y="88"/>
                  </a:lnTo>
                  <a:lnTo>
                    <a:pt x="322" y="90"/>
                  </a:lnTo>
                  <a:lnTo>
                    <a:pt x="324" y="92"/>
                  </a:lnTo>
                  <a:lnTo>
                    <a:pt x="324" y="94"/>
                  </a:lnTo>
                  <a:lnTo>
                    <a:pt x="324" y="96"/>
                  </a:lnTo>
                  <a:lnTo>
                    <a:pt x="324" y="98"/>
                  </a:lnTo>
                  <a:lnTo>
                    <a:pt x="326" y="98"/>
                  </a:lnTo>
                  <a:lnTo>
                    <a:pt x="326" y="100"/>
                  </a:lnTo>
                  <a:lnTo>
                    <a:pt x="326" y="102"/>
                  </a:lnTo>
                  <a:lnTo>
                    <a:pt x="326" y="104"/>
                  </a:lnTo>
                  <a:lnTo>
                    <a:pt x="326" y="106"/>
                  </a:lnTo>
                  <a:lnTo>
                    <a:pt x="326" y="108"/>
                  </a:lnTo>
                  <a:lnTo>
                    <a:pt x="326" y="110"/>
                  </a:lnTo>
                  <a:lnTo>
                    <a:pt x="326" y="112"/>
                  </a:lnTo>
                  <a:lnTo>
                    <a:pt x="328" y="114"/>
                  </a:lnTo>
                  <a:lnTo>
                    <a:pt x="326" y="112"/>
                  </a:lnTo>
                  <a:lnTo>
                    <a:pt x="326" y="110"/>
                  </a:lnTo>
                  <a:lnTo>
                    <a:pt x="324" y="110"/>
                  </a:lnTo>
                  <a:lnTo>
                    <a:pt x="324" y="112"/>
                  </a:lnTo>
                  <a:lnTo>
                    <a:pt x="324" y="114"/>
                  </a:lnTo>
                  <a:lnTo>
                    <a:pt x="326" y="114"/>
                  </a:lnTo>
                  <a:lnTo>
                    <a:pt x="324" y="114"/>
                  </a:lnTo>
                  <a:lnTo>
                    <a:pt x="326" y="116"/>
                  </a:lnTo>
                  <a:lnTo>
                    <a:pt x="324" y="116"/>
                  </a:lnTo>
                  <a:lnTo>
                    <a:pt x="326" y="116"/>
                  </a:lnTo>
                  <a:lnTo>
                    <a:pt x="326" y="114"/>
                  </a:lnTo>
                  <a:lnTo>
                    <a:pt x="326" y="116"/>
                  </a:lnTo>
                  <a:lnTo>
                    <a:pt x="328" y="116"/>
                  </a:lnTo>
                  <a:lnTo>
                    <a:pt x="328" y="118"/>
                  </a:lnTo>
                  <a:lnTo>
                    <a:pt x="331" y="120"/>
                  </a:lnTo>
                  <a:lnTo>
                    <a:pt x="331" y="122"/>
                  </a:lnTo>
                  <a:lnTo>
                    <a:pt x="333" y="122"/>
                  </a:lnTo>
                  <a:lnTo>
                    <a:pt x="335" y="122"/>
                  </a:lnTo>
                  <a:lnTo>
                    <a:pt x="337" y="124"/>
                  </a:lnTo>
                  <a:lnTo>
                    <a:pt x="339" y="124"/>
                  </a:lnTo>
                  <a:lnTo>
                    <a:pt x="341" y="126"/>
                  </a:lnTo>
                  <a:lnTo>
                    <a:pt x="344" y="126"/>
                  </a:lnTo>
                  <a:lnTo>
                    <a:pt x="346" y="126"/>
                  </a:lnTo>
                  <a:lnTo>
                    <a:pt x="348" y="126"/>
                  </a:lnTo>
                  <a:lnTo>
                    <a:pt x="350" y="126"/>
                  </a:lnTo>
                  <a:lnTo>
                    <a:pt x="352" y="126"/>
                  </a:lnTo>
                  <a:lnTo>
                    <a:pt x="354" y="126"/>
                  </a:lnTo>
                  <a:lnTo>
                    <a:pt x="356" y="126"/>
                  </a:lnTo>
                  <a:lnTo>
                    <a:pt x="359" y="124"/>
                  </a:lnTo>
                  <a:lnTo>
                    <a:pt x="361" y="124"/>
                  </a:lnTo>
                  <a:lnTo>
                    <a:pt x="363" y="124"/>
                  </a:lnTo>
                  <a:lnTo>
                    <a:pt x="365" y="124"/>
                  </a:lnTo>
                  <a:lnTo>
                    <a:pt x="367" y="122"/>
                  </a:lnTo>
                  <a:lnTo>
                    <a:pt x="369" y="122"/>
                  </a:lnTo>
                  <a:lnTo>
                    <a:pt x="371" y="120"/>
                  </a:lnTo>
                  <a:lnTo>
                    <a:pt x="374" y="120"/>
                  </a:lnTo>
                  <a:lnTo>
                    <a:pt x="374" y="118"/>
                  </a:lnTo>
                  <a:lnTo>
                    <a:pt x="374" y="116"/>
                  </a:lnTo>
                  <a:lnTo>
                    <a:pt x="376" y="114"/>
                  </a:lnTo>
                  <a:lnTo>
                    <a:pt x="376" y="116"/>
                  </a:lnTo>
                  <a:lnTo>
                    <a:pt x="378" y="116"/>
                  </a:lnTo>
                  <a:lnTo>
                    <a:pt x="380" y="116"/>
                  </a:lnTo>
                  <a:lnTo>
                    <a:pt x="382" y="118"/>
                  </a:lnTo>
                  <a:lnTo>
                    <a:pt x="384" y="118"/>
                  </a:lnTo>
                  <a:lnTo>
                    <a:pt x="386" y="118"/>
                  </a:lnTo>
                  <a:lnTo>
                    <a:pt x="384" y="120"/>
                  </a:lnTo>
                  <a:lnTo>
                    <a:pt x="384" y="122"/>
                  </a:lnTo>
                  <a:lnTo>
                    <a:pt x="386" y="124"/>
                  </a:lnTo>
                  <a:lnTo>
                    <a:pt x="386" y="126"/>
                  </a:lnTo>
                  <a:lnTo>
                    <a:pt x="386" y="128"/>
                  </a:lnTo>
                  <a:lnTo>
                    <a:pt x="386" y="130"/>
                  </a:lnTo>
                  <a:lnTo>
                    <a:pt x="386" y="132"/>
                  </a:lnTo>
                  <a:lnTo>
                    <a:pt x="389" y="132"/>
                  </a:lnTo>
                  <a:lnTo>
                    <a:pt x="386" y="134"/>
                  </a:lnTo>
                  <a:lnTo>
                    <a:pt x="386" y="136"/>
                  </a:lnTo>
                  <a:lnTo>
                    <a:pt x="386" y="138"/>
                  </a:lnTo>
                  <a:lnTo>
                    <a:pt x="389" y="140"/>
                  </a:lnTo>
                  <a:lnTo>
                    <a:pt x="389" y="142"/>
                  </a:lnTo>
                  <a:lnTo>
                    <a:pt x="391" y="142"/>
                  </a:lnTo>
                  <a:lnTo>
                    <a:pt x="393" y="144"/>
                  </a:lnTo>
                  <a:lnTo>
                    <a:pt x="395" y="144"/>
                  </a:lnTo>
                  <a:lnTo>
                    <a:pt x="395" y="146"/>
                  </a:lnTo>
                  <a:lnTo>
                    <a:pt x="397" y="148"/>
                  </a:lnTo>
                  <a:lnTo>
                    <a:pt x="399" y="148"/>
                  </a:lnTo>
                  <a:lnTo>
                    <a:pt x="402" y="150"/>
                  </a:lnTo>
                  <a:lnTo>
                    <a:pt x="404" y="150"/>
                  </a:lnTo>
                  <a:lnTo>
                    <a:pt x="406" y="150"/>
                  </a:lnTo>
                  <a:lnTo>
                    <a:pt x="406" y="152"/>
                  </a:lnTo>
                  <a:lnTo>
                    <a:pt x="408" y="152"/>
                  </a:lnTo>
                  <a:lnTo>
                    <a:pt x="410" y="152"/>
                  </a:lnTo>
                  <a:lnTo>
                    <a:pt x="410" y="154"/>
                  </a:lnTo>
                  <a:lnTo>
                    <a:pt x="412" y="154"/>
                  </a:lnTo>
                  <a:lnTo>
                    <a:pt x="414" y="156"/>
                  </a:lnTo>
                  <a:lnTo>
                    <a:pt x="417" y="158"/>
                  </a:lnTo>
                  <a:lnTo>
                    <a:pt x="419" y="158"/>
                  </a:lnTo>
                  <a:lnTo>
                    <a:pt x="421" y="158"/>
                  </a:lnTo>
                  <a:lnTo>
                    <a:pt x="423" y="160"/>
                  </a:lnTo>
                  <a:lnTo>
                    <a:pt x="425" y="160"/>
                  </a:lnTo>
                  <a:lnTo>
                    <a:pt x="427" y="162"/>
                  </a:lnTo>
                  <a:lnTo>
                    <a:pt x="429" y="164"/>
                  </a:lnTo>
                  <a:lnTo>
                    <a:pt x="432" y="164"/>
                  </a:lnTo>
                  <a:lnTo>
                    <a:pt x="434" y="164"/>
                  </a:lnTo>
                  <a:lnTo>
                    <a:pt x="436" y="164"/>
                  </a:lnTo>
                  <a:lnTo>
                    <a:pt x="438" y="164"/>
                  </a:lnTo>
                  <a:lnTo>
                    <a:pt x="440" y="164"/>
                  </a:lnTo>
                  <a:lnTo>
                    <a:pt x="442" y="164"/>
                  </a:lnTo>
                  <a:lnTo>
                    <a:pt x="444" y="164"/>
                  </a:lnTo>
                  <a:lnTo>
                    <a:pt x="447" y="164"/>
                  </a:lnTo>
                  <a:lnTo>
                    <a:pt x="449" y="164"/>
                  </a:lnTo>
                  <a:lnTo>
                    <a:pt x="449" y="166"/>
                  </a:lnTo>
                  <a:lnTo>
                    <a:pt x="449" y="164"/>
                  </a:lnTo>
                  <a:lnTo>
                    <a:pt x="447" y="166"/>
                  </a:lnTo>
                  <a:lnTo>
                    <a:pt x="444" y="166"/>
                  </a:lnTo>
                  <a:lnTo>
                    <a:pt x="447" y="168"/>
                  </a:lnTo>
                  <a:lnTo>
                    <a:pt x="449" y="170"/>
                  </a:lnTo>
                  <a:lnTo>
                    <a:pt x="451" y="170"/>
                  </a:lnTo>
                  <a:lnTo>
                    <a:pt x="453" y="170"/>
                  </a:lnTo>
                  <a:lnTo>
                    <a:pt x="455" y="170"/>
                  </a:lnTo>
                  <a:lnTo>
                    <a:pt x="457" y="170"/>
                  </a:lnTo>
                  <a:lnTo>
                    <a:pt x="459" y="172"/>
                  </a:lnTo>
                  <a:lnTo>
                    <a:pt x="462" y="172"/>
                  </a:lnTo>
                  <a:lnTo>
                    <a:pt x="464" y="172"/>
                  </a:lnTo>
                  <a:lnTo>
                    <a:pt x="466" y="172"/>
                  </a:lnTo>
                  <a:lnTo>
                    <a:pt x="468" y="172"/>
                  </a:lnTo>
                  <a:lnTo>
                    <a:pt x="470" y="172"/>
                  </a:lnTo>
                  <a:lnTo>
                    <a:pt x="470" y="170"/>
                  </a:lnTo>
                  <a:lnTo>
                    <a:pt x="472" y="170"/>
                  </a:lnTo>
                  <a:lnTo>
                    <a:pt x="475" y="170"/>
                  </a:lnTo>
                  <a:lnTo>
                    <a:pt x="477" y="170"/>
                  </a:lnTo>
                  <a:lnTo>
                    <a:pt x="479" y="170"/>
                  </a:lnTo>
                  <a:lnTo>
                    <a:pt x="481" y="168"/>
                  </a:lnTo>
                  <a:lnTo>
                    <a:pt x="483" y="168"/>
                  </a:lnTo>
                  <a:lnTo>
                    <a:pt x="485" y="168"/>
                  </a:lnTo>
                  <a:lnTo>
                    <a:pt x="487" y="166"/>
                  </a:lnTo>
                  <a:lnTo>
                    <a:pt x="490" y="166"/>
                  </a:lnTo>
                  <a:lnTo>
                    <a:pt x="492" y="166"/>
                  </a:lnTo>
                  <a:lnTo>
                    <a:pt x="494" y="166"/>
                  </a:lnTo>
                  <a:lnTo>
                    <a:pt x="496" y="164"/>
                  </a:lnTo>
                  <a:lnTo>
                    <a:pt x="498" y="164"/>
                  </a:lnTo>
                  <a:lnTo>
                    <a:pt x="500" y="162"/>
                  </a:lnTo>
                  <a:lnTo>
                    <a:pt x="502" y="162"/>
                  </a:lnTo>
                  <a:lnTo>
                    <a:pt x="502" y="160"/>
                  </a:lnTo>
                  <a:lnTo>
                    <a:pt x="505" y="160"/>
                  </a:lnTo>
                  <a:lnTo>
                    <a:pt x="507" y="160"/>
                  </a:lnTo>
                  <a:lnTo>
                    <a:pt x="509" y="158"/>
                  </a:lnTo>
                  <a:lnTo>
                    <a:pt x="511" y="158"/>
                  </a:lnTo>
                  <a:lnTo>
                    <a:pt x="511" y="156"/>
                  </a:lnTo>
                  <a:lnTo>
                    <a:pt x="513" y="156"/>
                  </a:lnTo>
                  <a:lnTo>
                    <a:pt x="515" y="154"/>
                  </a:lnTo>
                  <a:lnTo>
                    <a:pt x="517" y="154"/>
                  </a:lnTo>
                  <a:lnTo>
                    <a:pt x="520" y="152"/>
                  </a:lnTo>
                  <a:lnTo>
                    <a:pt x="522" y="150"/>
                  </a:lnTo>
                  <a:lnTo>
                    <a:pt x="524" y="150"/>
                  </a:lnTo>
                  <a:lnTo>
                    <a:pt x="526" y="148"/>
                  </a:lnTo>
                  <a:lnTo>
                    <a:pt x="528" y="146"/>
                  </a:lnTo>
                  <a:lnTo>
                    <a:pt x="530" y="146"/>
                  </a:lnTo>
                  <a:lnTo>
                    <a:pt x="530" y="144"/>
                  </a:lnTo>
                  <a:lnTo>
                    <a:pt x="533" y="144"/>
                  </a:lnTo>
                  <a:lnTo>
                    <a:pt x="535" y="144"/>
                  </a:lnTo>
                  <a:lnTo>
                    <a:pt x="537" y="144"/>
                  </a:lnTo>
                  <a:lnTo>
                    <a:pt x="539" y="142"/>
                  </a:lnTo>
                  <a:lnTo>
                    <a:pt x="541" y="142"/>
                  </a:lnTo>
                  <a:lnTo>
                    <a:pt x="541" y="144"/>
                  </a:lnTo>
                  <a:lnTo>
                    <a:pt x="543" y="144"/>
                  </a:lnTo>
                  <a:lnTo>
                    <a:pt x="545" y="144"/>
                  </a:lnTo>
                  <a:lnTo>
                    <a:pt x="548" y="142"/>
                  </a:lnTo>
                  <a:lnTo>
                    <a:pt x="550" y="142"/>
                  </a:lnTo>
                  <a:lnTo>
                    <a:pt x="552" y="142"/>
                  </a:lnTo>
                  <a:lnTo>
                    <a:pt x="554" y="142"/>
                  </a:lnTo>
                  <a:lnTo>
                    <a:pt x="554" y="140"/>
                  </a:lnTo>
                  <a:lnTo>
                    <a:pt x="556" y="140"/>
                  </a:lnTo>
                  <a:lnTo>
                    <a:pt x="556" y="138"/>
                  </a:lnTo>
                  <a:lnTo>
                    <a:pt x="558" y="138"/>
                  </a:lnTo>
                  <a:lnTo>
                    <a:pt x="560" y="138"/>
                  </a:lnTo>
                  <a:lnTo>
                    <a:pt x="560" y="140"/>
                  </a:lnTo>
                  <a:lnTo>
                    <a:pt x="563" y="140"/>
                  </a:lnTo>
                  <a:lnTo>
                    <a:pt x="563" y="142"/>
                  </a:lnTo>
                  <a:lnTo>
                    <a:pt x="565" y="142"/>
                  </a:lnTo>
                  <a:lnTo>
                    <a:pt x="567" y="144"/>
                  </a:lnTo>
                  <a:lnTo>
                    <a:pt x="569" y="144"/>
                  </a:lnTo>
                  <a:lnTo>
                    <a:pt x="571" y="146"/>
                  </a:lnTo>
                  <a:lnTo>
                    <a:pt x="573" y="146"/>
                  </a:lnTo>
                  <a:lnTo>
                    <a:pt x="575" y="146"/>
                  </a:lnTo>
                  <a:lnTo>
                    <a:pt x="578" y="146"/>
                  </a:lnTo>
                  <a:lnTo>
                    <a:pt x="580" y="146"/>
                  </a:lnTo>
                  <a:lnTo>
                    <a:pt x="582" y="146"/>
                  </a:lnTo>
                  <a:lnTo>
                    <a:pt x="584" y="146"/>
                  </a:lnTo>
                  <a:lnTo>
                    <a:pt x="586" y="148"/>
                  </a:lnTo>
                  <a:lnTo>
                    <a:pt x="588" y="148"/>
                  </a:lnTo>
                  <a:lnTo>
                    <a:pt x="591" y="148"/>
                  </a:lnTo>
                  <a:lnTo>
                    <a:pt x="593" y="146"/>
                  </a:lnTo>
                  <a:lnTo>
                    <a:pt x="595" y="146"/>
                  </a:lnTo>
                  <a:lnTo>
                    <a:pt x="597" y="146"/>
                  </a:lnTo>
                  <a:lnTo>
                    <a:pt x="599" y="144"/>
                  </a:lnTo>
                  <a:lnTo>
                    <a:pt x="601" y="142"/>
                  </a:lnTo>
                  <a:lnTo>
                    <a:pt x="599" y="142"/>
                  </a:lnTo>
                  <a:lnTo>
                    <a:pt x="601" y="142"/>
                  </a:lnTo>
                  <a:lnTo>
                    <a:pt x="603" y="142"/>
                  </a:lnTo>
                  <a:lnTo>
                    <a:pt x="603" y="144"/>
                  </a:lnTo>
                  <a:lnTo>
                    <a:pt x="606" y="144"/>
                  </a:lnTo>
                  <a:lnTo>
                    <a:pt x="608" y="144"/>
                  </a:lnTo>
                  <a:lnTo>
                    <a:pt x="610" y="146"/>
                  </a:lnTo>
                  <a:lnTo>
                    <a:pt x="612" y="144"/>
                  </a:lnTo>
                  <a:lnTo>
                    <a:pt x="614" y="144"/>
                  </a:lnTo>
                  <a:lnTo>
                    <a:pt x="616" y="144"/>
                  </a:lnTo>
                  <a:lnTo>
                    <a:pt x="616" y="146"/>
                  </a:lnTo>
                  <a:lnTo>
                    <a:pt x="618" y="146"/>
                  </a:lnTo>
                  <a:lnTo>
                    <a:pt x="621" y="146"/>
                  </a:lnTo>
                  <a:lnTo>
                    <a:pt x="623" y="146"/>
                  </a:lnTo>
                  <a:lnTo>
                    <a:pt x="625" y="146"/>
                  </a:lnTo>
                  <a:lnTo>
                    <a:pt x="627" y="146"/>
                  </a:lnTo>
                  <a:lnTo>
                    <a:pt x="629" y="148"/>
                  </a:lnTo>
                  <a:lnTo>
                    <a:pt x="631" y="148"/>
                  </a:lnTo>
                  <a:lnTo>
                    <a:pt x="633" y="148"/>
                  </a:lnTo>
                  <a:lnTo>
                    <a:pt x="636" y="148"/>
                  </a:lnTo>
                  <a:lnTo>
                    <a:pt x="636" y="146"/>
                  </a:lnTo>
                  <a:lnTo>
                    <a:pt x="638" y="148"/>
                  </a:lnTo>
                  <a:lnTo>
                    <a:pt x="640" y="148"/>
                  </a:lnTo>
                  <a:lnTo>
                    <a:pt x="642" y="146"/>
                  </a:lnTo>
                  <a:lnTo>
                    <a:pt x="644" y="146"/>
                  </a:lnTo>
                  <a:lnTo>
                    <a:pt x="646" y="146"/>
                  </a:lnTo>
                  <a:lnTo>
                    <a:pt x="648" y="148"/>
                  </a:lnTo>
                  <a:lnTo>
                    <a:pt x="651" y="148"/>
                  </a:lnTo>
                  <a:lnTo>
                    <a:pt x="653" y="148"/>
                  </a:lnTo>
                  <a:lnTo>
                    <a:pt x="655" y="148"/>
                  </a:lnTo>
                  <a:lnTo>
                    <a:pt x="657" y="146"/>
                  </a:lnTo>
                  <a:lnTo>
                    <a:pt x="659" y="146"/>
                  </a:lnTo>
                  <a:lnTo>
                    <a:pt x="661" y="146"/>
                  </a:lnTo>
                  <a:lnTo>
                    <a:pt x="664" y="146"/>
                  </a:lnTo>
                  <a:lnTo>
                    <a:pt x="664" y="144"/>
                  </a:lnTo>
                  <a:lnTo>
                    <a:pt x="666" y="144"/>
                  </a:lnTo>
                  <a:lnTo>
                    <a:pt x="668" y="142"/>
                  </a:lnTo>
                  <a:lnTo>
                    <a:pt x="670" y="142"/>
                  </a:lnTo>
                  <a:lnTo>
                    <a:pt x="672" y="142"/>
                  </a:lnTo>
                  <a:lnTo>
                    <a:pt x="674" y="142"/>
                  </a:lnTo>
                  <a:lnTo>
                    <a:pt x="676" y="144"/>
                  </a:lnTo>
                  <a:lnTo>
                    <a:pt x="679" y="142"/>
                  </a:lnTo>
                  <a:lnTo>
                    <a:pt x="681" y="142"/>
                  </a:lnTo>
                  <a:lnTo>
                    <a:pt x="683" y="142"/>
                  </a:lnTo>
                  <a:lnTo>
                    <a:pt x="685" y="140"/>
                  </a:lnTo>
                  <a:lnTo>
                    <a:pt x="687" y="140"/>
                  </a:lnTo>
                  <a:lnTo>
                    <a:pt x="689" y="138"/>
                  </a:lnTo>
                  <a:lnTo>
                    <a:pt x="691" y="138"/>
                  </a:lnTo>
                  <a:lnTo>
                    <a:pt x="694" y="136"/>
                  </a:lnTo>
                  <a:lnTo>
                    <a:pt x="694" y="134"/>
                  </a:lnTo>
                  <a:lnTo>
                    <a:pt x="696" y="134"/>
                  </a:lnTo>
                  <a:lnTo>
                    <a:pt x="698" y="132"/>
                  </a:lnTo>
                  <a:lnTo>
                    <a:pt x="700" y="132"/>
                  </a:lnTo>
                  <a:lnTo>
                    <a:pt x="702" y="130"/>
                  </a:lnTo>
                  <a:lnTo>
                    <a:pt x="704" y="132"/>
                  </a:lnTo>
                  <a:lnTo>
                    <a:pt x="706" y="134"/>
                  </a:lnTo>
                  <a:lnTo>
                    <a:pt x="709" y="134"/>
                  </a:lnTo>
                  <a:lnTo>
                    <a:pt x="711" y="134"/>
                  </a:lnTo>
                  <a:lnTo>
                    <a:pt x="713" y="134"/>
                  </a:lnTo>
                  <a:lnTo>
                    <a:pt x="715" y="134"/>
                  </a:lnTo>
                  <a:lnTo>
                    <a:pt x="717" y="132"/>
                  </a:lnTo>
                  <a:lnTo>
                    <a:pt x="719" y="132"/>
                  </a:lnTo>
                  <a:lnTo>
                    <a:pt x="722" y="132"/>
                  </a:lnTo>
                  <a:lnTo>
                    <a:pt x="724" y="132"/>
                  </a:lnTo>
                  <a:lnTo>
                    <a:pt x="724" y="130"/>
                  </a:lnTo>
                  <a:lnTo>
                    <a:pt x="726" y="130"/>
                  </a:lnTo>
                  <a:lnTo>
                    <a:pt x="728" y="130"/>
                  </a:lnTo>
                  <a:lnTo>
                    <a:pt x="730" y="130"/>
                  </a:lnTo>
                  <a:lnTo>
                    <a:pt x="732" y="128"/>
                  </a:lnTo>
                  <a:lnTo>
                    <a:pt x="734" y="128"/>
                  </a:lnTo>
                  <a:lnTo>
                    <a:pt x="737" y="128"/>
                  </a:lnTo>
                  <a:lnTo>
                    <a:pt x="737" y="126"/>
                  </a:lnTo>
                  <a:lnTo>
                    <a:pt x="739" y="124"/>
                  </a:lnTo>
                  <a:lnTo>
                    <a:pt x="741" y="124"/>
                  </a:lnTo>
                  <a:lnTo>
                    <a:pt x="741" y="122"/>
                  </a:lnTo>
                  <a:lnTo>
                    <a:pt x="743" y="122"/>
                  </a:lnTo>
                  <a:lnTo>
                    <a:pt x="745" y="120"/>
                  </a:lnTo>
                  <a:lnTo>
                    <a:pt x="747" y="120"/>
                  </a:lnTo>
                  <a:lnTo>
                    <a:pt x="749" y="120"/>
                  </a:lnTo>
                  <a:lnTo>
                    <a:pt x="752" y="120"/>
                  </a:lnTo>
                  <a:lnTo>
                    <a:pt x="754" y="120"/>
                  </a:lnTo>
                  <a:lnTo>
                    <a:pt x="756" y="120"/>
                  </a:lnTo>
                  <a:lnTo>
                    <a:pt x="758" y="118"/>
                  </a:lnTo>
                  <a:lnTo>
                    <a:pt x="760" y="118"/>
                  </a:lnTo>
                  <a:lnTo>
                    <a:pt x="762" y="116"/>
                  </a:lnTo>
                  <a:lnTo>
                    <a:pt x="764" y="114"/>
                  </a:lnTo>
                  <a:lnTo>
                    <a:pt x="767" y="116"/>
                  </a:lnTo>
                  <a:lnTo>
                    <a:pt x="769" y="116"/>
                  </a:lnTo>
                  <a:lnTo>
                    <a:pt x="771" y="114"/>
                  </a:lnTo>
                  <a:lnTo>
                    <a:pt x="773" y="114"/>
                  </a:lnTo>
                  <a:lnTo>
                    <a:pt x="773" y="112"/>
                  </a:lnTo>
                  <a:lnTo>
                    <a:pt x="775" y="110"/>
                  </a:lnTo>
                  <a:lnTo>
                    <a:pt x="777" y="110"/>
                  </a:lnTo>
                  <a:lnTo>
                    <a:pt x="777" y="108"/>
                  </a:lnTo>
                  <a:lnTo>
                    <a:pt x="779" y="106"/>
                  </a:lnTo>
                  <a:lnTo>
                    <a:pt x="782" y="106"/>
                  </a:lnTo>
                  <a:lnTo>
                    <a:pt x="784" y="104"/>
                  </a:lnTo>
                  <a:lnTo>
                    <a:pt x="786" y="102"/>
                  </a:lnTo>
                  <a:lnTo>
                    <a:pt x="786" y="100"/>
                  </a:lnTo>
                  <a:lnTo>
                    <a:pt x="788" y="100"/>
                  </a:lnTo>
                  <a:lnTo>
                    <a:pt x="790" y="98"/>
                  </a:lnTo>
                  <a:lnTo>
                    <a:pt x="790" y="96"/>
                  </a:lnTo>
                  <a:lnTo>
                    <a:pt x="792" y="94"/>
                  </a:lnTo>
                  <a:lnTo>
                    <a:pt x="792" y="92"/>
                  </a:lnTo>
                  <a:lnTo>
                    <a:pt x="795" y="92"/>
                  </a:lnTo>
                  <a:lnTo>
                    <a:pt x="795" y="90"/>
                  </a:lnTo>
                  <a:lnTo>
                    <a:pt x="797" y="88"/>
                  </a:lnTo>
                  <a:lnTo>
                    <a:pt x="797" y="86"/>
                  </a:lnTo>
                  <a:lnTo>
                    <a:pt x="799" y="86"/>
                  </a:lnTo>
                  <a:lnTo>
                    <a:pt x="799" y="84"/>
                  </a:lnTo>
                  <a:lnTo>
                    <a:pt x="801" y="82"/>
                  </a:lnTo>
                  <a:lnTo>
                    <a:pt x="801" y="80"/>
                  </a:lnTo>
                  <a:lnTo>
                    <a:pt x="803" y="80"/>
                  </a:lnTo>
                  <a:lnTo>
                    <a:pt x="805" y="78"/>
                  </a:lnTo>
                  <a:lnTo>
                    <a:pt x="805" y="76"/>
                  </a:lnTo>
                  <a:lnTo>
                    <a:pt x="807" y="74"/>
                  </a:lnTo>
                  <a:lnTo>
                    <a:pt x="810" y="74"/>
                  </a:lnTo>
                  <a:lnTo>
                    <a:pt x="812" y="76"/>
                  </a:lnTo>
                  <a:lnTo>
                    <a:pt x="814" y="76"/>
                  </a:lnTo>
                  <a:lnTo>
                    <a:pt x="816" y="78"/>
                  </a:lnTo>
                  <a:lnTo>
                    <a:pt x="818" y="78"/>
                  </a:lnTo>
                  <a:lnTo>
                    <a:pt x="820" y="78"/>
                  </a:lnTo>
                  <a:lnTo>
                    <a:pt x="822" y="78"/>
                  </a:lnTo>
                  <a:lnTo>
                    <a:pt x="825" y="78"/>
                  </a:lnTo>
                  <a:lnTo>
                    <a:pt x="825" y="76"/>
                  </a:lnTo>
                  <a:lnTo>
                    <a:pt x="827" y="76"/>
                  </a:lnTo>
                  <a:lnTo>
                    <a:pt x="829" y="76"/>
                  </a:lnTo>
                  <a:lnTo>
                    <a:pt x="831" y="76"/>
                  </a:lnTo>
                  <a:lnTo>
                    <a:pt x="833" y="74"/>
                  </a:lnTo>
                  <a:lnTo>
                    <a:pt x="835" y="74"/>
                  </a:lnTo>
                  <a:lnTo>
                    <a:pt x="837" y="74"/>
                  </a:lnTo>
                  <a:lnTo>
                    <a:pt x="837" y="72"/>
                  </a:lnTo>
                  <a:lnTo>
                    <a:pt x="840" y="72"/>
                  </a:lnTo>
                  <a:lnTo>
                    <a:pt x="842" y="72"/>
                  </a:lnTo>
                  <a:lnTo>
                    <a:pt x="844" y="70"/>
                  </a:lnTo>
                  <a:lnTo>
                    <a:pt x="846" y="70"/>
                  </a:lnTo>
                  <a:lnTo>
                    <a:pt x="848" y="70"/>
                  </a:lnTo>
                  <a:lnTo>
                    <a:pt x="850" y="70"/>
                  </a:lnTo>
                  <a:lnTo>
                    <a:pt x="853" y="70"/>
                  </a:lnTo>
                  <a:lnTo>
                    <a:pt x="855" y="68"/>
                  </a:lnTo>
                  <a:lnTo>
                    <a:pt x="857" y="68"/>
                  </a:lnTo>
                  <a:lnTo>
                    <a:pt x="859" y="66"/>
                  </a:lnTo>
                  <a:lnTo>
                    <a:pt x="861" y="64"/>
                  </a:lnTo>
                  <a:lnTo>
                    <a:pt x="861" y="62"/>
                  </a:lnTo>
                  <a:lnTo>
                    <a:pt x="863" y="62"/>
                  </a:lnTo>
                  <a:lnTo>
                    <a:pt x="865" y="60"/>
                  </a:lnTo>
                  <a:lnTo>
                    <a:pt x="865" y="58"/>
                  </a:lnTo>
                  <a:lnTo>
                    <a:pt x="868" y="60"/>
                  </a:lnTo>
                  <a:lnTo>
                    <a:pt x="870" y="60"/>
                  </a:lnTo>
                  <a:lnTo>
                    <a:pt x="872" y="60"/>
                  </a:lnTo>
                  <a:lnTo>
                    <a:pt x="872" y="62"/>
                  </a:lnTo>
                  <a:lnTo>
                    <a:pt x="874" y="62"/>
                  </a:lnTo>
                  <a:lnTo>
                    <a:pt x="876" y="64"/>
                  </a:lnTo>
                  <a:lnTo>
                    <a:pt x="878" y="64"/>
                  </a:lnTo>
                  <a:lnTo>
                    <a:pt x="878" y="66"/>
                  </a:lnTo>
                  <a:lnTo>
                    <a:pt x="878" y="68"/>
                  </a:lnTo>
                  <a:lnTo>
                    <a:pt x="880" y="68"/>
                  </a:lnTo>
                  <a:lnTo>
                    <a:pt x="883" y="70"/>
                  </a:lnTo>
                  <a:lnTo>
                    <a:pt x="883" y="72"/>
                  </a:lnTo>
                  <a:lnTo>
                    <a:pt x="885" y="72"/>
                  </a:lnTo>
                  <a:lnTo>
                    <a:pt x="887" y="74"/>
                  </a:lnTo>
                  <a:lnTo>
                    <a:pt x="889" y="74"/>
                  </a:lnTo>
                  <a:lnTo>
                    <a:pt x="891" y="74"/>
                  </a:lnTo>
                  <a:lnTo>
                    <a:pt x="893" y="74"/>
                  </a:lnTo>
                  <a:lnTo>
                    <a:pt x="895" y="74"/>
                  </a:lnTo>
                  <a:lnTo>
                    <a:pt x="898" y="74"/>
                  </a:lnTo>
                  <a:lnTo>
                    <a:pt x="900" y="74"/>
                  </a:lnTo>
                  <a:lnTo>
                    <a:pt x="902" y="74"/>
                  </a:lnTo>
                  <a:lnTo>
                    <a:pt x="904" y="74"/>
                  </a:lnTo>
                  <a:lnTo>
                    <a:pt x="906" y="74"/>
                  </a:lnTo>
                  <a:lnTo>
                    <a:pt x="908" y="74"/>
                  </a:lnTo>
                  <a:lnTo>
                    <a:pt x="910" y="72"/>
                  </a:lnTo>
                  <a:lnTo>
                    <a:pt x="913" y="72"/>
                  </a:lnTo>
                  <a:lnTo>
                    <a:pt x="915" y="74"/>
                  </a:lnTo>
                  <a:lnTo>
                    <a:pt x="917" y="74"/>
                  </a:lnTo>
                  <a:lnTo>
                    <a:pt x="917" y="76"/>
                  </a:lnTo>
                  <a:lnTo>
                    <a:pt x="917" y="78"/>
                  </a:lnTo>
                  <a:lnTo>
                    <a:pt x="919" y="78"/>
                  </a:lnTo>
                  <a:lnTo>
                    <a:pt x="917" y="78"/>
                  </a:lnTo>
                  <a:lnTo>
                    <a:pt x="915" y="76"/>
                  </a:lnTo>
                  <a:lnTo>
                    <a:pt x="915" y="74"/>
                  </a:lnTo>
                  <a:lnTo>
                    <a:pt x="915" y="76"/>
                  </a:lnTo>
                  <a:lnTo>
                    <a:pt x="917" y="76"/>
                  </a:lnTo>
                  <a:lnTo>
                    <a:pt x="917" y="78"/>
                  </a:lnTo>
                  <a:lnTo>
                    <a:pt x="917" y="80"/>
                  </a:lnTo>
                  <a:lnTo>
                    <a:pt x="919" y="82"/>
                  </a:lnTo>
                  <a:lnTo>
                    <a:pt x="921" y="82"/>
                  </a:lnTo>
                  <a:lnTo>
                    <a:pt x="923" y="84"/>
                  </a:lnTo>
                  <a:lnTo>
                    <a:pt x="926" y="84"/>
                  </a:lnTo>
                  <a:lnTo>
                    <a:pt x="928" y="84"/>
                  </a:lnTo>
                  <a:lnTo>
                    <a:pt x="930" y="84"/>
                  </a:lnTo>
                  <a:lnTo>
                    <a:pt x="932" y="84"/>
                  </a:lnTo>
                  <a:lnTo>
                    <a:pt x="934" y="84"/>
                  </a:lnTo>
                  <a:lnTo>
                    <a:pt x="936" y="82"/>
                  </a:lnTo>
                  <a:lnTo>
                    <a:pt x="938" y="82"/>
                  </a:lnTo>
                  <a:lnTo>
                    <a:pt x="938" y="80"/>
                  </a:lnTo>
                  <a:lnTo>
                    <a:pt x="941" y="78"/>
                  </a:lnTo>
                  <a:lnTo>
                    <a:pt x="943" y="78"/>
                  </a:lnTo>
                  <a:lnTo>
                    <a:pt x="945" y="76"/>
                  </a:lnTo>
                  <a:lnTo>
                    <a:pt x="947" y="76"/>
                  </a:lnTo>
                  <a:lnTo>
                    <a:pt x="949" y="74"/>
                  </a:lnTo>
                  <a:lnTo>
                    <a:pt x="951" y="74"/>
                  </a:lnTo>
                  <a:lnTo>
                    <a:pt x="953" y="72"/>
                  </a:lnTo>
                  <a:lnTo>
                    <a:pt x="956" y="70"/>
                  </a:lnTo>
                  <a:lnTo>
                    <a:pt x="958" y="70"/>
                  </a:lnTo>
                  <a:lnTo>
                    <a:pt x="960" y="68"/>
                  </a:lnTo>
                  <a:lnTo>
                    <a:pt x="960" y="66"/>
                  </a:lnTo>
                  <a:lnTo>
                    <a:pt x="962" y="64"/>
                  </a:lnTo>
                  <a:lnTo>
                    <a:pt x="964" y="62"/>
                  </a:lnTo>
                  <a:lnTo>
                    <a:pt x="966" y="60"/>
                  </a:lnTo>
                  <a:lnTo>
                    <a:pt x="968" y="58"/>
                  </a:lnTo>
                  <a:lnTo>
                    <a:pt x="968" y="56"/>
                  </a:lnTo>
                  <a:lnTo>
                    <a:pt x="971" y="54"/>
                  </a:lnTo>
                  <a:lnTo>
                    <a:pt x="973" y="52"/>
                  </a:lnTo>
                  <a:lnTo>
                    <a:pt x="973" y="50"/>
                  </a:lnTo>
                  <a:lnTo>
                    <a:pt x="975" y="48"/>
                  </a:lnTo>
                  <a:lnTo>
                    <a:pt x="975" y="46"/>
                  </a:lnTo>
                  <a:lnTo>
                    <a:pt x="975" y="44"/>
                  </a:lnTo>
                  <a:lnTo>
                    <a:pt x="975" y="42"/>
                  </a:lnTo>
                  <a:lnTo>
                    <a:pt x="977" y="40"/>
                  </a:lnTo>
                  <a:lnTo>
                    <a:pt x="977" y="38"/>
                  </a:lnTo>
                  <a:lnTo>
                    <a:pt x="977" y="36"/>
                  </a:lnTo>
                  <a:lnTo>
                    <a:pt x="979" y="34"/>
                  </a:lnTo>
                  <a:lnTo>
                    <a:pt x="979" y="32"/>
                  </a:lnTo>
                  <a:lnTo>
                    <a:pt x="979" y="30"/>
                  </a:lnTo>
                  <a:lnTo>
                    <a:pt x="977" y="30"/>
                  </a:lnTo>
                  <a:lnTo>
                    <a:pt x="977" y="28"/>
                  </a:lnTo>
                  <a:lnTo>
                    <a:pt x="977" y="26"/>
                  </a:lnTo>
                  <a:lnTo>
                    <a:pt x="977" y="24"/>
                  </a:lnTo>
                  <a:lnTo>
                    <a:pt x="977" y="22"/>
                  </a:lnTo>
                  <a:lnTo>
                    <a:pt x="975" y="20"/>
                  </a:lnTo>
                  <a:lnTo>
                    <a:pt x="973" y="20"/>
                  </a:lnTo>
                  <a:lnTo>
                    <a:pt x="975" y="20"/>
                  </a:lnTo>
                  <a:lnTo>
                    <a:pt x="977" y="20"/>
                  </a:lnTo>
                  <a:lnTo>
                    <a:pt x="979" y="22"/>
                  </a:lnTo>
                  <a:lnTo>
                    <a:pt x="979" y="24"/>
                  </a:lnTo>
                  <a:lnTo>
                    <a:pt x="981" y="26"/>
                  </a:lnTo>
                  <a:lnTo>
                    <a:pt x="984" y="28"/>
                  </a:lnTo>
                  <a:lnTo>
                    <a:pt x="984" y="30"/>
                  </a:lnTo>
                  <a:lnTo>
                    <a:pt x="981" y="32"/>
                  </a:lnTo>
                  <a:lnTo>
                    <a:pt x="981" y="34"/>
                  </a:lnTo>
                  <a:lnTo>
                    <a:pt x="981" y="36"/>
                  </a:lnTo>
                  <a:lnTo>
                    <a:pt x="981" y="38"/>
                  </a:lnTo>
                  <a:lnTo>
                    <a:pt x="979" y="38"/>
                  </a:lnTo>
                  <a:lnTo>
                    <a:pt x="981" y="40"/>
                  </a:lnTo>
                  <a:lnTo>
                    <a:pt x="979" y="42"/>
                  </a:lnTo>
                  <a:lnTo>
                    <a:pt x="981" y="42"/>
                  </a:lnTo>
                  <a:lnTo>
                    <a:pt x="981" y="44"/>
                  </a:lnTo>
                  <a:lnTo>
                    <a:pt x="984" y="44"/>
                  </a:lnTo>
                  <a:lnTo>
                    <a:pt x="986" y="44"/>
                  </a:lnTo>
                  <a:lnTo>
                    <a:pt x="988" y="44"/>
                  </a:lnTo>
                  <a:lnTo>
                    <a:pt x="990" y="44"/>
                  </a:lnTo>
                  <a:lnTo>
                    <a:pt x="992" y="44"/>
                  </a:lnTo>
                  <a:lnTo>
                    <a:pt x="994" y="46"/>
                  </a:lnTo>
                  <a:lnTo>
                    <a:pt x="996" y="44"/>
                  </a:lnTo>
                  <a:lnTo>
                    <a:pt x="999" y="44"/>
                  </a:lnTo>
                  <a:lnTo>
                    <a:pt x="1001" y="44"/>
                  </a:lnTo>
                  <a:lnTo>
                    <a:pt x="1003" y="44"/>
                  </a:lnTo>
                  <a:lnTo>
                    <a:pt x="1005" y="42"/>
                  </a:lnTo>
                  <a:lnTo>
                    <a:pt x="1007" y="42"/>
                  </a:lnTo>
                  <a:lnTo>
                    <a:pt x="1009" y="40"/>
                  </a:lnTo>
                  <a:lnTo>
                    <a:pt x="1011" y="40"/>
                  </a:lnTo>
                  <a:lnTo>
                    <a:pt x="1014" y="40"/>
                  </a:lnTo>
                  <a:lnTo>
                    <a:pt x="1016" y="40"/>
                  </a:lnTo>
                  <a:lnTo>
                    <a:pt x="1018" y="40"/>
                  </a:lnTo>
                  <a:lnTo>
                    <a:pt x="1018" y="38"/>
                  </a:lnTo>
                  <a:lnTo>
                    <a:pt x="1020" y="38"/>
                  </a:lnTo>
                  <a:lnTo>
                    <a:pt x="1022" y="38"/>
                  </a:lnTo>
                  <a:lnTo>
                    <a:pt x="1024" y="36"/>
                  </a:lnTo>
                  <a:lnTo>
                    <a:pt x="1026" y="36"/>
                  </a:lnTo>
                  <a:lnTo>
                    <a:pt x="1029" y="36"/>
                  </a:lnTo>
                  <a:lnTo>
                    <a:pt x="1031" y="34"/>
                  </a:lnTo>
                  <a:lnTo>
                    <a:pt x="1033" y="32"/>
                  </a:lnTo>
                  <a:lnTo>
                    <a:pt x="1035" y="32"/>
                  </a:lnTo>
                  <a:lnTo>
                    <a:pt x="1037" y="30"/>
                  </a:lnTo>
                  <a:lnTo>
                    <a:pt x="1039" y="30"/>
                  </a:lnTo>
                  <a:lnTo>
                    <a:pt x="1039" y="28"/>
                  </a:lnTo>
                  <a:lnTo>
                    <a:pt x="1041" y="28"/>
                  </a:lnTo>
                  <a:lnTo>
                    <a:pt x="1044" y="28"/>
                  </a:lnTo>
                  <a:lnTo>
                    <a:pt x="1046" y="26"/>
                  </a:lnTo>
                  <a:lnTo>
                    <a:pt x="1048" y="26"/>
                  </a:lnTo>
                  <a:lnTo>
                    <a:pt x="1048" y="24"/>
                  </a:lnTo>
                  <a:lnTo>
                    <a:pt x="1050" y="24"/>
                  </a:lnTo>
                  <a:lnTo>
                    <a:pt x="1052" y="22"/>
                  </a:lnTo>
                  <a:lnTo>
                    <a:pt x="1054" y="20"/>
                  </a:lnTo>
                  <a:lnTo>
                    <a:pt x="1057" y="18"/>
                  </a:lnTo>
                  <a:lnTo>
                    <a:pt x="1059" y="16"/>
                  </a:lnTo>
                  <a:lnTo>
                    <a:pt x="1061" y="14"/>
                  </a:lnTo>
                  <a:lnTo>
                    <a:pt x="1063" y="14"/>
                  </a:lnTo>
                  <a:lnTo>
                    <a:pt x="1063" y="12"/>
                  </a:lnTo>
                  <a:lnTo>
                    <a:pt x="1065" y="10"/>
                  </a:lnTo>
                  <a:lnTo>
                    <a:pt x="1067" y="10"/>
                  </a:lnTo>
                  <a:lnTo>
                    <a:pt x="1067" y="8"/>
                  </a:lnTo>
                  <a:lnTo>
                    <a:pt x="1069" y="6"/>
                  </a:lnTo>
                  <a:lnTo>
                    <a:pt x="1072" y="6"/>
                  </a:lnTo>
                  <a:lnTo>
                    <a:pt x="1072" y="4"/>
                  </a:lnTo>
                  <a:lnTo>
                    <a:pt x="1074" y="2"/>
                  </a:lnTo>
                  <a:lnTo>
                    <a:pt x="1076" y="2"/>
                  </a:lnTo>
                  <a:lnTo>
                    <a:pt x="1078" y="2"/>
                  </a:lnTo>
                  <a:lnTo>
                    <a:pt x="1078" y="0"/>
                  </a:lnTo>
                  <a:lnTo>
                    <a:pt x="1080" y="0"/>
                  </a:lnTo>
                  <a:lnTo>
                    <a:pt x="1082" y="0"/>
                  </a:lnTo>
                  <a:lnTo>
                    <a:pt x="1084" y="0"/>
                  </a:lnTo>
                  <a:lnTo>
                    <a:pt x="1087" y="0"/>
                  </a:lnTo>
                  <a:lnTo>
                    <a:pt x="1089" y="2"/>
                  </a:lnTo>
                  <a:lnTo>
                    <a:pt x="1091" y="4"/>
                  </a:lnTo>
                  <a:lnTo>
                    <a:pt x="1093" y="4"/>
                  </a:lnTo>
                  <a:lnTo>
                    <a:pt x="1093" y="6"/>
                  </a:lnTo>
                  <a:lnTo>
                    <a:pt x="1095" y="6"/>
                  </a:lnTo>
                  <a:lnTo>
                    <a:pt x="1097" y="6"/>
                  </a:lnTo>
                  <a:lnTo>
                    <a:pt x="1099" y="6"/>
                  </a:lnTo>
                  <a:lnTo>
                    <a:pt x="1102" y="8"/>
                  </a:lnTo>
                  <a:lnTo>
                    <a:pt x="1104" y="8"/>
                  </a:lnTo>
                  <a:lnTo>
                    <a:pt x="1106" y="10"/>
                  </a:lnTo>
                  <a:lnTo>
                    <a:pt x="1108" y="10"/>
                  </a:lnTo>
                  <a:lnTo>
                    <a:pt x="1110" y="10"/>
                  </a:lnTo>
                  <a:lnTo>
                    <a:pt x="1112" y="10"/>
                  </a:lnTo>
                  <a:lnTo>
                    <a:pt x="1115" y="10"/>
                  </a:lnTo>
                  <a:lnTo>
                    <a:pt x="1117" y="10"/>
                  </a:lnTo>
                  <a:lnTo>
                    <a:pt x="1119" y="10"/>
                  </a:lnTo>
                  <a:lnTo>
                    <a:pt x="1121" y="10"/>
                  </a:lnTo>
                  <a:lnTo>
                    <a:pt x="1123" y="12"/>
                  </a:lnTo>
                  <a:lnTo>
                    <a:pt x="1121" y="12"/>
                  </a:lnTo>
                  <a:lnTo>
                    <a:pt x="1119" y="12"/>
                  </a:lnTo>
                  <a:lnTo>
                    <a:pt x="1119" y="14"/>
                  </a:lnTo>
                  <a:lnTo>
                    <a:pt x="1117" y="14"/>
                  </a:lnTo>
                  <a:lnTo>
                    <a:pt x="1115" y="14"/>
                  </a:lnTo>
                  <a:lnTo>
                    <a:pt x="1112" y="16"/>
                  </a:lnTo>
                  <a:lnTo>
                    <a:pt x="1110" y="16"/>
                  </a:lnTo>
                  <a:lnTo>
                    <a:pt x="1108" y="16"/>
                  </a:lnTo>
                  <a:lnTo>
                    <a:pt x="1106" y="18"/>
                  </a:lnTo>
                  <a:lnTo>
                    <a:pt x="1104" y="18"/>
                  </a:lnTo>
                  <a:lnTo>
                    <a:pt x="1102" y="20"/>
                  </a:lnTo>
                  <a:lnTo>
                    <a:pt x="1099" y="20"/>
                  </a:lnTo>
                  <a:lnTo>
                    <a:pt x="1099" y="22"/>
                  </a:lnTo>
                  <a:lnTo>
                    <a:pt x="1097" y="24"/>
                  </a:lnTo>
                  <a:lnTo>
                    <a:pt x="1097" y="26"/>
                  </a:lnTo>
                  <a:lnTo>
                    <a:pt x="1095" y="26"/>
                  </a:lnTo>
                  <a:lnTo>
                    <a:pt x="1095" y="28"/>
                  </a:lnTo>
                  <a:lnTo>
                    <a:pt x="1095" y="30"/>
                  </a:lnTo>
                  <a:lnTo>
                    <a:pt x="1093" y="32"/>
                  </a:lnTo>
                  <a:lnTo>
                    <a:pt x="1093" y="34"/>
                  </a:lnTo>
                  <a:lnTo>
                    <a:pt x="1093" y="36"/>
                  </a:lnTo>
                  <a:lnTo>
                    <a:pt x="1093" y="38"/>
                  </a:lnTo>
                  <a:lnTo>
                    <a:pt x="1093" y="40"/>
                  </a:lnTo>
                  <a:lnTo>
                    <a:pt x="1091" y="42"/>
                  </a:lnTo>
                  <a:lnTo>
                    <a:pt x="1091" y="44"/>
                  </a:lnTo>
                  <a:lnTo>
                    <a:pt x="1093" y="46"/>
                  </a:lnTo>
                  <a:lnTo>
                    <a:pt x="1095" y="44"/>
                  </a:lnTo>
                  <a:lnTo>
                    <a:pt x="1095" y="42"/>
                  </a:lnTo>
                  <a:lnTo>
                    <a:pt x="1093" y="42"/>
                  </a:lnTo>
                  <a:lnTo>
                    <a:pt x="1095" y="42"/>
                  </a:lnTo>
                  <a:lnTo>
                    <a:pt x="1097" y="42"/>
                  </a:lnTo>
                  <a:lnTo>
                    <a:pt x="1097" y="44"/>
                  </a:lnTo>
                  <a:lnTo>
                    <a:pt x="1095" y="46"/>
                  </a:lnTo>
                  <a:lnTo>
                    <a:pt x="1093" y="48"/>
                  </a:lnTo>
                  <a:lnTo>
                    <a:pt x="1093" y="50"/>
                  </a:lnTo>
                  <a:lnTo>
                    <a:pt x="1091" y="52"/>
                  </a:lnTo>
                  <a:lnTo>
                    <a:pt x="1089" y="54"/>
                  </a:lnTo>
                  <a:lnTo>
                    <a:pt x="1089" y="56"/>
                  </a:lnTo>
                  <a:lnTo>
                    <a:pt x="1089" y="58"/>
                  </a:lnTo>
                  <a:lnTo>
                    <a:pt x="1087" y="60"/>
                  </a:lnTo>
                  <a:lnTo>
                    <a:pt x="1087" y="62"/>
                  </a:lnTo>
                  <a:lnTo>
                    <a:pt x="1084" y="62"/>
                  </a:lnTo>
                  <a:lnTo>
                    <a:pt x="1084" y="64"/>
                  </a:lnTo>
                  <a:lnTo>
                    <a:pt x="1084" y="66"/>
                  </a:lnTo>
                  <a:lnTo>
                    <a:pt x="1082" y="68"/>
                  </a:lnTo>
                  <a:lnTo>
                    <a:pt x="1082" y="70"/>
                  </a:lnTo>
                  <a:lnTo>
                    <a:pt x="1080" y="72"/>
                  </a:lnTo>
                  <a:lnTo>
                    <a:pt x="1080" y="74"/>
                  </a:lnTo>
                  <a:lnTo>
                    <a:pt x="1080" y="76"/>
                  </a:lnTo>
                  <a:lnTo>
                    <a:pt x="1078" y="78"/>
                  </a:lnTo>
                  <a:lnTo>
                    <a:pt x="1078" y="80"/>
                  </a:lnTo>
                  <a:lnTo>
                    <a:pt x="1078" y="82"/>
                  </a:lnTo>
                  <a:lnTo>
                    <a:pt x="1078" y="84"/>
                  </a:lnTo>
                  <a:lnTo>
                    <a:pt x="1076" y="86"/>
                  </a:lnTo>
                  <a:lnTo>
                    <a:pt x="1076" y="88"/>
                  </a:lnTo>
                  <a:lnTo>
                    <a:pt x="1074" y="90"/>
                  </a:lnTo>
                  <a:lnTo>
                    <a:pt x="1074" y="92"/>
                  </a:lnTo>
                  <a:lnTo>
                    <a:pt x="1074" y="94"/>
                  </a:lnTo>
                  <a:lnTo>
                    <a:pt x="1072" y="96"/>
                  </a:lnTo>
                  <a:lnTo>
                    <a:pt x="1069" y="98"/>
                  </a:lnTo>
                  <a:lnTo>
                    <a:pt x="1069" y="100"/>
                  </a:lnTo>
                  <a:lnTo>
                    <a:pt x="1067" y="102"/>
                  </a:lnTo>
                  <a:lnTo>
                    <a:pt x="1067" y="104"/>
                  </a:lnTo>
                  <a:lnTo>
                    <a:pt x="1065" y="106"/>
                  </a:lnTo>
                  <a:lnTo>
                    <a:pt x="1063" y="108"/>
                  </a:lnTo>
                  <a:lnTo>
                    <a:pt x="1061" y="110"/>
                  </a:lnTo>
                  <a:lnTo>
                    <a:pt x="1059" y="112"/>
                  </a:lnTo>
                  <a:lnTo>
                    <a:pt x="1059" y="114"/>
                  </a:lnTo>
                  <a:lnTo>
                    <a:pt x="1057" y="114"/>
                  </a:lnTo>
                  <a:lnTo>
                    <a:pt x="1057" y="116"/>
                  </a:lnTo>
                  <a:lnTo>
                    <a:pt x="1057" y="118"/>
                  </a:lnTo>
                  <a:lnTo>
                    <a:pt x="1057" y="120"/>
                  </a:lnTo>
                  <a:lnTo>
                    <a:pt x="1054" y="122"/>
                  </a:lnTo>
                  <a:lnTo>
                    <a:pt x="1052" y="122"/>
                  </a:lnTo>
                  <a:lnTo>
                    <a:pt x="1052" y="124"/>
                  </a:lnTo>
                  <a:lnTo>
                    <a:pt x="1050" y="126"/>
                  </a:lnTo>
                  <a:lnTo>
                    <a:pt x="1050" y="128"/>
                  </a:lnTo>
                  <a:lnTo>
                    <a:pt x="1048" y="128"/>
                  </a:lnTo>
                  <a:lnTo>
                    <a:pt x="1048" y="130"/>
                  </a:lnTo>
                  <a:lnTo>
                    <a:pt x="1046" y="132"/>
                  </a:lnTo>
                  <a:lnTo>
                    <a:pt x="1046" y="134"/>
                  </a:lnTo>
                  <a:lnTo>
                    <a:pt x="1044" y="134"/>
                  </a:lnTo>
                  <a:lnTo>
                    <a:pt x="1044" y="136"/>
                  </a:lnTo>
                  <a:lnTo>
                    <a:pt x="1041" y="138"/>
                  </a:lnTo>
                  <a:lnTo>
                    <a:pt x="1041" y="140"/>
                  </a:lnTo>
                  <a:lnTo>
                    <a:pt x="1039" y="142"/>
                  </a:lnTo>
                  <a:lnTo>
                    <a:pt x="1037" y="144"/>
                  </a:lnTo>
                  <a:lnTo>
                    <a:pt x="1037" y="146"/>
                  </a:lnTo>
                  <a:lnTo>
                    <a:pt x="1035" y="148"/>
                  </a:lnTo>
                  <a:lnTo>
                    <a:pt x="1035" y="150"/>
                  </a:lnTo>
                  <a:lnTo>
                    <a:pt x="1033" y="150"/>
                  </a:lnTo>
                  <a:lnTo>
                    <a:pt x="1033" y="152"/>
                  </a:lnTo>
                  <a:lnTo>
                    <a:pt x="1031" y="154"/>
                  </a:lnTo>
                  <a:lnTo>
                    <a:pt x="1031" y="156"/>
                  </a:lnTo>
                  <a:lnTo>
                    <a:pt x="1029" y="158"/>
                  </a:lnTo>
                  <a:lnTo>
                    <a:pt x="1026" y="160"/>
                  </a:lnTo>
                  <a:lnTo>
                    <a:pt x="1026" y="162"/>
                  </a:lnTo>
                  <a:lnTo>
                    <a:pt x="1024" y="164"/>
                  </a:lnTo>
                  <a:lnTo>
                    <a:pt x="1026" y="164"/>
                  </a:lnTo>
                  <a:lnTo>
                    <a:pt x="1026" y="166"/>
                  </a:lnTo>
                  <a:lnTo>
                    <a:pt x="1024" y="166"/>
                  </a:lnTo>
                  <a:lnTo>
                    <a:pt x="1022" y="168"/>
                  </a:lnTo>
                  <a:lnTo>
                    <a:pt x="1022" y="170"/>
                  </a:lnTo>
                  <a:lnTo>
                    <a:pt x="1020" y="172"/>
                  </a:lnTo>
                  <a:lnTo>
                    <a:pt x="1018" y="174"/>
                  </a:lnTo>
                  <a:lnTo>
                    <a:pt x="1018" y="176"/>
                  </a:lnTo>
                  <a:lnTo>
                    <a:pt x="1016" y="178"/>
                  </a:lnTo>
                  <a:lnTo>
                    <a:pt x="1014" y="178"/>
                  </a:lnTo>
                  <a:lnTo>
                    <a:pt x="1014" y="180"/>
                  </a:lnTo>
                  <a:lnTo>
                    <a:pt x="1011" y="182"/>
                  </a:lnTo>
                  <a:lnTo>
                    <a:pt x="1011" y="184"/>
                  </a:lnTo>
                  <a:lnTo>
                    <a:pt x="1011" y="186"/>
                  </a:lnTo>
                  <a:lnTo>
                    <a:pt x="1009" y="186"/>
                  </a:lnTo>
                  <a:lnTo>
                    <a:pt x="1011" y="188"/>
                  </a:lnTo>
                  <a:lnTo>
                    <a:pt x="1011" y="189"/>
                  </a:lnTo>
                  <a:lnTo>
                    <a:pt x="1014" y="189"/>
                  </a:lnTo>
                  <a:lnTo>
                    <a:pt x="1011" y="189"/>
                  </a:lnTo>
                  <a:lnTo>
                    <a:pt x="1011" y="191"/>
                  </a:lnTo>
                  <a:lnTo>
                    <a:pt x="1009" y="191"/>
                  </a:lnTo>
                  <a:lnTo>
                    <a:pt x="1011" y="193"/>
                  </a:lnTo>
                  <a:lnTo>
                    <a:pt x="1009" y="193"/>
                  </a:lnTo>
                  <a:lnTo>
                    <a:pt x="1007" y="193"/>
                  </a:lnTo>
                  <a:lnTo>
                    <a:pt x="1005" y="195"/>
                  </a:lnTo>
                  <a:lnTo>
                    <a:pt x="1003" y="195"/>
                  </a:lnTo>
                  <a:lnTo>
                    <a:pt x="1003" y="197"/>
                  </a:lnTo>
                  <a:lnTo>
                    <a:pt x="1001" y="199"/>
                  </a:lnTo>
                  <a:lnTo>
                    <a:pt x="1001" y="201"/>
                  </a:lnTo>
                  <a:lnTo>
                    <a:pt x="1003" y="203"/>
                  </a:lnTo>
                  <a:lnTo>
                    <a:pt x="1003" y="201"/>
                  </a:lnTo>
                  <a:lnTo>
                    <a:pt x="1003" y="203"/>
                  </a:lnTo>
                  <a:lnTo>
                    <a:pt x="1003" y="205"/>
                  </a:lnTo>
                  <a:lnTo>
                    <a:pt x="1001" y="205"/>
                  </a:lnTo>
                  <a:lnTo>
                    <a:pt x="1001" y="207"/>
                  </a:lnTo>
                  <a:lnTo>
                    <a:pt x="999" y="209"/>
                  </a:lnTo>
                  <a:lnTo>
                    <a:pt x="999" y="211"/>
                  </a:lnTo>
                  <a:lnTo>
                    <a:pt x="996" y="211"/>
                  </a:lnTo>
                  <a:lnTo>
                    <a:pt x="994" y="213"/>
                  </a:lnTo>
                  <a:lnTo>
                    <a:pt x="994" y="215"/>
                  </a:lnTo>
                  <a:lnTo>
                    <a:pt x="992" y="215"/>
                  </a:lnTo>
                  <a:lnTo>
                    <a:pt x="992" y="217"/>
                  </a:lnTo>
                  <a:lnTo>
                    <a:pt x="990" y="219"/>
                  </a:lnTo>
                  <a:lnTo>
                    <a:pt x="990" y="221"/>
                  </a:lnTo>
                  <a:lnTo>
                    <a:pt x="990" y="223"/>
                  </a:lnTo>
                  <a:lnTo>
                    <a:pt x="988" y="225"/>
                  </a:lnTo>
                  <a:lnTo>
                    <a:pt x="986" y="227"/>
                  </a:lnTo>
                  <a:lnTo>
                    <a:pt x="986" y="229"/>
                  </a:lnTo>
                  <a:lnTo>
                    <a:pt x="984" y="231"/>
                  </a:lnTo>
                  <a:lnTo>
                    <a:pt x="984" y="233"/>
                  </a:lnTo>
                  <a:lnTo>
                    <a:pt x="981" y="235"/>
                  </a:lnTo>
                  <a:lnTo>
                    <a:pt x="981" y="237"/>
                  </a:lnTo>
                  <a:lnTo>
                    <a:pt x="981" y="239"/>
                  </a:lnTo>
                  <a:lnTo>
                    <a:pt x="981" y="241"/>
                  </a:lnTo>
                  <a:lnTo>
                    <a:pt x="984" y="243"/>
                  </a:lnTo>
                  <a:lnTo>
                    <a:pt x="984" y="245"/>
                  </a:lnTo>
                  <a:lnTo>
                    <a:pt x="986" y="245"/>
                  </a:lnTo>
                  <a:lnTo>
                    <a:pt x="986" y="247"/>
                  </a:lnTo>
                  <a:lnTo>
                    <a:pt x="986" y="249"/>
                  </a:lnTo>
                  <a:lnTo>
                    <a:pt x="988" y="251"/>
                  </a:lnTo>
                  <a:lnTo>
                    <a:pt x="986" y="253"/>
                  </a:lnTo>
                  <a:lnTo>
                    <a:pt x="986" y="255"/>
                  </a:lnTo>
                  <a:lnTo>
                    <a:pt x="986" y="257"/>
                  </a:lnTo>
                  <a:lnTo>
                    <a:pt x="984" y="257"/>
                  </a:lnTo>
                  <a:lnTo>
                    <a:pt x="984" y="259"/>
                  </a:lnTo>
                  <a:lnTo>
                    <a:pt x="981" y="261"/>
                  </a:lnTo>
                  <a:lnTo>
                    <a:pt x="981" y="263"/>
                  </a:lnTo>
                  <a:lnTo>
                    <a:pt x="981" y="265"/>
                  </a:lnTo>
                  <a:lnTo>
                    <a:pt x="981" y="267"/>
                  </a:lnTo>
                  <a:lnTo>
                    <a:pt x="981" y="269"/>
                  </a:lnTo>
                  <a:lnTo>
                    <a:pt x="981" y="271"/>
                  </a:lnTo>
                  <a:lnTo>
                    <a:pt x="981" y="273"/>
                  </a:lnTo>
                  <a:lnTo>
                    <a:pt x="981" y="275"/>
                  </a:lnTo>
                  <a:lnTo>
                    <a:pt x="979" y="277"/>
                  </a:lnTo>
                  <a:lnTo>
                    <a:pt x="979" y="279"/>
                  </a:lnTo>
                  <a:lnTo>
                    <a:pt x="977" y="279"/>
                  </a:lnTo>
                  <a:lnTo>
                    <a:pt x="977" y="281"/>
                  </a:lnTo>
                  <a:lnTo>
                    <a:pt x="975" y="281"/>
                  </a:lnTo>
                  <a:lnTo>
                    <a:pt x="975" y="283"/>
                  </a:lnTo>
                  <a:lnTo>
                    <a:pt x="975" y="285"/>
                  </a:lnTo>
                  <a:lnTo>
                    <a:pt x="975" y="287"/>
                  </a:lnTo>
                  <a:lnTo>
                    <a:pt x="975" y="289"/>
                  </a:lnTo>
                  <a:lnTo>
                    <a:pt x="973" y="289"/>
                  </a:lnTo>
                  <a:lnTo>
                    <a:pt x="975" y="291"/>
                  </a:lnTo>
                  <a:lnTo>
                    <a:pt x="973" y="293"/>
                  </a:lnTo>
                  <a:lnTo>
                    <a:pt x="975" y="295"/>
                  </a:lnTo>
                  <a:lnTo>
                    <a:pt x="975" y="297"/>
                  </a:lnTo>
                  <a:lnTo>
                    <a:pt x="975" y="299"/>
                  </a:lnTo>
                  <a:lnTo>
                    <a:pt x="975" y="301"/>
                  </a:lnTo>
                  <a:lnTo>
                    <a:pt x="975" y="303"/>
                  </a:lnTo>
                  <a:lnTo>
                    <a:pt x="977" y="303"/>
                  </a:lnTo>
                  <a:lnTo>
                    <a:pt x="977" y="305"/>
                  </a:lnTo>
                  <a:lnTo>
                    <a:pt x="975" y="307"/>
                  </a:lnTo>
                  <a:lnTo>
                    <a:pt x="973" y="309"/>
                  </a:lnTo>
                  <a:lnTo>
                    <a:pt x="973" y="311"/>
                  </a:lnTo>
                  <a:lnTo>
                    <a:pt x="971" y="313"/>
                  </a:lnTo>
                  <a:lnTo>
                    <a:pt x="971" y="315"/>
                  </a:lnTo>
                  <a:lnTo>
                    <a:pt x="968" y="315"/>
                  </a:lnTo>
                  <a:lnTo>
                    <a:pt x="966" y="315"/>
                  </a:lnTo>
                  <a:lnTo>
                    <a:pt x="966" y="317"/>
                  </a:lnTo>
                  <a:lnTo>
                    <a:pt x="966" y="319"/>
                  </a:lnTo>
                  <a:lnTo>
                    <a:pt x="966" y="321"/>
                  </a:lnTo>
                  <a:lnTo>
                    <a:pt x="964" y="321"/>
                  </a:lnTo>
                  <a:lnTo>
                    <a:pt x="962" y="323"/>
                  </a:lnTo>
                  <a:lnTo>
                    <a:pt x="960" y="325"/>
                  </a:lnTo>
                  <a:lnTo>
                    <a:pt x="958" y="325"/>
                  </a:lnTo>
                  <a:lnTo>
                    <a:pt x="958" y="327"/>
                  </a:lnTo>
                  <a:lnTo>
                    <a:pt x="956" y="327"/>
                  </a:lnTo>
                  <a:lnTo>
                    <a:pt x="956" y="329"/>
                  </a:lnTo>
                  <a:lnTo>
                    <a:pt x="958" y="331"/>
                  </a:lnTo>
                  <a:lnTo>
                    <a:pt x="956" y="331"/>
                  </a:lnTo>
                  <a:lnTo>
                    <a:pt x="953" y="333"/>
                  </a:lnTo>
                  <a:lnTo>
                    <a:pt x="953" y="335"/>
                  </a:lnTo>
                  <a:lnTo>
                    <a:pt x="951" y="337"/>
                  </a:lnTo>
                  <a:lnTo>
                    <a:pt x="951" y="339"/>
                  </a:lnTo>
                  <a:lnTo>
                    <a:pt x="949" y="341"/>
                  </a:lnTo>
                  <a:lnTo>
                    <a:pt x="947" y="343"/>
                  </a:lnTo>
                  <a:lnTo>
                    <a:pt x="949" y="343"/>
                  </a:lnTo>
                  <a:lnTo>
                    <a:pt x="949" y="345"/>
                  </a:lnTo>
                  <a:lnTo>
                    <a:pt x="947" y="345"/>
                  </a:lnTo>
                  <a:lnTo>
                    <a:pt x="947" y="347"/>
                  </a:lnTo>
                  <a:lnTo>
                    <a:pt x="947" y="349"/>
                  </a:lnTo>
                  <a:lnTo>
                    <a:pt x="947" y="351"/>
                  </a:lnTo>
                  <a:lnTo>
                    <a:pt x="947" y="353"/>
                  </a:lnTo>
                  <a:lnTo>
                    <a:pt x="947" y="355"/>
                  </a:lnTo>
                  <a:lnTo>
                    <a:pt x="947" y="357"/>
                  </a:lnTo>
                  <a:lnTo>
                    <a:pt x="947" y="359"/>
                  </a:lnTo>
                  <a:lnTo>
                    <a:pt x="947" y="361"/>
                  </a:lnTo>
                  <a:lnTo>
                    <a:pt x="947" y="363"/>
                  </a:lnTo>
                  <a:lnTo>
                    <a:pt x="949" y="363"/>
                  </a:lnTo>
                  <a:lnTo>
                    <a:pt x="949" y="365"/>
                  </a:lnTo>
                  <a:lnTo>
                    <a:pt x="949" y="367"/>
                  </a:lnTo>
                  <a:lnTo>
                    <a:pt x="949" y="369"/>
                  </a:lnTo>
                  <a:lnTo>
                    <a:pt x="949" y="371"/>
                  </a:lnTo>
                  <a:lnTo>
                    <a:pt x="949" y="373"/>
                  </a:lnTo>
                  <a:lnTo>
                    <a:pt x="949" y="375"/>
                  </a:lnTo>
                  <a:lnTo>
                    <a:pt x="951" y="377"/>
                  </a:lnTo>
                  <a:lnTo>
                    <a:pt x="951" y="379"/>
                  </a:lnTo>
                  <a:lnTo>
                    <a:pt x="951" y="381"/>
                  </a:lnTo>
                  <a:lnTo>
                    <a:pt x="951" y="383"/>
                  </a:lnTo>
                  <a:lnTo>
                    <a:pt x="951" y="385"/>
                  </a:lnTo>
                  <a:lnTo>
                    <a:pt x="951" y="387"/>
                  </a:lnTo>
                  <a:lnTo>
                    <a:pt x="951" y="389"/>
                  </a:lnTo>
                  <a:lnTo>
                    <a:pt x="951" y="391"/>
                  </a:lnTo>
                  <a:lnTo>
                    <a:pt x="951" y="393"/>
                  </a:lnTo>
                  <a:lnTo>
                    <a:pt x="951" y="395"/>
                  </a:lnTo>
                  <a:lnTo>
                    <a:pt x="951" y="397"/>
                  </a:lnTo>
                  <a:lnTo>
                    <a:pt x="951" y="399"/>
                  </a:lnTo>
                  <a:lnTo>
                    <a:pt x="951" y="401"/>
                  </a:lnTo>
                  <a:lnTo>
                    <a:pt x="953" y="403"/>
                  </a:lnTo>
                  <a:lnTo>
                    <a:pt x="953" y="405"/>
                  </a:lnTo>
                  <a:lnTo>
                    <a:pt x="953" y="407"/>
                  </a:lnTo>
                  <a:lnTo>
                    <a:pt x="953" y="409"/>
                  </a:lnTo>
                  <a:lnTo>
                    <a:pt x="956" y="411"/>
                  </a:lnTo>
                  <a:lnTo>
                    <a:pt x="956" y="413"/>
                  </a:lnTo>
                  <a:lnTo>
                    <a:pt x="956" y="415"/>
                  </a:lnTo>
                  <a:lnTo>
                    <a:pt x="958" y="417"/>
                  </a:lnTo>
                  <a:lnTo>
                    <a:pt x="958" y="419"/>
                  </a:lnTo>
                  <a:lnTo>
                    <a:pt x="960" y="419"/>
                  </a:lnTo>
                  <a:lnTo>
                    <a:pt x="962" y="419"/>
                  </a:lnTo>
                  <a:lnTo>
                    <a:pt x="964" y="419"/>
                  </a:lnTo>
                  <a:lnTo>
                    <a:pt x="966" y="419"/>
                  </a:lnTo>
                  <a:lnTo>
                    <a:pt x="968" y="419"/>
                  </a:lnTo>
                  <a:lnTo>
                    <a:pt x="971" y="419"/>
                  </a:lnTo>
                  <a:lnTo>
                    <a:pt x="973" y="421"/>
                  </a:lnTo>
                  <a:lnTo>
                    <a:pt x="975" y="423"/>
                  </a:lnTo>
                  <a:lnTo>
                    <a:pt x="977" y="423"/>
                  </a:lnTo>
                  <a:lnTo>
                    <a:pt x="977" y="425"/>
                  </a:lnTo>
                  <a:lnTo>
                    <a:pt x="979" y="425"/>
                  </a:lnTo>
                  <a:lnTo>
                    <a:pt x="979" y="427"/>
                  </a:lnTo>
                  <a:lnTo>
                    <a:pt x="981" y="425"/>
                  </a:lnTo>
                  <a:lnTo>
                    <a:pt x="984" y="425"/>
                  </a:lnTo>
                  <a:lnTo>
                    <a:pt x="986" y="425"/>
                  </a:lnTo>
                  <a:lnTo>
                    <a:pt x="988" y="427"/>
                  </a:lnTo>
                  <a:lnTo>
                    <a:pt x="988" y="429"/>
                  </a:lnTo>
                  <a:lnTo>
                    <a:pt x="988" y="427"/>
                  </a:lnTo>
                  <a:lnTo>
                    <a:pt x="990" y="429"/>
                  </a:lnTo>
                  <a:lnTo>
                    <a:pt x="992" y="427"/>
                  </a:lnTo>
                  <a:lnTo>
                    <a:pt x="992" y="425"/>
                  </a:lnTo>
                  <a:lnTo>
                    <a:pt x="992" y="423"/>
                  </a:lnTo>
                  <a:lnTo>
                    <a:pt x="994" y="423"/>
                  </a:lnTo>
                  <a:lnTo>
                    <a:pt x="996" y="425"/>
                  </a:lnTo>
                  <a:lnTo>
                    <a:pt x="996" y="427"/>
                  </a:lnTo>
                  <a:lnTo>
                    <a:pt x="999" y="429"/>
                  </a:lnTo>
                  <a:lnTo>
                    <a:pt x="1001" y="431"/>
                  </a:lnTo>
                  <a:lnTo>
                    <a:pt x="1003" y="433"/>
                  </a:lnTo>
                  <a:lnTo>
                    <a:pt x="1005" y="433"/>
                  </a:lnTo>
                  <a:lnTo>
                    <a:pt x="1005" y="435"/>
                  </a:lnTo>
                  <a:lnTo>
                    <a:pt x="1007" y="435"/>
                  </a:lnTo>
                  <a:lnTo>
                    <a:pt x="1007" y="437"/>
                  </a:lnTo>
                  <a:lnTo>
                    <a:pt x="1009" y="439"/>
                  </a:lnTo>
                  <a:lnTo>
                    <a:pt x="1009" y="441"/>
                  </a:lnTo>
                  <a:lnTo>
                    <a:pt x="1011" y="441"/>
                  </a:lnTo>
                  <a:lnTo>
                    <a:pt x="1011" y="443"/>
                  </a:lnTo>
                  <a:lnTo>
                    <a:pt x="1014" y="443"/>
                  </a:lnTo>
                  <a:lnTo>
                    <a:pt x="1014" y="445"/>
                  </a:lnTo>
                  <a:lnTo>
                    <a:pt x="1014" y="447"/>
                  </a:lnTo>
                  <a:lnTo>
                    <a:pt x="1011" y="447"/>
                  </a:lnTo>
                  <a:lnTo>
                    <a:pt x="1009" y="447"/>
                  </a:lnTo>
                  <a:lnTo>
                    <a:pt x="1007" y="445"/>
                  </a:lnTo>
                  <a:lnTo>
                    <a:pt x="1005" y="443"/>
                  </a:lnTo>
                  <a:lnTo>
                    <a:pt x="1003" y="445"/>
                  </a:lnTo>
                  <a:lnTo>
                    <a:pt x="1003" y="447"/>
                  </a:lnTo>
                  <a:lnTo>
                    <a:pt x="1003" y="449"/>
                  </a:lnTo>
                  <a:lnTo>
                    <a:pt x="1003" y="451"/>
                  </a:lnTo>
                  <a:lnTo>
                    <a:pt x="1003" y="453"/>
                  </a:lnTo>
                  <a:lnTo>
                    <a:pt x="1005" y="453"/>
                  </a:lnTo>
                  <a:lnTo>
                    <a:pt x="1003" y="455"/>
                  </a:lnTo>
                  <a:lnTo>
                    <a:pt x="1001" y="453"/>
                  </a:lnTo>
                  <a:lnTo>
                    <a:pt x="1001" y="451"/>
                  </a:lnTo>
                  <a:lnTo>
                    <a:pt x="1001" y="449"/>
                  </a:lnTo>
                  <a:lnTo>
                    <a:pt x="1001" y="447"/>
                  </a:lnTo>
                  <a:lnTo>
                    <a:pt x="1001" y="445"/>
                  </a:lnTo>
                  <a:lnTo>
                    <a:pt x="999" y="443"/>
                  </a:lnTo>
                  <a:lnTo>
                    <a:pt x="996" y="443"/>
                  </a:lnTo>
                  <a:lnTo>
                    <a:pt x="996" y="445"/>
                  </a:lnTo>
                  <a:lnTo>
                    <a:pt x="994" y="445"/>
                  </a:lnTo>
                  <a:lnTo>
                    <a:pt x="992" y="445"/>
                  </a:lnTo>
                  <a:lnTo>
                    <a:pt x="992" y="447"/>
                  </a:lnTo>
                  <a:lnTo>
                    <a:pt x="990" y="449"/>
                  </a:lnTo>
                  <a:lnTo>
                    <a:pt x="992" y="451"/>
                  </a:lnTo>
                  <a:lnTo>
                    <a:pt x="992" y="453"/>
                  </a:lnTo>
                  <a:lnTo>
                    <a:pt x="990" y="455"/>
                  </a:lnTo>
                  <a:lnTo>
                    <a:pt x="988" y="457"/>
                  </a:lnTo>
                  <a:lnTo>
                    <a:pt x="990" y="459"/>
                  </a:lnTo>
                  <a:lnTo>
                    <a:pt x="992" y="459"/>
                  </a:lnTo>
                  <a:lnTo>
                    <a:pt x="990" y="459"/>
                  </a:lnTo>
                  <a:lnTo>
                    <a:pt x="988" y="459"/>
                  </a:lnTo>
                  <a:lnTo>
                    <a:pt x="990" y="459"/>
                  </a:lnTo>
                  <a:lnTo>
                    <a:pt x="990" y="461"/>
                  </a:lnTo>
                  <a:lnTo>
                    <a:pt x="990" y="463"/>
                  </a:lnTo>
                  <a:lnTo>
                    <a:pt x="990" y="465"/>
                  </a:lnTo>
                  <a:lnTo>
                    <a:pt x="992" y="465"/>
                  </a:lnTo>
                  <a:lnTo>
                    <a:pt x="990" y="465"/>
                  </a:lnTo>
                  <a:lnTo>
                    <a:pt x="990" y="467"/>
                  </a:lnTo>
                  <a:lnTo>
                    <a:pt x="992" y="467"/>
                  </a:lnTo>
                  <a:lnTo>
                    <a:pt x="994" y="469"/>
                  </a:lnTo>
                  <a:lnTo>
                    <a:pt x="996" y="471"/>
                  </a:lnTo>
                  <a:lnTo>
                    <a:pt x="996" y="473"/>
                  </a:lnTo>
                  <a:lnTo>
                    <a:pt x="994" y="473"/>
                  </a:lnTo>
                  <a:lnTo>
                    <a:pt x="996" y="475"/>
                  </a:lnTo>
                  <a:lnTo>
                    <a:pt x="996" y="477"/>
                  </a:lnTo>
                  <a:lnTo>
                    <a:pt x="996" y="479"/>
                  </a:lnTo>
                  <a:lnTo>
                    <a:pt x="999" y="481"/>
                  </a:lnTo>
                  <a:lnTo>
                    <a:pt x="1001" y="483"/>
                  </a:lnTo>
                  <a:lnTo>
                    <a:pt x="1003" y="483"/>
                  </a:lnTo>
                  <a:lnTo>
                    <a:pt x="1005" y="481"/>
                  </a:lnTo>
                  <a:lnTo>
                    <a:pt x="1007" y="481"/>
                  </a:lnTo>
                  <a:lnTo>
                    <a:pt x="1005" y="479"/>
                  </a:lnTo>
                  <a:lnTo>
                    <a:pt x="1007" y="479"/>
                  </a:lnTo>
                  <a:lnTo>
                    <a:pt x="1009" y="479"/>
                  </a:lnTo>
                  <a:lnTo>
                    <a:pt x="1009" y="481"/>
                  </a:lnTo>
                  <a:lnTo>
                    <a:pt x="1011" y="481"/>
                  </a:lnTo>
                  <a:lnTo>
                    <a:pt x="1014" y="483"/>
                  </a:lnTo>
                  <a:lnTo>
                    <a:pt x="1011" y="483"/>
                  </a:lnTo>
                  <a:lnTo>
                    <a:pt x="1009" y="483"/>
                  </a:lnTo>
                  <a:lnTo>
                    <a:pt x="1007" y="481"/>
                  </a:lnTo>
                  <a:lnTo>
                    <a:pt x="1005" y="483"/>
                  </a:lnTo>
                  <a:lnTo>
                    <a:pt x="1005" y="485"/>
                  </a:lnTo>
                  <a:lnTo>
                    <a:pt x="1005" y="487"/>
                  </a:lnTo>
                  <a:lnTo>
                    <a:pt x="1005" y="489"/>
                  </a:lnTo>
                  <a:lnTo>
                    <a:pt x="1005" y="491"/>
                  </a:lnTo>
                  <a:lnTo>
                    <a:pt x="1007" y="493"/>
                  </a:lnTo>
                  <a:lnTo>
                    <a:pt x="1009" y="495"/>
                  </a:lnTo>
                  <a:lnTo>
                    <a:pt x="1011" y="495"/>
                  </a:lnTo>
                  <a:lnTo>
                    <a:pt x="1011" y="497"/>
                  </a:lnTo>
                  <a:lnTo>
                    <a:pt x="1014" y="497"/>
                  </a:lnTo>
                  <a:lnTo>
                    <a:pt x="1016" y="497"/>
                  </a:lnTo>
                  <a:lnTo>
                    <a:pt x="1016" y="499"/>
                  </a:lnTo>
                  <a:lnTo>
                    <a:pt x="1018" y="497"/>
                  </a:lnTo>
                  <a:lnTo>
                    <a:pt x="1018" y="499"/>
                  </a:lnTo>
                  <a:lnTo>
                    <a:pt x="1020" y="499"/>
                  </a:lnTo>
                  <a:lnTo>
                    <a:pt x="1022" y="499"/>
                  </a:lnTo>
                  <a:lnTo>
                    <a:pt x="1024" y="499"/>
                  </a:lnTo>
                  <a:lnTo>
                    <a:pt x="1026" y="499"/>
                  </a:lnTo>
                  <a:lnTo>
                    <a:pt x="1026" y="497"/>
                  </a:lnTo>
                  <a:lnTo>
                    <a:pt x="1029" y="497"/>
                  </a:lnTo>
                  <a:lnTo>
                    <a:pt x="1031" y="499"/>
                  </a:lnTo>
                  <a:lnTo>
                    <a:pt x="1033" y="499"/>
                  </a:lnTo>
                  <a:lnTo>
                    <a:pt x="1033" y="501"/>
                  </a:lnTo>
                  <a:lnTo>
                    <a:pt x="1033" y="503"/>
                  </a:lnTo>
                  <a:lnTo>
                    <a:pt x="1035" y="505"/>
                  </a:lnTo>
                  <a:lnTo>
                    <a:pt x="1033" y="507"/>
                  </a:lnTo>
                  <a:lnTo>
                    <a:pt x="1035" y="509"/>
                  </a:lnTo>
                  <a:lnTo>
                    <a:pt x="1033" y="511"/>
                  </a:lnTo>
                  <a:lnTo>
                    <a:pt x="1033" y="513"/>
                  </a:lnTo>
                  <a:lnTo>
                    <a:pt x="1031" y="515"/>
                  </a:lnTo>
                  <a:lnTo>
                    <a:pt x="1033" y="515"/>
                  </a:lnTo>
                  <a:lnTo>
                    <a:pt x="1035" y="517"/>
                  </a:lnTo>
                  <a:lnTo>
                    <a:pt x="1033" y="519"/>
                  </a:lnTo>
                  <a:lnTo>
                    <a:pt x="1033" y="521"/>
                  </a:lnTo>
                  <a:lnTo>
                    <a:pt x="1033" y="519"/>
                  </a:lnTo>
                  <a:lnTo>
                    <a:pt x="1031" y="517"/>
                  </a:lnTo>
                  <a:lnTo>
                    <a:pt x="1029" y="517"/>
                  </a:lnTo>
                  <a:lnTo>
                    <a:pt x="1026" y="517"/>
                  </a:lnTo>
                  <a:lnTo>
                    <a:pt x="1024" y="519"/>
                  </a:lnTo>
                  <a:lnTo>
                    <a:pt x="1024" y="521"/>
                  </a:lnTo>
                  <a:lnTo>
                    <a:pt x="1024" y="523"/>
                  </a:lnTo>
                  <a:lnTo>
                    <a:pt x="1026" y="525"/>
                  </a:lnTo>
                  <a:lnTo>
                    <a:pt x="1026" y="527"/>
                  </a:lnTo>
                  <a:lnTo>
                    <a:pt x="1029" y="529"/>
                  </a:lnTo>
                  <a:lnTo>
                    <a:pt x="1031" y="529"/>
                  </a:lnTo>
                  <a:lnTo>
                    <a:pt x="1033" y="529"/>
                  </a:lnTo>
                  <a:lnTo>
                    <a:pt x="1035" y="527"/>
                  </a:lnTo>
                  <a:lnTo>
                    <a:pt x="1035" y="525"/>
                  </a:lnTo>
                  <a:lnTo>
                    <a:pt x="1037" y="525"/>
                  </a:lnTo>
                  <a:lnTo>
                    <a:pt x="1037" y="527"/>
                  </a:lnTo>
                  <a:lnTo>
                    <a:pt x="1039" y="527"/>
                  </a:lnTo>
                  <a:lnTo>
                    <a:pt x="1041" y="529"/>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889" name="Freeform 463"/>
            <p:cNvSpPr>
              <a:spLocks/>
            </p:cNvSpPr>
            <p:nvPr/>
          </p:nvSpPr>
          <p:spPr bwMode="auto">
            <a:xfrm>
              <a:off x="4209369" y="2722559"/>
              <a:ext cx="107969" cy="100012"/>
            </a:xfrm>
            <a:custGeom>
              <a:avLst/>
              <a:gdLst>
                <a:gd name="T0" fmla="*/ 0 w 50"/>
                <a:gd name="T1" fmla="*/ 0 h 40"/>
                <a:gd name="T2" fmla="*/ 2147483647 w 50"/>
                <a:gd name="T3" fmla="*/ 2147483647 h 40"/>
                <a:gd name="T4" fmla="*/ 2147483647 w 50"/>
                <a:gd name="T5" fmla="*/ 2147483647 h 40"/>
                <a:gd name="T6" fmla="*/ 0 60000 65536"/>
                <a:gd name="T7" fmla="*/ 0 60000 65536"/>
                <a:gd name="T8" fmla="*/ 0 60000 65536"/>
                <a:gd name="T9" fmla="*/ 0 w 50"/>
                <a:gd name="T10" fmla="*/ 0 h 40"/>
                <a:gd name="T11" fmla="*/ 50 w 50"/>
                <a:gd name="T12" fmla="*/ 40 h 40"/>
              </a:gdLst>
              <a:ahLst/>
              <a:cxnLst>
                <a:cxn ang="T6">
                  <a:pos x="T0" y="T1"/>
                </a:cxn>
                <a:cxn ang="T7">
                  <a:pos x="T2" y="T3"/>
                </a:cxn>
                <a:cxn ang="T8">
                  <a:pos x="T4" y="T5"/>
                </a:cxn>
              </a:cxnLst>
              <a:rect l="T9" t="T10" r="T11" b="T12"/>
              <a:pathLst>
                <a:path w="50" h="40">
                  <a:moveTo>
                    <a:pt x="0" y="0"/>
                  </a:moveTo>
                  <a:lnTo>
                    <a:pt x="34" y="30"/>
                  </a:lnTo>
                  <a:lnTo>
                    <a:pt x="50" y="4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35" name="Freeform 464"/>
            <p:cNvSpPr>
              <a:spLocks/>
            </p:cNvSpPr>
            <p:nvPr/>
          </p:nvSpPr>
          <p:spPr bwMode="auto">
            <a:xfrm>
              <a:off x="4263353" y="2836859"/>
              <a:ext cx="73038" cy="411162"/>
            </a:xfrm>
            <a:custGeom>
              <a:avLst/>
              <a:gdLst>
                <a:gd name="T0" fmla="*/ 11169514 w 50"/>
                <a:gd name="T1" fmla="*/ 0 h 252"/>
                <a:gd name="T2" fmla="*/ 11169514 w 50"/>
                <a:gd name="T3" fmla="*/ 181461532 h 252"/>
                <a:gd name="T4" fmla="*/ 11169514 w 50"/>
                <a:gd name="T5" fmla="*/ 302436429 h 252"/>
                <a:gd name="T6" fmla="*/ 11169514 w 50"/>
                <a:gd name="T7" fmla="*/ 516467937 h 252"/>
                <a:gd name="T8" fmla="*/ 0 w 50"/>
                <a:gd name="T9" fmla="*/ 586261210 h 252"/>
                <a:gd name="T10" fmla="*/ 0 60000 65536"/>
                <a:gd name="T11" fmla="*/ 0 60000 65536"/>
                <a:gd name="T12" fmla="*/ 0 60000 65536"/>
                <a:gd name="T13" fmla="*/ 0 60000 65536"/>
                <a:gd name="T14" fmla="*/ 0 60000 65536"/>
                <a:gd name="T15" fmla="*/ 0 w 50"/>
                <a:gd name="T16" fmla="*/ 0 h 252"/>
                <a:gd name="T17" fmla="*/ 50 w 50"/>
                <a:gd name="T18" fmla="*/ 252 h 252"/>
              </a:gdLst>
              <a:ahLst/>
              <a:cxnLst>
                <a:cxn ang="T10">
                  <a:pos x="T0" y="T1"/>
                </a:cxn>
                <a:cxn ang="T11">
                  <a:pos x="T2" y="T3"/>
                </a:cxn>
                <a:cxn ang="T12">
                  <a:pos x="T4" y="T5"/>
                </a:cxn>
                <a:cxn ang="T13">
                  <a:pos x="T6" y="T7"/>
                </a:cxn>
                <a:cxn ang="T14">
                  <a:pos x="T8" y="T9"/>
                </a:cxn>
              </a:cxnLst>
              <a:rect l="T15" t="T16" r="T17" b="T18"/>
              <a:pathLst>
                <a:path w="50" h="252">
                  <a:moveTo>
                    <a:pt x="46" y="0"/>
                  </a:moveTo>
                  <a:lnTo>
                    <a:pt x="38" y="78"/>
                  </a:lnTo>
                  <a:lnTo>
                    <a:pt x="50" y="130"/>
                  </a:lnTo>
                  <a:lnTo>
                    <a:pt x="38" y="222"/>
                  </a:lnTo>
                  <a:lnTo>
                    <a:pt x="0" y="252"/>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36" name="Oval 465"/>
            <p:cNvSpPr>
              <a:spLocks noChangeArrowheads="1"/>
            </p:cNvSpPr>
            <p:nvPr/>
          </p:nvSpPr>
          <p:spPr bwMode="auto">
            <a:xfrm>
              <a:off x="4307812" y="2813046"/>
              <a:ext cx="30168"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37" name="Freeform 466"/>
            <p:cNvSpPr>
              <a:spLocks/>
            </p:cNvSpPr>
            <p:nvPr/>
          </p:nvSpPr>
          <p:spPr bwMode="auto">
            <a:xfrm>
              <a:off x="5638375" y="4000495"/>
              <a:ext cx="66687" cy="39688"/>
            </a:xfrm>
            <a:custGeom>
              <a:avLst/>
              <a:gdLst>
                <a:gd name="T0" fmla="*/ 9168674 w 46"/>
                <a:gd name="T1" fmla="*/ 0 h 24"/>
                <a:gd name="T2" fmla="*/ 9168674 w 46"/>
                <a:gd name="T3" fmla="*/ 4653376 h 24"/>
                <a:gd name="T4" fmla="*/ 0 w 46"/>
                <a:gd name="T5" fmla="*/ 55835624 h 24"/>
                <a:gd name="T6" fmla="*/ 0 60000 65536"/>
                <a:gd name="T7" fmla="*/ 0 60000 65536"/>
                <a:gd name="T8" fmla="*/ 0 60000 65536"/>
                <a:gd name="T9" fmla="*/ 0 w 46"/>
                <a:gd name="T10" fmla="*/ 0 h 24"/>
                <a:gd name="T11" fmla="*/ 46 w 46"/>
                <a:gd name="T12" fmla="*/ 24 h 24"/>
              </a:gdLst>
              <a:ahLst/>
              <a:cxnLst>
                <a:cxn ang="T6">
                  <a:pos x="T0" y="T1"/>
                </a:cxn>
                <a:cxn ang="T7">
                  <a:pos x="T2" y="T3"/>
                </a:cxn>
                <a:cxn ang="T8">
                  <a:pos x="T4" y="T5"/>
                </a:cxn>
              </a:cxnLst>
              <a:rect l="T9" t="T10" r="T11" b="T12"/>
              <a:pathLst>
                <a:path w="46" h="24">
                  <a:moveTo>
                    <a:pt x="46" y="0"/>
                  </a:moveTo>
                  <a:cubicBezTo>
                    <a:pt x="42" y="1"/>
                    <a:pt x="34" y="2"/>
                    <a:pt x="34" y="2"/>
                  </a:cubicBezTo>
                  <a:lnTo>
                    <a:pt x="0" y="2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93" name="Freeform 467"/>
            <p:cNvSpPr>
              <a:spLocks/>
            </p:cNvSpPr>
            <p:nvPr/>
          </p:nvSpPr>
          <p:spPr bwMode="auto">
            <a:xfrm>
              <a:off x="5698711" y="3941758"/>
              <a:ext cx="130198" cy="61912"/>
            </a:xfrm>
            <a:custGeom>
              <a:avLst/>
              <a:gdLst>
                <a:gd name="T0" fmla="*/ 0 w 88"/>
                <a:gd name="T1" fmla="*/ 88405045 h 38"/>
                <a:gd name="T2" fmla="*/ 13369264 w 88"/>
                <a:gd name="T3" fmla="*/ 46528371 h 38"/>
                <a:gd name="T4" fmla="*/ 13369264 w 88"/>
                <a:gd name="T5" fmla="*/ 37223349 h 38"/>
                <a:gd name="T6" fmla="*/ 13369264 w 88"/>
                <a:gd name="T7" fmla="*/ 27916697 h 38"/>
                <a:gd name="T8" fmla="*/ 13369264 w 88"/>
                <a:gd name="T9" fmla="*/ 0 h 38"/>
                <a:gd name="T10" fmla="*/ 13369264 w 88"/>
                <a:gd name="T11" fmla="*/ 9305022 h 38"/>
                <a:gd name="T12" fmla="*/ 0 60000 65536"/>
                <a:gd name="T13" fmla="*/ 0 60000 65536"/>
                <a:gd name="T14" fmla="*/ 0 60000 65536"/>
                <a:gd name="T15" fmla="*/ 0 60000 65536"/>
                <a:gd name="T16" fmla="*/ 0 60000 65536"/>
                <a:gd name="T17" fmla="*/ 0 60000 65536"/>
                <a:gd name="T18" fmla="*/ 0 w 88"/>
                <a:gd name="T19" fmla="*/ 0 h 38"/>
                <a:gd name="T20" fmla="*/ 88 w 8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88" h="38">
                  <a:moveTo>
                    <a:pt x="0" y="38"/>
                  </a:moveTo>
                  <a:lnTo>
                    <a:pt x="18" y="20"/>
                  </a:lnTo>
                  <a:lnTo>
                    <a:pt x="22" y="16"/>
                  </a:lnTo>
                  <a:lnTo>
                    <a:pt x="26" y="12"/>
                  </a:lnTo>
                  <a:lnTo>
                    <a:pt x="58" y="0"/>
                  </a:lnTo>
                  <a:lnTo>
                    <a:pt x="88" y="4"/>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94" name="Oval 468"/>
            <p:cNvSpPr>
              <a:spLocks noChangeArrowheads="1"/>
            </p:cNvSpPr>
            <p:nvPr/>
          </p:nvSpPr>
          <p:spPr bwMode="auto">
            <a:xfrm>
              <a:off x="5689183" y="3987794"/>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95" name="Freeform 469"/>
            <p:cNvSpPr>
              <a:spLocks/>
            </p:cNvSpPr>
            <p:nvPr/>
          </p:nvSpPr>
          <p:spPr bwMode="auto">
            <a:xfrm>
              <a:off x="5039780" y="3819519"/>
              <a:ext cx="831999" cy="428624"/>
            </a:xfrm>
            <a:custGeom>
              <a:avLst/>
              <a:gdLst>
                <a:gd name="T0" fmla="*/ 0 w 569"/>
                <a:gd name="T1" fmla="*/ 0 h 263"/>
                <a:gd name="T2" fmla="*/ 11235530 w 569"/>
                <a:gd name="T3" fmla="*/ 9305000 h 263"/>
                <a:gd name="T4" fmla="*/ 11235530 w 569"/>
                <a:gd name="T5" fmla="*/ 190766341 h 263"/>
                <a:gd name="T6" fmla="*/ 11235530 w 569"/>
                <a:gd name="T7" fmla="*/ 260559541 h 263"/>
                <a:gd name="T8" fmla="*/ 11235530 w 569"/>
                <a:gd name="T9" fmla="*/ 262886198 h 263"/>
                <a:gd name="T10" fmla="*/ 11235530 w 569"/>
                <a:gd name="T11" fmla="*/ 262886198 h 263"/>
                <a:gd name="T12" fmla="*/ 11235530 w 569"/>
                <a:gd name="T13" fmla="*/ 260559541 h 263"/>
                <a:gd name="T14" fmla="*/ 11235530 w 569"/>
                <a:gd name="T15" fmla="*/ 258232884 h 263"/>
                <a:gd name="T16" fmla="*/ 11235530 w 569"/>
                <a:gd name="T17" fmla="*/ 258232884 h 263"/>
                <a:gd name="T18" fmla="*/ 11235530 w 569"/>
                <a:gd name="T19" fmla="*/ 258232884 h 263"/>
                <a:gd name="T20" fmla="*/ 11235530 w 569"/>
                <a:gd name="T21" fmla="*/ 260559541 h 263"/>
                <a:gd name="T22" fmla="*/ 11235530 w 569"/>
                <a:gd name="T23" fmla="*/ 267539513 h 263"/>
                <a:gd name="T24" fmla="*/ 11235530 w 569"/>
                <a:gd name="T25" fmla="*/ 423409254 h 263"/>
                <a:gd name="T26" fmla="*/ 11235530 w 569"/>
                <a:gd name="T27" fmla="*/ 479244140 h 263"/>
                <a:gd name="T28" fmla="*/ 11235530 w 569"/>
                <a:gd name="T29" fmla="*/ 535079025 h 263"/>
                <a:gd name="T30" fmla="*/ 11235530 w 569"/>
                <a:gd name="T31" fmla="*/ 542057368 h 263"/>
                <a:gd name="T32" fmla="*/ 11235530 w 569"/>
                <a:gd name="T33" fmla="*/ 549037339 h 263"/>
                <a:gd name="T34" fmla="*/ 11235530 w 569"/>
                <a:gd name="T35" fmla="*/ 556015682 h 263"/>
                <a:gd name="T36" fmla="*/ 11235530 w 569"/>
                <a:gd name="T37" fmla="*/ 562995654 h 263"/>
                <a:gd name="T38" fmla="*/ 11235530 w 569"/>
                <a:gd name="T39" fmla="*/ 569975625 h 263"/>
                <a:gd name="T40" fmla="*/ 11235530 w 569"/>
                <a:gd name="T41" fmla="*/ 576953968 h 263"/>
                <a:gd name="T42" fmla="*/ 11235530 w 569"/>
                <a:gd name="T43" fmla="*/ 583933939 h 263"/>
                <a:gd name="T44" fmla="*/ 11235530 w 569"/>
                <a:gd name="T45" fmla="*/ 590912282 h 263"/>
                <a:gd name="T46" fmla="*/ 11235530 w 569"/>
                <a:gd name="T47" fmla="*/ 611850567 h 2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9"/>
                <a:gd name="T73" fmla="*/ 0 h 263"/>
                <a:gd name="T74" fmla="*/ 569 w 569"/>
                <a:gd name="T75" fmla="*/ 263 h 2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9" h="263">
                  <a:moveTo>
                    <a:pt x="0" y="0"/>
                  </a:moveTo>
                  <a:lnTo>
                    <a:pt x="40" y="4"/>
                  </a:lnTo>
                  <a:lnTo>
                    <a:pt x="209" y="82"/>
                  </a:lnTo>
                  <a:lnTo>
                    <a:pt x="245" y="112"/>
                  </a:lnTo>
                  <a:lnTo>
                    <a:pt x="257" y="113"/>
                  </a:lnTo>
                  <a:lnTo>
                    <a:pt x="271" y="113"/>
                  </a:lnTo>
                  <a:lnTo>
                    <a:pt x="287" y="112"/>
                  </a:lnTo>
                  <a:lnTo>
                    <a:pt x="305" y="111"/>
                  </a:lnTo>
                  <a:lnTo>
                    <a:pt x="323" y="111"/>
                  </a:lnTo>
                  <a:lnTo>
                    <a:pt x="342" y="111"/>
                  </a:lnTo>
                  <a:lnTo>
                    <a:pt x="359" y="112"/>
                  </a:lnTo>
                  <a:lnTo>
                    <a:pt x="375" y="115"/>
                  </a:lnTo>
                  <a:lnTo>
                    <a:pt x="483" y="182"/>
                  </a:lnTo>
                  <a:lnTo>
                    <a:pt x="486" y="206"/>
                  </a:lnTo>
                  <a:lnTo>
                    <a:pt x="477" y="230"/>
                  </a:lnTo>
                  <a:lnTo>
                    <a:pt x="482" y="233"/>
                  </a:lnTo>
                  <a:lnTo>
                    <a:pt x="490" y="236"/>
                  </a:lnTo>
                  <a:lnTo>
                    <a:pt x="499" y="239"/>
                  </a:lnTo>
                  <a:lnTo>
                    <a:pt x="509" y="242"/>
                  </a:lnTo>
                  <a:lnTo>
                    <a:pt x="520" y="245"/>
                  </a:lnTo>
                  <a:lnTo>
                    <a:pt x="530" y="248"/>
                  </a:lnTo>
                  <a:lnTo>
                    <a:pt x="540" y="251"/>
                  </a:lnTo>
                  <a:lnTo>
                    <a:pt x="547" y="254"/>
                  </a:lnTo>
                  <a:lnTo>
                    <a:pt x="569" y="263"/>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96" name="Oval 470"/>
            <p:cNvSpPr>
              <a:spLocks noChangeArrowheads="1"/>
            </p:cNvSpPr>
            <p:nvPr/>
          </p:nvSpPr>
          <p:spPr bwMode="auto">
            <a:xfrm>
              <a:off x="5863839" y="4238619"/>
              <a:ext cx="31756"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97" name="Line 471"/>
            <p:cNvSpPr>
              <a:spLocks noChangeShapeType="1"/>
            </p:cNvSpPr>
            <p:nvPr/>
          </p:nvSpPr>
          <p:spPr bwMode="auto">
            <a:xfrm>
              <a:off x="4861948" y="3722683"/>
              <a:ext cx="22230" cy="5238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898" name="Freeform 472"/>
            <p:cNvSpPr>
              <a:spLocks/>
            </p:cNvSpPr>
            <p:nvPr/>
          </p:nvSpPr>
          <p:spPr bwMode="auto">
            <a:xfrm>
              <a:off x="4817490" y="3771894"/>
              <a:ext cx="73038" cy="39688"/>
            </a:xfrm>
            <a:custGeom>
              <a:avLst/>
              <a:gdLst>
                <a:gd name="T0" fmla="*/ 0 w 50"/>
                <a:gd name="T1" fmla="*/ 32570373 h 24"/>
                <a:gd name="T2" fmla="*/ 11169514 w 50"/>
                <a:gd name="T3" fmla="*/ 55835624 h 24"/>
                <a:gd name="T4" fmla="*/ 11169514 w 50"/>
                <a:gd name="T5" fmla="*/ 53508936 h 24"/>
                <a:gd name="T6" fmla="*/ 11169514 w 50"/>
                <a:gd name="T7" fmla="*/ 46530501 h 24"/>
                <a:gd name="T8" fmla="*/ 11169514 w 50"/>
                <a:gd name="T9" fmla="*/ 30243685 h 24"/>
                <a:gd name="T10" fmla="*/ 11169514 w 50"/>
                <a:gd name="T11" fmla="*/ 13958499 h 24"/>
                <a:gd name="T12" fmla="*/ 11169514 w 50"/>
                <a:gd name="T13" fmla="*/ 4653376 h 24"/>
                <a:gd name="T14" fmla="*/ 11169514 w 50"/>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24"/>
                <a:gd name="T26" fmla="*/ 50 w 5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24">
                  <a:moveTo>
                    <a:pt x="0" y="14"/>
                  </a:moveTo>
                  <a:lnTo>
                    <a:pt x="12" y="24"/>
                  </a:lnTo>
                  <a:lnTo>
                    <a:pt x="16" y="23"/>
                  </a:lnTo>
                  <a:lnTo>
                    <a:pt x="20" y="20"/>
                  </a:lnTo>
                  <a:lnTo>
                    <a:pt x="31" y="13"/>
                  </a:lnTo>
                  <a:lnTo>
                    <a:pt x="42" y="6"/>
                  </a:lnTo>
                  <a:lnTo>
                    <a:pt x="46" y="2"/>
                  </a:lnTo>
                  <a:lnTo>
                    <a:pt x="50"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99" name="Oval 473"/>
            <p:cNvSpPr>
              <a:spLocks noChangeArrowheads="1"/>
            </p:cNvSpPr>
            <p:nvPr/>
          </p:nvSpPr>
          <p:spPr bwMode="auto">
            <a:xfrm>
              <a:off x="4804788" y="3781419"/>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00" name="Oval 474"/>
            <p:cNvSpPr>
              <a:spLocks noChangeArrowheads="1"/>
            </p:cNvSpPr>
            <p:nvPr/>
          </p:nvSpPr>
          <p:spPr bwMode="auto">
            <a:xfrm>
              <a:off x="5927352" y="4492619"/>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01" name="Freeform 475"/>
            <p:cNvSpPr>
              <a:spLocks/>
            </p:cNvSpPr>
            <p:nvPr/>
          </p:nvSpPr>
          <p:spPr bwMode="auto">
            <a:xfrm>
              <a:off x="5747933" y="4302120"/>
              <a:ext cx="103206" cy="136524"/>
            </a:xfrm>
            <a:custGeom>
              <a:avLst/>
              <a:gdLst>
                <a:gd name="T0" fmla="*/ 0 w 70"/>
                <a:gd name="T1" fmla="*/ 0 h 84"/>
                <a:gd name="T2" fmla="*/ 5689773 w 70"/>
                <a:gd name="T3" fmla="*/ 137259552 h 84"/>
                <a:gd name="T4" fmla="*/ 11379545 w 70"/>
                <a:gd name="T5" fmla="*/ 190766076 h 84"/>
                <a:gd name="T6" fmla="*/ 13275646 w 70"/>
                <a:gd name="T7" fmla="*/ 195419384 h 84"/>
                <a:gd name="T8" fmla="*/ 0 60000 65536"/>
                <a:gd name="T9" fmla="*/ 0 60000 65536"/>
                <a:gd name="T10" fmla="*/ 0 60000 65536"/>
                <a:gd name="T11" fmla="*/ 0 60000 65536"/>
                <a:gd name="T12" fmla="*/ 0 w 70"/>
                <a:gd name="T13" fmla="*/ 0 h 84"/>
                <a:gd name="T14" fmla="*/ 70 w 70"/>
                <a:gd name="T15" fmla="*/ 84 h 84"/>
              </a:gdLst>
              <a:ahLst/>
              <a:cxnLst>
                <a:cxn ang="T8">
                  <a:pos x="T0" y="T1"/>
                </a:cxn>
                <a:cxn ang="T9">
                  <a:pos x="T2" y="T3"/>
                </a:cxn>
                <a:cxn ang="T10">
                  <a:pos x="T4" y="T5"/>
                </a:cxn>
                <a:cxn ang="T11">
                  <a:pos x="T6" y="T7"/>
                </a:cxn>
              </a:cxnLst>
              <a:rect l="T12" t="T13" r="T14" b="T15"/>
              <a:pathLst>
                <a:path w="70" h="84">
                  <a:moveTo>
                    <a:pt x="0" y="0"/>
                  </a:moveTo>
                  <a:lnTo>
                    <a:pt x="3" y="59"/>
                  </a:lnTo>
                  <a:lnTo>
                    <a:pt x="28" y="82"/>
                  </a:lnTo>
                  <a:lnTo>
                    <a:pt x="70" y="84"/>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902" name="Freeform 476"/>
            <p:cNvSpPr>
              <a:spLocks/>
            </p:cNvSpPr>
            <p:nvPr/>
          </p:nvSpPr>
          <p:spPr bwMode="auto">
            <a:xfrm>
              <a:off x="5030255" y="3959219"/>
              <a:ext cx="719265" cy="330200"/>
            </a:xfrm>
            <a:custGeom>
              <a:avLst/>
              <a:gdLst>
                <a:gd name="T0" fmla="*/ 0 w 493"/>
                <a:gd name="T1" fmla="*/ 0 h 202"/>
                <a:gd name="T2" fmla="*/ 11192001 w 493"/>
                <a:gd name="T3" fmla="*/ 30243287 h 202"/>
                <a:gd name="T4" fmla="*/ 11192001 w 493"/>
                <a:gd name="T5" fmla="*/ 41876574 h 202"/>
                <a:gd name="T6" fmla="*/ 11192001 w 493"/>
                <a:gd name="T7" fmla="*/ 55834889 h 202"/>
                <a:gd name="T8" fmla="*/ 11192001 w 493"/>
                <a:gd name="T9" fmla="*/ 69793204 h 202"/>
                <a:gd name="T10" fmla="*/ 11192001 w 493"/>
                <a:gd name="T11" fmla="*/ 86078176 h 202"/>
                <a:gd name="T12" fmla="*/ 11192001 w 493"/>
                <a:gd name="T13" fmla="*/ 100036491 h 202"/>
                <a:gd name="T14" fmla="*/ 11192001 w 493"/>
                <a:gd name="T15" fmla="*/ 113994806 h 202"/>
                <a:gd name="T16" fmla="*/ 11192001 w 493"/>
                <a:gd name="T17" fmla="*/ 130279778 h 202"/>
                <a:gd name="T18" fmla="*/ 11192001 w 493"/>
                <a:gd name="T19" fmla="*/ 262886213 h 202"/>
                <a:gd name="T20" fmla="*/ 11192001 w 493"/>
                <a:gd name="T21" fmla="*/ 200072982 h 202"/>
                <a:gd name="T22" fmla="*/ 11192001 w 493"/>
                <a:gd name="T23" fmla="*/ 262886213 h 202"/>
                <a:gd name="T24" fmla="*/ 11192001 w 493"/>
                <a:gd name="T25" fmla="*/ 279171186 h 202"/>
                <a:gd name="T26" fmla="*/ 11192001 w 493"/>
                <a:gd name="T27" fmla="*/ 302436130 h 202"/>
                <a:gd name="T28" fmla="*/ 11192001 w 493"/>
                <a:gd name="T29" fmla="*/ 323374417 h 202"/>
                <a:gd name="T30" fmla="*/ 11192001 w 493"/>
                <a:gd name="T31" fmla="*/ 348964389 h 202"/>
                <a:gd name="T32" fmla="*/ 11192001 w 493"/>
                <a:gd name="T33" fmla="*/ 372229334 h 202"/>
                <a:gd name="T34" fmla="*/ 11192001 w 493"/>
                <a:gd name="T35" fmla="*/ 397819306 h 202"/>
                <a:gd name="T36" fmla="*/ 11192001 w 493"/>
                <a:gd name="T37" fmla="*/ 418757593 h 202"/>
                <a:gd name="T38" fmla="*/ 11192001 w 493"/>
                <a:gd name="T39" fmla="*/ 435042565 h 202"/>
                <a:gd name="T40" fmla="*/ 11192001 w 493"/>
                <a:gd name="T41" fmla="*/ 469939167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3"/>
                <a:gd name="T64" fmla="*/ 0 h 202"/>
                <a:gd name="T65" fmla="*/ 493 w 493"/>
                <a:gd name="T66" fmla="*/ 202 h 2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3" h="202">
                  <a:moveTo>
                    <a:pt x="0" y="0"/>
                  </a:moveTo>
                  <a:lnTo>
                    <a:pt x="22" y="13"/>
                  </a:lnTo>
                  <a:lnTo>
                    <a:pt x="37" y="18"/>
                  </a:lnTo>
                  <a:lnTo>
                    <a:pt x="55" y="24"/>
                  </a:lnTo>
                  <a:lnTo>
                    <a:pt x="73" y="30"/>
                  </a:lnTo>
                  <a:lnTo>
                    <a:pt x="92" y="37"/>
                  </a:lnTo>
                  <a:lnTo>
                    <a:pt x="110" y="43"/>
                  </a:lnTo>
                  <a:lnTo>
                    <a:pt x="126" y="49"/>
                  </a:lnTo>
                  <a:lnTo>
                    <a:pt x="141" y="56"/>
                  </a:lnTo>
                  <a:lnTo>
                    <a:pt x="212" y="113"/>
                  </a:lnTo>
                  <a:lnTo>
                    <a:pt x="297" y="86"/>
                  </a:lnTo>
                  <a:lnTo>
                    <a:pt x="378" y="113"/>
                  </a:lnTo>
                  <a:lnTo>
                    <a:pt x="388" y="120"/>
                  </a:lnTo>
                  <a:lnTo>
                    <a:pt x="398" y="130"/>
                  </a:lnTo>
                  <a:lnTo>
                    <a:pt x="410" y="139"/>
                  </a:lnTo>
                  <a:lnTo>
                    <a:pt x="421" y="150"/>
                  </a:lnTo>
                  <a:lnTo>
                    <a:pt x="432" y="160"/>
                  </a:lnTo>
                  <a:lnTo>
                    <a:pt x="442" y="171"/>
                  </a:lnTo>
                  <a:lnTo>
                    <a:pt x="452" y="180"/>
                  </a:lnTo>
                  <a:lnTo>
                    <a:pt x="461" y="187"/>
                  </a:lnTo>
                  <a:lnTo>
                    <a:pt x="493" y="202"/>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903" name="Oval 477"/>
            <p:cNvSpPr>
              <a:spLocks noChangeArrowheads="1"/>
            </p:cNvSpPr>
            <p:nvPr/>
          </p:nvSpPr>
          <p:spPr bwMode="auto">
            <a:xfrm>
              <a:off x="5843200" y="4413245"/>
              <a:ext cx="30167"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04" name="Line 478"/>
            <p:cNvSpPr>
              <a:spLocks noChangeShapeType="1"/>
            </p:cNvSpPr>
            <p:nvPr/>
          </p:nvSpPr>
          <p:spPr bwMode="auto">
            <a:xfrm>
              <a:off x="6043261" y="4381494"/>
              <a:ext cx="92091" cy="58738"/>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05" name="Line 479"/>
            <p:cNvSpPr>
              <a:spLocks noChangeShapeType="1"/>
            </p:cNvSpPr>
            <p:nvPr/>
          </p:nvSpPr>
          <p:spPr bwMode="auto">
            <a:xfrm flipH="1">
              <a:off x="5992451" y="4381494"/>
              <a:ext cx="47634" cy="63500"/>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06" name="Freeform 480"/>
            <p:cNvSpPr>
              <a:spLocks/>
            </p:cNvSpPr>
            <p:nvPr/>
          </p:nvSpPr>
          <p:spPr bwMode="auto">
            <a:xfrm>
              <a:off x="5946405" y="4292595"/>
              <a:ext cx="120672" cy="152400"/>
            </a:xfrm>
            <a:custGeom>
              <a:avLst/>
              <a:gdLst>
                <a:gd name="T0" fmla="*/ 0 w 83"/>
                <a:gd name="T1" fmla="*/ 0 h 94"/>
                <a:gd name="T2" fmla="*/ 11358557 w 83"/>
                <a:gd name="T3" fmla="*/ 67466407 h 94"/>
                <a:gd name="T4" fmla="*/ 11358557 w 83"/>
                <a:gd name="T5" fmla="*/ 218684159 h 94"/>
                <a:gd name="T6" fmla="*/ 0 60000 65536"/>
                <a:gd name="T7" fmla="*/ 0 60000 65536"/>
                <a:gd name="T8" fmla="*/ 0 60000 65536"/>
                <a:gd name="T9" fmla="*/ 0 w 83"/>
                <a:gd name="T10" fmla="*/ 0 h 94"/>
                <a:gd name="T11" fmla="*/ 83 w 83"/>
                <a:gd name="T12" fmla="*/ 94 h 94"/>
              </a:gdLst>
              <a:ahLst/>
              <a:cxnLst>
                <a:cxn ang="T6">
                  <a:pos x="T0" y="T1"/>
                </a:cxn>
                <a:cxn ang="T7">
                  <a:pos x="T2" y="T3"/>
                </a:cxn>
                <a:cxn ang="T8">
                  <a:pos x="T4" y="T5"/>
                </a:cxn>
              </a:cxnLst>
              <a:rect l="T9" t="T10" r="T11" b="T12"/>
              <a:pathLst>
                <a:path w="83" h="94">
                  <a:moveTo>
                    <a:pt x="0" y="0"/>
                  </a:moveTo>
                  <a:lnTo>
                    <a:pt x="45" y="29"/>
                  </a:lnTo>
                  <a:lnTo>
                    <a:pt x="83" y="94"/>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907" name="Oval 481"/>
            <p:cNvSpPr>
              <a:spLocks noChangeArrowheads="1"/>
            </p:cNvSpPr>
            <p:nvPr/>
          </p:nvSpPr>
          <p:spPr bwMode="auto">
            <a:xfrm>
              <a:off x="5927352" y="4275133"/>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08" name="Oval 482"/>
            <p:cNvSpPr>
              <a:spLocks noChangeArrowheads="1"/>
            </p:cNvSpPr>
            <p:nvPr/>
          </p:nvSpPr>
          <p:spPr bwMode="auto">
            <a:xfrm>
              <a:off x="5978161" y="4440232"/>
              <a:ext cx="23818"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09" name="Oval 483"/>
            <p:cNvSpPr>
              <a:spLocks noChangeArrowheads="1"/>
            </p:cNvSpPr>
            <p:nvPr/>
          </p:nvSpPr>
          <p:spPr bwMode="auto">
            <a:xfrm>
              <a:off x="6116298" y="4424357"/>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10" name="Oval 484"/>
            <p:cNvSpPr>
              <a:spLocks noChangeArrowheads="1"/>
            </p:cNvSpPr>
            <p:nvPr/>
          </p:nvSpPr>
          <p:spPr bwMode="auto">
            <a:xfrm>
              <a:off x="6024207" y="4370383"/>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11" name="Oval 485"/>
            <p:cNvSpPr>
              <a:spLocks noChangeArrowheads="1"/>
            </p:cNvSpPr>
            <p:nvPr/>
          </p:nvSpPr>
          <p:spPr bwMode="auto">
            <a:xfrm>
              <a:off x="6052787" y="4441820"/>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12" name="Line 486"/>
            <p:cNvSpPr>
              <a:spLocks noChangeShapeType="1"/>
            </p:cNvSpPr>
            <p:nvPr/>
          </p:nvSpPr>
          <p:spPr bwMode="auto">
            <a:xfrm>
              <a:off x="6902251" y="5308594"/>
              <a:ext cx="25406" cy="65087"/>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13" name="Line 487"/>
            <p:cNvSpPr>
              <a:spLocks noChangeShapeType="1"/>
            </p:cNvSpPr>
            <p:nvPr/>
          </p:nvSpPr>
          <p:spPr bwMode="auto">
            <a:xfrm>
              <a:off x="6889549" y="5372093"/>
              <a:ext cx="38107" cy="11113"/>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14" name="Oval 488"/>
            <p:cNvSpPr>
              <a:spLocks noChangeArrowheads="1"/>
            </p:cNvSpPr>
            <p:nvPr/>
          </p:nvSpPr>
          <p:spPr bwMode="auto">
            <a:xfrm>
              <a:off x="6826037" y="5378443"/>
              <a:ext cx="23818"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15" name="Oval 489"/>
            <p:cNvSpPr>
              <a:spLocks noChangeArrowheads="1"/>
            </p:cNvSpPr>
            <p:nvPr/>
          </p:nvSpPr>
          <p:spPr bwMode="auto">
            <a:xfrm>
              <a:off x="6916543" y="5373681"/>
              <a:ext cx="30167"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16" name="Freeform 490"/>
            <p:cNvSpPr>
              <a:spLocks/>
            </p:cNvSpPr>
            <p:nvPr/>
          </p:nvSpPr>
          <p:spPr bwMode="auto">
            <a:xfrm>
              <a:off x="6889549" y="5103806"/>
              <a:ext cx="76214" cy="204787"/>
            </a:xfrm>
            <a:custGeom>
              <a:avLst/>
              <a:gdLst>
                <a:gd name="T0" fmla="*/ 11244998 w 52"/>
                <a:gd name="T1" fmla="*/ 293129076 h 126"/>
                <a:gd name="T2" fmla="*/ 0 w 52"/>
                <a:gd name="T3" fmla="*/ 174481128 h 126"/>
                <a:gd name="T4" fmla="*/ 0 w 52"/>
                <a:gd name="T5" fmla="*/ 97709692 h 126"/>
                <a:gd name="T6" fmla="*/ 11244998 w 52"/>
                <a:gd name="T7" fmla="*/ 25589935 h 126"/>
                <a:gd name="T8" fmla="*/ 11244998 w 52"/>
                <a:gd name="T9" fmla="*/ 0 h 126"/>
                <a:gd name="T10" fmla="*/ 0 60000 65536"/>
                <a:gd name="T11" fmla="*/ 0 60000 65536"/>
                <a:gd name="T12" fmla="*/ 0 60000 65536"/>
                <a:gd name="T13" fmla="*/ 0 60000 65536"/>
                <a:gd name="T14" fmla="*/ 0 60000 65536"/>
                <a:gd name="T15" fmla="*/ 0 w 52"/>
                <a:gd name="T16" fmla="*/ 0 h 126"/>
                <a:gd name="T17" fmla="*/ 52 w 52"/>
                <a:gd name="T18" fmla="*/ 126 h 126"/>
              </a:gdLst>
              <a:ahLst/>
              <a:cxnLst>
                <a:cxn ang="T10">
                  <a:pos x="T0" y="T1"/>
                </a:cxn>
                <a:cxn ang="T11">
                  <a:pos x="T2" y="T3"/>
                </a:cxn>
                <a:cxn ang="T12">
                  <a:pos x="T4" y="T5"/>
                </a:cxn>
                <a:cxn ang="T13">
                  <a:pos x="T6" y="T7"/>
                </a:cxn>
                <a:cxn ang="T14">
                  <a:pos x="T8" y="T9"/>
                </a:cxn>
              </a:cxnLst>
              <a:rect l="T15" t="T16" r="T17" b="T18"/>
              <a:pathLst>
                <a:path w="52" h="126">
                  <a:moveTo>
                    <a:pt x="7" y="126"/>
                  </a:moveTo>
                  <a:lnTo>
                    <a:pt x="0" y="75"/>
                  </a:lnTo>
                  <a:lnTo>
                    <a:pt x="0" y="42"/>
                  </a:lnTo>
                  <a:lnTo>
                    <a:pt x="34" y="11"/>
                  </a:lnTo>
                  <a:lnTo>
                    <a:pt x="52"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917" name="Line 491"/>
            <p:cNvSpPr>
              <a:spLocks noChangeShapeType="1"/>
            </p:cNvSpPr>
            <p:nvPr/>
          </p:nvSpPr>
          <p:spPr bwMode="auto">
            <a:xfrm flipV="1">
              <a:off x="6889549" y="5308594"/>
              <a:ext cx="9527" cy="63500"/>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18" name="Line 492"/>
            <p:cNvSpPr>
              <a:spLocks noChangeShapeType="1"/>
            </p:cNvSpPr>
            <p:nvPr/>
          </p:nvSpPr>
          <p:spPr bwMode="auto">
            <a:xfrm flipV="1">
              <a:off x="6845092" y="5372093"/>
              <a:ext cx="44458" cy="15875"/>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19" name="Oval 493"/>
            <p:cNvSpPr>
              <a:spLocks noChangeArrowheads="1"/>
            </p:cNvSpPr>
            <p:nvPr/>
          </p:nvSpPr>
          <p:spPr bwMode="auto">
            <a:xfrm>
              <a:off x="6959411" y="5087932"/>
              <a:ext cx="23818"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24" name="Freeform 494"/>
            <p:cNvSpPr>
              <a:spLocks/>
            </p:cNvSpPr>
            <p:nvPr/>
          </p:nvSpPr>
          <p:spPr bwMode="auto">
            <a:xfrm>
              <a:off x="5619748" y="6457943"/>
              <a:ext cx="60325" cy="98424"/>
            </a:xfrm>
            <a:custGeom>
              <a:avLst/>
              <a:gdLst>
                <a:gd name="T0" fmla="*/ 2147483647 w 42"/>
                <a:gd name="T1" fmla="*/ 0 h 61"/>
                <a:gd name="T2" fmla="*/ 2147483647 w 42"/>
                <a:gd name="T3" fmla="*/ 2147483647 h 61"/>
                <a:gd name="T4" fmla="*/ 2147483647 w 42"/>
                <a:gd name="T5" fmla="*/ 2147483647 h 61"/>
                <a:gd name="T6" fmla="*/ 0 w 42"/>
                <a:gd name="T7" fmla="*/ 2147483647 h 61"/>
                <a:gd name="T8" fmla="*/ 0 60000 65536"/>
                <a:gd name="T9" fmla="*/ 0 60000 65536"/>
                <a:gd name="T10" fmla="*/ 0 60000 65536"/>
                <a:gd name="T11" fmla="*/ 0 60000 65536"/>
                <a:gd name="T12" fmla="*/ 0 w 42"/>
                <a:gd name="T13" fmla="*/ 0 h 61"/>
                <a:gd name="T14" fmla="*/ 42 w 42"/>
                <a:gd name="T15" fmla="*/ 61 h 61"/>
              </a:gdLst>
              <a:ahLst/>
              <a:cxnLst>
                <a:cxn ang="T8">
                  <a:pos x="T0" y="T1"/>
                </a:cxn>
                <a:cxn ang="T9">
                  <a:pos x="T2" y="T3"/>
                </a:cxn>
                <a:cxn ang="T10">
                  <a:pos x="T4" y="T5"/>
                </a:cxn>
                <a:cxn ang="T11">
                  <a:pos x="T6" y="T7"/>
                </a:cxn>
              </a:cxnLst>
              <a:rect l="T12" t="T13" r="T14" b="T15"/>
              <a:pathLst>
                <a:path w="42" h="61">
                  <a:moveTo>
                    <a:pt x="42" y="0"/>
                  </a:moveTo>
                  <a:lnTo>
                    <a:pt x="32" y="18"/>
                  </a:lnTo>
                  <a:lnTo>
                    <a:pt x="5" y="40"/>
                  </a:lnTo>
                  <a:lnTo>
                    <a:pt x="0" y="61"/>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925" name="Freeform 495"/>
            <p:cNvSpPr>
              <a:spLocks/>
            </p:cNvSpPr>
            <p:nvPr/>
          </p:nvSpPr>
          <p:spPr bwMode="auto">
            <a:xfrm>
              <a:off x="5603873" y="6565892"/>
              <a:ext cx="41274" cy="277813"/>
            </a:xfrm>
            <a:custGeom>
              <a:avLst/>
              <a:gdLst>
                <a:gd name="T0" fmla="*/ 2147483647 w 28"/>
                <a:gd name="T1" fmla="*/ 0 h 171"/>
                <a:gd name="T2" fmla="*/ 2147483647 w 28"/>
                <a:gd name="T3" fmla="*/ 2147483647 h 171"/>
                <a:gd name="T4" fmla="*/ 2147483647 w 28"/>
                <a:gd name="T5" fmla="*/ 2147483647 h 171"/>
                <a:gd name="T6" fmla="*/ 2147483647 w 28"/>
                <a:gd name="T7" fmla="*/ 2147483647 h 171"/>
                <a:gd name="T8" fmla="*/ 0 w 28"/>
                <a:gd name="T9" fmla="*/ 2147483647 h 171"/>
                <a:gd name="T10" fmla="*/ 0 60000 65536"/>
                <a:gd name="T11" fmla="*/ 0 60000 65536"/>
                <a:gd name="T12" fmla="*/ 0 60000 65536"/>
                <a:gd name="T13" fmla="*/ 0 60000 65536"/>
                <a:gd name="T14" fmla="*/ 0 60000 65536"/>
                <a:gd name="T15" fmla="*/ 0 w 28"/>
                <a:gd name="T16" fmla="*/ 0 h 171"/>
                <a:gd name="T17" fmla="*/ 28 w 28"/>
                <a:gd name="T18" fmla="*/ 171 h 171"/>
              </a:gdLst>
              <a:ahLst/>
              <a:cxnLst>
                <a:cxn ang="T10">
                  <a:pos x="T0" y="T1"/>
                </a:cxn>
                <a:cxn ang="T11">
                  <a:pos x="T2" y="T3"/>
                </a:cxn>
                <a:cxn ang="T12">
                  <a:pos x="T4" y="T5"/>
                </a:cxn>
                <a:cxn ang="T13">
                  <a:pos x="T6" y="T7"/>
                </a:cxn>
                <a:cxn ang="T14">
                  <a:pos x="T8" y="T9"/>
                </a:cxn>
              </a:cxnLst>
              <a:rect l="T15" t="T16" r="T17" b="T18"/>
              <a:pathLst>
                <a:path w="28" h="171">
                  <a:moveTo>
                    <a:pt x="7" y="0"/>
                  </a:moveTo>
                  <a:lnTo>
                    <a:pt x="4" y="19"/>
                  </a:lnTo>
                  <a:lnTo>
                    <a:pt x="22" y="75"/>
                  </a:lnTo>
                  <a:lnTo>
                    <a:pt x="28" y="106"/>
                  </a:lnTo>
                  <a:lnTo>
                    <a:pt x="0" y="171"/>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926" name="Oval 496"/>
            <p:cNvSpPr>
              <a:spLocks noChangeArrowheads="1"/>
            </p:cNvSpPr>
            <p:nvPr/>
          </p:nvSpPr>
          <p:spPr bwMode="auto">
            <a:xfrm>
              <a:off x="5667373" y="6432542"/>
              <a:ext cx="23813" cy="2857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927" name="Oval 497"/>
            <p:cNvSpPr>
              <a:spLocks noChangeArrowheads="1"/>
            </p:cNvSpPr>
            <p:nvPr/>
          </p:nvSpPr>
          <p:spPr bwMode="auto">
            <a:xfrm>
              <a:off x="5605462" y="6545256"/>
              <a:ext cx="25400" cy="2857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928" name="Oval 498"/>
            <p:cNvSpPr>
              <a:spLocks noChangeArrowheads="1"/>
            </p:cNvSpPr>
            <p:nvPr/>
          </p:nvSpPr>
          <p:spPr bwMode="auto">
            <a:xfrm>
              <a:off x="5594348" y="6831005"/>
              <a:ext cx="25400" cy="26987"/>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929" name="Line 499"/>
            <p:cNvSpPr>
              <a:spLocks noChangeShapeType="1"/>
            </p:cNvSpPr>
            <p:nvPr/>
          </p:nvSpPr>
          <p:spPr bwMode="auto">
            <a:xfrm flipH="1">
              <a:off x="6316661" y="6746867"/>
              <a:ext cx="12700" cy="57150"/>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a:lstStyle/>
            <a:p>
              <a:endParaRPr lang="it-IT" sz="1300">
                <a:solidFill>
                  <a:srgbClr val="000000"/>
                </a:solidFill>
              </a:endParaRPr>
            </a:p>
          </p:txBody>
        </p:sp>
        <p:sp>
          <p:nvSpPr>
            <p:cNvPr id="18930" name="Oval 500"/>
            <p:cNvSpPr>
              <a:spLocks noChangeArrowheads="1"/>
            </p:cNvSpPr>
            <p:nvPr/>
          </p:nvSpPr>
          <p:spPr bwMode="auto">
            <a:xfrm>
              <a:off x="5826123" y="6699242"/>
              <a:ext cx="25400" cy="26987"/>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931" name="Oval 501"/>
            <p:cNvSpPr>
              <a:spLocks noChangeArrowheads="1"/>
            </p:cNvSpPr>
            <p:nvPr/>
          </p:nvSpPr>
          <p:spPr bwMode="auto">
            <a:xfrm>
              <a:off x="6300785" y="6791317"/>
              <a:ext cx="25400" cy="2857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932" name="Oval 502"/>
            <p:cNvSpPr>
              <a:spLocks noChangeArrowheads="1"/>
            </p:cNvSpPr>
            <p:nvPr/>
          </p:nvSpPr>
          <p:spPr bwMode="auto">
            <a:xfrm>
              <a:off x="5376861" y="6257917"/>
              <a:ext cx="25400" cy="26987"/>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933" name="Line 503"/>
            <p:cNvSpPr>
              <a:spLocks noChangeShapeType="1"/>
            </p:cNvSpPr>
            <p:nvPr/>
          </p:nvSpPr>
          <p:spPr bwMode="auto">
            <a:xfrm flipH="1" flipV="1">
              <a:off x="5402261" y="6311892"/>
              <a:ext cx="46037" cy="4445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it-IT" sz="1300">
                <a:solidFill>
                  <a:srgbClr val="000000"/>
                </a:solidFill>
              </a:endParaRPr>
            </a:p>
          </p:txBody>
        </p:sp>
        <p:sp>
          <p:nvSpPr>
            <p:cNvPr id="18934" name="Freeform 504"/>
            <p:cNvSpPr>
              <a:spLocks/>
            </p:cNvSpPr>
            <p:nvPr/>
          </p:nvSpPr>
          <p:spPr bwMode="auto">
            <a:xfrm>
              <a:off x="5214937" y="6318243"/>
              <a:ext cx="187324" cy="150813"/>
            </a:xfrm>
            <a:custGeom>
              <a:avLst/>
              <a:gdLst>
                <a:gd name="T0" fmla="*/ 2147483647 w 129"/>
                <a:gd name="T1" fmla="*/ 0 h 93"/>
                <a:gd name="T2" fmla="*/ 2147483647 w 129"/>
                <a:gd name="T3" fmla="*/ 2147483647 h 93"/>
                <a:gd name="T4" fmla="*/ 2147483647 w 129"/>
                <a:gd name="T5" fmla="*/ 2147483647 h 93"/>
                <a:gd name="T6" fmla="*/ 2147483647 w 129"/>
                <a:gd name="T7" fmla="*/ 2147483647 h 93"/>
                <a:gd name="T8" fmla="*/ 2147483647 w 129"/>
                <a:gd name="T9" fmla="*/ 2147483647 h 93"/>
                <a:gd name="T10" fmla="*/ 2147483647 w 129"/>
                <a:gd name="T11" fmla="*/ 2147483647 h 93"/>
                <a:gd name="T12" fmla="*/ 0 w 129"/>
                <a:gd name="T13" fmla="*/ 2147483647 h 93"/>
                <a:gd name="T14" fmla="*/ 0 60000 65536"/>
                <a:gd name="T15" fmla="*/ 0 60000 65536"/>
                <a:gd name="T16" fmla="*/ 0 60000 65536"/>
                <a:gd name="T17" fmla="*/ 0 60000 65536"/>
                <a:gd name="T18" fmla="*/ 0 60000 65536"/>
                <a:gd name="T19" fmla="*/ 0 60000 65536"/>
                <a:gd name="T20" fmla="*/ 0 60000 65536"/>
                <a:gd name="T21" fmla="*/ 0 w 129"/>
                <a:gd name="T22" fmla="*/ 0 h 93"/>
                <a:gd name="T23" fmla="*/ 129 w 129"/>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93">
                  <a:moveTo>
                    <a:pt x="129" y="0"/>
                  </a:moveTo>
                  <a:lnTo>
                    <a:pt x="109" y="14"/>
                  </a:lnTo>
                  <a:lnTo>
                    <a:pt x="85" y="12"/>
                  </a:lnTo>
                  <a:lnTo>
                    <a:pt x="70" y="30"/>
                  </a:lnTo>
                  <a:lnTo>
                    <a:pt x="61" y="59"/>
                  </a:lnTo>
                  <a:lnTo>
                    <a:pt x="9" y="74"/>
                  </a:lnTo>
                  <a:lnTo>
                    <a:pt x="0" y="93"/>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935" name="Freeform 505"/>
            <p:cNvSpPr>
              <a:spLocks/>
            </p:cNvSpPr>
            <p:nvPr/>
          </p:nvSpPr>
          <p:spPr bwMode="auto">
            <a:xfrm>
              <a:off x="5070473" y="6443654"/>
              <a:ext cx="144463" cy="25400"/>
            </a:xfrm>
            <a:custGeom>
              <a:avLst/>
              <a:gdLst>
                <a:gd name="T0" fmla="*/ 2147483647 w 99"/>
                <a:gd name="T1" fmla="*/ 2147483647 h 16"/>
                <a:gd name="T2" fmla="*/ 2147483647 w 99"/>
                <a:gd name="T3" fmla="*/ 2147483647 h 16"/>
                <a:gd name="T4" fmla="*/ 0 w 99"/>
                <a:gd name="T5" fmla="*/ 0 h 16"/>
                <a:gd name="T6" fmla="*/ 0 60000 65536"/>
                <a:gd name="T7" fmla="*/ 0 60000 65536"/>
                <a:gd name="T8" fmla="*/ 0 60000 65536"/>
                <a:gd name="T9" fmla="*/ 0 w 99"/>
                <a:gd name="T10" fmla="*/ 0 h 16"/>
                <a:gd name="T11" fmla="*/ 99 w 99"/>
                <a:gd name="T12" fmla="*/ 16 h 16"/>
              </a:gdLst>
              <a:ahLst/>
              <a:cxnLst>
                <a:cxn ang="T6">
                  <a:pos x="T0" y="T1"/>
                </a:cxn>
                <a:cxn ang="T7">
                  <a:pos x="T2" y="T3"/>
                </a:cxn>
                <a:cxn ang="T8">
                  <a:pos x="T4" y="T5"/>
                </a:cxn>
              </a:cxnLst>
              <a:rect l="T9" t="T10" r="T11" b="T12"/>
              <a:pathLst>
                <a:path w="99" h="16">
                  <a:moveTo>
                    <a:pt x="99" y="16"/>
                  </a:moveTo>
                  <a:lnTo>
                    <a:pt x="52" y="4"/>
                  </a:lnTo>
                  <a:lnTo>
                    <a:pt x="0" y="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936" name="Freeform 506"/>
            <p:cNvSpPr>
              <a:spLocks/>
            </p:cNvSpPr>
            <p:nvPr/>
          </p:nvSpPr>
          <p:spPr bwMode="auto">
            <a:xfrm>
              <a:off x="5040311" y="6453179"/>
              <a:ext cx="196850" cy="187325"/>
            </a:xfrm>
            <a:custGeom>
              <a:avLst/>
              <a:gdLst>
                <a:gd name="T0" fmla="*/ 2147483647 w 134"/>
                <a:gd name="T1" fmla="*/ 0 h 115"/>
                <a:gd name="T2" fmla="*/ 2147483647 w 134"/>
                <a:gd name="T3" fmla="*/ 2147483647 h 115"/>
                <a:gd name="T4" fmla="*/ 0 w 134"/>
                <a:gd name="T5" fmla="*/ 2147483647 h 115"/>
                <a:gd name="T6" fmla="*/ 2147483647 w 134"/>
                <a:gd name="T7" fmla="*/ 2147483647 h 115"/>
                <a:gd name="T8" fmla="*/ 2147483647 w 134"/>
                <a:gd name="T9" fmla="*/ 2147483647 h 115"/>
                <a:gd name="T10" fmla="*/ 2147483647 w 134"/>
                <a:gd name="T11" fmla="*/ 2147483647 h 115"/>
                <a:gd name="T12" fmla="*/ 2147483647 w 134"/>
                <a:gd name="T13" fmla="*/ 2147483647 h 115"/>
                <a:gd name="T14" fmla="*/ 2147483647 w 134"/>
                <a:gd name="T15" fmla="*/ 2147483647 h 115"/>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115"/>
                <a:gd name="T26" fmla="*/ 134 w 134"/>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115">
                  <a:moveTo>
                    <a:pt x="12" y="0"/>
                  </a:moveTo>
                  <a:lnTo>
                    <a:pt x="2" y="28"/>
                  </a:lnTo>
                  <a:lnTo>
                    <a:pt x="0" y="75"/>
                  </a:lnTo>
                  <a:lnTo>
                    <a:pt x="62" y="115"/>
                  </a:lnTo>
                  <a:lnTo>
                    <a:pt x="101" y="106"/>
                  </a:lnTo>
                  <a:lnTo>
                    <a:pt x="125" y="57"/>
                  </a:lnTo>
                  <a:lnTo>
                    <a:pt x="134" y="34"/>
                  </a:lnTo>
                  <a:lnTo>
                    <a:pt x="122" y="10"/>
                  </a:lnTo>
                </a:path>
              </a:pathLst>
            </a:custGeom>
            <a:noFill/>
            <a:ln w="158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937" name="Line 507"/>
            <p:cNvSpPr>
              <a:spLocks noChangeShapeType="1"/>
            </p:cNvSpPr>
            <p:nvPr/>
          </p:nvSpPr>
          <p:spPr bwMode="auto">
            <a:xfrm flipH="1" flipV="1">
              <a:off x="5394322" y="6283316"/>
              <a:ext cx="9525" cy="28575"/>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it-IT" sz="1300">
                <a:solidFill>
                  <a:srgbClr val="000000"/>
                </a:solidFill>
              </a:endParaRPr>
            </a:p>
          </p:txBody>
        </p:sp>
        <p:sp>
          <p:nvSpPr>
            <p:cNvPr id="18938" name="Oval 508"/>
            <p:cNvSpPr>
              <a:spLocks noChangeArrowheads="1"/>
            </p:cNvSpPr>
            <p:nvPr/>
          </p:nvSpPr>
          <p:spPr bwMode="auto">
            <a:xfrm>
              <a:off x="5046661" y="6429367"/>
              <a:ext cx="25400" cy="2857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939" name="Oval 509"/>
            <p:cNvSpPr>
              <a:spLocks noChangeArrowheads="1"/>
            </p:cNvSpPr>
            <p:nvPr/>
          </p:nvSpPr>
          <p:spPr bwMode="auto">
            <a:xfrm>
              <a:off x="3124200" y="4676768"/>
              <a:ext cx="25400" cy="26987"/>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940" name="Oval 510"/>
            <p:cNvSpPr>
              <a:spLocks noChangeArrowheads="1"/>
            </p:cNvSpPr>
            <p:nvPr/>
          </p:nvSpPr>
          <p:spPr bwMode="auto">
            <a:xfrm>
              <a:off x="3151188" y="5559418"/>
              <a:ext cx="25400" cy="2857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941" name="Line 511"/>
            <p:cNvSpPr>
              <a:spLocks noChangeShapeType="1"/>
            </p:cNvSpPr>
            <p:nvPr/>
          </p:nvSpPr>
          <p:spPr bwMode="auto">
            <a:xfrm>
              <a:off x="3171823" y="5581642"/>
              <a:ext cx="74613" cy="55562"/>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a:lstStyle/>
            <a:p>
              <a:endParaRPr lang="it-IT" sz="1300">
                <a:solidFill>
                  <a:srgbClr val="000000"/>
                </a:solidFill>
              </a:endParaRPr>
            </a:p>
          </p:txBody>
        </p:sp>
        <p:sp>
          <p:nvSpPr>
            <p:cNvPr id="18942" name="Oval 512"/>
            <p:cNvSpPr>
              <a:spLocks noChangeArrowheads="1"/>
            </p:cNvSpPr>
            <p:nvPr/>
          </p:nvSpPr>
          <p:spPr bwMode="auto">
            <a:xfrm>
              <a:off x="3233736" y="5629267"/>
              <a:ext cx="31751" cy="34925"/>
            </a:xfrm>
            <a:prstGeom prst="ellipse">
              <a:avLst/>
            </a:prstGeom>
            <a:solidFill>
              <a:srgbClr val="FFFFFF"/>
            </a:solidFill>
            <a:ln w="6350">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943" name="Oval 513"/>
            <p:cNvSpPr>
              <a:spLocks noChangeArrowheads="1"/>
            </p:cNvSpPr>
            <p:nvPr/>
          </p:nvSpPr>
          <p:spPr bwMode="auto">
            <a:xfrm>
              <a:off x="5083173" y="755649"/>
              <a:ext cx="25400" cy="26987"/>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838" name="Freeform 514"/>
            <p:cNvSpPr>
              <a:spLocks/>
            </p:cNvSpPr>
            <p:nvPr/>
          </p:nvSpPr>
          <p:spPr bwMode="auto">
            <a:xfrm>
              <a:off x="3648881" y="2282822"/>
              <a:ext cx="201648" cy="187325"/>
            </a:xfrm>
            <a:custGeom>
              <a:avLst/>
              <a:gdLst>
                <a:gd name="T0" fmla="*/ 0 w 138"/>
                <a:gd name="T1" fmla="*/ 0 h 115"/>
                <a:gd name="T2" fmla="*/ 11353539 w 138"/>
                <a:gd name="T3" fmla="*/ 146564855 h 115"/>
                <a:gd name="T4" fmla="*/ 11353539 w 138"/>
                <a:gd name="T5" fmla="*/ 267539719 h 115"/>
                <a:gd name="T6" fmla="*/ 0 60000 65536"/>
                <a:gd name="T7" fmla="*/ 0 60000 65536"/>
                <a:gd name="T8" fmla="*/ 0 60000 65536"/>
                <a:gd name="T9" fmla="*/ 0 w 138"/>
                <a:gd name="T10" fmla="*/ 0 h 115"/>
                <a:gd name="T11" fmla="*/ 138 w 138"/>
                <a:gd name="T12" fmla="*/ 115 h 115"/>
              </a:gdLst>
              <a:ahLst/>
              <a:cxnLst>
                <a:cxn ang="T6">
                  <a:pos x="T0" y="T1"/>
                </a:cxn>
                <a:cxn ang="T7">
                  <a:pos x="T2" y="T3"/>
                </a:cxn>
                <a:cxn ang="T8">
                  <a:pos x="T4" y="T5"/>
                </a:cxn>
              </a:cxnLst>
              <a:rect l="T9" t="T10" r="T11" b="T12"/>
              <a:pathLst>
                <a:path w="138" h="115">
                  <a:moveTo>
                    <a:pt x="0" y="0"/>
                  </a:moveTo>
                  <a:lnTo>
                    <a:pt x="102" y="63"/>
                  </a:lnTo>
                  <a:lnTo>
                    <a:pt x="138" y="115"/>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52" name="Line 515"/>
            <p:cNvSpPr>
              <a:spLocks noChangeShapeType="1"/>
            </p:cNvSpPr>
            <p:nvPr/>
          </p:nvSpPr>
          <p:spPr bwMode="auto">
            <a:xfrm>
              <a:off x="3855293" y="2495546"/>
              <a:ext cx="4763" cy="76200"/>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853" name="Line 516"/>
            <p:cNvSpPr>
              <a:spLocks noChangeShapeType="1"/>
            </p:cNvSpPr>
            <p:nvPr/>
          </p:nvSpPr>
          <p:spPr bwMode="auto">
            <a:xfrm>
              <a:off x="3856881" y="2600321"/>
              <a:ext cx="9527" cy="63500"/>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858" name="Oval 517"/>
            <p:cNvSpPr>
              <a:spLocks noChangeArrowheads="1"/>
            </p:cNvSpPr>
            <p:nvPr/>
          </p:nvSpPr>
          <p:spPr bwMode="auto">
            <a:xfrm>
              <a:off x="3847354" y="2655884"/>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44" name="Oval 518"/>
            <p:cNvSpPr>
              <a:spLocks noChangeArrowheads="1"/>
            </p:cNvSpPr>
            <p:nvPr/>
          </p:nvSpPr>
          <p:spPr bwMode="auto">
            <a:xfrm>
              <a:off x="3625063" y="2260596"/>
              <a:ext cx="30168"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45" name="Freeform 519"/>
            <p:cNvSpPr>
              <a:spLocks/>
            </p:cNvSpPr>
            <p:nvPr/>
          </p:nvSpPr>
          <p:spPr bwMode="auto">
            <a:xfrm>
              <a:off x="4850833" y="3629020"/>
              <a:ext cx="80978" cy="84137"/>
            </a:xfrm>
            <a:custGeom>
              <a:avLst/>
              <a:gdLst>
                <a:gd name="T0" fmla="*/ 0 w 56"/>
                <a:gd name="T1" fmla="*/ 0 h 52"/>
                <a:gd name="T2" fmla="*/ 9122057 w 56"/>
                <a:gd name="T3" fmla="*/ 32569861 h 52"/>
                <a:gd name="T4" fmla="*/ 9122057 w 56"/>
                <a:gd name="T5" fmla="*/ 120974467 h 52"/>
                <a:gd name="T6" fmla="*/ 0 60000 65536"/>
                <a:gd name="T7" fmla="*/ 0 60000 65536"/>
                <a:gd name="T8" fmla="*/ 0 60000 65536"/>
                <a:gd name="T9" fmla="*/ 0 w 56"/>
                <a:gd name="T10" fmla="*/ 0 h 52"/>
                <a:gd name="T11" fmla="*/ 56 w 56"/>
                <a:gd name="T12" fmla="*/ 52 h 52"/>
              </a:gdLst>
              <a:ahLst/>
              <a:cxnLst>
                <a:cxn ang="T6">
                  <a:pos x="T0" y="T1"/>
                </a:cxn>
                <a:cxn ang="T7">
                  <a:pos x="T2" y="T3"/>
                </a:cxn>
                <a:cxn ang="T8">
                  <a:pos x="T4" y="T5"/>
                </a:cxn>
              </a:cxnLst>
              <a:rect l="T9" t="T10" r="T11" b="T12"/>
              <a:pathLst>
                <a:path w="56" h="52">
                  <a:moveTo>
                    <a:pt x="0" y="0"/>
                  </a:moveTo>
                  <a:lnTo>
                    <a:pt x="30" y="14"/>
                  </a:lnTo>
                  <a:lnTo>
                    <a:pt x="56" y="52"/>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950" name="Line 520"/>
            <p:cNvSpPr>
              <a:spLocks noChangeShapeType="1"/>
            </p:cNvSpPr>
            <p:nvPr/>
          </p:nvSpPr>
          <p:spPr bwMode="auto">
            <a:xfrm flipH="1" flipV="1">
              <a:off x="5472111" y="6364280"/>
              <a:ext cx="49212" cy="15875"/>
            </a:xfrm>
            <a:prstGeom prst="line">
              <a:avLst/>
            </a:prstGeom>
            <a:noFill/>
            <a:ln w="26670">
              <a:solidFill>
                <a:srgbClr val="4D4D4D"/>
              </a:solidFill>
              <a:round/>
              <a:headEnd/>
              <a:tailEnd/>
            </a:ln>
            <a:extLst>
              <a:ext uri="{909E8E84-426E-40DD-AFC4-6F175D3DCCD1}">
                <a14:hiddenFill xmlns:a14="http://schemas.microsoft.com/office/drawing/2010/main">
                  <a:noFill/>
                </a14:hiddenFill>
              </a:ext>
            </a:extLst>
          </p:spPr>
          <p:txBody>
            <a:bodyPr/>
            <a:lstStyle/>
            <a:p>
              <a:endParaRPr lang="it-IT" sz="1300">
                <a:solidFill>
                  <a:srgbClr val="000000"/>
                </a:solidFill>
              </a:endParaRPr>
            </a:p>
          </p:txBody>
        </p:sp>
        <p:sp>
          <p:nvSpPr>
            <p:cNvPr id="18951" name="Oval 521"/>
            <p:cNvSpPr>
              <a:spLocks noChangeArrowheads="1"/>
            </p:cNvSpPr>
            <p:nvPr/>
          </p:nvSpPr>
          <p:spPr bwMode="auto">
            <a:xfrm>
              <a:off x="5448298" y="6346816"/>
              <a:ext cx="30163" cy="34925"/>
            </a:xfrm>
            <a:prstGeom prst="ellipse">
              <a:avLst/>
            </a:prstGeom>
            <a:solidFill>
              <a:srgbClr val="FFFFFF"/>
            </a:solidFill>
            <a:ln w="6350">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952" name="Oval 522"/>
            <p:cNvSpPr>
              <a:spLocks noChangeArrowheads="1"/>
            </p:cNvSpPr>
            <p:nvPr/>
          </p:nvSpPr>
          <p:spPr bwMode="auto">
            <a:xfrm>
              <a:off x="5510211" y="6365866"/>
              <a:ext cx="25400" cy="28575"/>
            </a:xfrm>
            <a:prstGeom prst="ellipse">
              <a:avLst/>
            </a:prstGeom>
            <a:solidFill>
              <a:srgbClr val="FFFFFF"/>
            </a:solidFill>
            <a:ln w="317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1300">
                <a:solidFill>
                  <a:srgbClr val="000000"/>
                </a:solidFill>
              </a:endParaRPr>
            </a:p>
          </p:txBody>
        </p:sp>
        <p:sp>
          <p:nvSpPr>
            <p:cNvPr id="18949" name="Freeform 523"/>
            <p:cNvSpPr>
              <a:spLocks/>
            </p:cNvSpPr>
            <p:nvPr/>
          </p:nvSpPr>
          <p:spPr bwMode="auto">
            <a:xfrm>
              <a:off x="6745062" y="4086220"/>
              <a:ext cx="333434" cy="85725"/>
            </a:xfrm>
            <a:custGeom>
              <a:avLst/>
              <a:gdLst>
                <a:gd name="T0" fmla="*/ 0 w 227"/>
                <a:gd name="T1" fmla="*/ 0 h 52"/>
                <a:gd name="T2" fmla="*/ 11294558 w 227"/>
                <a:gd name="T3" fmla="*/ 16284930 h 52"/>
                <a:gd name="T4" fmla="*/ 11294558 w 227"/>
                <a:gd name="T5" fmla="*/ 120974467 h 52"/>
                <a:gd name="T6" fmla="*/ 0 60000 65536"/>
                <a:gd name="T7" fmla="*/ 0 60000 65536"/>
                <a:gd name="T8" fmla="*/ 0 60000 65536"/>
                <a:gd name="T9" fmla="*/ 0 w 227"/>
                <a:gd name="T10" fmla="*/ 0 h 52"/>
                <a:gd name="T11" fmla="*/ 227 w 227"/>
                <a:gd name="T12" fmla="*/ 52 h 52"/>
              </a:gdLst>
              <a:ahLst/>
              <a:cxnLst>
                <a:cxn ang="T6">
                  <a:pos x="T0" y="T1"/>
                </a:cxn>
                <a:cxn ang="T7">
                  <a:pos x="T2" y="T3"/>
                </a:cxn>
                <a:cxn ang="T8">
                  <a:pos x="T4" y="T5"/>
                </a:cxn>
              </a:cxnLst>
              <a:rect l="T9" t="T10" r="T11" b="T12"/>
              <a:pathLst>
                <a:path w="227" h="52">
                  <a:moveTo>
                    <a:pt x="0" y="0"/>
                  </a:moveTo>
                  <a:lnTo>
                    <a:pt x="87" y="7"/>
                  </a:lnTo>
                  <a:lnTo>
                    <a:pt x="227" y="52"/>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59" name="Oval 524"/>
            <p:cNvSpPr>
              <a:spLocks noChangeArrowheads="1"/>
            </p:cNvSpPr>
            <p:nvPr/>
          </p:nvSpPr>
          <p:spPr bwMode="auto">
            <a:xfrm>
              <a:off x="6726007" y="4073519"/>
              <a:ext cx="2381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60" name="Freeform 526"/>
            <p:cNvSpPr>
              <a:spLocks/>
            </p:cNvSpPr>
            <p:nvPr/>
          </p:nvSpPr>
          <p:spPr bwMode="auto">
            <a:xfrm>
              <a:off x="5763809" y="4294183"/>
              <a:ext cx="66687" cy="26987"/>
            </a:xfrm>
            <a:custGeom>
              <a:avLst/>
              <a:gdLst>
                <a:gd name="T0" fmla="*/ 0 w 45"/>
                <a:gd name="T1" fmla="*/ 0 h 17"/>
                <a:gd name="T2" fmla="*/ 13411776 w 45"/>
                <a:gd name="T3" fmla="*/ 20938815 h 17"/>
                <a:gd name="T4" fmla="*/ 13411776 w 45"/>
                <a:gd name="T5" fmla="*/ 39550913 h 17"/>
                <a:gd name="T6" fmla="*/ 0 60000 65536"/>
                <a:gd name="T7" fmla="*/ 0 60000 65536"/>
                <a:gd name="T8" fmla="*/ 0 60000 65536"/>
                <a:gd name="T9" fmla="*/ 0 w 45"/>
                <a:gd name="T10" fmla="*/ 0 h 17"/>
                <a:gd name="T11" fmla="*/ 45 w 45"/>
                <a:gd name="T12" fmla="*/ 17 h 17"/>
              </a:gdLst>
              <a:ahLst/>
              <a:cxnLst>
                <a:cxn ang="T6">
                  <a:pos x="T0" y="T1"/>
                </a:cxn>
                <a:cxn ang="T7">
                  <a:pos x="T2" y="T3"/>
                </a:cxn>
                <a:cxn ang="T8">
                  <a:pos x="T4" y="T5"/>
                </a:cxn>
              </a:cxnLst>
              <a:rect l="T9" t="T10" r="T11" b="T12"/>
              <a:pathLst>
                <a:path w="45" h="17">
                  <a:moveTo>
                    <a:pt x="0" y="0"/>
                  </a:moveTo>
                  <a:lnTo>
                    <a:pt x="27" y="9"/>
                  </a:lnTo>
                  <a:lnTo>
                    <a:pt x="45" y="17"/>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953" name="Oval 527"/>
            <p:cNvSpPr>
              <a:spLocks noChangeArrowheads="1"/>
            </p:cNvSpPr>
            <p:nvPr/>
          </p:nvSpPr>
          <p:spPr bwMode="auto">
            <a:xfrm>
              <a:off x="5825732" y="4311645"/>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54" name="Oval 528"/>
            <p:cNvSpPr>
              <a:spLocks noChangeArrowheads="1"/>
            </p:cNvSpPr>
            <p:nvPr/>
          </p:nvSpPr>
          <p:spPr bwMode="auto">
            <a:xfrm>
              <a:off x="5743169" y="4278308"/>
              <a:ext cx="23818" cy="25400"/>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55" name="Oval 529"/>
            <p:cNvSpPr>
              <a:spLocks noChangeArrowheads="1"/>
            </p:cNvSpPr>
            <p:nvPr/>
          </p:nvSpPr>
          <p:spPr bwMode="auto">
            <a:xfrm>
              <a:off x="5008025" y="3935407"/>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56" name="Freeform 530"/>
            <p:cNvSpPr>
              <a:spLocks/>
            </p:cNvSpPr>
            <p:nvPr/>
          </p:nvSpPr>
          <p:spPr bwMode="auto">
            <a:xfrm>
              <a:off x="4977855" y="3808408"/>
              <a:ext cx="36520" cy="128587"/>
            </a:xfrm>
            <a:custGeom>
              <a:avLst/>
              <a:gdLst>
                <a:gd name="T0" fmla="*/ 24241420 w 24"/>
                <a:gd name="T1" fmla="*/ 183788526 h 79"/>
                <a:gd name="T2" fmla="*/ 0 w 24"/>
                <a:gd name="T3" fmla="*/ 97710108 h 79"/>
                <a:gd name="T4" fmla="*/ 4039731 w 24"/>
                <a:gd name="T5" fmla="*/ 0 h 79"/>
                <a:gd name="T6" fmla="*/ 0 60000 65536"/>
                <a:gd name="T7" fmla="*/ 0 60000 65536"/>
                <a:gd name="T8" fmla="*/ 0 60000 65536"/>
                <a:gd name="T9" fmla="*/ 0 w 24"/>
                <a:gd name="T10" fmla="*/ 0 h 79"/>
                <a:gd name="T11" fmla="*/ 24 w 24"/>
                <a:gd name="T12" fmla="*/ 79 h 79"/>
              </a:gdLst>
              <a:ahLst/>
              <a:cxnLst>
                <a:cxn ang="T6">
                  <a:pos x="T0" y="T1"/>
                </a:cxn>
                <a:cxn ang="T7">
                  <a:pos x="T2" y="T3"/>
                </a:cxn>
                <a:cxn ang="T8">
                  <a:pos x="T4" y="T5"/>
                </a:cxn>
              </a:cxnLst>
              <a:rect l="T9" t="T10" r="T11" b="T12"/>
              <a:pathLst>
                <a:path w="24" h="79">
                  <a:moveTo>
                    <a:pt x="24" y="79"/>
                  </a:moveTo>
                  <a:lnTo>
                    <a:pt x="0" y="42"/>
                  </a:lnTo>
                  <a:lnTo>
                    <a:pt x="2"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957" name="Line 531"/>
            <p:cNvSpPr>
              <a:spLocks noChangeShapeType="1"/>
            </p:cNvSpPr>
            <p:nvPr/>
          </p:nvSpPr>
          <p:spPr bwMode="auto">
            <a:xfrm>
              <a:off x="4957215" y="3740145"/>
              <a:ext cx="19053" cy="82550"/>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58" name="Line 532"/>
            <p:cNvSpPr>
              <a:spLocks noChangeShapeType="1"/>
            </p:cNvSpPr>
            <p:nvPr/>
          </p:nvSpPr>
          <p:spPr bwMode="auto">
            <a:xfrm>
              <a:off x="4973093" y="3741733"/>
              <a:ext cx="22230" cy="80962"/>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59" name="Line 533"/>
            <p:cNvSpPr>
              <a:spLocks noChangeShapeType="1"/>
            </p:cNvSpPr>
            <p:nvPr/>
          </p:nvSpPr>
          <p:spPr bwMode="auto">
            <a:xfrm>
              <a:off x="4990558" y="3813170"/>
              <a:ext cx="36520" cy="0"/>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60" name="Oval 534"/>
            <p:cNvSpPr>
              <a:spLocks noChangeArrowheads="1"/>
            </p:cNvSpPr>
            <p:nvPr/>
          </p:nvSpPr>
          <p:spPr bwMode="auto">
            <a:xfrm>
              <a:off x="5017550" y="3803645"/>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61" name="Freeform 535"/>
            <p:cNvSpPr>
              <a:spLocks/>
            </p:cNvSpPr>
            <p:nvPr/>
          </p:nvSpPr>
          <p:spPr bwMode="auto">
            <a:xfrm>
              <a:off x="4973093" y="3702045"/>
              <a:ext cx="101618" cy="30163"/>
            </a:xfrm>
            <a:custGeom>
              <a:avLst/>
              <a:gdLst>
                <a:gd name="T0" fmla="*/ 0 w 70"/>
                <a:gd name="T1" fmla="*/ 41874068 h 18"/>
                <a:gd name="T2" fmla="*/ 9192632 w 70"/>
                <a:gd name="T3" fmla="*/ 41874068 h 18"/>
                <a:gd name="T4" fmla="*/ 9192632 w 70"/>
                <a:gd name="T5" fmla="*/ 4653217 h 18"/>
                <a:gd name="T6" fmla="*/ 9192632 w 70"/>
                <a:gd name="T7" fmla="*/ 0 h 18"/>
                <a:gd name="T8" fmla="*/ 0 60000 65536"/>
                <a:gd name="T9" fmla="*/ 0 60000 65536"/>
                <a:gd name="T10" fmla="*/ 0 60000 65536"/>
                <a:gd name="T11" fmla="*/ 0 60000 65536"/>
                <a:gd name="T12" fmla="*/ 0 w 70"/>
                <a:gd name="T13" fmla="*/ 0 h 18"/>
                <a:gd name="T14" fmla="*/ 70 w 70"/>
                <a:gd name="T15" fmla="*/ 18 h 18"/>
              </a:gdLst>
              <a:ahLst/>
              <a:cxnLst>
                <a:cxn ang="T8">
                  <a:pos x="T0" y="T1"/>
                </a:cxn>
                <a:cxn ang="T9">
                  <a:pos x="T2" y="T3"/>
                </a:cxn>
                <a:cxn ang="T10">
                  <a:pos x="T4" y="T5"/>
                </a:cxn>
                <a:cxn ang="T11">
                  <a:pos x="T6" y="T7"/>
                </a:cxn>
              </a:cxnLst>
              <a:rect l="T12" t="T13" r="T14" b="T15"/>
              <a:pathLst>
                <a:path w="70" h="18">
                  <a:moveTo>
                    <a:pt x="0" y="18"/>
                  </a:moveTo>
                  <a:lnTo>
                    <a:pt x="27" y="18"/>
                  </a:lnTo>
                  <a:lnTo>
                    <a:pt x="45" y="2"/>
                  </a:lnTo>
                  <a:lnTo>
                    <a:pt x="70"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962" name="Freeform 536"/>
            <p:cNvSpPr>
              <a:spLocks/>
            </p:cNvSpPr>
            <p:nvPr/>
          </p:nvSpPr>
          <p:spPr bwMode="auto">
            <a:xfrm>
              <a:off x="5090590" y="3619495"/>
              <a:ext cx="471571" cy="76200"/>
            </a:xfrm>
            <a:custGeom>
              <a:avLst/>
              <a:gdLst>
                <a:gd name="T0" fmla="*/ 0 w 322"/>
                <a:gd name="T1" fmla="*/ 109340551 h 47"/>
                <a:gd name="T2" fmla="*/ 11303267 w 322"/>
                <a:gd name="T3" fmla="*/ 55832779 h 47"/>
                <a:gd name="T4" fmla="*/ 11303267 w 322"/>
                <a:gd name="T5" fmla="*/ 0 h 47"/>
                <a:gd name="T6" fmla="*/ 11303267 w 322"/>
                <a:gd name="T7" fmla="*/ 27916390 h 47"/>
                <a:gd name="T8" fmla="*/ 11303267 w 322"/>
                <a:gd name="T9" fmla="*/ 48854497 h 47"/>
                <a:gd name="T10" fmla="*/ 11303267 w 322"/>
                <a:gd name="T11" fmla="*/ 20938107 h 47"/>
                <a:gd name="T12" fmla="*/ 11303267 w 322"/>
                <a:gd name="T13" fmla="*/ 67465966 h 47"/>
                <a:gd name="T14" fmla="*/ 11303267 w 322"/>
                <a:gd name="T15" fmla="*/ 18611470 h 47"/>
                <a:gd name="T16" fmla="*/ 0 60000 65536"/>
                <a:gd name="T17" fmla="*/ 0 60000 65536"/>
                <a:gd name="T18" fmla="*/ 0 60000 65536"/>
                <a:gd name="T19" fmla="*/ 0 60000 65536"/>
                <a:gd name="T20" fmla="*/ 0 60000 65536"/>
                <a:gd name="T21" fmla="*/ 0 60000 65536"/>
                <a:gd name="T22" fmla="*/ 0 60000 65536"/>
                <a:gd name="T23" fmla="*/ 0 60000 65536"/>
                <a:gd name="T24" fmla="*/ 0 w 322"/>
                <a:gd name="T25" fmla="*/ 0 h 47"/>
                <a:gd name="T26" fmla="*/ 322 w 322"/>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2" h="47">
                  <a:moveTo>
                    <a:pt x="0" y="47"/>
                  </a:moveTo>
                  <a:lnTo>
                    <a:pt x="43" y="24"/>
                  </a:lnTo>
                  <a:lnTo>
                    <a:pt x="75" y="0"/>
                  </a:lnTo>
                  <a:lnTo>
                    <a:pt x="135" y="12"/>
                  </a:lnTo>
                  <a:lnTo>
                    <a:pt x="183" y="21"/>
                  </a:lnTo>
                  <a:lnTo>
                    <a:pt x="232" y="9"/>
                  </a:lnTo>
                  <a:lnTo>
                    <a:pt x="276" y="29"/>
                  </a:lnTo>
                  <a:lnTo>
                    <a:pt x="322" y="8"/>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963" name="Freeform 537"/>
            <p:cNvSpPr>
              <a:spLocks/>
            </p:cNvSpPr>
            <p:nvPr/>
          </p:nvSpPr>
          <p:spPr bwMode="auto">
            <a:xfrm>
              <a:off x="5552634" y="3382958"/>
              <a:ext cx="139725" cy="227011"/>
            </a:xfrm>
            <a:custGeom>
              <a:avLst/>
              <a:gdLst>
                <a:gd name="T0" fmla="*/ 9051135 w 97"/>
                <a:gd name="T1" fmla="*/ 323375343 h 139"/>
                <a:gd name="T2" fmla="*/ 0 w 97"/>
                <a:gd name="T3" fmla="*/ 239623585 h 139"/>
                <a:gd name="T4" fmla="*/ 9051135 w 97"/>
                <a:gd name="T5" fmla="*/ 181461872 h 139"/>
                <a:gd name="T6" fmla="*/ 9051135 w 97"/>
                <a:gd name="T7" fmla="*/ 83751758 h 139"/>
                <a:gd name="T8" fmla="*/ 9051135 w 97"/>
                <a:gd name="T9" fmla="*/ 0 h 139"/>
                <a:gd name="T10" fmla="*/ 0 60000 65536"/>
                <a:gd name="T11" fmla="*/ 0 60000 65536"/>
                <a:gd name="T12" fmla="*/ 0 60000 65536"/>
                <a:gd name="T13" fmla="*/ 0 60000 65536"/>
                <a:gd name="T14" fmla="*/ 0 60000 65536"/>
                <a:gd name="T15" fmla="*/ 0 w 97"/>
                <a:gd name="T16" fmla="*/ 0 h 139"/>
                <a:gd name="T17" fmla="*/ 97 w 97"/>
                <a:gd name="T18" fmla="*/ 139 h 139"/>
              </a:gdLst>
              <a:ahLst/>
              <a:cxnLst>
                <a:cxn ang="T10">
                  <a:pos x="T0" y="T1"/>
                </a:cxn>
                <a:cxn ang="T11">
                  <a:pos x="T2" y="T3"/>
                </a:cxn>
                <a:cxn ang="T12">
                  <a:pos x="T4" y="T5"/>
                </a:cxn>
                <a:cxn ang="T13">
                  <a:pos x="T6" y="T7"/>
                </a:cxn>
                <a:cxn ang="T14">
                  <a:pos x="T8" y="T9"/>
                </a:cxn>
              </a:cxnLst>
              <a:rect l="T15" t="T16" r="T17" b="T18"/>
              <a:pathLst>
                <a:path w="97" h="139">
                  <a:moveTo>
                    <a:pt x="10" y="139"/>
                  </a:moveTo>
                  <a:lnTo>
                    <a:pt x="0" y="103"/>
                  </a:lnTo>
                  <a:lnTo>
                    <a:pt x="18" y="78"/>
                  </a:lnTo>
                  <a:lnTo>
                    <a:pt x="79" y="36"/>
                  </a:lnTo>
                  <a:lnTo>
                    <a:pt x="97"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964" name="Oval 538"/>
            <p:cNvSpPr>
              <a:spLocks noChangeArrowheads="1"/>
            </p:cNvSpPr>
            <p:nvPr/>
          </p:nvSpPr>
          <p:spPr bwMode="auto">
            <a:xfrm>
              <a:off x="5068360" y="3687758"/>
              <a:ext cx="2381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65" name="Oval 539"/>
            <p:cNvSpPr>
              <a:spLocks noChangeArrowheads="1"/>
            </p:cNvSpPr>
            <p:nvPr/>
          </p:nvSpPr>
          <p:spPr bwMode="auto">
            <a:xfrm>
              <a:off x="4833368" y="3611558"/>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66" name="Freeform 540"/>
            <p:cNvSpPr>
              <a:spLocks/>
            </p:cNvSpPr>
            <p:nvPr/>
          </p:nvSpPr>
          <p:spPr bwMode="auto">
            <a:xfrm>
              <a:off x="4930223" y="3465509"/>
              <a:ext cx="65101" cy="246061"/>
            </a:xfrm>
            <a:custGeom>
              <a:avLst/>
              <a:gdLst>
                <a:gd name="T0" fmla="*/ 0 w 44"/>
                <a:gd name="T1" fmla="*/ 0 h 151"/>
                <a:gd name="T2" fmla="*/ 13369161 w 44"/>
                <a:gd name="T3" fmla="*/ 62813208 h 151"/>
                <a:gd name="T4" fmla="*/ 13369161 w 44"/>
                <a:gd name="T5" fmla="*/ 120974732 h 151"/>
                <a:gd name="T6" fmla="*/ 13369161 w 44"/>
                <a:gd name="T7" fmla="*/ 181461283 h 151"/>
                <a:gd name="T8" fmla="*/ 13369161 w 44"/>
                <a:gd name="T9" fmla="*/ 232642837 h 151"/>
                <a:gd name="T10" fmla="*/ 13369161 w 44"/>
                <a:gd name="T11" fmla="*/ 351290912 h 151"/>
                <a:gd name="T12" fmla="*/ 0 60000 65536"/>
                <a:gd name="T13" fmla="*/ 0 60000 65536"/>
                <a:gd name="T14" fmla="*/ 0 60000 65536"/>
                <a:gd name="T15" fmla="*/ 0 60000 65536"/>
                <a:gd name="T16" fmla="*/ 0 60000 65536"/>
                <a:gd name="T17" fmla="*/ 0 60000 65536"/>
                <a:gd name="T18" fmla="*/ 0 w 44"/>
                <a:gd name="T19" fmla="*/ 0 h 151"/>
                <a:gd name="T20" fmla="*/ 44 w 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44" h="151">
                  <a:moveTo>
                    <a:pt x="0" y="0"/>
                  </a:moveTo>
                  <a:lnTo>
                    <a:pt x="30" y="27"/>
                  </a:lnTo>
                  <a:lnTo>
                    <a:pt x="44" y="52"/>
                  </a:lnTo>
                  <a:lnTo>
                    <a:pt x="42" y="78"/>
                  </a:lnTo>
                  <a:lnTo>
                    <a:pt x="30" y="100"/>
                  </a:lnTo>
                  <a:lnTo>
                    <a:pt x="36" y="151"/>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967" name="Oval 541"/>
            <p:cNvSpPr>
              <a:spLocks noChangeArrowheads="1"/>
            </p:cNvSpPr>
            <p:nvPr/>
          </p:nvSpPr>
          <p:spPr bwMode="auto">
            <a:xfrm>
              <a:off x="4912758" y="3444870"/>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68" name="Line 542"/>
            <p:cNvSpPr>
              <a:spLocks noChangeShapeType="1"/>
            </p:cNvSpPr>
            <p:nvPr/>
          </p:nvSpPr>
          <p:spPr bwMode="auto">
            <a:xfrm>
              <a:off x="4950865" y="3638545"/>
              <a:ext cx="12701" cy="68263"/>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69" name="Freeform 543"/>
            <p:cNvSpPr>
              <a:spLocks/>
            </p:cNvSpPr>
            <p:nvPr/>
          </p:nvSpPr>
          <p:spPr bwMode="auto">
            <a:xfrm>
              <a:off x="4280820" y="2508247"/>
              <a:ext cx="100030" cy="49213"/>
            </a:xfrm>
            <a:custGeom>
              <a:avLst/>
              <a:gdLst>
                <a:gd name="T0" fmla="*/ 11327300 w 68"/>
                <a:gd name="T1" fmla="*/ 69794123 h 30"/>
                <a:gd name="T2" fmla="*/ 11327300 w 68"/>
                <a:gd name="T3" fmla="*/ 27916997 h 30"/>
                <a:gd name="T4" fmla="*/ 11327300 w 68"/>
                <a:gd name="T5" fmla="*/ 0 h 30"/>
                <a:gd name="T6" fmla="*/ 0 w 68"/>
                <a:gd name="T7" fmla="*/ 37223749 h 30"/>
                <a:gd name="T8" fmla="*/ 0 60000 65536"/>
                <a:gd name="T9" fmla="*/ 0 60000 65536"/>
                <a:gd name="T10" fmla="*/ 0 60000 65536"/>
                <a:gd name="T11" fmla="*/ 0 60000 65536"/>
                <a:gd name="T12" fmla="*/ 0 w 68"/>
                <a:gd name="T13" fmla="*/ 0 h 30"/>
                <a:gd name="T14" fmla="*/ 68 w 68"/>
                <a:gd name="T15" fmla="*/ 30 h 30"/>
              </a:gdLst>
              <a:ahLst/>
              <a:cxnLst>
                <a:cxn ang="T8">
                  <a:pos x="T0" y="T1"/>
                </a:cxn>
                <a:cxn ang="T9">
                  <a:pos x="T2" y="T3"/>
                </a:cxn>
                <a:cxn ang="T10">
                  <a:pos x="T4" y="T5"/>
                </a:cxn>
                <a:cxn ang="T11">
                  <a:pos x="T6" y="T7"/>
                </a:cxn>
              </a:cxnLst>
              <a:rect l="T12" t="T13" r="T14" b="T15"/>
              <a:pathLst>
                <a:path w="68" h="30">
                  <a:moveTo>
                    <a:pt x="68" y="30"/>
                  </a:moveTo>
                  <a:lnTo>
                    <a:pt x="53" y="12"/>
                  </a:lnTo>
                  <a:lnTo>
                    <a:pt x="30" y="0"/>
                  </a:lnTo>
                  <a:lnTo>
                    <a:pt x="0" y="16"/>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970" name="Oval 544"/>
            <p:cNvSpPr>
              <a:spLocks noChangeArrowheads="1"/>
            </p:cNvSpPr>
            <p:nvPr/>
          </p:nvSpPr>
          <p:spPr bwMode="auto">
            <a:xfrm>
              <a:off x="4368147" y="2544759"/>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71" name="Line 545"/>
            <p:cNvSpPr>
              <a:spLocks noChangeShapeType="1"/>
            </p:cNvSpPr>
            <p:nvPr/>
          </p:nvSpPr>
          <p:spPr bwMode="auto">
            <a:xfrm>
              <a:off x="4193490" y="2484435"/>
              <a:ext cx="47634" cy="2857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75" name="Freeform 546"/>
            <p:cNvSpPr>
              <a:spLocks/>
            </p:cNvSpPr>
            <p:nvPr/>
          </p:nvSpPr>
          <p:spPr bwMode="auto">
            <a:xfrm>
              <a:off x="4264024" y="2532060"/>
              <a:ext cx="687388" cy="1104899"/>
            </a:xfrm>
            <a:custGeom>
              <a:avLst/>
              <a:gdLst>
                <a:gd name="T0" fmla="*/ 0 w 471"/>
                <a:gd name="T1" fmla="*/ 0 h 678"/>
                <a:gd name="T2" fmla="*/ 2147483647 w 471"/>
                <a:gd name="T3" fmla="*/ 2147483647 h 678"/>
                <a:gd name="T4" fmla="*/ 2147483647 w 471"/>
                <a:gd name="T5" fmla="*/ 2147483647 h 678"/>
                <a:gd name="T6" fmla="*/ 2147483647 w 471"/>
                <a:gd name="T7" fmla="*/ 2147483647 h 678"/>
                <a:gd name="T8" fmla="*/ 2147483647 w 471"/>
                <a:gd name="T9" fmla="*/ 2147483647 h 678"/>
                <a:gd name="T10" fmla="*/ 2147483647 w 471"/>
                <a:gd name="T11" fmla="*/ 2147483647 h 678"/>
                <a:gd name="T12" fmla="*/ 0 60000 65536"/>
                <a:gd name="T13" fmla="*/ 0 60000 65536"/>
                <a:gd name="T14" fmla="*/ 0 60000 65536"/>
                <a:gd name="T15" fmla="*/ 0 60000 65536"/>
                <a:gd name="T16" fmla="*/ 0 60000 65536"/>
                <a:gd name="T17" fmla="*/ 0 60000 65536"/>
                <a:gd name="T18" fmla="*/ 0 w 471"/>
                <a:gd name="T19" fmla="*/ 0 h 678"/>
                <a:gd name="T20" fmla="*/ 471 w 471"/>
                <a:gd name="T21" fmla="*/ 678 h 678"/>
              </a:gdLst>
              <a:ahLst/>
              <a:cxnLst>
                <a:cxn ang="T12">
                  <a:pos x="T0" y="T1"/>
                </a:cxn>
                <a:cxn ang="T13">
                  <a:pos x="T2" y="T3"/>
                </a:cxn>
                <a:cxn ang="T14">
                  <a:pos x="T4" y="T5"/>
                </a:cxn>
                <a:cxn ang="T15">
                  <a:pos x="T6" y="T7"/>
                </a:cxn>
                <a:cxn ang="T16">
                  <a:pos x="T8" y="T9"/>
                </a:cxn>
                <a:cxn ang="T17">
                  <a:pos x="T10" y="T11"/>
                </a:cxn>
              </a:cxnLst>
              <a:rect l="T18" t="T19" r="T20" b="T21"/>
              <a:pathLst>
                <a:path w="471" h="678">
                  <a:moveTo>
                    <a:pt x="0" y="0"/>
                  </a:moveTo>
                  <a:lnTo>
                    <a:pt x="137" y="90"/>
                  </a:lnTo>
                  <a:lnTo>
                    <a:pt x="246" y="289"/>
                  </a:lnTo>
                  <a:lnTo>
                    <a:pt x="394" y="436"/>
                  </a:lnTo>
                  <a:lnTo>
                    <a:pt x="409" y="588"/>
                  </a:lnTo>
                  <a:lnTo>
                    <a:pt x="471" y="678"/>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8973" name="Oval 547"/>
            <p:cNvSpPr>
              <a:spLocks noChangeArrowheads="1"/>
            </p:cNvSpPr>
            <p:nvPr/>
          </p:nvSpPr>
          <p:spPr bwMode="auto">
            <a:xfrm>
              <a:off x="4236361" y="2500309"/>
              <a:ext cx="30167" cy="33337"/>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74" name="Oval 548"/>
            <p:cNvSpPr>
              <a:spLocks noChangeArrowheads="1"/>
            </p:cNvSpPr>
            <p:nvPr/>
          </p:nvSpPr>
          <p:spPr bwMode="auto">
            <a:xfrm>
              <a:off x="4947689" y="3617908"/>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873" name="Line 549"/>
            <p:cNvSpPr>
              <a:spLocks noChangeShapeType="1"/>
            </p:cNvSpPr>
            <p:nvPr/>
          </p:nvSpPr>
          <p:spPr bwMode="auto">
            <a:xfrm>
              <a:off x="4228422" y="1946272"/>
              <a:ext cx="85741" cy="79374"/>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76" name="Oval 550"/>
            <p:cNvSpPr>
              <a:spLocks noChangeArrowheads="1"/>
            </p:cNvSpPr>
            <p:nvPr/>
          </p:nvSpPr>
          <p:spPr bwMode="auto">
            <a:xfrm>
              <a:off x="4207782" y="1922460"/>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77" name="Line 551"/>
            <p:cNvSpPr>
              <a:spLocks noChangeShapeType="1"/>
            </p:cNvSpPr>
            <p:nvPr/>
          </p:nvSpPr>
          <p:spPr bwMode="auto">
            <a:xfrm>
              <a:off x="4314163" y="1938335"/>
              <a:ext cx="4764" cy="85725"/>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78" name="Oval 552"/>
            <p:cNvSpPr>
              <a:spLocks noChangeArrowheads="1"/>
            </p:cNvSpPr>
            <p:nvPr/>
          </p:nvSpPr>
          <p:spPr bwMode="auto">
            <a:xfrm>
              <a:off x="4301460" y="1912935"/>
              <a:ext cx="26994"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79" name="Line 553"/>
            <p:cNvSpPr>
              <a:spLocks noChangeShapeType="1"/>
            </p:cNvSpPr>
            <p:nvPr/>
          </p:nvSpPr>
          <p:spPr bwMode="auto">
            <a:xfrm>
              <a:off x="4330040" y="2043110"/>
              <a:ext cx="107969" cy="63500"/>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80" name="Oval 554"/>
            <p:cNvSpPr>
              <a:spLocks noChangeArrowheads="1"/>
            </p:cNvSpPr>
            <p:nvPr/>
          </p:nvSpPr>
          <p:spPr bwMode="auto">
            <a:xfrm>
              <a:off x="4433246" y="2097084"/>
              <a:ext cx="26992"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81" name="Freeform 555"/>
            <p:cNvSpPr>
              <a:spLocks/>
            </p:cNvSpPr>
            <p:nvPr/>
          </p:nvSpPr>
          <p:spPr bwMode="auto">
            <a:xfrm>
              <a:off x="4190315" y="2225671"/>
              <a:ext cx="36520" cy="239713"/>
            </a:xfrm>
            <a:custGeom>
              <a:avLst/>
              <a:gdLst>
                <a:gd name="T0" fmla="*/ 0 w 24"/>
                <a:gd name="T1" fmla="*/ 341986266 h 147"/>
                <a:gd name="T2" fmla="*/ 24241420 w 24"/>
                <a:gd name="T3" fmla="*/ 111668220 h 147"/>
                <a:gd name="T4" fmla="*/ 24241420 w 24"/>
                <a:gd name="T5" fmla="*/ 0 h 147"/>
                <a:gd name="T6" fmla="*/ 0 60000 65536"/>
                <a:gd name="T7" fmla="*/ 0 60000 65536"/>
                <a:gd name="T8" fmla="*/ 0 60000 65536"/>
                <a:gd name="T9" fmla="*/ 0 w 24"/>
                <a:gd name="T10" fmla="*/ 0 h 147"/>
                <a:gd name="T11" fmla="*/ 24 w 24"/>
                <a:gd name="T12" fmla="*/ 147 h 147"/>
              </a:gdLst>
              <a:ahLst/>
              <a:cxnLst>
                <a:cxn ang="T6">
                  <a:pos x="T0" y="T1"/>
                </a:cxn>
                <a:cxn ang="T7">
                  <a:pos x="T2" y="T3"/>
                </a:cxn>
                <a:cxn ang="T8">
                  <a:pos x="T4" y="T5"/>
                </a:cxn>
              </a:cxnLst>
              <a:rect l="T9" t="T10" r="T11" b="T12"/>
              <a:pathLst>
                <a:path w="24" h="147">
                  <a:moveTo>
                    <a:pt x="0" y="147"/>
                  </a:moveTo>
                  <a:lnTo>
                    <a:pt x="12" y="48"/>
                  </a:lnTo>
                  <a:lnTo>
                    <a:pt x="24"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982" name="Freeform 556"/>
            <p:cNvSpPr>
              <a:spLocks/>
            </p:cNvSpPr>
            <p:nvPr/>
          </p:nvSpPr>
          <p:spPr bwMode="auto">
            <a:xfrm>
              <a:off x="4231597" y="2047872"/>
              <a:ext cx="82565" cy="157164"/>
            </a:xfrm>
            <a:custGeom>
              <a:avLst/>
              <a:gdLst>
                <a:gd name="T0" fmla="*/ 0 w 57"/>
                <a:gd name="T1" fmla="*/ 223338011 h 96"/>
                <a:gd name="T2" fmla="*/ 9152185 w 57"/>
                <a:gd name="T3" fmla="*/ 90731525 h 96"/>
                <a:gd name="T4" fmla="*/ 9152185 w 57"/>
                <a:gd name="T5" fmla="*/ 0 h 96"/>
                <a:gd name="T6" fmla="*/ 0 60000 65536"/>
                <a:gd name="T7" fmla="*/ 0 60000 65536"/>
                <a:gd name="T8" fmla="*/ 0 60000 65536"/>
                <a:gd name="T9" fmla="*/ 0 w 57"/>
                <a:gd name="T10" fmla="*/ 0 h 96"/>
                <a:gd name="T11" fmla="*/ 57 w 57"/>
                <a:gd name="T12" fmla="*/ 96 h 96"/>
              </a:gdLst>
              <a:ahLst/>
              <a:cxnLst>
                <a:cxn ang="T6">
                  <a:pos x="T0" y="T1"/>
                </a:cxn>
                <a:cxn ang="T7">
                  <a:pos x="T2" y="T3"/>
                </a:cxn>
                <a:cxn ang="T8">
                  <a:pos x="T4" y="T5"/>
                </a:cxn>
              </a:cxnLst>
              <a:rect l="T9" t="T10" r="T11" b="T12"/>
              <a:pathLst>
                <a:path w="57" h="96">
                  <a:moveTo>
                    <a:pt x="0" y="96"/>
                  </a:moveTo>
                  <a:lnTo>
                    <a:pt x="48" y="39"/>
                  </a:lnTo>
                  <a:lnTo>
                    <a:pt x="57"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983" name="Oval 557"/>
            <p:cNvSpPr>
              <a:spLocks noChangeArrowheads="1"/>
            </p:cNvSpPr>
            <p:nvPr/>
          </p:nvSpPr>
          <p:spPr bwMode="auto">
            <a:xfrm>
              <a:off x="4301460" y="2017710"/>
              <a:ext cx="30168" cy="36512"/>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84" name="Oval 558"/>
            <p:cNvSpPr>
              <a:spLocks noChangeArrowheads="1"/>
            </p:cNvSpPr>
            <p:nvPr/>
          </p:nvSpPr>
          <p:spPr bwMode="auto">
            <a:xfrm>
              <a:off x="4212545" y="2203446"/>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85" name="Oval 559"/>
            <p:cNvSpPr>
              <a:spLocks noChangeArrowheads="1"/>
            </p:cNvSpPr>
            <p:nvPr/>
          </p:nvSpPr>
          <p:spPr bwMode="auto">
            <a:xfrm>
              <a:off x="4176026" y="2460621"/>
              <a:ext cx="2381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86" name="Line 560"/>
            <p:cNvSpPr>
              <a:spLocks noChangeShapeType="1"/>
            </p:cNvSpPr>
            <p:nvPr/>
          </p:nvSpPr>
          <p:spPr bwMode="auto">
            <a:xfrm>
              <a:off x="2438989" y="1639885"/>
              <a:ext cx="77800" cy="793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87" name="Oval 561"/>
            <p:cNvSpPr>
              <a:spLocks noChangeArrowheads="1"/>
            </p:cNvSpPr>
            <p:nvPr/>
          </p:nvSpPr>
          <p:spPr bwMode="auto">
            <a:xfrm>
              <a:off x="2416760" y="1622423"/>
              <a:ext cx="2381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88" name="Oval 562"/>
            <p:cNvSpPr>
              <a:spLocks noChangeArrowheads="1"/>
            </p:cNvSpPr>
            <p:nvPr/>
          </p:nvSpPr>
          <p:spPr bwMode="auto">
            <a:xfrm>
              <a:off x="2516790" y="1633535"/>
              <a:ext cx="30168"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89" name="Oval 563"/>
            <p:cNvSpPr>
              <a:spLocks noChangeArrowheads="1"/>
            </p:cNvSpPr>
            <p:nvPr/>
          </p:nvSpPr>
          <p:spPr bwMode="auto">
            <a:xfrm>
              <a:off x="3074103" y="2055810"/>
              <a:ext cx="26992"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90" name="Oval 564"/>
            <p:cNvSpPr>
              <a:spLocks noChangeArrowheads="1"/>
            </p:cNvSpPr>
            <p:nvPr/>
          </p:nvSpPr>
          <p:spPr bwMode="auto">
            <a:xfrm>
              <a:off x="2931202" y="2168521"/>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91" name="Line 565"/>
            <p:cNvSpPr>
              <a:spLocks noChangeShapeType="1"/>
            </p:cNvSpPr>
            <p:nvPr/>
          </p:nvSpPr>
          <p:spPr bwMode="auto">
            <a:xfrm flipH="1" flipV="1">
              <a:off x="3150317" y="2082796"/>
              <a:ext cx="98443" cy="19050"/>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92" name="Oval 566"/>
            <p:cNvSpPr>
              <a:spLocks noChangeArrowheads="1"/>
            </p:cNvSpPr>
            <p:nvPr/>
          </p:nvSpPr>
          <p:spPr bwMode="auto">
            <a:xfrm>
              <a:off x="3243995" y="2092321"/>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93" name="Line 567"/>
            <p:cNvSpPr>
              <a:spLocks noChangeShapeType="1"/>
            </p:cNvSpPr>
            <p:nvPr/>
          </p:nvSpPr>
          <p:spPr bwMode="auto">
            <a:xfrm flipH="1">
              <a:off x="4746039" y="1328736"/>
              <a:ext cx="53984" cy="30161"/>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94" name="Line 568"/>
            <p:cNvSpPr>
              <a:spLocks noChangeShapeType="1"/>
            </p:cNvSpPr>
            <p:nvPr/>
          </p:nvSpPr>
          <p:spPr bwMode="auto">
            <a:xfrm>
              <a:off x="4655536" y="1331910"/>
              <a:ext cx="73038" cy="23812"/>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8995" name="Oval 569"/>
            <p:cNvSpPr>
              <a:spLocks noChangeArrowheads="1"/>
            </p:cNvSpPr>
            <p:nvPr/>
          </p:nvSpPr>
          <p:spPr bwMode="auto">
            <a:xfrm>
              <a:off x="4722223" y="1346197"/>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96" name="Oval 570"/>
            <p:cNvSpPr>
              <a:spLocks noChangeArrowheads="1"/>
            </p:cNvSpPr>
            <p:nvPr/>
          </p:nvSpPr>
          <p:spPr bwMode="auto">
            <a:xfrm>
              <a:off x="4639658" y="1312860"/>
              <a:ext cx="25406" cy="26987"/>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97" name="Oval 571"/>
            <p:cNvSpPr>
              <a:spLocks noChangeArrowheads="1"/>
            </p:cNvSpPr>
            <p:nvPr/>
          </p:nvSpPr>
          <p:spPr bwMode="auto">
            <a:xfrm>
              <a:off x="7302374" y="4259258"/>
              <a:ext cx="23818"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98" name="Oval 572"/>
            <p:cNvSpPr>
              <a:spLocks noChangeArrowheads="1"/>
            </p:cNvSpPr>
            <p:nvPr/>
          </p:nvSpPr>
          <p:spPr bwMode="auto">
            <a:xfrm>
              <a:off x="3232880" y="1412872"/>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8999" name="Oval 573"/>
            <p:cNvSpPr>
              <a:spLocks noChangeArrowheads="1"/>
            </p:cNvSpPr>
            <p:nvPr/>
          </p:nvSpPr>
          <p:spPr bwMode="auto">
            <a:xfrm>
              <a:off x="3336086" y="1231898"/>
              <a:ext cx="25406" cy="28575"/>
            </a:xfrm>
            <a:prstGeom prst="ellipse">
              <a:avLst/>
            </a:prstGeom>
            <a:solidFill>
              <a:srgbClr val="FFFFFF"/>
            </a:solidFill>
            <a:ln w="3175">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9000" name="Freeform 574"/>
            <p:cNvSpPr>
              <a:spLocks/>
            </p:cNvSpPr>
            <p:nvPr/>
          </p:nvSpPr>
          <p:spPr bwMode="auto">
            <a:xfrm>
              <a:off x="5131873" y="949323"/>
              <a:ext cx="52396" cy="168275"/>
            </a:xfrm>
            <a:custGeom>
              <a:avLst/>
              <a:gdLst>
                <a:gd name="T0" fmla="*/ 0 w 35"/>
                <a:gd name="T1" fmla="*/ 241950362 h 104"/>
                <a:gd name="T2" fmla="*/ 5865479 w 35"/>
                <a:gd name="T3" fmla="*/ 234970366 h 104"/>
                <a:gd name="T4" fmla="*/ 15642772 w 35"/>
                <a:gd name="T5" fmla="*/ 225665335 h 104"/>
                <a:gd name="T6" fmla="*/ 15642772 w 35"/>
                <a:gd name="T7" fmla="*/ 200073648 h 104"/>
                <a:gd name="T8" fmla="*/ 15642772 w 35"/>
                <a:gd name="T9" fmla="*/ 186115287 h 104"/>
                <a:gd name="T10" fmla="*/ 15642772 w 35"/>
                <a:gd name="T11" fmla="*/ 169830260 h 104"/>
                <a:gd name="T12" fmla="*/ 15642772 w 35"/>
                <a:gd name="T13" fmla="*/ 155871899 h 104"/>
                <a:gd name="T14" fmla="*/ 15642772 w 35"/>
                <a:gd name="T15" fmla="*/ 139586872 h 104"/>
                <a:gd name="T16" fmla="*/ 15642772 w 35"/>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04"/>
                <a:gd name="T29" fmla="*/ 35 w 35"/>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04">
                  <a:moveTo>
                    <a:pt x="0" y="104"/>
                  </a:moveTo>
                  <a:lnTo>
                    <a:pt x="3" y="101"/>
                  </a:lnTo>
                  <a:lnTo>
                    <a:pt x="8" y="97"/>
                  </a:lnTo>
                  <a:lnTo>
                    <a:pt x="19" y="86"/>
                  </a:lnTo>
                  <a:lnTo>
                    <a:pt x="24" y="80"/>
                  </a:lnTo>
                  <a:lnTo>
                    <a:pt x="29" y="73"/>
                  </a:lnTo>
                  <a:lnTo>
                    <a:pt x="33" y="67"/>
                  </a:lnTo>
                  <a:lnTo>
                    <a:pt x="35" y="60"/>
                  </a:lnTo>
                  <a:lnTo>
                    <a:pt x="19"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9001" name="Oval 575"/>
            <p:cNvSpPr>
              <a:spLocks noChangeArrowheads="1"/>
            </p:cNvSpPr>
            <p:nvPr/>
          </p:nvSpPr>
          <p:spPr bwMode="auto">
            <a:xfrm>
              <a:off x="5138223" y="928685"/>
              <a:ext cx="30167"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9002" name="Line 576"/>
            <p:cNvSpPr>
              <a:spLocks noChangeShapeType="1"/>
            </p:cNvSpPr>
            <p:nvPr/>
          </p:nvSpPr>
          <p:spPr bwMode="auto">
            <a:xfrm flipV="1">
              <a:off x="3861644" y="2508247"/>
              <a:ext cx="55572" cy="69851"/>
            </a:xfrm>
            <a:prstGeom prst="line">
              <a:avLst/>
            </a:prstGeom>
            <a:noFill/>
            <a:ln w="158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9003" name="Freeform 577"/>
            <p:cNvSpPr>
              <a:spLocks/>
            </p:cNvSpPr>
            <p:nvPr/>
          </p:nvSpPr>
          <p:spPr bwMode="auto">
            <a:xfrm>
              <a:off x="3934683" y="2420935"/>
              <a:ext cx="144488" cy="71437"/>
            </a:xfrm>
            <a:custGeom>
              <a:avLst/>
              <a:gdLst>
                <a:gd name="T0" fmla="*/ 0 w 114"/>
                <a:gd name="T1" fmla="*/ 7504041 h 49"/>
                <a:gd name="T2" fmla="*/ 2803455 w 114"/>
                <a:gd name="T3" fmla="*/ 7504041 h 49"/>
                <a:gd name="T4" fmla="*/ 2803455 w 114"/>
                <a:gd name="T5" fmla="*/ 0 h 49"/>
                <a:gd name="T6" fmla="*/ 0 60000 65536"/>
                <a:gd name="T7" fmla="*/ 0 60000 65536"/>
                <a:gd name="T8" fmla="*/ 0 60000 65536"/>
                <a:gd name="T9" fmla="*/ 0 w 114"/>
                <a:gd name="T10" fmla="*/ 0 h 49"/>
                <a:gd name="T11" fmla="*/ 114 w 114"/>
                <a:gd name="T12" fmla="*/ 49 h 49"/>
              </a:gdLst>
              <a:ahLst/>
              <a:cxnLst>
                <a:cxn ang="T6">
                  <a:pos x="T0" y="T1"/>
                </a:cxn>
                <a:cxn ang="T7">
                  <a:pos x="T2" y="T3"/>
                </a:cxn>
                <a:cxn ang="T8">
                  <a:pos x="T4" y="T5"/>
                </a:cxn>
              </a:cxnLst>
              <a:rect l="T9" t="T10" r="T11" b="T12"/>
              <a:pathLst>
                <a:path w="114" h="49">
                  <a:moveTo>
                    <a:pt x="0" y="49"/>
                  </a:moveTo>
                  <a:lnTo>
                    <a:pt x="51" y="25"/>
                  </a:lnTo>
                  <a:lnTo>
                    <a:pt x="114" y="0"/>
                  </a:lnTo>
                </a:path>
              </a:pathLst>
            </a:custGeom>
            <a:noFill/>
            <a:ln w="158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9004" name="Oval 578"/>
            <p:cNvSpPr>
              <a:spLocks noChangeArrowheads="1"/>
            </p:cNvSpPr>
            <p:nvPr/>
          </p:nvSpPr>
          <p:spPr bwMode="auto">
            <a:xfrm>
              <a:off x="3841002" y="2568571"/>
              <a:ext cx="31756"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9005" name="Oval 579"/>
            <p:cNvSpPr>
              <a:spLocks noChangeArrowheads="1"/>
            </p:cNvSpPr>
            <p:nvPr/>
          </p:nvSpPr>
          <p:spPr bwMode="auto">
            <a:xfrm>
              <a:off x="3837827" y="2466971"/>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9006" name="Oval 580"/>
            <p:cNvSpPr>
              <a:spLocks noChangeArrowheads="1"/>
            </p:cNvSpPr>
            <p:nvPr/>
          </p:nvSpPr>
          <p:spPr bwMode="auto">
            <a:xfrm>
              <a:off x="3904513" y="2479672"/>
              <a:ext cx="33344"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9007" name="Oval 581"/>
            <p:cNvSpPr>
              <a:spLocks noChangeArrowheads="1"/>
            </p:cNvSpPr>
            <p:nvPr/>
          </p:nvSpPr>
          <p:spPr bwMode="auto">
            <a:xfrm>
              <a:off x="4074408" y="2400296"/>
              <a:ext cx="30167" cy="36512"/>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9008" name="Line 582"/>
            <p:cNvSpPr>
              <a:spLocks noChangeShapeType="1"/>
            </p:cNvSpPr>
            <p:nvPr/>
          </p:nvSpPr>
          <p:spPr bwMode="auto">
            <a:xfrm>
              <a:off x="4866711" y="3706808"/>
              <a:ext cx="88915" cy="14287"/>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9009" name="Oval 583"/>
            <p:cNvSpPr>
              <a:spLocks noChangeArrowheads="1"/>
            </p:cNvSpPr>
            <p:nvPr/>
          </p:nvSpPr>
          <p:spPr bwMode="auto">
            <a:xfrm>
              <a:off x="4842895" y="3690932"/>
              <a:ext cx="31756"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9010" name="Oval 584"/>
            <p:cNvSpPr>
              <a:spLocks noChangeArrowheads="1"/>
            </p:cNvSpPr>
            <p:nvPr/>
          </p:nvSpPr>
          <p:spPr bwMode="auto">
            <a:xfrm>
              <a:off x="4946101" y="3708395"/>
              <a:ext cx="33344" cy="34925"/>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9014" name="Freeform 586"/>
            <p:cNvSpPr>
              <a:spLocks/>
            </p:cNvSpPr>
            <p:nvPr/>
          </p:nvSpPr>
          <p:spPr bwMode="auto">
            <a:xfrm>
              <a:off x="4316411" y="546098"/>
              <a:ext cx="33337" cy="60326"/>
            </a:xfrm>
            <a:custGeom>
              <a:avLst/>
              <a:gdLst>
                <a:gd name="T0" fmla="*/ 0 w 27"/>
                <a:gd name="T1" fmla="*/ 2147483647 h 41"/>
                <a:gd name="T2" fmla="*/ 2147483647 w 27"/>
                <a:gd name="T3" fmla="*/ 2147483647 h 41"/>
                <a:gd name="T4" fmla="*/ 2147483647 w 27"/>
                <a:gd name="T5" fmla="*/ 2147483647 h 41"/>
                <a:gd name="T6" fmla="*/ 2147483647 w 27"/>
                <a:gd name="T7" fmla="*/ 0 h 41"/>
                <a:gd name="T8" fmla="*/ 0 60000 65536"/>
                <a:gd name="T9" fmla="*/ 0 60000 65536"/>
                <a:gd name="T10" fmla="*/ 0 60000 65536"/>
                <a:gd name="T11" fmla="*/ 0 60000 65536"/>
                <a:gd name="T12" fmla="*/ 0 w 27"/>
                <a:gd name="T13" fmla="*/ 0 h 41"/>
                <a:gd name="T14" fmla="*/ 27 w 27"/>
                <a:gd name="T15" fmla="*/ 41 h 41"/>
              </a:gdLst>
              <a:ahLst/>
              <a:cxnLst>
                <a:cxn ang="T8">
                  <a:pos x="T0" y="T1"/>
                </a:cxn>
                <a:cxn ang="T9">
                  <a:pos x="T2" y="T3"/>
                </a:cxn>
                <a:cxn ang="T10">
                  <a:pos x="T4" y="T5"/>
                </a:cxn>
                <a:cxn ang="T11">
                  <a:pos x="T6" y="T7"/>
                </a:cxn>
              </a:cxnLst>
              <a:rect l="T12" t="T13" r="T14" b="T15"/>
              <a:pathLst>
                <a:path w="27" h="41">
                  <a:moveTo>
                    <a:pt x="0" y="41"/>
                  </a:moveTo>
                  <a:lnTo>
                    <a:pt x="15" y="20"/>
                  </a:lnTo>
                  <a:lnTo>
                    <a:pt x="24" y="11"/>
                  </a:lnTo>
                  <a:lnTo>
                    <a:pt x="27" y="0"/>
                  </a:lnTo>
                </a:path>
              </a:pathLst>
            </a:custGeom>
            <a:noFill/>
            <a:ln w="2667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00">
                <a:solidFill>
                  <a:srgbClr val="000000"/>
                </a:solidFill>
              </a:endParaRPr>
            </a:p>
          </p:txBody>
        </p:sp>
        <p:sp>
          <p:nvSpPr>
            <p:cNvPr id="19012" name="Oval 587"/>
            <p:cNvSpPr>
              <a:spLocks noChangeArrowheads="1"/>
            </p:cNvSpPr>
            <p:nvPr/>
          </p:nvSpPr>
          <p:spPr bwMode="auto">
            <a:xfrm>
              <a:off x="6440206" y="3984620"/>
              <a:ext cx="31756" cy="33338"/>
            </a:xfrm>
            <a:prstGeom prst="ellipse">
              <a:avLst/>
            </a:prstGeom>
            <a:solidFill>
              <a:srgbClr val="FFFFFF"/>
            </a:solidFill>
            <a:ln w="6350">
              <a:solidFill>
                <a:schemeClr val="tx1">
                  <a:lumMod val="65000"/>
                  <a:lumOff val="35000"/>
                </a:schemeClr>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sz="1300">
                <a:solidFill>
                  <a:srgbClr val="000000"/>
                </a:solidFill>
              </a:endParaRPr>
            </a:p>
          </p:txBody>
        </p:sp>
        <p:sp>
          <p:nvSpPr>
            <p:cNvPr id="19013" name="Freeform 588"/>
            <p:cNvSpPr>
              <a:spLocks/>
            </p:cNvSpPr>
            <p:nvPr/>
          </p:nvSpPr>
          <p:spPr bwMode="auto">
            <a:xfrm>
              <a:off x="5867015" y="4368794"/>
              <a:ext cx="39695" cy="53975"/>
            </a:xfrm>
            <a:custGeom>
              <a:avLst/>
              <a:gdLst>
                <a:gd name="T0" fmla="*/ 0 w 23"/>
                <a:gd name="T1" fmla="*/ 2147483647 h 28"/>
                <a:gd name="T2" fmla="*/ 5196602 w 23"/>
                <a:gd name="T3" fmla="*/ 2147483647 h 28"/>
                <a:gd name="T4" fmla="*/ 12993228 w 23"/>
                <a:gd name="T5" fmla="*/ 2147483647 h 28"/>
                <a:gd name="T6" fmla="*/ 2147483647 w 23"/>
                <a:gd name="T7" fmla="*/ 2147483647 h 28"/>
                <a:gd name="T8" fmla="*/ 2147483647 w 23"/>
                <a:gd name="T9" fmla="*/ 2147483647 h 28"/>
                <a:gd name="T10" fmla="*/ 2147483647 w 23"/>
                <a:gd name="T11" fmla="*/ 2147483647 h 28"/>
                <a:gd name="T12" fmla="*/ 2147483647 w 23"/>
                <a:gd name="T13" fmla="*/ 0 h 28"/>
                <a:gd name="T14" fmla="*/ 0 60000 65536"/>
                <a:gd name="T15" fmla="*/ 0 60000 65536"/>
                <a:gd name="T16" fmla="*/ 0 60000 65536"/>
                <a:gd name="T17" fmla="*/ 0 60000 65536"/>
                <a:gd name="T18" fmla="*/ 0 60000 65536"/>
                <a:gd name="T19" fmla="*/ 0 60000 65536"/>
                <a:gd name="T20" fmla="*/ 0 60000 65536"/>
                <a:gd name="T21" fmla="*/ 0 w 23"/>
                <a:gd name="T22" fmla="*/ 0 h 28"/>
                <a:gd name="T23" fmla="*/ 23 w 2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8">
                  <a:moveTo>
                    <a:pt x="0" y="28"/>
                  </a:moveTo>
                  <a:lnTo>
                    <a:pt x="2" y="26"/>
                  </a:lnTo>
                  <a:lnTo>
                    <a:pt x="5" y="22"/>
                  </a:lnTo>
                  <a:lnTo>
                    <a:pt x="11" y="14"/>
                  </a:lnTo>
                  <a:lnTo>
                    <a:pt x="18" y="6"/>
                  </a:lnTo>
                  <a:lnTo>
                    <a:pt x="21" y="3"/>
                  </a:lnTo>
                  <a:lnTo>
                    <a:pt x="23"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8874" name="Freeform 589"/>
            <p:cNvSpPr>
              <a:spLocks/>
            </p:cNvSpPr>
            <p:nvPr/>
          </p:nvSpPr>
          <p:spPr bwMode="auto">
            <a:xfrm rot="20229980" flipV="1">
              <a:off x="5874955" y="4414832"/>
              <a:ext cx="46046" cy="39686"/>
            </a:xfrm>
            <a:custGeom>
              <a:avLst/>
              <a:gdLst>
                <a:gd name="T0" fmla="*/ 0 w 23"/>
                <a:gd name="T1" fmla="*/ 7419225 h 28"/>
                <a:gd name="T2" fmla="*/ 2147483647 w 23"/>
                <a:gd name="T3" fmla="*/ 7419225 h 28"/>
                <a:gd name="T4" fmla="*/ 2147483647 w 23"/>
                <a:gd name="T5" fmla="*/ 7419225 h 28"/>
                <a:gd name="T6" fmla="*/ 2147483647 w 23"/>
                <a:gd name="T7" fmla="*/ 7419225 h 28"/>
                <a:gd name="T8" fmla="*/ 2147483647 w 23"/>
                <a:gd name="T9" fmla="*/ 7419225 h 28"/>
                <a:gd name="T10" fmla="*/ 2147483647 w 23"/>
                <a:gd name="T11" fmla="*/ 5564419 h 28"/>
                <a:gd name="T12" fmla="*/ 2147483647 w 23"/>
                <a:gd name="T13" fmla="*/ 0 h 28"/>
                <a:gd name="T14" fmla="*/ 0 60000 65536"/>
                <a:gd name="T15" fmla="*/ 0 60000 65536"/>
                <a:gd name="T16" fmla="*/ 0 60000 65536"/>
                <a:gd name="T17" fmla="*/ 0 60000 65536"/>
                <a:gd name="T18" fmla="*/ 0 60000 65536"/>
                <a:gd name="T19" fmla="*/ 0 60000 65536"/>
                <a:gd name="T20" fmla="*/ 0 60000 65536"/>
                <a:gd name="T21" fmla="*/ 0 w 23"/>
                <a:gd name="T22" fmla="*/ 0 h 28"/>
                <a:gd name="T23" fmla="*/ 23 w 2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8">
                  <a:moveTo>
                    <a:pt x="0" y="28"/>
                  </a:moveTo>
                  <a:lnTo>
                    <a:pt x="2" y="26"/>
                  </a:lnTo>
                  <a:lnTo>
                    <a:pt x="5" y="22"/>
                  </a:lnTo>
                  <a:lnTo>
                    <a:pt x="11" y="14"/>
                  </a:lnTo>
                  <a:lnTo>
                    <a:pt x="18" y="6"/>
                  </a:lnTo>
                  <a:lnTo>
                    <a:pt x="21" y="3"/>
                  </a:lnTo>
                  <a:lnTo>
                    <a:pt x="23" y="0"/>
                  </a:lnTo>
                </a:path>
              </a:pathLst>
            </a:custGeom>
            <a:noFill/>
            <a:ln w="26670">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sz="1300">
                <a:solidFill>
                  <a:srgbClr val="000000"/>
                </a:solidFill>
                <a:latin typeface="Arial" charset="0"/>
              </a:endParaRPr>
            </a:p>
          </p:txBody>
        </p:sp>
        <p:sp>
          <p:nvSpPr>
            <p:cNvPr id="19015" name="Line 590"/>
            <p:cNvSpPr>
              <a:spLocks noChangeShapeType="1"/>
            </p:cNvSpPr>
            <p:nvPr/>
          </p:nvSpPr>
          <p:spPr bwMode="auto">
            <a:xfrm flipV="1">
              <a:off x="2580301" y="2473322"/>
              <a:ext cx="101618" cy="36512"/>
            </a:xfrm>
            <a:prstGeom prst="line">
              <a:avLst/>
            </a:prstGeom>
            <a:noFill/>
            <a:ln w="2667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pPr>
                <a:defRPr/>
              </a:pPr>
              <a:endParaRPr lang="it-IT" sz="1300">
                <a:solidFill>
                  <a:srgbClr val="000000"/>
                </a:solidFill>
                <a:latin typeface="Arial" charset="0"/>
              </a:endParaRPr>
            </a:p>
          </p:txBody>
        </p:sp>
        <p:sp>
          <p:nvSpPr>
            <p:cNvPr id="19016" name="Line 594"/>
            <p:cNvSpPr>
              <a:spLocks noChangeShapeType="1"/>
            </p:cNvSpPr>
            <p:nvPr/>
          </p:nvSpPr>
          <p:spPr bwMode="auto">
            <a:xfrm>
              <a:off x="5160451" y="952499"/>
              <a:ext cx="26992" cy="119063"/>
            </a:xfrm>
            <a:prstGeom prst="line">
              <a:avLst/>
            </a:prstGeom>
            <a:noFill/>
            <a:ln w="1905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spAutoFit/>
            </a:bodyPr>
            <a:lstStyle/>
            <a:p>
              <a:pPr>
                <a:defRPr/>
              </a:pPr>
              <a:endParaRPr lang="it-IT" sz="1300">
                <a:solidFill>
                  <a:srgbClr val="000000"/>
                </a:solidFill>
                <a:latin typeface="Arial" charset="0"/>
              </a:endParaRPr>
            </a:p>
          </p:txBody>
        </p:sp>
        <p:sp>
          <p:nvSpPr>
            <p:cNvPr id="19020" name="Freeform 595"/>
            <p:cNvSpPr>
              <a:spLocks/>
            </p:cNvSpPr>
            <p:nvPr/>
          </p:nvSpPr>
          <p:spPr bwMode="auto">
            <a:xfrm>
              <a:off x="5702298" y="6269030"/>
              <a:ext cx="687388" cy="169861"/>
            </a:xfrm>
            <a:custGeom>
              <a:avLst/>
              <a:gdLst>
                <a:gd name="T0" fmla="*/ 0 w 434"/>
                <a:gd name="T1" fmla="*/ 2147483647 h 104"/>
                <a:gd name="T2" fmla="*/ 2147483647 w 434"/>
                <a:gd name="T3" fmla="*/ 2147483647 h 104"/>
                <a:gd name="T4" fmla="*/ 2147483647 w 434"/>
                <a:gd name="T5" fmla="*/ 2147483647 h 104"/>
                <a:gd name="T6" fmla="*/ 2147483647 w 434"/>
                <a:gd name="T7" fmla="*/ 2147483647 h 104"/>
                <a:gd name="T8" fmla="*/ 2147483647 w 434"/>
                <a:gd name="T9" fmla="*/ 2147483647 h 104"/>
                <a:gd name="T10" fmla="*/ 2147483647 w 434"/>
                <a:gd name="T11" fmla="*/ 2147483647 h 104"/>
                <a:gd name="T12" fmla="*/ 2147483647 w 434"/>
                <a:gd name="T13" fmla="*/ 2147483647 h 104"/>
                <a:gd name="T14" fmla="*/ 2147483647 w 434"/>
                <a:gd name="T15" fmla="*/ 2147483647 h 104"/>
                <a:gd name="T16" fmla="*/ 2147483647 w 434"/>
                <a:gd name="T17" fmla="*/ 2147483647 h 104"/>
                <a:gd name="T18" fmla="*/ 2147483647 w 434"/>
                <a:gd name="T19" fmla="*/ 2147483647 h 104"/>
                <a:gd name="T20" fmla="*/ 2147483647 w 434"/>
                <a:gd name="T21" fmla="*/ 0 h 104"/>
                <a:gd name="T22" fmla="*/ 2147483647 w 434"/>
                <a:gd name="T23" fmla="*/ 2147483647 h 104"/>
                <a:gd name="T24" fmla="*/ 2147483647 w 434"/>
                <a:gd name="T25" fmla="*/ 2147483647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4"/>
                <a:gd name="T40" fmla="*/ 0 h 104"/>
                <a:gd name="T41" fmla="*/ 434 w 43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4" h="104">
                  <a:moveTo>
                    <a:pt x="0" y="104"/>
                  </a:moveTo>
                  <a:cubicBezTo>
                    <a:pt x="8" y="99"/>
                    <a:pt x="17" y="96"/>
                    <a:pt x="26" y="94"/>
                  </a:cubicBezTo>
                  <a:cubicBezTo>
                    <a:pt x="39" y="85"/>
                    <a:pt x="46" y="82"/>
                    <a:pt x="62" y="78"/>
                  </a:cubicBezTo>
                  <a:cubicBezTo>
                    <a:pt x="74" y="60"/>
                    <a:pt x="106" y="78"/>
                    <a:pt x="124" y="82"/>
                  </a:cubicBezTo>
                  <a:cubicBezTo>
                    <a:pt x="140" y="92"/>
                    <a:pt x="173" y="76"/>
                    <a:pt x="192" y="74"/>
                  </a:cubicBezTo>
                  <a:cubicBezTo>
                    <a:pt x="190" y="67"/>
                    <a:pt x="199" y="61"/>
                    <a:pt x="206" y="56"/>
                  </a:cubicBezTo>
                  <a:cubicBezTo>
                    <a:pt x="221" y="57"/>
                    <a:pt x="245" y="62"/>
                    <a:pt x="260" y="54"/>
                  </a:cubicBezTo>
                  <a:cubicBezTo>
                    <a:pt x="268" y="49"/>
                    <a:pt x="276" y="43"/>
                    <a:pt x="284" y="38"/>
                  </a:cubicBezTo>
                  <a:cubicBezTo>
                    <a:pt x="288" y="35"/>
                    <a:pt x="296" y="30"/>
                    <a:pt x="296" y="30"/>
                  </a:cubicBezTo>
                  <a:cubicBezTo>
                    <a:pt x="302" y="11"/>
                    <a:pt x="309" y="8"/>
                    <a:pt x="328" y="6"/>
                  </a:cubicBezTo>
                  <a:cubicBezTo>
                    <a:pt x="340" y="2"/>
                    <a:pt x="352" y="4"/>
                    <a:pt x="364" y="0"/>
                  </a:cubicBezTo>
                  <a:cubicBezTo>
                    <a:pt x="377" y="2"/>
                    <a:pt x="389" y="5"/>
                    <a:pt x="402" y="6"/>
                  </a:cubicBezTo>
                  <a:cubicBezTo>
                    <a:pt x="433" y="4"/>
                    <a:pt x="422" y="4"/>
                    <a:pt x="434" y="4"/>
                  </a:cubicBezTo>
                </a:path>
              </a:pathLst>
            </a:custGeom>
            <a:noFill/>
            <a:ln w="19050">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sz="1300">
                <a:solidFill>
                  <a:srgbClr val="000000"/>
                </a:solidFill>
              </a:endParaRPr>
            </a:p>
          </p:txBody>
        </p:sp>
        <p:sp>
          <p:nvSpPr>
            <p:cNvPr id="19018" name="Line 596"/>
            <p:cNvSpPr>
              <a:spLocks noChangeShapeType="1"/>
            </p:cNvSpPr>
            <p:nvPr/>
          </p:nvSpPr>
          <p:spPr bwMode="auto">
            <a:xfrm>
              <a:off x="4504696" y="2143122"/>
              <a:ext cx="42871" cy="19050"/>
            </a:xfrm>
            <a:prstGeom prst="line">
              <a:avLst/>
            </a:prstGeom>
            <a:noFill/>
            <a:ln w="2857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it-IT" sz="1300">
                <a:solidFill>
                  <a:srgbClr val="000000"/>
                </a:solidFill>
                <a:latin typeface="Arial" charset="0"/>
              </a:endParaRPr>
            </a:p>
          </p:txBody>
        </p:sp>
        <p:sp>
          <p:nvSpPr>
            <p:cNvPr id="19022" name="Freeform 597"/>
            <p:cNvSpPr>
              <a:spLocks/>
            </p:cNvSpPr>
            <p:nvPr/>
          </p:nvSpPr>
          <p:spPr bwMode="auto">
            <a:xfrm>
              <a:off x="3319461" y="1109661"/>
              <a:ext cx="47625" cy="50801"/>
            </a:xfrm>
            <a:custGeom>
              <a:avLst/>
              <a:gdLst>
                <a:gd name="T0" fmla="*/ 0 w 30"/>
                <a:gd name="T1" fmla="*/ 2147483647 h 31"/>
                <a:gd name="T2" fmla="*/ 2147483647 w 30"/>
                <a:gd name="T3" fmla="*/ 2147483647 h 31"/>
                <a:gd name="T4" fmla="*/ 2147483647 w 30"/>
                <a:gd name="T5" fmla="*/ 2147483647 h 31"/>
                <a:gd name="T6" fmla="*/ 2147483647 w 30"/>
                <a:gd name="T7" fmla="*/ 0 h 31"/>
                <a:gd name="T8" fmla="*/ 0 60000 65536"/>
                <a:gd name="T9" fmla="*/ 0 60000 65536"/>
                <a:gd name="T10" fmla="*/ 0 60000 65536"/>
                <a:gd name="T11" fmla="*/ 0 60000 65536"/>
                <a:gd name="T12" fmla="*/ 0 w 30"/>
                <a:gd name="T13" fmla="*/ 0 h 31"/>
                <a:gd name="T14" fmla="*/ 30 w 30"/>
                <a:gd name="T15" fmla="*/ 31 h 31"/>
              </a:gdLst>
              <a:ahLst/>
              <a:cxnLst>
                <a:cxn ang="T8">
                  <a:pos x="T0" y="T1"/>
                </a:cxn>
                <a:cxn ang="T9">
                  <a:pos x="T2" y="T3"/>
                </a:cxn>
                <a:cxn ang="T10">
                  <a:pos x="T4" y="T5"/>
                </a:cxn>
                <a:cxn ang="T11">
                  <a:pos x="T6" y="T7"/>
                </a:cxn>
              </a:cxnLst>
              <a:rect l="T12" t="T13" r="T14" b="T15"/>
              <a:pathLst>
                <a:path w="30" h="31">
                  <a:moveTo>
                    <a:pt x="0" y="30"/>
                  </a:moveTo>
                  <a:cubicBezTo>
                    <a:pt x="5" y="29"/>
                    <a:pt x="10" y="31"/>
                    <a:pt x="14" y="28"/>
                  </a:cubicBezTo>
                  <a:cubicBezTo>
                    <a:pt x="19" y="24"/>
                    <a:pt x="14" y="14"/>
                    <a:pt x="18" y="8"/>
                  </a:cubicBezTo>
                  <a:cubicBezTo>
                    <a:pt x="21" y="4"/>
                    <a:pt x="30" y="5"/>
                    <a:pt x="30" y="0"/>
                  </a:cubicBezTo>
                </a:path>
              </a:pathLst>
            </a:custGeom>
            <a:noFill/>
            <a:ln w="12700">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sz="1300">
                <a:solidFill>
                  <a:srgbClr val="000000"/>
                </a:solidFill>
              </a:endParaRPr>
            </a:p>
          </p:txBody>
        </p:sp>
        <p:sp>
          <p:nvSpPr>
            <p:cNvPr id="19023" name="Line 598"/>
            <p:cNvSpPr>
              <a:spLocks noChangeShapeType="1"/>
            </p:cNvSpPr>
            <p:nvPr/>
          </p:nvSpPr>
          <p:spPr bwMode="auto">
            <a:xfrm>
              <a:off x="3357563" y="1112836"/>
              <a:ext cx="38100" cy="46037"/>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wrap="none" anchor="ctr"/>
            <a:lstStyle/>
            <a:p>
              <a:endParaRPr lang="it-IT" sz="1300">
                <a:solidFill>
                  <a:srgbClr val="000000"/>
                </a:solidFill>
              </a:endParaRPr>
            </a:p>
          </p:txBody>
        </p:sp>
        <p:sp>
          <p:nvSpPr>
            <p:cNvPr id="19024" name="Freeform 599"/>
            <p:cNvSpPr>
              <a:spLocks/>
            </p:cNvSpPr>
            <p:nvPr/>
          </p:nvSpPr>
          <p:spPr bwMode="auto">
            <a:xfrm>
              <a:off x="6646861" y="5988043"/>
              <a:ext cx="173036" cy="344487"/>
            </a:xfrm>
            <a:custGeom>
              <a:avLst/>
              <a:gdLst>
                <a:gd name="T0" fmla="*/ 2147483647 w 110"/>
                <a:gd name="T1" fmla="*/ 0 h 211"/>
                <a:gd name="T2" fmla="*/ 2147483647 w 110"/>
                <a:gd name="T3" fmla="*/ 2147483647 h 211"/>
                <a:gd name="T4" fmla="*/ 2147483647 w 110"/>
                <a:gd name="T5" fmla="*/ 2147483647 h 211"/>
                <a:gd name="T6" fmla="*/ 2147483647 w 110"/>
                <a:gd name="T7" fmla="*/ 2147483647 h 211"/>
                <a:gd name="T8" fmla="*/ 2147483647 w 110"/>
                <a:gd name="T9" fmla="*/ 2147483647 h 211"/>
                <a:gd name="T10" fmla="*/ 2147483647 w 110"/>
                <a:gd name="T11" fmla="*/ 2147483647 h 211"/>
                <a:gd name="T12" fmla="*/ 2147483647 w 110"/>
                <a:gd name="T13" fmla="*/ 2147483647 h 211"/>
                <a:gd name="T14" fmla="*/ 2147483647 w 110"/>
                <a:gd name="T15" fmla="*/ 2147483647 h 211"/>
                <a:gd name="T16" fmla="*/ 0 60000 65536"/>
                <a:gd name="T17" fmla="*/ 0 60000 65536"/>
                <a:gd name="T18" fmla="*/ 0 60000 65536"/>
                <a:gd name="T19" fmla="*/ 0 60000 65536"/>
                <a:gd name="T20" fmla="*/ 0 60000 65536"/>
                <a:gd name="T21" fmla="*/ 0 60000 65536"/>
                <a:gd name="T22" fmla="*/ 0 60000 65536"/>
                <a:gd name="T23" fmla="*/ 0 60000 65536"/>
                <a:gd name="T24" fmla="*/ 0 w 110"/>
                <a:gd name="T25" fmla="*/ 0 h 211"/>
                <a:gd name="T26" fmla="*/ 110 w 110"/>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 h="211">
                  <a:moveTo>
                    <a:pt x="110" y="0"/>
                  </a:moveTo>
                  <a:cubicBezTo>
                    <a:pt x="90" y="13"/>
                    <a:pt x="101" y="4"/>
                    <a:pt x="82" y="32"/>
                  </a:cubicBezTo>
                  <a:cubicBezTo>
                    <a:pt x="79" y="36"/>
                    <a:pt x="74" y="44"/>
                    <a:pt x="74" y="44"/>
                  </a:cubicBezTo>
                  <a:cubicBezTo>
                    <a:pt x="70" y="64"/>
                    <a:pt x="71" y="73"/>
                    <a:pt x="54" y="84"/>
                  </a:cubicBezTo>
                  <a:cubicBezTo>
                    <a:pt x="33" y="116"/>
                    <a:pt x="48" y="107"/>
                    <a:pt x="10" y="112"/>
                  </a:cubicBezTo>
                  <a:cubicBezTo>
                    <a:pt x="0" y="142"/>
                    <a:pt x="1" y="133"/>
                    <a:pt x="10" y="188"/>
                  </a:cubicBezTo>
                  <a:cubicBezTo>
                    <a:pt x="12" y="200"/>
                    <a:pt x="42" y="208"/>
                    <a:pt x="42" y="208"/>
                  </a:cubicBezTo>
                  <a:cubicBezTo>
                    <a:pt x="89" y="204"/>
                    <a:pt x="73" y="211"/>
                    <a:pt x="94" y="200"/>
                  </a:cubicBezTo>
                </a:path>
              </a:pathLst>
            </a:custGeom>
            <a:noFill/>
            <a:ln w="19050">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sz="1300">
                <a:solidFill>
                  <a:srgbClr val="000000"/>
                </a:solidFill>
              </a:endParaRPr>
            </a:p>
          </p:txBody>
        </p:sp>
        <p:sp>
          <p:nvSpPr>
            <p:cNvPr id="593" name="Figura a mano libera 592"/>
            <p:cNvSpPr/>
            <p:nvPr/>
          </p:nvSpPr>
          <p:spPr bwMode="auto">
            <a:xfrm>
              <a:off x="2639051" y="1454148"/>
              <a:ext cx="47634" cy="98424"/>
            </a:xfrm>
            <a:custGeom>
              <a:avLst/>
              <a:gdLst>
                <a:gd name="connsiteX0" fmla="*/ 41275 w 41275"/>
                <a:gd name="connsiteY0" fmla="*/ 85725 h 85725"/>
                <a:gd name="connsiteX1" fmla="*/ 0 w 41275"/>
                <a:gd name="connsiteY1" fmla="*/ 0 h 85725"/>
              </a:gdLst>
              <a:ahLst/>
              <a:cxnLst>
                <a:cxn ang="0">
                  <a:pos x="connsiteX0" y="connsiteY0"/>
                </a:cxn>
                <a:cxn ang="0">
                  <a:pos x="connsiteX1" y="connsiteY1"/>
                </a:cxn>
              </a:cxnLst>
              <a:rect l="l" t="t" r="r" b="b"/>
              <a:pathLst>
                <a:path w="41275" h="85725">
                  <a:moveTo>
                    <a:pt x="41275" y="85725"/>
                  </a:moveTo>
                  <a:lnTo>
                    <a:pt x="0" y="0"/>
                  </a:lnTo>
                </a:path>
              </a:pathLst>
            </a:cu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sz="1300">
                <a:solidFill>
                  <a:srgbClr val="000000"/>
                </a:solidFill>
              </a:endParaRPr>
            </a:p>
          </p:txBody>
        </p:sp>
        <p:sp>
          <p:nvSpPr>
            <p:cNvPr id="594" name="Figura a mano libera 593"/>
            <p:cNvSpPr/>
            <p:nvPr/>
          </p:nvSpPr>
          <p:spPr bwMode="auto">
            <a:xfrm>
              <a:off x="3302744" y="1341435"/>
              <a:ext cx="165131" cy="19050"/>
            </a:xfrm>
            <a:custGeom>
              <a:avLst/>
              <a:gdLst>
                <a:gd name="connsiteX0" fmla="*/ 0 w 144725"/>
                <a:gd name="connsiteY0" fmla="*/ 16446 h 16446"/>
                <a:gd name="connsiteX1" fmla="*/ 69073 w 144725"/>
                <a:gd name="connsiteY1" fmla="*/ 6578 h 16446"/>
                <a:gd name="connsiteX2" fmla="*/ 78941 w 144725"/>
                <a:gd name="connsiteY2" fmla="*/ 3289 h 16446"/>
                <a:gd name="connsiteX3" fmla="*/ 105254 w 144725"/>
                <a:gd name="connsiteY3" fmla="*/ 6578 h 16446"/>
                <a:gd name="connsiteX4" fmla="*/ 134857 w 144725"/>
                <a:gd name="connsiteY4" fmla="*/ 3289 h 16446"/>
                <a:gd name="connsiteX5" fmla="*/ 144725 w 144725"/>
                <a:gd name="connsiteY5" fmla="*/ 0 h 1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25" h="16446">
                  <a:moveTo>
                    <a:pt x="0" y="16446"/>
                  </a:moveTo>
                  <a:cubicBezTo>
                    <a:pt x="23024" y="13157"/>
                    <a:pt x="46131" y="10402"/>
                    <a:pt x="69073" y="6578"/>
                  </a:cubicBezTo>
                  <a:cubicBezTo>
                    <a:pt x="72493" y="6008"/>
                    <a:pt x="75474" y="3289"/>
                    <a:pt x="78941" y="3289"/>
                  </a:cubicBezTo>
                  <a:cubicBezTo>
                    <a:pt x="87780" y="3289"/>
                    <a:pt x="96483" y="5482"/>
                    <a:pt x="105254" y="6578"/>
                  </a:cubicBezTo>
                  <a:cubicBezTo>
                    <a:pt x="115122" y="5482"/>
                    <a:pt x="125064" y="4921"/>
                    <a:pt x="134857" y="3289"/>
                  </a:cubicBezTo>
                  <a:cubicBezTo>
                    <a:pt x="138277" y="2719"/>
                    <a:pt x="144725" y="0"/>
                    <a:pt x="144725" y="0"/>
                  </a:cubicBezTo>
                </a:path>
              </a:pathLst>
            </a:cu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sz="1300">
                <a:solidFill>
                  <a:srgbClr val="000000"/>
                </a:solidFill>
              </a:endParaRPr>
            </a:p>
          </p:txBody>
        </p:sp>
        <p:sp>
          <p:nvSpPr>
            <p:cNvPr id="595" name="Figura a mano libera 594"/>
            <p:cNvSpPr/>
            <p:nvPr/>
          </p:nvSpPr>
          <p:spPr bwMode="auto">
            <a:xfrm>
              <a:off x="4377674" y="1330323"/>
              <a:ext cx="128610" cy="71438"/>
            </a:xfrm>
            <a:custGeom>
              <a:avLst/>
              <a:gdLst>
                <a:gd name="connsiteX0" fmla="*/ 0 w 111833"/>
                <a:gd name="connsiteY0" fmla="*/ 0 h 62507"/>
                <a:gd name="connsiteX1" fmla="*/ 92097 w 111833"/>
                <a:gd name="connsiteY1" fmla="*/ 42760 h 62507"/>
                <a:gd name="connsiteX2" fmla="*/ 98676 w 111833"/>
                <a:gd name="connsiteY2" fmla="*/ 52628 h 62507"/>
                <a:gd name="connsiteX3" fmla="*/ 111833 w 111833"/>
                <a:gd name="connsiteY3" fmla="*/ 62495 h 62507"/>
              </a:gdLst>
              <a:ahLst/>
              <a:cxnLst>
                <a:cxn ang="0">
                  <a:pos x="connsiteX0" y="connsiteY0"/>
                </a:cxn>
                <a:cxn ang="0">
                  <a:pos x="connsiteX1" y="connsiteY1"/>
                </a:cxn>
                <a:cxn ang="0">
                  <a:pos x="connsiteX2" y="connsiteY2"/>
                </a:cxn>
                <a:cxn ang="0">
                  <a:pos x="connsiteX3" y="connsiteY3"/>
                </a:cxn>
              </a:cxnLst>
              <a:rect l="l" t="t" r="r" b="b"/>
              <a:pathLst>
                <a:path w="111833" h="62507">
                  <a:moveTo>
                    <a:pt x="0" y="0"/>
                  </a:moveTo>
                  <a:cubicBezTo>
                    <a:pt x="30699" y="14253"/>
                    <a:pt x="62233" y="26832"/>
                    <a:pt x="92097" y="42760"/>
                  </a:cubicBezTo>
                  <a:cubicBezTo>
                    <a:pt x="95585" y="44620"/>
                    <a:pt x="96145" y="49591"/>
                    <a:pt x="98676" y="52628"/>
                  </a:cubicBezTo>
                  <a:cubicBezTo>
                    <a:pt x="107545" y="63270"/>
                    <a:pt x="104311" y="62495"/>
                    <a:pt x="111833" y="62495"/>
                  </a:cubicBezTo>
                </a:path>
              </a:pathLst>
            </a:cu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sz="1300">
                <a:solidFill>
                  <a:srgbClr val="000000"/>
                </a:solidFill>
              </a:endParaRPr>
            </a:p>
          </p:txBody>
        </p:sp>
        <p:sp>
          <p:nvSpPr>
            <p:cNvPr id="596" name="Figura a mano libera 595"/>
            <p:cNvSpPr/>
            <p:nvPr/>
          </p:nvSpPr>
          <p:spPr bwMode="auto">
            <a:xfrm>
              <a:off x="3890225" y="2035173"/>
              <a:ext cx="374717" cy="193674"/>
            </a:xfrm>
            <a:custGeom>
              <a:avLst/>
              <a:gdLst>
                <a:gd name="connsiteX0" fmla="*/ 328337 w 328337"/>
                <a:gd name="connsiteY0" fmla="*/ 0 h 169464"/>
                <a:gd name="connsiteX1" fmla="*/ 105916 w 328337"/>
                <a:gd name="connsiteY1" fmla="*/ 10591 h 169464"/>
                <a:gd name="connsiteX2" fmla="*/ 74141 w 328337"/>
                <a:gd name="connsiteY2" fmla="*/ 35305 h 169464"/>
                <a:gd name="connsiteX3" fmla="*/ 60019 w 328337"/>
                <a:gd name="connsiteY3" fmla="*/ 56488 h 169464"/>
                <a:gd name="connsiteX4" fmla="*/ 52958 w 328337"/>
                <a:gd name="connsiteY4" fmla="*/ 77671 h 169464"/>
                <a:gd name="connsiteX5" fmla="*/ 49428 w 328337"/>
                <a:gd name="connsiteY5" fmla="*/ 88262 h 169464"/>
                <a:gd name="connsiteX6" fmla="*/ 42367 w 328337"/>
                <a:gd name="connsiteY6" fmla="*/ 98854 h 169464"/>
                <a:gd name="connsiteX7" fmla="*/ 38836 w 328337"/>
                <a:gd name="connsiteY7" fmla="*/ 120037 h 169464"/>
                <a:gd name="connsiteX8" fmla="*/ 14122 w 328337"/>
                <a:gd name="connsiteY8" fmla="*/ 148281 h 169464"/>
                <a:gd name="connsiteX9" fmla="*/ 10592 w 328337"/>
                <a:gd name="connsiteY9" fmla="*/ 158873 h 169464"/>
                <a:gd name="connsiteX10" fmla="*/ 0 w 328337"/>
                <a:gd name="connsiteY10" fmla="*/ 169464 h 16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337" h="169464">
                  <a:moveTo>
                    <a:pt x="328337" y="0"/>
                  </a:moveTo>
                  <a:lnTo>
                    <a:pt x="105916" y="10591"/>
                  </a:lnTo>
                  <a:cubicBezTo>
                    <a:pt x="92736" y="11390"/>
                    <a:pt x="79481" y="27295"/>
                    <a:pt x="74141" y="35305"/>
                  </a:cubicBezTo>
                  <a:lnTo>
                    <a:pt x="60019" y="56488"/>
                  </a:lnTo>
                  <a:lnTo>
                    <a:pt x="52958" y="77671"/>
                  </a:lnTo>
                  <a:cubicBezTo>
                    <a:pt x="51781" y="81201"/>
                    <a:pt x="51492" y="85166"/>
                    <a:pt x="49428" y="88262"/>
                  </a:cubicBezTo>
                  <a:lnTo>
                    <a:pt x="42367" y="98854"/>
                  </a:lnTo>
                  <a:cubicBezTo>
                    <a:pt x="41190" y="105915"/>
                    <a:pt x="41589" y="113429"/>
                    <a:pt x="38836" y="120037"/>
                  </a:cubicBezTo>
                  <a:cubicBezTo>
                    <a:pt x="30915" y="139048"/>
                    <a:pt x="27498" y="139364"/>
                    <a:pt x="14122" y="148281"/>
                  </a:cubicBezTo>
                  <a:cubicBezTo>
                    <a:pt x="12945" y="151812"/>
                    <a:pt x="12656" y="155776"/>
                    <a:pt x="10592" y="158873"/>
                  </a:cubicBezTo>
                  <a:cubicBezTo>
                    <a:pt x="7822" y="163027"/>
                    <a:pt x="0" y="169464"/>
                    <a:pt x="0" y="169464"/>
                  </a:cubicBezTo>
                </a:path>
              </a:pathLst>
            </a:cu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sz="1300">
                <a:solidFill>
                  <a:srgbClr val="000000"/>
                </a:solidFill>
              </a:endParaRPr>
            </a:p>
          </p:txBody>
        </p:sp>
        <p:sp>
          <p:nvSpPr>
            <p:cNvPr id="597" name="Figura a mano libera 596"/>
            <p:cNvSpPr/>
            <p:nvPr/>
          </p:nvSpPr>
          <p:spPr bwMode="auto">
            <a:xfrm>
              <a:off x="3902927" y="2225672"/>
              <a:ext cx="138137" cy="211138"/>
            </a:xfrm>
            <a:custGeom>
              <a:avLst/>
              <a:gdLst>
                <a:gd name="connsiteX0" fmla="*/ 0 w 120037"/>
                <a:gd name="connsiteY0" fmla="*/ 0 h 183586"/>
                <a:gd name="connsiteX1" fmla="*/ 3530 w 120037"/>
                <a:gd name="connsiteY1" fmla="*/ 24713 h 183586"/>
                <a:gd name="connsiteX2" fmla="*/ 14122 w 120037"/>
                <a:gd name="connsiteY2" fmla="*/ 35305 h 183586"/>
                <a:gd name="connsiteX3" fmla="*/ 42366 w 120037"/>
                <a:gd name="connsiteY3" fmla="*/ 42366 h 183586"/>
                <a:gd name="connsiteX4" fmla="*/ 52958 w 120037"/>
                <a:gd name="connsiteY4" fmla="*/ 45896 h 183586"/>
                <a:gd name="connsiteX5" fmla="*/ 67080 w 120037"/>
                <a:gd name="connsiteY5" fmla="*/ 81201 h 183586"/>
                <a:gd name="connsiteX6" fmla="*/ 77671 w 120037"/>
                <a:gd name="connsiteY6" fmla="*/ 116506 h 183586"/>
                <a:gd name="connsiteX7" fmla="*/ 81202 w 120037"/>
                <a:gd name="connsiteY7" fmla="*/ 137689 h 183586"/>
                <a:gd name="connsiteX8" fmla="*/ 95324 w 120037"/>
                <a:gd name="connsiteY8" fmla="*/ 141220 h 183586"/>
                <a:gd name="connsiteX9" fmla="*/ 102385 w 120037"/>
                <a:gd name="connsiteY9" fmla="*/ 151811 h 183586"/>
                <a:gd name="connsiteX10" fmla="*/ 112976 w 120037"/>
                <a:gd name="connsiteY10" fmla="*/ 162403 h 183586"/>
                <a:gd name="connsiteX11" fmla="*/ 120037 w 120037"/>
                <a:gd name="connsiteY11" fmla="*/ 183586 h 18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37" h="183586">
                  <a:moveTo>
                    <a:pt x="0" y="0"/>
                  </a:moveTo>
                  <a:cubicBezTo>
                    <a:pt x="1177" y="8238"/>
                    <a:pt x="440" y="16987"/>
                    <a:pt x="3530" y="24713"/>
                  </a:cubicBezTo>
                  <a:cubicBezTo>
                    <a:pt x="5384" y="29349"/>
                    <a:pt x="9967" y="32535"/>
                    <a:pt x="14122" y="35305"/>
                  </a:cubicBezTo>
                  <a:cubicBezTo>
                    <a:pt x="18962" y="38532"/>
                    <a:pt x="39519" y="41654"/>
                    <a:pt x="42366" y="42366"/>
                  </a:cubicBezTo>
                  <a:cubicBezTo>
                    <a:pt x="45976" y="43269"/>
                    <a:pt x="49427" y="44719"/>
                    <a:pt x="52958" y="45896"/>
                  </a:cubicBezTo>
                  <a:cubicBezTo>
                    <a:pt x="53512" y="47190"/>
                    <a:pt x="65490" y="73252"/>
                    <a:pt x="67080" y="81201"/>
                  </a:cubicBezTo>
                  <a:cubicBezTo>
                    <a:pt x="73571" y="113657"/>
                    <a:pt x="64790" y="97185"/>
                    <a:pt x="77671" y="116506"/>
                  </a:cubicBezTo>
                  <a:cubicBezTo>
                    <a:pt x="78848" y="123567"/>
                    <a:pt x="77041" y="131864"/>
                    <a:pt x="81202" y="137689"/>
                  </a:cubicBezTo>
                  <a:cubicBezTo>
                    <a:pt x="84022" y="141637"/>
                    <a:pt x="91287" y="138528"/>
                    <a:pt x="95324" y="141220"/>
                  </a:cubicBezTo>
                  <a:cubicBezTo>
                    <a:pt x="98854" y="143574"/>
                    <a:pt x="99669" y="148551"/>
                    <a:pt x="102385" y="151811"/>
                  </a:cubicBezTo>
                  <a:cubicBezTo>
                    <a:pt x="105581" y="155647"/>
                    <a:pt x="109446" y="158872"/>
                    <a:pt x="112976" y="162403"/>
                  </a:cubicBezTo>
                  <a:lnTo>
                    <a:pt x="120037" y="183586"/>
                  </a:lnTo>
                </a:path>
              </a:pathLst>
            </a:cu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sz="1300">
                <a:solidFill>
                  <a:srgbClr val="000000"/>
                </a:solidFill>
              </a:endParaRPr>
            </a:p>
          </p:txBody>
        </p:sp>
        <p:sp>
          <p:nvSpPr>
            <p:cNvPr id="598" name="Figura a mano libera 597"/>
            <p:cNvSpPr/>
            <p:nvPr/>
          </p:nvSpPr>
          <p:spPr bwMode="auto">
            <a:xfrm>
              <a:off x="4004545" y="1455736"/>
              <a:ext cx="36519" cy="122238"/>
            </a:xfrm>
            <a:custGeom>
              <a:avLst/>
              <a:gdLst>
                <a:gd name="connsiteX0" fmla="*/ 31853 w 31853"/>
                <a:gd name="connsiteY0" fmla="*/ 0 h 105915"/>
                <a:gd name="connsiteX1" fmla="*/ 10670 w 31853"/>
                <a:gd name="connsiteY1" fmla="*/ 28244 h 105915"/>
                <a:gd name="connsiteX2" fmla="*/ 7140 w 31853"/>
                <a:gd name="connsiteY2" fmla="*/ 63549 h 105915"/>
                <a:gd name="connsiteX3" fmla="*/ 3609 w 31853"/>
                <a:gd name="connsiteY3" fmla="*/ 74140 h 105915"/>
                <a:gd name="connsiteX4" fmla="*/ 79 w 31853"/>
                <a:gd name="connsiteY4" fmla="*/ 105915 h 10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53" h="105915">
                  <a:moveTo>
                    <a:pt x="31853" y="0"/>
                  </a:moveTo>
                  <a:cubicBezTo>
                    <a:pt x="24792" y="9415"/>
                    <a:pt x="14935" y="17276"/>
                    <a:pt x="10670" y="28244"/>
                  </a:cubicBezTo>
                  <a:cubicBezTo>
                    <a:pt x="6383" y="39267"/>
                    <a:pt x="8938" y="51860"/>
                    <a:pt x="7140" y="63549"/>
                  </a:cubicBezTo>
                  <a:cubicBezTo>
                    <a:pt x="6574" y="67227"/>
                    <a:pt x="4512" y="70530"/>
                    <a:pt x="3609" y="74140"/>
                  </a:cubicBezTo>
                  <a:cubicBezTo>
                    <a:pt x="-844" y="91952"/>
                    <a:pt x="79" y="89288"/>
                    <a:pt x="79" y="105915"/>
                  </a:cubicBezTo>
                </a:path>
              </a:pathLst>
            </a:cu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sz="1300">
                <a:solidFill>
                  <a:srgbClr val="000000"/>
                </a:solidFill>
              </a:endParaRPr>
            </a:p>
          </p:txBody>
        </p:sp>
        <p:sp>
          <p:nvSpPr>
            <p:cNvPr id="599" name="Figura a mano libera 598"/>
            <p:cNvSpPr/>
            <p:nvPr/>
          </p:nvSpPr>
          <p:spPr bwMode="auto">
            <a:xfrm>
              <a:off x="6762527" y="4662482"/>
              <a:ext cx="42871" cy="26987"/>
            </a:xfrm>
            <a:custGeom>
              <a:avLst/>
              <a:gdLst>
                <a:gd name="connsiteX0" fmla="*/ 0 w 38100"/>
                <a:gd name="connsiteY0" fmla="*/ 23812 h 23812"/>
                <a:gd name="connsiteX1" fmla="*/ 38100 w 38100"/>
                <a:gd name="connsiteY1" fmla="*/ 0 h 23812"/>
              </a:gdLst>
              <a:ahLst/>
              <a:cxnLst>
                <a:cxn ang="0">
                  <a:pos x="connsiteX0" y="connsiteY0"/>
                </a:cxn>
                <a:cxn ang="0">
                  <a:pos x="connsiteX1" y="connsiteY1"/>
                </a:cxn>
              </a:cxnLst>
              <a:rect l="l" t="t" r="r" b="b"/>
              <a:pathLst>
                <a:path w="38100" h="23812">
                  <a:moveTo>
                    <a:pt x="0" y="23812"/>
                  </a:moveTo>
                  <a:lnTo>
                    <a:pt x="38100" y="0"/>
                  </a:lnTo>
                </a:path>
              </a:pathLst>
            </a:cu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sz="1300">
                <a:solidFill>
                  <a:srgbClr val="000000"/>
                </a:solidFill>
              </a:endParaRPr>
            </a:p>
          </p:txBody>
        </p:sp>
        <p:sp>
          <p:nvSpPr>
            <p:cNvPr id="600" name="Figura a mano libera 599"/>
            <p:cNvSpPr/>
            <p:nvPr/>
          </p:nvSpPr>
          <p:spPr bwMode="auto">
            <a:xfrm>
              <a:off x="5411321" y="2774946"/>
              <a:ext cx="122260" cy="280987"/>
            </a:xfrm>
            <a:custGeom>
              <a:avLst/>
              <a:gdLst>
                <a:gd name="connsiteX0" fmla="*/ 0 w 106587"/>
                <a:gd name="connsiteY0" fmla="*/ 0 h 246832"/>
                <a:gd name="connsiteX1" fmla="*/ 16830 w 106587"/>
                <a:gd name="connsiteY1" fmla="*/ 56098 h 246832"/>
                <a:gd name="connsiteX2" fmla="*/ 84148 w 106587"/>
                <a:gd name="connsiteY2" fmla="*/ 100977 h 246832"/>
                <a:gd name="connsiteX3" fmla="*/ 106587 w 106587"/>
                <a:gd name="connsiteY3" fmla="*/ 246832 h 246832"/>
                <a:gd name="connsiteX0" fmla="*/ 0 w 106587"/>
                <a:gd name="connsiteY0" fmla="*/ 0 h 246832"/>
                <a:gd name="connsiteX1" fmla="*/ 16830 w 106587"/>
                <a:gd name="connsiteY1" fmla="*/ 56098 h 246832"/>
                <a:gd name="connsiteX2" fmla="*/ 84148 w 106587"/>
                <a:gd name="connsiteY2" fmla="*/ 100977 h 246832"/>
                <a:gd name="connsiteX3" fmla="*/ 106587 w 106587"/>
                <a:gd name="connsiteY3" fmla="*/ 246832 h 246832"/>
                <a:gd name="connsiteX0" fmla="*/ 0 w 106587"/>
                <a:gd name="connsiteY0" fmla="*/ 0 h 246832"/>
                <a:gd name="connsiteX1" fmla="*/ 16830 w 106587"/>
                <a:gd name="connsiteY1" fmla="*/ 56098 h 246832"/>
                <a:gd name="connsiteX2" fmla="*/ 84148 w 106587"/>
                <a:gd name="connsiteY2" fmla="*/ 100977 h 246832"/>
                <a:gd name="connsiteX3" fmla="*/ 106587 w 106587"/>
                <a:gd name="connsiteY3" fmla="*/ 246832 h 246832"/>
                <a:gd name="connsiteX0" fmla="*/ 0 w 106587"/>
                <a:gd name="connsiteY0" fmla="*/ 0 h 246832"/>
                <a:gd name="connsiteX1" fmla="*/ 16830 w 106587"/>
                <a:gd name="connsiteY1" fmla="*/ 56098 h 246832"/>
                <a:gd name="connsiteX2" fmla="*/ 84148 w 106587"/>
                <a:gd name="connsiteY2" fmla="*/ 100977 h 246832"/>
                <a:gd name="connsiteX3" fmla="*/ 106587 w 106587"/>
                <a:gd name="connsiteY3" fmla="*/ 246832 h 246832"/>
              </a:gdLst>
              <a:ahLst/>
              <a:cxnLst>
                <a:cxn ang="0">
                  <a:pos x="connsiteX0" y="connsiteY0"/>
                </a:cxn>
                <a:cxn ang="0">
                  <a:pos x="connsiteX1" y="connsiteY1"/>
                </a:cxn>
                <a:cxn ang="0">
                  <a:pos x="connsiteX2" y="connsiteY2"/>
                </a:cxn>
                <a:cxn ang="0">
                  <a:pos x="connsiteX3" y="connsiteY3"/>
                </a:cxn>
              </a:cxnLst>
              <a:rect l="l" t="t" r="r" b="b"/>
              <a:pathLst>
                <a:path w="106587" h="246832">
                  <a:moveTo>
                    <a:pt x="0" y="0"/>
                  </a:moveTo>
                  <a:lnTo>
                    <a:pt x="16830" y="56098"/>
                  </a:lnTo>
                  <a:lnTo>
                    <a:pt x="84148" y="100977"/>
                  </a:lnTo>
                  <a:lnTo>
                    <a:pt x="106587" y="246832"/>
                  </a:lnTo>
                </a:path>
              </a:pathLst>
            </a:cu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sz="1300">
                <a:solidFill>
                  <a:srgbClr val="000000"/>
                </a:solidFill>
              </a:endParaRPr>
            </a:p>
          </p:txBody>
        </p:sp>
        <p:sp>
          <p:nvSpPr>
            <p:cNvPr id="3" name="Ovale 2"/>
            <p:cNvSpPr>
              <a:spLocks noChangeAspect="1"/>
            </p:cNvSpPr>
            <p:nvPr/>
          </p:nvSpPr>
          <p:spPr bwMode="auto">
            <a:xfrm>
              <a:off x="7007045" y="4090984"/>
              <a:ext cx="119083" cy="119062"/>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00">
                <a:solidFill>
                  <a:srgbClr val="FFFFFF"/>
                </a:solidFill>
              </a:endParaRPr>
            </a:p>
          </p:txBody>
        </p:sp>
        <p:sp>
          <p:nvSpPr>
            <p:cNvPr id="602" name="Ovale 601"/>
            <p:cNvSpPr>
              <a:spLocks noChangeAspect="1"/>
            </p:cNvSpPr>
            <p:nvPr/>
          </p:nvSpPr>
          <p:spPr bwMode="auto">
            <a:xfrm>
              <a:off x="4485644" y="1381123"/>
              <a:ext cx="117495" cy="117474"/>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00">
                <a:solidFill>
                  <a:srgbClr val="FFFFFF"/>
                </a:solidFill>
              </a:endParaRPr>
            </a:p>
          </p:txBody>
        </p:sp>
        <p:sp>
          <p:nvSpPr>
            <p:cNvPr id="603" name="Ovale 602"/>
            <p:cNvSpPr>
              <a:spLocks noChangeAspect="1"/>
            </p:cNvSpPr>
            <p:nvPr/>
          </p:nvSpPr>
          <p:spPr bwMode="auto">
            <a:xfrm>
              <a:off x="3696514" y="1752598"/>
              <a:ext cx="119083" cy="117474"/>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00">
                <a:solidFill>
                  <a:srgbClr val="FFFFFF"/>
                </a:solidFill>
              </a:endParaRPr>
            </a:p>
          </p:txBody>
        </p:sp>
        <p:sp>
          <p:nvSpPr>
            <p:cNvPr id="604" name="Ovale 603"/>
            <p:cNvSpPr>
              <a:spLocks noChangeAspect="1"/>
            </p:cNvSpPr>
            <p:nvPr/>
          </p:nvSpPr>
          <p:spPr bwMode="auto">
            <a:xfrm>
              <a:off x="4290347" y="1866898"/>
              <a:ext cx="119083" cy="119063"/>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00">
                <a:solidFill>
                  <a:srgbClr val="FFFFFF"/>
                </a:solidFill>
              </a:endParaRPr>
            </a:p>
          </p:txBody>
        </p:sp>
        <p:sp>
          <p:nvSpPr>
            <p:cNvPr id="605" name="Ovale 604"/>
            <p:cNvSpPr>
              <a:spLocks noChangeAspect="1"/>
            </p:cNvSpPr>
            <p:nvPr/>
          </p:nvSpPr>
          <p:spPr bwMode="auto">
            <a:xfrm>
              <a:off x="3966438" y="1366835"/>
              <a:ext cx="117495" cy="117474"/>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00">
                <a:solidFill>
                  <a:srgbClr val="FFFFFF"/>
                </a:solidFill>
              </a:endParaRPr>
            </a:p>
          </p:txBody>
        </p:sp>
        <p:sp>
          <p:nvSpPr>
            <p:cNvPr id="606" name="Ovale 605"/>
            <p:cNvSpPr>
              <a:spLocks noChangeAspect="1"/>
            </p:cNvSpPr>
            <p:nvPr/>
          </p:nvSpPr>
          <p:spPr bwMode="auto">
            <a:xfrm>
              <a:off x="3382133" y="1320798"/>
              <a:ext cx="119083" cy="117474"/>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00">
                <a:solidFill>
                  <a:srgbClr val="FFFFFF"/>
                </a:solidFill>
              </a:endParaRPr>
            </a:p>
          </p:txBody>
        </p:sp>
        <p:sp>
          <p:nvSpPr>
            <p:cNvPr id="607" name="Ovale 606"/>
            <p:cNvSpPr>
              <a:spLocks noChangeAspect="1"/>
            </p:cNvSpPr>
            <p:nvPr/>
          </p:nvSpPr>
          <p:spPr bwMode="auto">
            <a:xfrm>
              <a:off x="3266225" y="1328736"/>
              <a:ext cx="117495" cy="119062"/>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00">
                <a:solidFill>
                  <a:srgbClr val="FFFFFF"/>
                </a:solidFill>
              </a:endParaRPr>
            </a:p>
          </p:txBody>
        </p:sp>
        <p:sp>
          <p:nvSpPr>
            <p:cNvPr id="608" name="Ovale 607"/>
            <p:cNvSpPr>
              <a:spLocks noChangeAspect="1"/>
            </p:cNvSpPr>
            <p:nvPr/>
          </p:nvSpPr>
          <p:spPr bwMode="auto">
            <a:xfrm>
              <a:off x="3466285" y="1628772"/>
              <a:ext cx="115909" cy="117474"/>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00">
                <a:solidFill>
                  <a:srgbClr val="FFFFFF"/>
                </a:solidFill>
              </a:endParaRPr>
            </a:p>
          </p:txBody>
        </p:sp>
        <p:sp>
          <p:nvSpPr>
            <p:cNvPr id="609" name="Ovale 608"/>
            <p:cNvSpPr>
              <a:spLocks noChangeAspect="1"/>
            </p:cNvSpPr>
            <p:nvPr/>
          </p:nvSpPr>
          <p:spPr bwMode="auto">
            <a:xfrm>
              <a:off x="4688879" y="2006598"/>
              <a:ext cx="119083" cy="117474"/>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00">
                <a:solidFill>
                  <a:srgbClr val="FFFFFF"/>
                </a:solidFill>
              </a:endParaRPr>
            </a:p>
          </p:txBody>
        </p:sp>
        <p:sp>
          <p:nvSpPr>
            <p:cNvPr id="610" name="Ovale 609"/>
            <p:cNvSpPr>
              <a:spLocks noChangeAspect="1"/>
            </p:cNvSpPr>
            <p:nvPr/>
          </p:nvSpPr>
          <p:spPr bwMode="auto">
            <a:xfrm>
              <a:off x="4690467" y="1368423"/>
              <a:ext cx="117495" cy="117474"/>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00">
                <a:solidFill>
                  <a:srgbClr val="FFFFFF"/>
                </a:solidFill>
              </a:endParaRPr>
            </a:p>
          </p:txBody>
        </p:sp>
        <p:sp>
          <p:nvSpPr>
            <p:cNvPr id="611" name="Ovale 610"/>
            <p:cNvSpPr>
              <a:spLocks noChangeAspect="1"/>
            </p:cNvSpPr>
            <p:nvPr/>
          </p:nvSpPr>
          <p:spPr bwMode="auto">
            <a:xfrm>
              <a:off x="2988363" y="1354136"/>
              <a:ext cx="117495" cy="117474"/>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00">
                <a:solidFill>
                  <a:srgbClr val="FFFFFF"/>
                </a:solidFill>
              </a:endParaRPr>
            </a:p>
          </p:txBody>
        </p:sp>
        <p:sp>
          <p:nvSpPr>
            <p:cNvPr id="612" name="Ovale 611"/>
            <p:cNvSpPr>
              <a:spLocks noChangeAspect="1"/>
            </p:cNvSpPr>
            <p:nvPr/>
          </p:nvSpPr>
          <p:spPr bwMode="auto">
            <a:xfrm>
              <a:off x="3806071" y="2627309"/>
              <a:ext cx="117495" cy="119062"/>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00">
                <a:solidFill>
                  <a:srgbClr val="FFFFFF"/>
                </a:solidFill>
              </a:endParaRPr>
            </a:p>
          </p:txBody>
        </p:sp>
        <p:sp>
          <p:nvSpPr>
            <p:cNvPr id="613" name="Ovale 612"/>
            <p:cNvSpPr>
              <a:spLocks noChangeAspect="1"/>
            </p:cNvSpPr>
            <p:nvPr/>
          </p:nvSpPr>
          <p:spPr bwMode="auto">
            <a:xfrm>
              <a:off x="3558377" y="2247897"/>
              <a:ext cx="115909" cy="117474"/>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00">
                <a:solidFill>
                  <a:srgbClr val="FFFFFF"/>
                </a:solidFill>
              </a:endParaRPr>
            </a:p>
          </p:txBody>
        </p:sp>
        <p:sp>
          <p:nvSpPr>
            <p:cNvPr id="19046" name="CasellaDiTesto 613"/>
            <p:cNvSpPr txBox="1">
              <a:spLocks noChangeArrowheads="1"/>
            </p:cNvSpPr>
            <p:nvPr/>
          </p:nvSpPr>
          <p:spPr bwMode="auto">
            <a:xfrm>
              <a:off x="6747957" y="3474158"/>
              <a:ext cx="1112009" cy="399714"/>
            </a:xfrm>
            <a:prstGeom prst="rect">
              <a:avLst/>
            </a:prstGeom>
            <a:solidFill>
              <a:srgbClr val="FFC0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824" tIns="16824" rIns="16824" bIns="168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800" dirty="0">
                  <a:solidFill>
                    <a:srgbClr val="000000"/>
                  </a:solidFill>
                </a:rPr>
                <a:t>Bari </a:t>
              </a:r>
              <a:r>
                <a:rPr lang="it-IT" altLang="it-IT" sz="800" dirty="0" err="1">
                  <a:solidFill>
                    <a:srgbClr val="000000"/>
                  </a:solidFill>
                </a:rPr>
                <a:t>Lamasinata</a:t>
              </a:r>
              <a:endParaRPr lang="it-IT" altLang="it-IT" sz="800" dirty="0">
                <a:solidFill>
                  <a:srgbClr val="000000"/>
                </a:solidFill>
              </a:endParaRPr>
            </a:p>
            <a:p>
              <a:pPr algn="ctr" eaLnBrk="1" hangingPunct="1"/>
              <a:r>
                <a:rPr lang="it-IT" altLang="it-IT" sz="800" b="1" u="sng" dirty="0">
                  <a:solidFill>
                    <a:srgbClr val="0070C0"/>
                  </a:solidFill>
                </a:rPr>
                <a:t>Terminali Italia</a:t>
              </a:r>
            </a:p>
          </p:txBody>
        </p:sp>
        <p:sp>
          <p:nvSpPr>
            <p:cNvPr id="19047" name="CasellaDiTesto 615"/>
            <p:cNvSpPr txBox="1">
              <a:spLocks noChangeArrowheads="1"/>
            </p:cNvSpPr>
            <p:nvPr/>
          </p:nvSpPr>
          <p:spPr bwMode="auto">
            <a:xfrm>
              <a:off x="5120802" y="2089147"/>
              <a:ext cx="1590028" cy="399714"/>
            </a:xfrm>
            <a:prstGeom prst="rect">
              <a:avLst/>
            </a:prstGeom>
            <a:solidFill>
              <a:srgbClr val="FFC0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824" tIns="16824" rIns="16824" bIns="168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800">
                  <a:solidFill>
                    <a:srgbClr val="000000"/>
                  </a:solidFill>
                </a:rPr>
                <a:t>Ravenna</a:t>
              </a:r>
            </a:p>
            <a:p>
              <a:pPr algn="ctr" eaLnBrk="1" hangingPunct="1"/>
              <a:r>
                <a:rPr lang="it-IT" altLang="it-IT" sz="800" b="1" u="sng">
                  <a:solidFill>
                    <a:srgbClr val="0070C0"/>
                  </a:solidFill>
                </a:rPr>
                <a:t>Autorità Sist. Portuale</a:t>
              </a:r>
            </a:p>
          </p:txBody>
        </p:sp>
        <p:sp>
          <p:nvSpPr>
            <p:cNvPr id="19048" name="CasellaDiTesto 616"/>
            <p:cNvSpPr txBox="1">
              <a:spLocks noChangeArrowheads="1"/>
            </p:cNvSpPr>
            <p:nvPr/>
          </p:nvSpPr>
          <p:spPr bwMode="auto">
            <a:xfrm>
              <a:off x="5552603" y="1096960"/>
              <a:ext cx="1590028" cy="399714"/>
            </a:xfrm>
            <a:prstGeom prst="rect">
              <a:avLst/>
            </a:prstGeom>
            <a:solidFill>
              <a:srgbClr val="FFC000">
                <a:alpha val="8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824" tIns="16824" rIns="16824" bIns="168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800">
                  <a:solidFill>
                    <a:srgbClr val="000000"/>
                  </a:solidFill>
                </a:rPr>
                <a:t>Venezia Marghera Sc. </a:t>
              </a:r>
            </a:p>
            <a:p>
              <a:pPr algn="ctr" eaLnBrk="1" hangingPunct="1"/>
              <a:r>
                <a:rPr lang="it-IT" altLang="it-IT" sz="800" b="1" u="sng">
                  <a:solidFill>
                    <a:srgbClr val="0070C0"/>
                  </a:solidFill>
                </a:rPr>
                <a:t>Autorità Sist. Portuale</a:t>
              </a:r>
            </a:p>
          </p:txBody>
        </p:sp>
        <p:sp>
          <p:nvSpPr>
            <p:cNvPr id="19049" name="CasellaDiTesto 617"/>
            <p:cNvSpPr txBox="1">
              <a:spLocks noChangeArrowheads="1"/>
            </p:cNvSpPr>
            <p:nvPr/>
          </p:nvSpPr>
          <p:spPr bwMode="auto">
            <a:xfrm>
              <a:off x="2398241" y="2879720"/>
              <a:ext cx="1590028" cy="399714"/>
            </a:xfrm>
            <a:prstGeom prst="rect">
              <a:avLst/>
            </a:prstGeom>
            <a:solidFill>
              <a:srgbClr val="FFC000">
                <a:alpha val="8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824" tIns="16824" rIns="16824" bIns="168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800" dirty="0">
                  <a:solidFill>
                    <a:srgbClr val="000000"/>
                  </a:solidFill>
                </a:rPr>
                <a:t>Nodo di La Spezia</a:t>
              </a:r>
            </a:p>
            <a:p>
              <a:pPr algn="ctr" eaLnBrk="1" hangingPunct="1"/>
              <a:r>
                <a:rPr lang="it-IT" altLang="it-IT" sz="800" b="1" u="sng" dirty="0">
                  <a:solidFill>
                    <a:srgbClr val="0070C0"/>
                  </a:solidFill>
                </a:rPr>
                <a:t>Autorità </a:t>
              </a:r>
              <a:r>
                <a:rPr lang="it-IT" altLang="it-IT" sz="800" b="1" u="sng" dirty="0" err="1">
                  <a:solidFill>
                    <a:srgbClr val="0070C0"/>
                  </a:solidFill>
                </a:rPr>
                <a:t>Sist</a:t>
              </a:r>
              <a:r>
                <a:rPr lang="it-IT" altLang="it-IT" sz="800" b="1" u="sng" dirty="0">
                  <a:solidFill>
                    <a:srgbClr val="0070C0"/>
                  </a:solidFill>
                </a:rPr>
                <a:t>. Portuale</a:t>
              </a:r>
            </a:p>
          </p:txBody>
        </p:sp>
        <p:sp>
          <p:nvSpPr>
            <p:cNvPr id="19050" name="CasellaDiTesto 618"/>
            <p:cNvSpPr txBox="1">
              <a:spLocks noChangeArrowheads="1"/>
            </p:cNvSpPr>
            <p:nvPr/>
          </p:nvSpPr>
          <p:spPr bwMode="auto">
            <a:xfrm>
              <a:off x="4271492" y="2666997"/>
              <a:ext cx="1590028" cy="399714"/>
            </a:xfrm>
            <a:prstGeom prst="rect">
              <a:avLst/>
            </a:prstGeom>
            <a:solidFill>
              <a:srgbClr val="FFC0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824" tIns="16824" rIns="16824" bIns="168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800" dirty="0">
                  <a:solidFill>
                    <a:srgbClr val="000000"/>
                  </a:solidFill>
                </a:rPr>
                <a:t>Livorno </a:t>
              </a:r>
              <a:r>
                <a:rPr lang="it-IT" altLang="it-IT" sz="800" dirty="0" err="1">
                  <a:solidFill>
                    <a:srgbClr val="000000"/>
                  </a:solidFill>
                </a:rPr>
                <a:t>Calambrone</a:t>
              </a:r>
              <a:endParaRPr lang="it-IT" altLang="it-IT" sz="800" dirty="0">
                <a:solidFill>
                  <a:srgbClr val="000000"/>
                </a:solidFill>
              </a:endParaRPr>
            </a:p>
            <a:p>
              <a:pPr algn="ctr" eaLnBrk="1" hangingPunct="1"/>
              <a:r>
                <a:rPr lang="it-IT" altLang="it-IT" sz="800" b="1" u="sng" dirty="0">
                  <a:solidFill>
                    <a:srgbClr val="0070C0"/>
                  </a:solidFill>
                </a:rPr>
                <a:t>Autorità </a:t>
              </a:r>
              <a:r>
                <a:rPr lang="it-IT" altLang="it-IT" sz="800" b="1" u="sng" dirty="0" err="1">
                  <a:solidFill>
                    <a:srgbClr val="0070C0"/>
                  </a:solidFill>
                </a:rPr>
                <a:t>Sist</a:t>
              </a:r>
              <a:r>
                <a:rPr lang="it-IT" altLang="it-IT" sz="800" b="1" u="sng" dirty="0">
                  <a:solidFill>
                    <a:srgbClr val="0070C0"/>
                  </a:solidFill>
                </a:rPr>
                <a:t>. Portuale</a:t>
              </a:r>
            </a:p>
          </p:txBody>
        </p:sp>
        <p:sp>
          <p:nvSpPr>
            <p:cNvPr id="19051" name="CasellaDiTesto 619"/>
            <p:cNvSpPr txBox="1">
              <a:spLocks noChangeArrowheads="1"/>
            </p:cNvSpPr>
            <p:nvPr/>
          </p:nvSpPr>
          <p:spPr bwMode="auto">
            <a:xfrm>
              <a:off x="4499320" y="1593848"/>
              <a:ext cx="1262963" cy="399714"/>
            </a:xfrm>
            <a:prstGeom prst="rect">
              <a:avLst/>
            </a:prstGeom>
            <a:solidFill>
              <a:srgbClr val="FFC0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824" tIns="16824" rIns="16824" bIns="168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800">
                  <a:solidFill>
                    <a:srgbClr val="000000"/>
                  </a:solidFill>
                </a:rPr>
                <a:t>Bologna Interporto</a:t>
              </a:r>
            </a:p>
            <a:p>
              <a:pPr algn="ctr" eaLnBrk="1" hangingPunct="1"/>
              <a:r>
                <a:rPr lang="it-IT" altLang="it-IT" sz="800" b="1" u="sng">
                  <a:solidFill>
                    <a:srgbClr val="0070C0"/>
                  </a:solidFill>
                </a:rPr>
                <a:t>Terminali Italia</a:t>
              </a:r>
            </a:p>
          </p:txBody>
        </p:sp>
        <p:sp>
          <p:nvSpPr>
            <p:cNvPr id="19052" name="CasellaDiTesto 620"/>
            <p:cNvSpPr txBox="1">
              <a:spLocks noChangeArrowheads="1"/>
            </p:cNvSpPr>
            <p:nvPr/>
          </p:nvSpPr>
          <p:spPr bwMode="auto">
            <a:xfrm>
              <a:off x="4209805" y="371474"/>
              <a:ext cx="1079988" cy="399714"/>
            </a:xfrm>
            <a:prstGeom prst="rect">
              <a:avLst/>
            </a:prstGeom>
            <a:solidFill>
              <a:srgbClr val="FFC0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824" tIns="16824" rIns="16824" bIns="168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800">
                  <a:solidFill>
                    <a:srgbClr val="000000"/>
                  </a:solidFill>
                </a:rPr>
                <a:t>Verona QE</a:t>
              </a:r>
            </a:p>
            <a:p>
              <a:pPr algn="ctr" eaLnBrk="1" hangingPunct="1"/>
              <a:r>
                <a:rPr lang="it-IT" altLang="it-IT" sz="800" b="1" u="sng">
                  <a:solidFill>
                    <a:srgbClr val="0070C0"/>
                  </a:solidFill>
                </a:rPr>
                <a:t>Terminali Italia</a:t>
              </a:r>
            </a:p>
          </p:txBody>
        </p:sp>
        <p:sp>
          <p:nvSpPr>
            <p:cNvPr id="19053" name="CasellaDiTesto 621"/>
            <p:cNvSpPr txBox="1">
              <a:spLocks noChangeArrowheads="1"/>
            </p:cNvSpPr>
            <p:nvPr/>
          </p:nvSpPr>
          <p:spPr bwMode="auto">
            <a:xfrm>
              <a:off x="2173802" y="2348871"/>
              <a:ext cx="1079988" cy="399714"/>
            </a:xfrm>
            <a:prstGeom prst="rect">
              <a:avLst/>
            </a:prstGeom>
            <a:solidFill>
              <a:srgbClr val="FFC000">
                <a:alpha val="8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824" tIns="16824" rIns="16824" bIns="168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800">
                  <a:solidFill>
                    <a:srgbClr val="000000"/>
                  </a:solidFill>
                </a:rPr>
                <a:t>Castelguelfo</a:t>
              </a:r>
            </a:p>
            <a:p>
              <a:pPr algn="ctr" eaLnBrk="1" hangingPunct="1"/>
              <a:r>
                <a:rPr lang="it-IT" altLang="it-IT" sz="800" b="1" u="sng">
                  <a:solidFill>
                    <a:srgbClr val="0070C0"/>
                  </a:solidFill>
                </a:rPr>
                <a:t>Terminali Italia</a:t>
              </a:r>
            </a:p>
          </p:txBody>
        </p:sp>
        <p:cxnSp>
          <p:nvCxnSpPr>
            <p:cNvPr id="624" name="Connettore 1 623"/>
            <p:cNvCxnSpPr>
              <a:endCxn id="605" idx="7"/>
            </p:cNvCxnSpPr>
            <p:nvPr/>
          </p:nvCxnSpPr>
          <p:spPr bwMode="auto">
            <a:xfrm flipH="1">
              <a:off x="4066467" y="698499"/>
              <a:ext cx="365191" cy="68580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19055" name="CasellaDiTesto 624"/>
            <p:cNvSpPr txBox="1">
              <a:spLocks noChangeArrowheads="1"/>
            </p:cNvSpPr>
            <p:nvPr/>
          </p:nvSpPr>
          <p:spPr bwMode="auto">
            <a:xfrm>
              <a:off x="5591104" y="585159"/>
              <a:ext cx="1304131" cy="399714"/>
            </a:xfrm>
            <a:prstGeom prst="rect">
              <a:avLst/>
            </a:prstGeom>
            <a:solidFill>
              <a:srgbClr val="FFC000">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824" tIns="16824" rIns="16824" bIns="168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800">
                  <a:solidFill>
                    <a:srgbClr val="000000"/>
                  </a:solidFill>
                </a:rPr>
                <a:t>Padova Interporto</a:t>
              </a:r>
            </a:p>
            <a:p>
              <a:pPr algn="ctr" eaLnBrk="1" hangingPunct="1"/>
              <a:r>
                <a:rPr lang="it-IT" altLang="it-IT" sz="800" b="1" u="sng">
                  <a:solidFill>
                    <a:srgbClr val="0070C0"/>
                  </a:solidFill>
                </a:rPr>
                <a:t>Interporto Padova</a:t>
              </a:r>
            </a:p>
          </p:txBody>
        </p:sp>
        <p:cxnSp>
          <p:nvCxnSpPr>
            <p:cNvPr id="626" name="Connettore 1 625"/>
            <p:cNvCxnSpPr>
              <a:stCxn id="19055" idx="1"/>
              <a:endCxn id="602" idx="7"/>
            </p:cNvCxnSpPr>
            <p:nvPr/>
          </p:nvCxnSpPr>
          <p:spPr bwMode="auto">
            <a:xfrm flipH="1">
              <a:off x="4585932" y="785016"/>
              <a:ext cx="1005171" cy="6133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2" name="Connettore 1 631"/>
            <p:cNvCxnSpPr>
              <a:stCxn id="19051" idx="1"/>
              <a:endCxn id="604" idx="6"/>
            </p:cNvCxnSpPr>
            <p:nvPr/>
          </p:nvCxnSpPr>
          <p:spPr bwMode="auto">
            <a:xfrm flipH="1">
              <a:off x="4409430" y="1793705"/>
              <a:ext cx="89890" cy="132725"/>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9" name="Connettore 1 638"/>
            <p:cNvCxnSpPr>
              <a:stCxn id="610" idx="6"/>
              <a:endCxn id="19048" idx="1"/>
            </p:cNvCxnSpPr>
            <p:nvPr/>
          </p:nvCxnSpPr>
          <p:spPr bwMode="auto">
            <a:xfrm flipV="1">
              <a:off x="4807962" y="1296818"/>
              <a:ext cx="744641" cy="13034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3" name="Connettore 1 642"/>
            <p:cNvCxnSpPr>
              <a:stCxn id="19050" idx="1"/>
              <a:endCxn id="612" idx="5"/>
            </p:cNvCxnSpPr>
            <p:nvPr/>
          </p:nvCxnSpPr>
          <p:spPr bwMode="auto">
            <a:xfrm flipH="1" flipV="1">
              <a:off x="3906359" y="2728934"/>
              <a:ext cx="365132" cy="137919"/>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5" name="Connettore 1 644"/>
            <p:cNvCxnSpPr>
              <a:stCxn id="19047" idx="1"/>
            </p:cNvCxnSpPr>
            <p:nvPr/>
          </p:nvCxnSpPr>
          <p:spPr bwMode="auto">
            <a:xfrm flipH="1" flipV="1">
              <a:off x="4760330" y="2066925"/>
              <a:ext cx="360472" cy="22208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7" name="Connettore 1 646"/>
            <p:cNvCxnSpPr>
              <a:endCxn id="613" idx="4"/>
            </p:cNvCxnSpPr>
            <p:nvPr/>
          </p:nvCxnSpPr>
          <p:spPr bwMode="auto">
            <a:xfrm flipV="1">
              <a:off x="3510742" y="2365372"/>
              <a:ext cx="104794" cy="525462"/>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2" name="Connettore 1 651"/>
            <p:cNvCxnSpPr>
              <a:stCxn id="603" idx="3"/>
            </p:cNvCxnSpPr>
            <p:nvPr/>
          </p:nvCxnSpPr>
          <p:spPr bwMode="auto">
            <a:xfrm flipH="1">
              <a:off x="3267813" y="1852868"/>
              <a:ext cx="446142" cy="523616"/>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19063" name="CasellaDiTesto 658"/>
            <p:cNvSpPr txBox="1">
              <a:spLocks noChangeArrowheads="1"/>
            </p:cNvSpPr>
            <p:nvPr/>
          </p:nvSpPr>
          <p:spPr bwMode="auto">
            <a:xfrm>
              <a:off x="818996" y="1799418"/>
              <a:ext cx="1994855" cy="399714"/>
            </a:xfrm>
            <a:prstGeom prst="rect">
              <a:avLst/>
            </a:prstGeom>
            <a:solidFill>
              <a:srgbClr val="FFC000">
                <a:alpha val="8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824" tIns="16824" rIns="16824" bIns="168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800">
                  <a:solidFill>
                    <a:srgbClr val="000000"/>
                  </a:solidFill>
                </a:rPr>
                <a:t>Piacenza</a:t>
              </a:r>
            </a:p>
            <a:p>
              <a:pPr algn="ctr" eaLnBrk="1" hangingPunct="1"/>
              <a:r>
                <a:rPr lang="it-IT" altLang="it-IT" sz="800" b="1" u="sng">
                  <a:solidFill>
                    <a:srgbClr val="0070C0"/>
                  </a:solidFill>
                </a:rPr>
                <a:t>Term. Piacenza Intermodale</a:t>
              </a:r>
            </a:p>
          </p:txBody>
        </p:sp>
        <p:cxnSp>
          <p:nvCxnSpPr>
            <p:cNvPr id="660" name="Connettore 1 659"/>
            <p:cNvCxnSpPr>
              <a:stCxn id="608" idx="2"/>
              <a:endCxn id="19063" idx="3"/>
            </p:cNvCxnSpPr>
            <p:nvPr/>
          </p:nvCxnSpPr>
          <p:spPr bwMode="auto">
            <a:xfrm flipH="1">
              <a:off x="2813851" y="1687510"/>
              <a:ext cx="652434" cy="311765"/>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19065" name="CasellaDiTesto 664"/>
            <p:cNvSpPr txBox="1">
              <a:spLocks noChangeArrowheads="1"/>
            </p:cNvSpPr>
            <p:nvPr/>
          </p:nvSpPr>
          <p:spPr bwMode="auto">
            <a:xfrm>
              <a:off x="1025074" y="686134"/>
              <a:ext cx="1413915" cy="399714"/>
            </a:xfrm>
            <a:prstGeom prst="rect">
              <a:avLst/>
            </a:prstGeom>
            <a:solidFill>
              <a:srgbClr val="FFC000">
                <a:alpha val="8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824" tIns="16824" rIns="16824" bIns="168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800" dirty="0">
                  <a:solidFill>
                    <a:srgbClr val="000000"/>
                  </a:solidFill>
                </a:rPr>
                <a:t>Milano Smistamento</a:t>
              </a:r>
            </a:p>
            <a:p>
              <a:pPr algn="ctr" eaLnBrk="1" hangingPunct="1"/>
              <a:r>
                <a:rPr lang="it-IT" altLang="it-IT" sz="800" b="1" u="sng" dirty="0" err="1" smtClean="0">
                  <a:solidFill>
                    <a:srgbClr val="0070C0"/>
                  </a:solidFill>
                </a:rPr>
                <a:t>Mercitalia</a:t>
              </a:r>
              <a:r>
                <a:rPr lang="it-IT" altLang="it-IT" sz="800" b="1" u="sng" dirty="0" smtClean="0">
                  <a:solidFill>
                    <a:srgbClr val="0070C0"/>
                  </a:solidFill>
                </a:rPr>
                <a:t> </a:t>
              </a:r>
              <a:r>
                <a:rPr lang="it-IT" altLang="it-IT" sz="800" b="1" u="sng" dirty="0" err="1" smtClean="0">
                  <a:solidFill>
                    <a:srgbClr val="0070C0"/>
                  </a:solidFill>
                </a:rPr>
                <a:t>Logistics</a:t>
              </a:r>
              <a:endParaRPr lang="it-IT" altLang="it-IT" sz="800" b="1" u="sng" dirty="0">
                <a:solidFill>
                  <a:srgbClr val="0070C0"/>
                </a:solidFill>
              </a:endParaRPr>
            </a:p>
          </p:txBody>
        </p:sp>
        <p:sp>
          <p:nvSpPr>
            <p:cNvPr id="19066" name="CasellaDiTesto 665"/>
            <p:cNvSpPr txBox="1">
              <a:spLocks noChangeArrowheads="1"/>
            </p:cNvSpPr>
            <p:nvPr/>
          </p:nvSpPr>
          <p:spPr bwMode="auto">
            <a:xfrm>
              <a:off x="2781609" y="549378"/>
              <a:ext cx="1317854" cy="399714"/>
            </a:xfrm>
            <a:prstGeom prst="rect">
              <a:avLst/>
            </a:prstGeom>
            <a:solidFill>
              <a:srgbClr val="FFC000">
                <a:alpha val="8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824" tIns="16824" rIns="16824" bIns="168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800" dirty="0">
                  <a:solidFill>
                    <a:srgbClr val="000000"/>
                  </a:solidFill>
                </a:rPr>
                <a:t>Melzo Scalo</a:t>
              </a:r>
            </a:p>
            <a:p>
              <a:pPr algn="ctr" eaLnBrk="1" hangingPunct="1"/>
              <a:r>
                <a:rPr lang="it-IT" altLang="it-IT" sz="800" b="1" u="sng" dirty="0" smtClean="0">
                  <a:solidFill>
                    <a:srgbClr val="0070C0"/>
                  </a:solidFill>
                </a:rPr>
                <a:t>Consorzio Moneta</a:t>
              </a:r>
              <a:endParaRPr lang="it-IT" altLang="it-IT" sz="800" b="1" u="sng" dirty="0">
                <a:solidFill>
                  <a:srgbClr val="0070C0"/>
                </a:solidFill>
              </a:endParaRPr>
            </a:p>
          </p:txBody>
        </p:sp>
        <p:sp>
          <p:nvSpPr>
            <p:cNvPr id="19067" name="CasellaDiTesto 666"/>
            <p:cNvSpPr txBox="1">
              <a:spLocks noChangeArrowheads="1"/>
            </p:cNvSpPr>
            <p:nvPr/>
          </p:nvSpPr>
          <p:spPr bwMode="auto">
            <a:xfrm>
              <a:off x="886509" y="1286668"/>
              <a:ext cx="1219507" cy="399714"/>
            </a:xfrm>
            <a:prstGeom prst="rect">
              <a:avLst/>
            </a:prstGeom>
            <a:solidFill>
              <a:srgbClr val="FFC000">
                <a:alpha val="8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824" tIns="16824" rIns="16824" bIns="168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800" dirty="0">
                  <a:solidFill>
                    <a:srgbClr val="000000"/>
                  </a:solidFill>
                </a:rPr>
                <a:t>Novara Boschetto</a:t>
              </a:r>
            </a:p>
            <a:p>
              <a:pPr algn="ctr" eaLnBrk="1" hangingPunct="1"/>
              <a:r>
                <a:rPr lang="it-IT" altLang="it-IT" sz="800" b="1" u="sng" dirty="0">
                  <a:solidFill>
                    <a:srgbClr val="0070C0"/>
                  </a:solidFill>
                </a:rPr>
                <a:t>C.I.M.</a:t>
              </a:r>
            </a:p>
          </p:txBody>
        </p:sp>
        <p:cxnSp>
          <p:nvCxnSpPr>
            <p:cNvPr id="669" name="Connettore 1 668"/>
            <p:cNvCxnSpPr>
              <a:stCxn id="611" idx="2"/>
              <a:endCxn id="19067" idx="3"/>
            </p:cNvCxnSpPr>
            <p:nvPr/>
          </p:nvCxnSpPr>
          <p:spPr bwMode="auto">
            <a:xfrm flipH="1">
              <a:off x="2106016" y="1412874"/>
              <a:ext cx="882347" cy="7365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1" name="Connettore 1 670"/>
            <p:cNvCxnSpPr>
              <a:endCxn id="606" idx="7"/>
            </p:cNvCxnSpPr>
            <p:nvPr/>
          </p:nvCxnSpPr>
          <p:spPr bwMode="auto">
            <a:xfrm flipH="1">
              <a:off x="3483751" y="915987"/>
              <a:ext cx="188945" cy="422275"/>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3" name="Connettore 1 672"/>
            <p:cNvCxnSpPr>
              <a:stCxn id="19065" idx="3"/>
              <a:endCxn id="607" idx="1"/>
            </p:cNvCxnSpPr>
            <p:nvPr/>
          </p:nvCxnSpPr>
          <p:spPr bwMode="auto">
            <a:xfrm>
              <a:off x="2438989" y="885991"/>
              <a:ext cx="844442" cy="460182"/>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7" name="Connettore 1 676"/>
            <p:cNvCxnSpPr>
              <a:stCxn id="19046" idx="2"/>
            </p:cNvCxnSpPr>
            <p:nvPr/>
          </p:nvCxnSpPr>
          <p:spPr bwMode="auto">
            <a:xfrm flipH="1">
              <a:off x="7084851" y="3873872"/>
              <a:ext cx="219111" cy="25838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637" name="Rettangolo 66"/>
          <p:cNvSpPr>
            <a:spLocks noChangeArrowheads="1"/>
          </p:cNvSpPr>
          <p:nvPr/>
        </p:nvSpPr>
        <p:spPr bwMode="auto">
          <a:xfrm>
            <a:off x="332550" y="6758"/>
            <a:ext cx="4625927" cy="5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127" tIns="38063" rIns="76127" bIns="38063">
            <a:spAutoFit/>
          </a:bodyPr>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eaLnBrk="1" hangingPunct="1">
              <a:defRPr/>
            </a:pPr>
            <a:r>
              <a:rPr lang="it-IT" altLang="it-IT" sz="1600" b="1" dirty="0" smtClean="0">
                <a:solidFill>
                  <a:srgbClr val="000000"/>
                </a:solidFill>
                <a:latin typeface="Arial"/>
                <a:ea typeface="Calibri" pitchFamily="34" charset="0"/>
                <a:cs typeface="Calibri" pitchFamily="34" charset="0"/>
              </a:rPr>
              <a:t>Impianti della Delibera ART 18/2017 </a:t>
            </a:r>
            <a:r>
              <a:rPr lang="it-IT" altLang="it-IT" sz="1600" b="1" dirty="0">
                <a:solidFill>
                  <a:srgbClr val="000000"/>
                </a:solidFill>
                <a:latin typeface="Arial"/>
                <a:ea typeface="Calibri" pitchFamily="34" charset="0"/>
                <a:cs typeface="Calibri" pitchFamily="34" charset="0"/>
              </a:rPr>
              <a:t>C</a:t>
            </a:r>
            <a:r>
              <a:rPr lang="it-IT" altLang="it-IT" sz="1600" b="1" dirty="0" smtClean="0">
                <a:solidFill>
                  <a:srgbClr val="000000"/>
                </a:solidFill>
                <a:latin typeface="Arial"/>
                <a:ea typeface="Calibri" pitchFamily="34" charset="0"/>
                <a:cs typeface="Calibri" pitchFamily="34" charset="0"/>
              </a:rPr>
              <a:t>omprensori Ferroviari</a:t>
            </a:r>
            <a:endParaRPr lang="it-IT" altLang="it-IT" sz="1600" b="1" dirty="0">
              <a:solidFill>
                <a:srgbClr val="000000"/>
              </a:solidFill>
              <a:latin typeface="Arial"/>
              <a:ea typeface="Calibri" pitchFamily="34" charset="0"/>
              <a:cs typeface="Calibri" pitchFamily="34" charset="0"/>
            </a:endParaRPr>
          </a:p>
        </p:txBody>
      </p:sp>
      <p:sp>
        <p:nvSpPr>
          <p:cNvPr id="18436" name="CasellaDiTesto 18688"/>
          <p:cNvSpPr txBox="1">
            <a:spLocks noChangeArrowheads="1"/>
          </p:cNvSpPr>
          <p:nvPr/>
        </p:nvSpPr>
        <p:spPr bwMode="auto">
          <a:xfrm>
            <a:off x="683568" y="2715766"/>
            <a:ext cx="3282612" cy="579480"/>
          </a:xfrm>
          <a:prstGeom prst="rect">
            <a:avLst/>
          </a:prstGeom>
          <a:solidFill>
            <a:srgbClr val="FFC000">
              <a:alpha val="8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618" tIns="12618" rIns="12618" bIns="1261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dirty="0">
                <a:solidFill>
                  <a:srgbClr val="000000"/>
                </a:solidFill>
              </a:rPr>
              <a:t>Comprensorio Ferroviario</a:t>
            </a:r>
          </a:p>
          <a:p>
            <a:pPr algn="ctr" eaLnBrk="1" hangingPunct="1"/>
            <a:r>
              <a:rPr lang="it-IT" altLang="it-IT" sz="1200" b="1" u="sng" dirty="0">
                <a:solidFill>
                  <a:srgbClr val="0070C0"/>
                </a:solidFill>
              </a:rPr>
              <a:t>Operatore Comprensoriale</a:t>
            </a:r>
            <a:r>
              <a:rPr lang="it-IT" altLang="it-IT" sz="1200" b="1" dirty="0">
                <a:solidFill>
                  <a:srgbClr val="0070C0"/>
                </a:solidFill>
              </a:rPr>
              <a:t> con maggiore percentuale di treni manovrati nel 2016</a:t>
            </a:r>
          </a:p>
        </p:txBody>
      </p:sp>
      <p:sp>
        <p:nvSpPr>
          <p:cNvPr id="18437" name="CasellaDiTesto 18695"/>
          <p:cNvSpPr txBox="1">
            <a:spLocks noChangeArrowheads="1"/>
          </p:cNvSpPr>
          <p:nvPr/>
        </p:nvSpPr>
        <p:spPr bwMode="auto">
          <a:xfrm>
            <a:off x="251520" y="3493952"/>
            <a:ext cx="4527316" cy="80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4000"/>
              </a:lnSpc>
              <a:buFont typeface="Wingdings" panose="05000000000000000000" pitchFamily="2" charset="2"/>
              <a:buChar char="Ø"/>
            </a:pPr>
            <a:r>
              <a:rPr lang="it-IT" altLang="it-IT" dirty="0">
                <a:solidFill>
                  <a:srgbClr val="000000"/>
                </a:solidFill>
                <a:latin typeface="Calibri" panose="020F0502020204030204" pitchFamily="34" charset="0"/>
              </a:rPr>
              <a:t>Per gli impianti nel cui Comprensorio Ferroviario ricadono i Porti sono state riportate le Autorità di Sistema Portuale.</a:t>
            </a:r>
          </a:p>
        </p:txBody>
      </p:sp>
      <p:sp>
        <p:nvSpPr>
          <p:cNvPr id="18438" name="CasellaDiTesto 18771"/>
          <p:cNvSpPr txBox="1">
            <a:spLocks noChangeArrowheads="1"/>
          </p:cNvSpPr>
          <p:nvPr/>
        </p:nvSpPr>
        <p:spPr bwMode="auto">
          <a:xfrm>
            <a:off x="381985" y="748936"/>
            <a:ext cx="3469935" cy="173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4000"/>
              </a:lnSpc>
            </a:pPr>
            <a:r>
              <a:rPr lang="it-IT" altLang="it-IT" sz="1600" dirty="0">
                <a:solidFill>
                  <a:srgbClr val="000000"/>
                </a:solidFill>
                <a:latin typeface="Calibri" panose="020F0502020204030204" pitchFamily="34" charset="0"/>
              </a:rPr>
              <a:t>La definizione della bozza del </a:t>
            </a:r>
            <a:r>
              <a:rPr lang="it-IT" altLang="it-IT" sz="1600" dirty="0" err="1">
                <a:solidFill>
                  <a:srgbClr val="000000"/>
                </a:solidFill>
                <a:latin typeface="Calibri" panose="020F0502020204030204" pitchFamily="34" charset="0"/>
              </a:rPr>
              <a:t>ReCoMaF</a:t>
            </a:r>
            <a:r>
              <a:rPr lang="it-IT" altLang="it-IT" sz="1600" dirty="0">
                <a:solidFill>
                  <a:srgbClr val="000000"/>
                </a:solidFill>
                <a:latin typeface="Calibri" panose="020F0502020204030204" pitchFamily="34" charset="0"/>
              </a:rPr>
              <a:t> avviene ad opera degli Operatori Comprensoriali, su iniziativa dell’Operatore con la quota più elevata di traffico merci in arrivo e partenza (</a:t>
            </a:r>
            <a:r>
              <a:rPr lang="it-IT" altLang="it-IT" sz="1600" i="1" dirty="0">
                <a:solidFill>
                  <a:srgbClr val="000000"/>
                </a:solidFill>
                <a:latin typeface="Calibri" panose="020F0502020204030204" pitchFamily="34" charset="0"/>
              </a:rPr>
              <a:t>Misura 5.3).</a:t>
            </a:r>
          </a:p>
        </p:txBody>
      </p:sp>
    </p:spTree>
    <p:extLst>
      <p:ext uri="{BB962C8B-B14F-4D97-AF65-F5344CB8AC3E}">
        <p14:creationId xmlns:p14="http://schemas.microsoft.com/office/powerpoint/2010/main" val="240605780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Diagramma 42"/>
          <p:cNvGraphicFramePr/>
          <p:nvPr>
            <p:extLst>
              <p:ext uri="{D42A27DB-BD31-4B8C-83A1-F6EECF244321}">
                <p14:modId xmlns:p14="http://schemas.microsoft.com/office/powerpoint/2010/main" val="3143000461"/>
              </p:ext>
            </p:extLst>
          </p:nvPr>
        </p:nvGraphicFramePr>
        <p:xfrm>
          <a:off x="1441317" y="805049"/>
          <a:ext cx="6126306" cy="2422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4" name="Gruppo 6"/>
          <p:cNvGrpSpPr>
            <a:grpSpLocks/>
          </p:cNvGrpSpPr>
          <p:nvPr/>
        </p:nvGrpSpPr>
        <p:grpSpPr bwMode="auto">
          <a:xfrm>
            <a:off x="1439652" y="3381139"/>
            <a:ext cx="4104456" cy="1242839"/>
            <a:chOff x="2908" y="1828032"/>
            <a:chExt cx="4802408" cy="1626408"/>
          </a:xfrm>
          <a:solidFill>
            <a:srgbClr val="E8BA12"/>
          </a:solidFill>
        </p:grpSpPr>
        <p:sp>
          <p:nvSpPr>
            <p:cNvPr id="45" name="Rettangolo arrotondato 44"/>
            <p:cNvSpPr/>
            <p:nvPr/>
          </p:nvSpPr>
          <p:spPr>
            <a:xfrm>
              <a:off x="2908" y="1828032"/>
              <a:ext cx="4802408" cy="1626408"/>
            </a:xfrm>
            <a:prstGeom prst="roundRect">
              <a:avLst>
                <a:gd name="adj" fmla="val 10000"/>
              </a:avLst>
            </a:prstGeom>
            <a:grpFill/>
            <a:ln w="38100" cap="flat" cmpd="sng" algn="ctr">
              <a:solidFill>
                <a:srgbClr val="FFFFFF"/>
              </a:solidFill>
              <a:prstDash val="solid"/>
            </a:ln>
            <a:effectLst>
              <a:outerShdw blurRad="40000" dist="20000" dir="5400000" rotWithShape="0">
                <a:srgbClr val="000000">
                  <a:alpha val="38000"/>
                </a:srgbClr>
              </a:outerShdw>
            </a:effectLst>
          </p:spPr>
        </p:sp>
        <p:sp>
          <p:nvSpPr>
            <p:cNvPr id="46" name="Rettangolo 45"/>
            <p:cNvSpPr/>
            <p:nvPr/>
          </p:nvSpPr>
          <p:spPr>
            <a:xfrm>
              <a:off x="34169" y="1890728"/>
              <a:ext cx="4707101" cy="1531110"/>
            </a:xfrm>
            <a:prstGeom prst="rect">
              <a:avLst/>
            </a:prstGeom>
            <a:grpFill/>
            <a:ln>
              <a:noFill/>
            </a:ln>
            <a:effectLst/>
          </p:spPr>
          <p:txBody>
            <a:bodyPr lIns="45720" rIns="45720" spcCol="1270" anchor="ctr"/>
            <a:lstStyle/>
            <a:p>
              <a:pPr algn="ctr" defTabSz="374302" fontAlgn="auto">
                <a:lnSpc>
                  <a:spcPct val="90000"/>
                </a:lnSpc>
                <a:spcBef>
                  <a:spcPts val="0"/>
                </a:spcBef>
                <a:spcAft>
                  <a:spcPct val="35000"/>
                </a:spcAft>
                <a:defRPr/>
              </a:pPr>
              <a:r>
                <a:rPr lang="it-IT" sz="900" b="1" i="1" kern="0" dirty="0">
                  <a:solidFill>
                    <a:srgbClr val="000000"/>
                  </a:solidFill>
                  <a:latin typeface="Arial"/>
                  <a:ea typeface="Microsoft YaHei"/>
                </a:rPr>
                <a:t>Misura 8.3 </a:t>
              </a:r>
              <a:r>
                <a:rPr lang="it-IT" sz="900" i="1" kern="0" dirty="0">
                  <a:solidFill>
                    <a:srgbClr val="000000"/>
                  </a:solidFill>
                  <a:latin typeface="Arial"/>
                  <a:ea typeface="Microsoft YaHei"/>
                </a:rPr>
                <a:t>«Fermo restando l’obbligo di implementazione del regolamento (UE) n. 1305/2014, dell’11 dicembre 2014, relativo alla specifica tecnica di interoperabilità per il sottosistema Applicazioni telematiche per il trasporto merci del sistema ferroviario dell'Unione europea e che abroga il regolamento (CE) n. 62/2006</a:t>
              </a:r>
              <a:r>
                <a:rPr lang="it-IT" sz="900" b="1" i="1" u="sng" kern="0" dirty="0">
                  <a:solidFill>
                    <a:srgbClr val="000000"/>
                  </a:solidFill>
                  <a:latin typeface="Arial"/>
                  <a:ea typeface="Microsoft YaHei"/>
                </a:rPr>
                <a:t>, il GI, le imprese ferroviarie, gli operatori comprensoriali ed il Gestore Unico sono tenuti, per quanto di rispettiva competenza, a perseguire l’interoperabilità delle relative piattaforme informatiche o la loro integrazione.»</a:t>
              </a:r>
              <a:r>
                <a:rPr lang="it-IT" sz="900" i="1" kern="0" dirty="0">
                  <a:solidFill>
                    <a:srgbClr val="000000"/>
                  </a:solidFill>
                  <a:latin typeface="Arial"/>
                  <a:ea typeface="Microsoft YaHei"/>
                </a:rPr>
                <a:t> 	</a:t>
              </a:r>
              <a:r>
                <a:rPr lang="it-IT" sz="900" kern="0" dirty="0">
                  <a:solidFill>
                    <a:srgbClr val="000000"/>
                  </a:solidFill>
                  <a:latin typeface="Arial"/>
                  <a:ea typeface="Microsoft YaHei"/>
                </a:rPr>
                <a:t> </a:t>
              </a:r>
            </a:p>
          </p:txBody>
        </p:sp>
      </p:grpSp>
      <p:grpSp>
        <p:nvGrpSpPr>
          <p:cNvPr id="47" name="Gruppo 9"/>
          <p:cNvGrpSpPr>
            <a:grpSpLocks/>
          </p:cNvGrpSpPr>
          <p:nvPr/>
        </p:nvGrpSpPr>
        <p:grpSpPr bwMode="auto">
          <a:xfrm>
            <a:off x="5699374" y="3393021"/>
            <a:ext cx="1879700" cy="1230958"/>
            <a:chOff x="5086815" y="1828032"/>
            <a:chExt cx="2485570" cy="1626930"/>
          </a:xfrm>
          <a:solidFill>
            <a:srgbClr val="E8BA12"/>
          </a:solidFill>
        </p:grpSpPr>
        <p:sp>
          <p:nvSpPr>
            <p:cNvPr id="48" name="Rettangolo arrotondato 47"/>
            <p:cNvSpPr/>
            <p:nvPr/>
          </p:nvSpPr>
          <p:spPr>
            <a:xfrm>
              <a:off x="5086815" y="1828032"/>
              <a:ext cx="2485570" cy="1626930"/>
            </a:xfrm>
            <a:prstGeom prst="roundRect">
              <a:avLst>
                <a:gd name="adj" fmla="val 10000"/>
              </a:avLst>
            </a:prstGeom>
            <a:grpFill/>
            <a:ln w="38100" cap="flat" cmpd="sng" algn="ctr">
              <a:solidFill>
                <a:srgbClr val="FFFFFF"/>
              </a:solidFill>
              <a:prstDash val="solid"/>
            </a:ln>
            <a:effectLst>
              <a:outerShdw blurRad="40000" dist="20000" dir="5400000" rotWithShape="0">
                <a:srgbClr val="000000">
                  <a:alpha val="38000"/>
                </a:srgbClr>
              </a:outerShdw>
            </a:effectLst>
          </p:spPr>
        </p:sp>
        <p:sp>
          <p:nvSpPr>
            <p:cNvPr id="49" name="Rettangolo 48"/>
            <p:cNvSpPr/>
            <p:nvPr/>
          </p:nvSpPr>
          <p:spPr>
            <a:xfrm>
              <a:off x="5134047" y="1875649"/>
              <a:ext cx="2391107" cy="1531695"/>
            </a:xfrm>
            <a:prstGeom prst="rect">
              <a:avLst/>
            </a:prstGeom>
            <a:grpFill/>
            <a:ln>
              <a:noFill/>
            </a:ln>
            <a:effectLst/>
          </p:spPr>
          <p:txBody>
            <a:bodyPr lIns="83820" tIns="83820" rIns="83820" bIns="83820" spcCol="1270" anchor="ctr"/>
            <a:lstStyle/>
            <a:p>
              <a:pPr algn="ctr" defTabSz="686220" fontAlgn="auto">
                <a:lnSpc>
                  <a:spcPct val="90000"/>
                </a:lnSpc>
                <a:spcBef>
                  <a:spcPts val="0"/>
                </a:spcBef>
                <a:spcAft>
                  <a:spcPct val="35000"/>
                </a:spcAft>
                <a:defRPr/>
              </a:pPr>
              <a:r>
                <a:rPr lang="it-IT" sz="1600" kern="0" dirty="0">
                  <a:solidFill>
                    <a:srgbClr val="000000"/>
                  </a:solidFill>
                  <a:latin typeface="Arial"/>
                  <a:ea typeface="Microsoft YaHei"/>
                </a:rPr>
                <a:t>Interoperabilità piattaforme informatiche</a:t>
              </a:r>
              <a:endParaRPr lang="it-IT" kern="0" dirty="0">
                <a:solidFill>
                  <a:srgbClr val="000000"/>
                </a:solidFill>
                <a:latin typeface="Arial"/>
                <a:ea typeface="Microsoft YaHei"/>
              </a:endParaRPr>
            </a:p>
          </p:txBody>
        </p:sp>
      </p:grpSp>
      <p:sp>
        <p:nvSpPr>
          <p:cNvPr id="50" name="Rectangle 1"/>
          <p:cNvSpPr txBox="1">
            <a:spLocks noChangeArrowheads="1"/>
          </p:cNvSpPr>
          <p:nvPr/>
        </p:nvSpPr>
        <p:spPr bwMode="auto">
          <a:xfrm>
            <a:off x="305642" y="123478"/>
            <a:ext cx="8514830" cy="422672"/>
          </a:xfrm>
          <a:prstGeom prst="rect">
            <a:avLst/>
          </a:prstGeom>
          <a:noFill/>
          <a:ln>
            <a:noFill/>
          </a:ln>
        </p:spPr>
        <p:txBody>
          <a:bodyPr lIns="67454" tIns="33724" rIns="67454" bIns="33724"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9pPr>
          </a:lstStyle>
          <a:p>
            <a:pPr defTabSz="336711" fontAlgn="auto">
              <a:lnSpc>
                <a:spcPct val="90000"/>
              </a:lnSpc>
              <a:spcBef>
                <a:spcPts val="0"/>
              </a:spcBef>
              <a:spcAft>
                <a:spcPts val="0"/>
              </a:spcAft>
              <a:buClr>
                <a:srgbClr val="000000"/>
              </a:buClr>
              <a:buSzPct val="100000"/>
              <a:tabLst>
                <a:tab pos="723410" algn="l"/>
                <a:tab pos="1446820" algn="l"/>
                <a:tab pos="2170230" algn="l"/>
                <a:tab pos="2893640" algn="l"/>
                <a:tab pos="3617049" algn="l"/>
                <a:tab pos="4340459" algn="l"/>
                <a:tab pos="5063868" algn="l"/>
                <a:tab pos="5787278" algn="l"/>
                <a:tab pos="6510688" algn="l"/>
                <a:tab pos="7234098" algn="l"/>
                <a:tab pos="7957508" algn="l"/>
                <a:tab pos="8680917" algn="l"/>
              </a:tabLst>
            </a:pPr>
            <a:r>
              <a:rPr lang="it-IT" altLang="it-IT" sz="1800" b="1" kern="0" dirty="0"/>
              <a:t>Focus Delibera ART n. 18/2017</a:t>
            </a:r>
          </a:p>
        </p:txBody>
      </p:sp>
    </p:spTree>
    <p:extLst>
      <p:ext uri="{BB962C8B-B14F-4D97-AF65-F5344CB8AC3E}">
        <p14:creationId xmlns:p14="http://schemas.microsoft.com/office/powerpoint/2010/main" val="851358669"/>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p:cNvGrpSpPr/>
          <p:nvPr/>
        </p:nvGrpSpPr>
        <p:grpSpPr>
          <a:xfrm>
            <a:off x="178142" y="1082803"/>
            <a:ext cx="4897914" cy="1012119"/>
            <a:chOff x="6112740" y="1842073"/>
            <a:chExt cx="2599524" cy="1613429"/>
          </a:xfrm>
          <a:solidFill>
            <a:srgbClr val="0070C0"/>
          </a:solidFill>
        </p:grpSpPr>
        <p:sp>
          <p:nvSpPr>
            <p:cNvPr id="11" name="Rettangolo arrotondato 10"/>
            <p:cNvSpPr/>
            <p:nvPr/>
          </p:nvSpPr>
          <p:spPr>
            <a:xfrm>
              <a:off x="6112740" y="1842073"/>
              <a:ext cx="2599524" cy="1613429"/>
            </a:xfrm>
            <a:prstGeom prst="roundRect">
              <a:avLst>
                <a:gd name="adj" fmla="val 10000"/>
              </a:avLst>
            </a:prstGeom>
            <a:grpFill/>
            <a:ln w="38100" cap="flat" cmpd="sng" algn="ctr">
              <a:solidFill>
                <a:schemeClr val="accent1">
                  <a:lumMod val="75000"/>
                </a:schemeClr>
              </a:solidFill>
              <a:prstDash val="solid"/>
            </a:ln>
            <a:effectLst>
              <a:outerShdw blurRad="40000" dist="20000" dir="5400000" rotWithShape="0">
                <a:srgbClr val="000000">
                  <a:alpha val="38000"/>
                </a:srgbClr>
              </a:outerShdw>
            </a:effectLst>
          </p:spPr>
        </p:sp>
        <p:sp>
          <p:nvSpPr>
            <p:cNvPr id="12" name="Rettangolo 11"/>
            <p:cNvSpPr/>
            <p:nvPr/>
          </p:nvSpPr>
          <p:spPr>
            <a:xfrm>
              <a:off x="6159996" y="1889329"/>
              <a:ext cx="2505012" cy="1518917"/>
            </a:xfrm>
            <a:prstGeom prst="rect">
              <a:avLst/>
            </a:prstGeom>
            <a:grpFill/>
            <a:ln>
              <a:noFill/>
            </a:ln>
            <a:effectLst/>
          </p:spPr>
          <p:txBody>
            <a:bodyPr lIns="83820" tIns="83820" rIns="83820" bIns="83820" spcCol="1270" anchor="ctr"/>
            <a:lstStyle/>
            <a:p>
              <a:pPr algn="just" defTabSz="686220" fontAlgn="auto">
                <a:lnSpc>
                  <a:spcPct val="90000"/>
                </a:lnSpc>
                <a:spcBef>
                  <a:spcPts val="0"/>
                </a:spcBef>
                <a:spcAft>
                  <a:spcPts val="173"/>
                </a:spcAft>
                <a:defRPr/>
              </a:pPr>
              <a:r>
                <a:rPr lang="it-IT" sz="1000" kern="0" dirty="0">
                  <a:solidFill>
                    <a:srgbClr val="FFFFFF"/>
                  </a:solidFill>
                  <a:ea typeface="Tahoma" panose="020B0604030504040204" pitchFamily="34" charset="0"/>
                  <a:cs typeface="Arial" panose="020B0604020202020204" pitchFamily="34" charset="0"/>
                </a:rPr>
                <a:t>E’ il Documento che formalizza i reciproci adempimenti fra RFI, le IF, il GU e gli Operatori Comprensoriali, tenendo conto delle:</a:t>
              </a:r>
            </a:p>
            <a:p>
              <a:pPr marL="200520" indent="-200520" algn="just" defTabSz="686220" fontAlgn="auto">
                <a:lnSpc>
                  <a:spcPct val="90000"/>
                </a:lnSpc>
                <a:spcBef>
                  <a:spcPts val="0"/>
                </a:spcBef>
                <a:spcAft>
                  <a:spcPts val="173"/>
                </a:spcAft>
                <a:buFont typeface="Wingdings" panose="05000000000000000000" pitchFamily="2" charset="2"/>
                <a:buChar char="§"/>
                <a:defRPr/>
              </a:pPr>
              <a:r>
                <a:rPr lang="it-IT" sz="1000" kern="0" dirty="0">
                  <a:solidFill>
                    <a:srgbClr val="FFFFFF"/>
                  </a:solidFill>
                  <a:ea typeface="Tahoma" panose="020B0604030504040204" pitchFamily="34" charset="0"/>
                  <a:cs typeface="Arial" panose="020B0604020202020204" pitchFamily="34" charset="0"/>
                </a:rPr>
                <a:t>Caratteristiche infrastrutturali e impiantistiche delle porzioni del Comprensorio: Stazione RFI, Raccordi, Impianti di Servizio</a:t>
              </a:r>
            </a:p>
            <a:p>
              <a:pPr marL="200520" indent="-200520" algn="just" defTabSz="686220" fontAlgn="auto">
                <a:lnSpc>
                  <a:spcPct val="90000"/>
                </a:lnSpc>
                <a:spcBef>
                  <a:spcPts val="0"/>
                </a:spcBef>
                <a:spcAft>
                  <a:spcPts val="173"/>
                </a:spcAft>
                <a:buFont typeface="Wingdings" panose="05000000000000000000" pitchFamily="2" charset="2"/>
                <a:buChar char="§"/>
                <a:defRPr/>
              </a:pPr>
              <a:r>
                <a:rPr lang="it-IT" sz="1000" kern="0" dirty="0">
                  <a:solidFill>
                    <a:srgbClr val="FFFFFF"/>
                  </a:solidFill>
                  <a:ea typeface="Tahoma" panose="020B0604030504040204" pitchFamily="34" charset="0"/>
                  <a:cs typeface="Arial" panose="020B0604020202020204" pitchFamily="34" charset="0"/>
                </a:rPr>
                <a:t>Organizzazioni dei Soggetti operanti nel Comprensorio</a:t>
              </a:r>
            </a:p>
          </p:txBody>
        </p:sp>
      </p:grpSp>
      <p:sp>
        <p:nvSpPr>
          <p:cNvPr id="13" name="CasellaDiTesto 12"/>
          <p:cNvSpPr txBox="1">
            <a:spLocks noChangeArrowheads="1"/>
          </p:cNvSpPr>
          <p:nvPr/>
        </p:nvSpPr>
        <p:spPr bwMode="auto">
          <a:xfrm>
            <a:off x="569876" y="737484"/>
            <a:ext cx="2834879" cy="28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166" tIns="32082" rIns="64166" bIns="32082">
            <a:spAutoFit/>
          </a:bodyPr>
          <a:lstStyle>
            <a:lvl1pPr defTabSz="855663">
              <a:defRPr>
                <a:solidFill>
                  <a:schemeClr val="tx1"/>
                </a:solidFill>
                <a:latin typeface="Arial" charset="0"/>
                <a:ea typeface="Microsoft YaHei" pitchFamily="34" charset="-122"/>
              </a:defRPr>
            </a:lvl1pPr>
            <a:lvl2pPr defTabSz="855663">
              <a:defRPr>
                <a:solidFill>
                  <a:schemeClr val="tx1"/>
                </a:solidFill>
                <a:latin typeface="Arial" charset="0"/>
                <a:ea typeface="Microsoft YaHei" pitchFamily="34" charset="-122"/>
              </a:defRPr>
            </a:lvl2pPr>
            <a:lvl3pPr defTabSz="855663">
              <a:defRPr>
                <a:solidFill>
                  <a:schemeClr val="tx1"/>
                </a:solidFill>
                <a:latin typeface="Arial" charset="0"/>
                <a:ea typeface="Microsoft YaHei" pitchFamily="34" charset="-122"/>
              </a:defRPr>
            </a:lvl3pPr>
            <a:lvl4pPr defTabSz="855663">
              <a:defRPr>
                <a:solidFill>
                  <a:schemeClr val="tx1"/>
                </a:solidFill>
                <a:latin typeface="Arial" charset="0"/>
                <a:ea typeface="Microsoft YaHei" pitchFamily="34" charset="-122"/>
              </a:defRPr>
            </a:lvl4pPr>
            <a:lvl5pPr defTabSz="855663">
              <a:defRPr>
                <a:solidFill>
                  <a:schemeClr val="tx1"/>
                </a:solidFill>
                <a:latin typeface="Arial" charset="0"/>
                <a:ea typeface="Microsoft YaHei" pitchFamily="34" charset="-122"/>
              </a:defRPr>
            </a:lvl5pPr>
            <a:lvl6pPr marL="2514600" indent="-228600" defTabSz="855663" eaLnBrk="0" fontAlgn="base" hangingPunct="0">
              <a:spcBef>
                <a:spcPct val="0"/>
              </a:spcBef>
              <a:spcAft>
                <a:spcPct val="0"/>
              </a:spcAft>
              <a:defRPr>
                <a:solidFill>
                  <a:schemeClr val="tx1"/>
                </a:solidFill>
                <a:latin typeface="Arial" charset="0"/>
                <a:ea typeface="Microsoft YaHei" pitchFamily="34" charset="-122"/>
              </a:defRPr>
            </a:lvl6pPr>
            <a:lvl7pPr marL="2971800" indent="-228600" defTabSz="855663" eaLnBrk="0" fontAlgn="base" hangingPunct="0">
              <a:spcBef>
                <a:spcPct val="0"/>
              </a:spcBef>
              <a:spcAft>
                <a:spcPct val="0"/>
              </a:spcAft>
              <a:defRPr>
                <a:solidFill>
                  <a:schemeClr val="tx1"/>
                </a:solidFill>
                <a:latin typeface="Arial" charset="0"/>
                <a:ea typeface="Microsoft YaHei" pitchFamily="34" charset="-122"/>
              </a:defRPr>
            </a:lvl7pPr>
            <a:lvl8pPr marL="3429000" indent="-228600" defTabSz="855663" eaLnBrk="0" fontAlgn="base" hangingPunct="0">
              <a:spcBef>
                <a:spcPct val="0"/>
              </a:spcBef>
              <a:spcAft>
                <a:spcPct val="0"/>
              </a:spcAft>
              <a:defRPr>
                <a:solidFill>
                  <a:schemeClr val="tx1"/>
                </a:solidFill>
                <a:latin typeface="Arial" charset="0"/>
                <a:ea typeface="Microsoft YaHei" pitchFamily="34" charset="-122"/>
              </a:defRPr>
            </a:lvl8pPr>
            <a:lvl9pPr marL="3886200" indent="-228600" defTabSz="855663" eaLnBrk="0" fontAlgn="base" hangingPunct="0">
              <a:spcBef>
                <a:spcPct val="0"/>
              </a:spcBef>
              <a:spcAft>
                <a:spcPct val="0"/>
              </a:spcAft>
              <a:defRPr>
                <a:solidFill>
                  <a:schemeClr val="tx1"/>
                </a:solidFill>
                <a:latin typeface="Arial" charset="0"/>
                <a:ea typeface="Microsoft YaHei" pitchFamily="34" charset="-122"/>
              </a:defRPr>
            </a:lvl9pPr>
          </a:lstStyle>
          <a:p>
            <a:pPr eaLnBrk="0" hangingPunct="0"/>
            <a:r>
              <a:rPr lang="it-IT" altLang="it-IT" b="1" i="1" dirty="0">
                <a:solidFill>
                  <a:srgbClr val="0070C0"/>
                </a:solidFill>
                <a:cs typeface="Arial" charset="0"/>
              </a:rPr>
              <a:t>Cosa è l’M 53 di Comprensorio</a:t>
            </a:r>
          </a:p>
        </p:txBody>
      </p:sp>
      <p:sp>
        <p:nvSpPr>
          <p:cNvPr id="15" name="Rettangolo arrotondato 14"/>
          <p:cNvSpPr/>
          <p:nvPr/>
        </p:nvSpPr>
        <p:spPr>
          <a:xfrm>
            <a:off x="2014227" y="2549746"/>
            <a:ext cx="4930591" cy="1012119"/>
          </a:xfrm>
          <a:prstGeom prst="roundRect">
            <a:avLst>
              <a:gd name="adj" fmla="val 10000"/>
            </a:avLst>
          </a:prstGeom>
          <a:solidFill>
            <a:srgbClr val="0070C0"/>
          </a:solidFill>
          <a:ln w="38100" cap="flat" cmpd="sng" algn="ctr">
            <a:solidFill>
              <a:schemeClr val="accent1">
                <a:lumMod val="75000"/>
              </a:schemeClr>
            </a:solidFill>
            <a:prstDash val="solid"/>
          </a:ln>
          <a:effectLst>
            <a:outerShdw blurRad="40000" dist="20000" dir="5400000" rotWithShape="0">
              <a:srgbClr val="000000">
                <a:alpha val="38000"/>
              </a:srgbClr>
            </a:outerShdw>
          </a:effectLst>
        </p:spPr>
      </p:sp>
      <p:sp>
        <p:nvSpPr>
          <p:cNvPr id="16" name="Rettangolo 15"/>
          <p:cNvSpPr/>
          <p:nvPr/>
        </p:nvSpPr>
        <p:spPr>
          <a:xfrm>
            <a:off x="2103859" y="2579390"/>
            <a:ext cx="4751327" cy="952831"/>
          </a:xfrm>
          <a:prstGeom prst="rect">
            <a:avLst/>
          </a:prstGeom>
          <a:solidFill>
            <a:srgbClr val="0070C0"/>
          </a:solidFill>
          <a:ln>
            <a:noFill/>
          </a:ln>
          <a:effectLst/>
        </p:spPr>
        <p:txBody>
          <a:bodyPr lIns="83820" tIns="83820" rIns="83820" bIns="83820" spcCol="1270" anchor="ctr"/>
          <a:lstStyle/>
          <a:p>
            <a:pPr marL="200520" indent="-200520" algn="just" defTabSz="686220" fontAlgn="auto">
              <a:lnSpc>
                <a:spcPct val="90000"/>
              </a:lnSpc>
              <a:spcBef>
                <a:spcPts val="0"/>
              </a:spcBef>
              <a:spcAft>
                <a:spcPts val="173"/>
              </a:spcAft>
              <a:buFont typeface="Wingdings" panose="05000000000000000000" pitchFamily="2" charset="2"/>
              <a:buChar char="§"/>
              <a:defRPr/>
            </a:pPr>
            <a:r>
              <a:rPr lang="it-IT" sz="1000" kern="0" dirty="0">
                <a:solidFill>
                  <a:srgbClr val="FFFFFF"/>
                </a:solidFill>
                <a:ea typeface="Tahoma" panose="020B0604030504040204" pitchFamily="34" charset="0"/>
                <a:cs typeface="Arial" panose="020B0604020202020204" pitchFamily="34" charset="0"/>
              </a:rPr>
              <a:t>Per massimizzare la capacità dell’impianto RFI e del Comprensorio Ferroviario</a:t>
            </a:r>
          </a:p>
          <a:p>
            <a:pPr marL="200520" indent="-200520" algn="just" defTabSz="686220" fontAlgn="auto">
              <a:lnSpc>
                <a:spcPct val="90000"/>
              </a:lnSpc>
              <a:spcBef>
                <a:spcPts val="0"/>
              </a:spcBef>
              <a:spcAft>
                <a:spcPts val="173"/>
              </a:spcAft>
              <a:buFont typeface="Wingdings" panose="05000000000000000000" pitchFamily="2" charset="2"/>
              <a:buChar char="§"/>
              <a:defRPr/>
            </a:pPr>
            <a:r>
              <a:rPr lang="it-IT" sz="1000" kern="0" dirty="0">
                <a:solidFill>
                  <a:srgbClr val="FFFFFF"/>
                </a:solidFill>
                <a:ea typeface="Tahoma" panose="020B0604030504040204" pitchFamily="34" charset="0"/>
                <a:cs typeface="Arial" panose="020B0604020202020204" pitchFamily="34" charset="0"/>
              </a:rPr>
              <a:t>Per migliorare l’efficienza gestionale dell’intero Comprensorio Ferroviario</a:t>
            </a:r>
          </a:p>
          <a:p>
            <a:pPr marL="200520" indent="-200520" algn="just" defTabSz="686220" fontAlgn="auto">
              <a:lnSpc>
                <a:spcPct val="90000"/>
              </a:lnSpc>
              <a:spcBef>
                <a:spcPts val="0"/>
              </a:spcBef>
              <a:spcAft>
                <a:spcPts val="173"/>
              </a:spcAft>
              <a:buFont typeface="Wingdings" panose="05000000000000000000" pitchFamily="2" charset="2"/>
              <a:buChar char="§"/>
              <a:defRPr/>
            </a:pPr>
            <a:r>
              <a:rPr lang="it-IT" sz="1000" kern="0" dirty="0">
                <a:solidFill>
                  <a:srgbClr val="FFFFFF"/>
                </a:solidFill>
                <a:ea typeface="Tahoma" panose="020B0604030504040204" pitchFamily="34" charset="0"/>
                <a:cs typeface="Arial" panose="020B0604020202020204" pitchFamily="34" charset="0"/>
              </a:rPr>
              <a:t>Per responsabilizzare tutti i Soggetti operanti nel Comprensorio al rispetto degli orari programmati, anche in funzione dell’applicazione delle penali</a:t>
            </a:r>
          </a:p>
        </p:txBody>
      </p:sp>
      <p:sp>
        <p:nvSpPr>
          <p:cNvPr id="17" name="CasellaDiTesto 28"/>
          <p:cNvSpPr txBox="1">
            <a:spLocks noChangeArrowheads="1"/>
          </p:cNvSpPr>
          <p:nvPr/>
        </p:nvSpPr>
        <p:spPr bwMode="auto">
          <a:xfrm>
            <a:off x="2348235" y="2211901"/>
            <a:ext cx="4596583" cy="28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166" tIns="32082" rIns="64166" bIns="32082">
            <a:spAutoFit/>
          </a:bodyPr>
          <a:lstStyle>
            <a:lvl1pPr defTabSz="855663">
              <a:defRPr>
                <a:solidFill>
                  <a:schemeClr val="tx1"/>
                </a:solidFill>
                <a:latin typeface="Arial" charset="0"/>
                <a:ea typeface="Microsoft YaHei" pitchFamily="34" charset="-122"/>
              </a:defRPr>
            </a:lvl1pPr>
            <a:lvl2pPr defTabSz="855663">
              <a:defRPr>
                <a:solidFill>
                  <a:schemeClr val="tx1"/>
                </a:solidFill>
                <a:latin typeface="Arial" charset="0"/>
                <a:ea typeface="Microsoft YaHei" pitchFamily="34" charset="-122"/>
              </a:defRPr>
            </a:lvl2pPr>
            <a:lvl3pPr defTabSz="855663">
              <a:defRPr>
                <a:solidFill>
                  <a:schemeClr val="tx1"/>
                </a:solidFill>
                <a:latin typeface="Arial" charset="0"/>
                <a:ea typeface="Microsoft YaHei" pitchFamily="34" charset="-122"/>
              </a:defRPr>
            </a:lvl3pPr>
            <a:lvl4pPr defTabSz="855663">
              <a:defRPr>
                <a:solidFill>
                  <a:schemeClr val="tx1"/>
                </a:solidFill>
                <a:latin typeface="Arial" charset="0"/>
                <a:ea typeface="Microsoft YaHei" pitchFamily="34" charset="-122"/>
              </a:defRPr>
            </a:lvl4pPr>
            <a:lvl5pPr defTabSz="855663">
              <a:defRPr>
                <a:solidFill>
                  <a:schemeClr val="tx1"/>
                </a:solidFill>
                <a:latin typeface="Arial" charset="0"/>
                <a:ea typeface="Microsoft YaHei" pitchFamily="34" charset="-122"/>
              </a:defRPr>
            </a:lvl5pPr>
            <a:lvl6pPr marL="2514600" indent="-228600" defTabSz="855663" eaLnBrk="0" fontAlgn="base" hangingPunct="0">
              <a:spcBef>
                <a:spcPct val="0"/>
              </a:spcBef>
              <a:spcAft>
                <a:spcPct val="0"/>
              </a:spcAft>
              <a:defRPr>
                <a:solidFill>
                  <a:schemeClr val="tx1"/>
                </a:solidFill>
                <a:latin typeface="Arial" charset="0"/>
                <a:ea typeface="Microsoft YaHei" pitchFamily="34" charset="-122"/>
              </a:defRPr>
            </a:lvl6pPr>
            <a:lvl7pPr marL="2971800" indent="-228600" defTabSz="855663" eaLnBrk="0" fontAlgn="base" hangingPunct="0">
              <a:spcBef>
                <a:spcPct val="0"/>
              </a:spcBef>
              <a:spcAft>
                <a:spcPct val="0"/>
              </a:spcAft>
              <a:defRPr>
                <a:solidFill>
                  <a:schemeClr val="tx1"/>
                </a:solidFill>
                <a:latin typeface="Arial" charset="0"/>
                <a:ea typeface="Microsoft YaHei" pitchFamily="34" charset="-122"/>
              </a:defRPr>
            </a:lvl7pPr>
            <a:lvl8pPr marL="3429000" indent="-228600" defTabSz="855663" eaLnBrk="0" fontAlgn="base" hangingPunct="0">
              <a:spcBef>
                <a:spcPct val="0"/>
              </a:spcBef>
              <a:spcAft>
                <a:spcPct val="0"/>
              </a:spcAft>
              <a:defRPr>
                <a:solidFill>
                  <a:schemeClr val="tx1"/>
                </a:solidFill>
                <a:latin typeface="Arial" charset="0"/>
                <a:ea typeface="Microsoft YaHei" pitchFamily="34" charset="-122"/>
              </a:defRPr>
            </a:lvl8pPr>
            <a:lvl9pPr marL="3886200" indent="-228600" defTabSz="855663" eaLnBrk="0" fontAlgn="base" hangingPunct="0">
              <a:spcBef>
                <a:spcPct val="0"/>
              </a:spcBef>
              <a:spcAft>
                <a:spcPct val="0"/>
              </a:spcAft>
              <a:defRPr>
                <a:solidFill>
                  <a:schemeClr val="tx1"/>
                </a:solidFill>
                <a:latin typeface="Arial" charset="0"/>
                <a:ea typeface="Microsoft YaHei" pitchFamily="34" charset="-122"/>
              </a:defRPr>
            </a:lvl9pPr>
          </a:lstStyle>
          <a:p>
            <a:pPr eaLnBrk="0" hangingPunct="0"/>
            <a:r>
              <a:rPr lang="it-IT" altLang="it-IT" b="1" i="1" dirty="0">
                <a:solidFill>
                  <a:srgbClr val="0070C0"/>
                </a:solidFill>
                <a:cs typeface="Arial" charset="0"/>
              </a:rPr>
              <a:t>Perché è necessaria la programmazione integrata</a:t>
            </a:r>
          </a:p>
        </p:txBody>
      </p:sp>
      <p:sp>
        <p:nvSpPr>
          <p:cNvPr id="19" name="Rettangolo arrotondato 18"/>
          <p:cNvSpPr/>
          <p:nvPr/>
        </p:nvSpPr>
        <p:spPr>
          <a:xfrm>
            <a:off x="3851920" y="4007908"/>
            <a:ext cx="4968551" cy="1012119"/>
          </a:xfrm>
          <a:prstGeom prst="roundRect">
            <a:avLst>
              <a:gd name="adj" fmla="val 10000"/>
            </a:avLst>
          </a:prstGeom>
          <a:solidFill>
            <a:srgbClr val="0070C0"/>
          </a:solidFill>
          <a:ln w="38100" cap="flat" cmpd="sng" algn="ctr">
            <a:solidFill>
              <a:schemeClr val="accent1">
                <a:lumMod val="75000"/>
              </a:schemeClr>
            </a:solidFill>
            <a:prstDash val="solid"/>
          </a:ln>
          <a:effectLst>
            <a:outerShdw blurRad="40000" dist="20000" dir="5400000" rotWithShape="0">
              <a:srgbClr val="000000">
                <a:alpha val="38000"/>
              </a:srgbClr>
            </a:outerShdw>
          </a:effectLst>
        </p:spPr>
      </p:sp>
      <p:sp>
        <p:nvSpPr>
          <p:cNvPr id="20" name="Rettangolo 19"/>
          <p:cNvSpPr/>
          <p:nvPr/>
        </p:nvSpPr>
        <p:spPr>
          <a:xfrm>
            <a:off x="3942242" y="4047919"/>
            <a:ext cx="4787907" cy="952831"/>
          </a:xfrm>
          <a:prstGeom prst="rect">
            <a:avLst/>
          </a:prstGeom>
          <a:solidFill>
            <a:srgbClr val="0070C0"/>
          </a:solidFill>
          <a:ln>
            <a:noFill/>
          </a:ln>
          <a:effectLst/>
        </p:spPr>
        <p:txBody>
          <a:bodyPr lIns="83820" tIns="83820" rIns="83820" bIns="83820" spcCol="1270" anchor="ctr"/>
          <a:lstStyle/>
          <a:p>
            <a:pPr marL="200520" indent="-200520" algn="just" defTabSz="686220" fontAlgn="auto">
              <a:lnSpc>
                <a:spcPct val="90000"/>
              </a:lnSpc>
              <a:spcBef>
                <a:spcPts val="0"/>
              </a:spcBef>
              <a:spcAft>
                <a:spcPts val="173"/>
              </a:spcAft>
              <a:buFont typeface="Wingdings" panose="05000000000000000000" pitchFamily="2" charset="2"/>
              <a:buChar char="§"/>
              <a:defRPr/>
            </a:pPr>
            <a:r>
              <a:rPr lang="it-IT" sz="1000" kern="0" dirty="0">
                <a:solidFill>
                  <a:srgbClr val="FFFFFF"/>
                </a:solidFill>
                <a:ea typeface="Tahoma" panose="020B0604030504040204" pitchFamily="34" charset="0"/>
                <a:cs typeface="Arial" panose="020B0604020202020204" pitchFamily="34" charset="0"/>
              </a:rPr>
              <a:t>Con il coinvolgimento dei Soggetti operanti nel Comprensorio: IF, GU (Programma Manovre), Operatori, RFI (M53 di Comprensorio, coordinamento con la programmazione delle tracce treni)</a:t>
            </a:r>
          </a:p>
          <a:p>
            <a:pPr marL="200520" indent="-200520" algn="just" defTabSz="686220" fontAlgn="auto">
              <a:lnSpc>
                <a:spcPct val="90000"/>
              </a:lnSpc>
              <a:spcBef>
                <a:spcPts val="0"/>
              </a:spcBef>
              <a:spcAft>
                <a:spcPts val="173"/>
              </a:spcAft>
              <a:buFont typeface="Wingdings" panose="05000000000000000000" pitchFamily="2" charset="2"/>
              <a:buChar char="§"/>
              <a:defRPr/>
            </a:pPr>
            <a:r>
              <a:rPr lang="it-IT" sz="1000" kern="0" dirty="0">
                <a:solidFill>
                  <a:srgbClr val="FFFFFF"/>
                </a:solidFill>
                <a:ea typeface="Tahoma" panose="020B0604030504040204" pitchFamily="34" charset="0"/>
                <a:cs typeface="Arial" panose="020B0604020202020204" pitchFamily="34" charset="0"/>
              </a:rPr>
              <a:t>Con la programmazione efficiente delle attività dei singoli Soggetti</a:t>
            </a:r>
          </a:p>
          <a:p>
            <a:pPr marL="200520" indent="-200520" algn="just" defTabSz="686220" fontAlgn="auto">
              <a:lnSpc>
                <a:spcPct val="90000"/>
              </a:lnSpc>
              <a:spcBef>
                <a:spcPts val="0"/>
              </a:spcBef>
              <a:spcAft>
                <a:spcPts val="173"/>
              </a:spcAft>
              <a:buFont typeface="Wingdings" panose="05000000000000000000" pitchFamily="2" charset="2"/>
              <a:buChar char="§"/>
              <a:defRPr/>
            </a:pPr>
            <a:r>
              <a:rPr lang="it-IT" sz="1000" kern="0" dirty="0">
                <a:solidFill>
                  <a:srgbClr val="FFFFFF"/>
                </a:solidFill>
                <a:ea typeface="Tahoma" panose="020B0604030504040204" pitchFamily="34" charset="0"/>
                <a:cs typeface="Arial" panose="020B0604020202020204" pitchFamily="34" charset="0"/>
              </a:rPr>
              <a:t>Con la definizione dei flussi informativi ed il rispetto delle tempistiche stabilite</a:t>
            </a:r>
          </a:p>
        </p:txBody>
      </p:sp>
      <p:sp>
        <p:nvSpPr>
          <p:cNvPr id="21" name="CasellaDiTesto 32"/>
          <p:cNvSpPr txBox="1">
            <a:spLocks noChangeArrowheads="1"/>
          </p:cNvSpPr>
          <p:nvPr/>
        </p:nvSpPr>
        <p:spPr bwMode="auto">
          <a:xfrm>
            <a:off x="4181333" y="3649769"/>
            <a:ext cx="4183856" cy="28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166" tIns="32082" rIns="64166" bIns="32082">
            <a:spAutoFit/>
          </a:bodyPr>
          <a:lstStyle>
            <a:lvl1pPr defTabSz="855663">
              <a:defRPr>
                <a:solidFill>
                  <a:schemeClr val="tx1"/>
                </a:solidFill>
                <a:latin typeface="Arial" charset="0"/>
                <a:ea typeface="Microsoft YaHei" pitchFamily="34" charset="-122"/>
              </a:defRPr>
            </a:lvl1pPr>
            <a:lvl2pPr defTabSz="855663">
              <a:defRPr>
                <a:solidFill>
                  <a:schemeClr val="tx1"/>
                </a:solidFill>
                <a:latin typeface="Arial" charset="0"/>
                <a:ea typeface="Microsoft YaHei" pitchFamily="34" charset="-122"/>
              </a:defRPr>
            </a:lvl2pPr>
            <a:lvl3pPr defTabSz="855663">
              <a:defRPr>
                <a:solidFill>
                  <a:schemeClr val="tx1"/>
                </a:solidFill>
                <a:latin typeface="Arial" charset="0"/>
                <a:ea typeface="Microsoft YaHei" pitchFamily="34" charset="-122"/>
              </a:defRPr>
            </a:lvl3pPr>
            <a:lvl4pPr defTabSz="855663">
              <a:defRPr>
                <a:solidFill>
                  <a:schemeClr val="tx1"/>
                </a:solidFill>
                <a:latin typeface="Arial" charset="0"/>
                <a:ea typeface="Microsoft YaHei" pitchFamily="34" charset="-122"/>
              </a:defRPr>
            </a:lvl4pPr>
            <a:lvl5pPr defTabSz="855663">
              <a:defRPr>
                <a:solidFill>
                  <a:schemeClr val="tx1"/>
                </a:solidFill>
                <a:latin typeface="Arial" charset="0"/>
                <a:ea typeface="Microsoft YaHei" pitchFamily="34" charset="-122"/>
              </a:defRPr>
            </a:lvl5pPr>
            <a:lvl6pPr marL="2514600" indent="-228600" defTabSz="855663" eaLnBrk="0" fontAlgn="base" hangingPunct="0">
              <a:spcBef>
                <a:spcPct val="0"/>
              </a:spcBef>
              <a:spcAft>
                <a:spcPct val="0"/>
              </a:spcAft>
              <a:defRPr>
                <a:solidFill>
                  <a:schemeClr val="tx1"/>
                </a:solidFill>
                <a:latin typeface="Arial" charset="0"/>
                <a:ea typeface="Microsoft YaHei" pitchFamily="34" charset="-122"/>
              </a:defRPr>
            </a:lvl6pPr>
            <a:lvl7pPr marL="2971800" indent="-228600" defTabSz="855663" eaLnBrk="0" fontAlgn="base" hangingPunct="0">
              <a:spcBef>
                <a:spcPct val="0"/>
              </a:spcBef>
              <a:spcAft>
                <a:spcPct val="0"/>
              </a:spcAft>
              <a:defRPr>
                <a:solidFill>
                  <a:schemeClr val="tx1"/>
                </a:solidFill>
                <a:latin typeface="Arial" charset="0"/>
                <a:ea typeface="Microsoft YaHei" pitchFamily="34" charset="-122"/>
              </a:defRPr>
            </a:lvl7pPr>
            <a:lvl8pPr marL="3429000" indent="-228600" defTabSz="855663" eaLnBrk="0" fontAlgn="base" hangingPunct="0">
              <a:spcBef>
                <a:spcPct val="0"/>
              </a:spcBef>
              <a:spcAft>
                <a:spcPct val="0"/>
              </a:spcAft>
              <a:defRPr>
                <a:solidFill>
                  <a:schemeClr val="tx1"/>
                </a:solidFill>
                <a:latin typeface="Arial" charset="0"/>
                <a:ea typeface="Microsoft YaHei" pitchFamily="34" charset="-122"/>
              </a:defRPr>
            </a:lvl8pPr>
            <a:lvl9pPr marL="3886200" indent="-228600" defTabSz="855663" eaLnBrk="0" fontAlgn="base" hangingPunct="0">
              <a:spcBef>
                <a:spcPct val="0"/>
              </a:spcBef>
              <a:spcAft>
                <a:spcPct val="0"/>
              </a:spcAft>
              <a:defRPr>
                <a:solidFill>
                  <a:schemeClr val="tx1"/>
                </a:solidFill>
                <a:latin typeface="Arial" charset="0"/>
                <a:ea typeface="Microsoft YaHei" pitchFamily="34" charset="-122"/>
              </a:defRPr>
            </a:lvl9pPr>
          </a:lstStyle>
          <a:p>
            <a:pPr eaLnBrk="0" hangingPunct="0"/>
            <a:r>
              <a:rPr lang="it-IT" altLang="it-IT" b="1" i="1" dirty="0">
                <a:solidFill>
                  <a:srgbClr val="0070C0"/>
                </a:solidFill>
                <a:cs typeface="Arial" charset="0"/>
              </a:rPr>
              <a:t>Come si realizza la programmazione integrata</a:t>
            </a:r>
          </a:p>
        </p:txBody>
      </p:sp>
      <p:sp>
        <p:nvSpPr>
          <p:cNvPr id="22" name="Ovale 21"/>
          <p:cNvSpPr/>
          <p:nvPr/>
        </p:nvSpPr>
        <p:spPr>
          <a:xfrm>
            <a:off x="215068" y="723830"/>
            <a:ext cx="304800" cy="305990"/>
          </a:xfrm>
          <a:prstGeom prst="ellipse">
            <a:avLst/>
          </a:prstGeom>
          <a:solidFill>
            <a:srgbClr val="0070C0"/>
          </a:solidFill>
          <a:ln w="25400" cap="flat" cmpd="sng" algn="ctr">
            <a:noFill/>
            <a:prstDash val="solid"/>
          </a:ln>
          <a:effectLst/>
        </p:spPr>
        <p:txBody>
          <a:bodyPr lIns="64166" tIns="32082" rIns="64166" bIns="32082" anchor="ctr"/>
          <a:lstStyle/>
          <a:p>
            <a:pPr algn="ctr" defTabSz="641732" fontAlgn="auto">
              <a:spcBef>
                <a:spcPts val="0"/>
              </a:spcBef>
              <a:spcAft>
                <a:spcPts val="0"/>
              </a:spcAft>
              <a:defRPr/>
            </a:pPr>
            <a:r>
              <a:rPr lang="it-IT" sz="1800" kern="0" dirty="0">
                <a:solidFill>
                  <a:srgbClr val="FFFFFF"/>
                </a:solidFill>
                <a:ea typeface="Microsoft YaHei"/>
                <a:cs typeface="Arial" panose="020B0604020202020204" pitchFamily="34" charset="0"/>
              </a:rPr>
              <a:t>1</a:t>
            </a:r>
          </a:p>
        </p:txBody>
      </p:sp>
      <p:sp>
        <p:nvSpPr>
          <p:cNvPr id="23" name="Ovale 22"/>
          <p:cNvSpPr/>
          <p:nvPr/>
        </p:nvSpPr>
        <p:spPr>
          <a:xfrm>
            <a:off x="2068443" y="2179749"/>
            <a:ext cx="303609" cy="304800"/>
          </a:xfrm>
          <a:prstGeom prst="ellipse">
            <a:avLst/>
          </a:prstGeom>
          <a:solidFill>
            <a:srgbClr val="0070C0"/>
          </a:solidFill>
          <a:ln w="25400" cap="flat" cmpd="sng" algn="ctr">
            <a:noFill/>
            <a:prstDash val="solid"/>
          </a:ln>
          <a:effectLst/>
        </p:spPr>
        <p:txBody>
          <a:bodyPr lIns="64166" tIns="32082" rIns="64166" bIns="32082" anchor="ctr"/>
          <a:lstStyle/>
          <a:p>
            <a:pPr algn="ctr" defTabSz="641732" fontAlgn="auto">
              <a:spcBef>
                <a:spcPts val="0"/>
              </a:spcBef>
              <a:spcAft>
                <a:spcPts val="0"/>
              </a:spcAft>
              <a:defRPr/>
            </a:pPr>
            <a:r>
              <a:rPr lang="it-IT" sz="1800" kern="0" dirty="0">
                <a:solidFill>
                  <a:srgbClr val="FFFFFF"/>
                </a:solidFill>
                <a:ea typeface="Microsoft YaHei"/>
                <a:cs typeface="Arial" panose="020B0604020202020204" pitchFamily="34" charset="0"/>
              </a:rPr>
              <a:t>2</a:t>
            </a:r>
          </a:p>
        </p:txBody>
      </p:sp>
      <p:sp>
        <p:nvSpPr>
          <p:cNvPr id="24" name="Ovale 23"/>
          <p:cNvSpPr/>
          <p:nvPr/>
        </p:nvSpPr>
        <p:spPr>
          <a:xfrm>
            <a:off x="3882485" y="3634692"/>
            <a:ext cx="303610" cy="304800"/>
          </a:xfrm>
          <a:prstGeom prst="ellipse">
            <a:avLst/>
          </a:prstGeom>
          <a:solidFill>
            <a:srgbClr val="0070C0"/>
          </a:solidFill>
          <a:ln w="25400" cap="flat" cmpd="sng" algn="ctr">
            <a:noFill/>
            <a:prstDash val="solid"/>
          </a:ln>
          <a:effectLst/>
        </p:spPr>
        <p:txBody>
          <a:bodyPr lIns="64166" tIns="32082" rIns="64166" bIns="32082" anchor="ctr"/>
          <a:lstStyle/>
          <a:p>
            <a:pPr algn="ctr" defTabSz="641732" fontAlgn="auto">
              <a:spcBef>
                <a:spcPts val="0"/>
              </a:spcBef>
              <a:spcAft>
                <a:spcPts val="0"/>
              </a:spcAft>
              <a:defRPr/>
            </a:pPr>
            <a:r>
              <a:rPr lang="it-IT" sz="1800" kern="0" dirty="0">
                <a:solidFill>
                  <a:srgbClr val="FFFFFF"/>
                </a:solidFill>
                <a:ea typeface="Microsoft YaHei"/>
                <a:cs typeface="Arial" panose="020B0604020202020204" pitchFamily="34" charset="0"/>
              </a:rPr>
              <a:t>3</a:t>
            </a:r>
          </a:p>
        </p:txBody>
      </p:sp>
      <p:sp>
        <p:nvSpPr>
          <p:cNvPr id="2" name="Rettangolo 1"/>
          <p:cNvSpPr/>
          <p:nvPr/>
        </p:nvSpPr>
        <p:spPr>
          <a:xfrm>
            <a:off x="179512" y="1528"/>
            <a:ext cx="7488832" cy="553998"/>
          </a:xfrm>
          <a:prstGeom prst="rect">
            <a:avLst/>
          </a:prstGeom>
        </p:spPr>
        <p:txBody>
          <a:bodyPr wrap="square" lIns="91380" tIns="45689" rIns="91380" bIns="45689">
            <a:spAutoFit/>
          </a:bodyPr>
          <a:lstStyle/>
          <a:p>
            <a:pPr lvl="0" eaLnBrk="0" hangingPunct="0"/>
            <a:r>
              <a:rPr lang="it-IT" altLang="it-IT" sz="1500" b="1" dirty="0">
                <a:ea typeface="Microsoft YaHei"/>
              </a:rPr>
              <a:t>Programmazione integrata del servizio di Manovra Ferroviaria:</a:t>
            </a:r>
          </a:p>
          <a:p>
            <a:pPr lvl="0" eaLnBrk="0" hangingPunct="0"/>
            <a:r>
              <a:rPr lang="it-IT" altLang="it-IT" sz="1500" b="1" dirty="0">
                <a:ea typeface="Microsoft YaHei"/>
              </a:rPr>
              <a:t> M53 di Comprensorio</a:t>
            </a:r>
          </a:p>
        </p:txBody>
      </p:sp>
    </p:spTree>
    <p:extLst>
      <p:ext uri="{BB962C8B-B14F-4D97-AF65-F5344CB8AC3E}">
        <p14:creationId xmlns:p14="http://schemas.microsoft.com/office/powerpoint/2010/main" val="1372311750"/>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arrotondato 17"/>
          <p:cNvSpPr/>
          <p:nvPr/>
        </p:nvSpPr>
        <p:spPr bwMode="auto">
          <a:xfrm>
            <a:off x="3601641" y="1574006"/>
            <a:ext cx="5399484" cy="3319463"/>
          </a:xfrm>
          <a:prstGeom prst="roundRect">
            <a:avLst>
              <a:gd name="adj" fmla="val 10000"/>
            </a:avLst>
          </a:prstGeom>
          <a:solidFill>
            <a:srgbClr val="006C66"/>
          </a:solidFill>
          <a:ln w="38100" cap="flat" cmpd="sng" algn="ctr">
            <a:solidFill>
              <a:srgbClr val="00A49C"/>
            </a:solidFill>
            <a:prstDash val="solid"/>
          </a:ln>
          <a:effectLst>
            <a:outerShdw blurRad="40000" dist="20000" dir="5400000" rotWithShape="0">
              <a:srgbClr val="000000">
                <a:alpha val="38000"/>
              </a:srgbClr>
            </a:outerShdw>
          </a:effectLst>
        </p:spPr>
      </p:sp>
      <p:sp>
        <p:nvSpPr>
          <p:cNvPr id="19" name="Rettangolo 18"/>
          <p:cNvSpPr/>
          <p:nvPr/>
        </p:nvSpPr>
        <p:spPr bwMode="auto">
          <a:xfrm>
            <a:off x="3705226" y="2032397"/>
            <a:ext cx="5192317" cy="2565798"/>
          </a:xfrm>
          <a:prstGeom prst="rect">
            <a:avLst/>
          </a:prstGeom>
          <a:noFill/>
          <a:ln>
            <a:noFill/>
          </a:ln>
          <a:effectLst/>
        </p:spPr>
        <p:txBody>
          <a:bodyPr lIns="83820" tIns="83820" rIns="83820" bIns="83820" anchor="ctr"/>
          <a:lstStyle/>
          <a:p>
            <a:pPr algn="just" defTabSz="642183" fontAlgn="auto">
              <a:spcBef>
                <a:spcPts val="0"/>
              </a:spcBef>
              <a:spcAft>
                <a:spcPts val="0"/>
              </a:spcAft>
              <a:defRPr/>
            </a:pPr>
            <a:endParaRPr lang="it-IT" sz="1000" kern="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cxnSp>
        <p:nvCxnSpPr>
          <p:cNvPr id="9221" name="Connettore 1 2"/>
          <p:cNvCxnSpPr>
            <a:cxnSpLocks noChangeShapeType="1"/>
          </p:cNvCxnSpPr>
          <p:nvPr/>
        </p:nvCxnSpPr>
        <p:spPr bwMode="auto">
          <a:xfrm>
            <a:off x="3330179" y="897731"/>
            <a:ext cx="0" cy="3995738"/>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2" name="CasellaDiTesto 5"/>
          <p:cNvSpPr txBox="1">
            <a:spLocks noChangeArrowheads="1"/>
          </p:cNvSpPr>
          <p:nvPr/>
        </p:nvSpPr>
        <p:spPr bwMode="auto">
          <a:xfrm>
            <a:off x="9526" y="844154"/>
            <a:ext cx="3212306" cy="61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11" tIns="32106" rIns="64211" bIns="32106">
            <a:spAutoFit/>
          </a:bodyPr>
          <a:lstStyle>
            <a:lvl1pPr defTabSz="855663">
              <a:defRPr>
                <a:solidFill>
                  <a:schemeClr val="tx1"/>
                </a:solidFill>
                <a:latin typeface="Arial" charset="0"/>
                <a:ea typeface="Microsoft YaHei" pitchFamily="34" charset="-122"/>
              </a:defRPr>
            </a:lvl1pPr>
            <a:lvl2pPr defTabSz="855663">
              <a:defRPr>
                <a:solidFill>
                  <a:schemeClr val="tx1"/>
                </a:solidFill>
                <a:latin typeface="Arial" charset="0"/>
                <a:ea typeface="Microsoft YaHei" pitchFamily="34" charset="-122"/>
              </a:defRPr>
            </a:lvl2pPr>
            <a:lvl3pPr defTabSz="855663">
              <a:defRPr>
                <a:solidFill>
                  <a:schemeClr val="tx1"/>
                </a:solidFill>
                <a:latin typeface="Arial" charset="0"/>
                <a:ea typeface="Microsoft YaHei" pitchFamily="34" charset="-122"/>
              </a:defRPr>
            </a:lvl3pPr>
            <a:lvl4pPr defTabSz="855663">
              <a:defRPr>
                <a:solidFill>
                  <a:schemeClr val="tx1"/>
                </a:solidFill>
                <a:latin typeface="Arial" charset="0"/>
                <a:ea typeface="Microsoft YaHei" pitchFamily="34" charset="-122"/>
              </a:defRPr>
            </a:lvl4pPr>
            <a:lvl5pPr defTabSz="855663">
              <a:defRPr>
                <a:solidFill>
                  <a:schemeClr val="tx1"/>
                </a:solidFill>
                <a:latin typeface="Arial" charset="0"/>
                <a:ea typeface="Microsoft YaHei" pitchFamily="34" charset="-122"/>
              </a:defRPr>
            </a:lvl5pPr>
            <a:lvl6pPr marL="2514600" indent="-228600" defTabSz="855663" eaLnBrk="0" fontAlgn="base" hangingPunct="0">
              <a:spcBef>
                <a:spcPct val="0"/>
              </a:spcBef>
              <a:spcAft>
                <a:spcPct val="0"/>
              </a:spcAft>
              <a:defRPr>
                <a:solidFill>
                  <a:schemeClr val="tx1"/>
                </a:solidFill>
                <a:latin typeface="Arial" charset="0"/>
                <a:ea typeface="Microsoft YaHei" pitchFamily="34" charset="-122"/>
              </a:defRPr>
            </a:lvl6pPr>
            <a:lvl7pPr marL="2971800" indent="-228600" defTabSz="855663" eaLnBrk="0" fontAlgn="base" hangingPunct="0">
              <a:spcBef>
                <a:spcPct val="0"/>
              </a:spcBef>
              <a:spcAft>
                <a:spcPct val="0"/>
              </a:spcAft>
              <a:defRPr>
                <a:solidFill>
                  <a:schemeClr val="tx1"/>
                </a:solidFill>
                <a:latin typeface="Arial" charset="0"/>
                <a:ea typeface="Microsoft YaHei" pitchFamily="34" charset="-122"/>
              </a:defRPr>
            </a:lvl7pPr>
            <a:lvl8pPr marL="3429000" indent="-228600" defTabSz="855663" eaLnBrk="0" fontAlgn="base" hangingPunct="0">
              <a:spcBef>
                <a:spcPct val="0"/>
              </a:spcBef>
              <a:spcAft>
                <a:spcPct val="0"/>
              </a:spcAft>
              <a:defRPr>
                <a:solidFill>
                  <a:schemeClr val="tx1"/>
                </a:solidFill>
                <a:latin typeface="Arial" charset="0"/>
                <a:ea typeface="Microsoft YaHei" pitchFamily="34" charset="-122"/>
              </a:defRPr>
            </a:lvl8pPr>
            <a:lvl9pPr marL="3886200" indent="-228600" defTabSz="855663" eaLnBrk="0" fontAlgn="base" hangingPunct="0">
              <a:spcBef>
                <a:spcPct val="0"/>
              </a:spcBef>
              <a:spcAft>
                <a:spcPct val="0"/>
              </a:spcAft>
              <a:defRPr>
                <a:solidFill>
                  <a:schemeClr val="tx1"/>
                </a:solidFill>
                <a:latin typeface="Arial" charset="0"/>
                <a:ea typeface="Microsoft YaHei" pitchFamily="34" charset="-122"/>
              </a:defRPr>
            </a:lvl9pPr>
          </a:lstStyle>
          <a:p>
            <a:pPr algn="ctr">
              <a:buFont typeface="Times New Roman" pitchFamily="18" charset="0"/>
              <a:buNone/>
            </a:pPr>
            <a:r>
              <a:rPr lang="it-IT" altLang="it-IT" sz="1800" b="1" dirty="0">
                <a:solidFill>
                  <a:srgbClr val="FF3300"/>
                </a:solidFill>
              </a:rPr>
              <a:t>Il Ruolo del </a:t>
            </a:r>
          </a:p>
          <a:p>
            <a:pPr algn="ctr">
              <a:buFont typeface="Times New Roman" pitchFamily="18" charset="0"/>
              <a:buNone/>
            </a:pPr>
            <a:r>
              <a:rPr lang="it-IT" altLang="it-IT" sz="1800" b="1" dirty="0">
                <a:solidFill>
                  <a:srgbClr val="FF3300"/>
                </a:solidFill>
              </a:rPr>
              <a:t>Gestore Infrastruttura</a:t>
            </a:r>
          </a:p>
        </p:txBody>
      </p:sp>
      <p:sp>
        <p:nvSpPr>
          <p:cNvPr id="29" name="Rettangolo arrotondato 28"/>
          <p:cNvSpPr/>
          <p:nvPr/>
        </p:nvSpPr>
        <p:spPr bwMode="auto">
          <a:xfrm>
            <a:off x="197644" y="1610916"/>
            <a:ext cx="3024188" cy="3282553"/>
          </a:xfrm>
          <a:prstGeom prst="roundRect">
            <a:avLst>
              <a:gd name="adj" fmla="val 10000"/>
            </a:avLst>
          </a:prstGeom>
          <a:solidFill>
            <a:srgbClr val="006C66"/>
          </a:solidFill>
          <a:ln w="38100" cap="flat" cmpd="sng" algn="ctr">
            <a:solidFill>
              <a:srgbClr val="00A49C"/>
            </a:solidFill>
            <a:prstDash val="solid"/>
          </a:ln>
          <a:effectLst>
            <a:outerShdw blurRad="40000" dist="20000" dir="5400000" rotWithShape="0">
              <a:srgbClr val="000000">
                <a:alpha val="38000"/>
              </a:srgbClr>
            </a:outerShdw>
          </a:effectLst>
        </p:spPr>
      </p:sp>
      <p:sp>
        <p:nvSpPr>
          <p:cNvPr id="30" name="Rettangolo 29"/>
          <p:cNvSpPr/>
          <p:nvPr/>
        </p:nvSpPr>
        <p:spPr bwMode="auto">
          <a:xfrm>
            <a:off x="255985" y="2001442"/>
            <a:ext cx="2907506" cy="2538412"/>
          </a:xfrm>
          <a:prstGeom prst="rect">
            <a:avLst/>
          </a:prstGeom>
          <a:noFill/>
          <a:ln>
            <a:noFill/>
          </a:ln>
          <a:effectLst/>
        </p:spPr>
        <p:txBody>
          <a:bodyPr lIns="83820" tIns="83820" rIns="83820" bIns="83820" anchor="ctr"/>
          <a:lstStyle/>
          <a:p>
            <a:pPr defTabSz="642183" fontAlgn="auto">
              <a:spcBef>
                <a:spcPts val="0"/>
              </a:spcBef>
              <a:spcAft>
                <a:spcPts val="0"/>
              </a:spcAft>
              <a:defRPr/>
            </a:pPr>
            <a:endParaRPr lang="it-IT" sz="1000" kern="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1" name="Rettangolo 30"/>
          <p:cNvSpPr/>
          <p:nvPr/>
        </p:nvSpPr>
        <p:spPr>
          <a:xfrm>
            <a:off x="197644" y="1861393"/>
            <a:ext cx="2912269" cy="2654573"/>
          </a:xfrm>
          <a:prstGeom prst="rect">
            <a:avLst/>
          </a:prstGeom>
        </p:spPr>
        <p:txBody>
          <a:bodyPr lIns="68580" tIns="34290" rIns="68580" bIns="34290">
            <a:spAutoFit/>
          </a:bodyPr>
          <a:lstStyle/>
          <a:p>
            <a:pPr algn="just" defTabSz="642183" fontAlgn="auto">
              <a:spcBef>
                <a:spcPts val="0"/>
              </a:spcBef>
              <a:spcAft>
                <a:spcPts val="0"/>
              </a:spcAft>
              <a:defRPr/>
            </a:pPr>
            <a:r>
              <a:rPr lang="it-IT" sz="1200" b="1" kern="0" dirty="0">
                <a:solidFill>
                  <a:schemeClr val="bg1"/>
                </a:solidFill>
                <a:latin typeface="Tahoma" panose="020B0604030504040204" pitchFamily="34" charset="0"/>
                <a:ea typeface="Tahoma" panose="020B0604030504040204" pitchFamily="34" charset="0"/>
                <a:cs typeface="Tahoma" panose="020B0604030504040204" pitchFamily="34" charset="0"/>
              </a:rPr>
              <a:t>Il Gestore Infrastruttura svolge un </a:t>
            </a:r>
            <a:r>
              <a:rPr lang="it-IT" sz="1200" b="1" i="1" kern="0" dirty="0">
                <a:solidFill>
                  <a:srgbClr val="FF6600"/>
                </a:solidFill>
                <a:latin typeface="Tahoma" panose="020B0604030504040204" pitchFamily="34" charset="0"/>
                <a:ea typeface="Tahoma" panose="020B0604030504040204" pitchFamily="34" charset="0"/>
                <a:cs typeface="Tahoma" panose="020B0604030504040204" pitchFamily="34" charset="0"/>
              </a:rPr>
              <a:t>ruolo di regia </a:t>
            </a:r>
            <a:r>
              <a:rPr lang="it-IT" sz="1200" b="1" kern="0" dirty="0">
                <a:solidFill>
                  <a:schemeClr val="bg1"/>
                </a:solidFill>
                <a:latin typeface="Tahoma" panose="020B0604030504040204" pitchFamily="34" charset="0"/>
                <a:ea typeface="Tahoma" panose="020B0604030504040204" pitchFamily="34" charset="0"/>
                <a:cs typeface="Tahoma" panose="020B0604030504040204" pitchFamily="34" charset="0"/>
              </a:rPr>
              <a:t>nel processo di programmazione dei servizi di manovra al fine di poter garantire una:</a:t>
            </a:r>
          </a:p>
          <a:p>
            <a:pPr marL="214313" indent="-214313" algn="just" defTabSz="642183" fontAlgn="auto">
              <a:spcBef>
                <a:spcPts val="0"/>
              </a:spcBef>
              <a:spcAft>
                <a:spcPts val="0"/>
              </a:spcAft>
              <a:buFontTx/>
              <a:buChar char="-"/>
              <a:defRPr/>
            </a:pPr>
            <a:r>
              <a:rPr lang="it-IT" sz="1200" b="1" kern="0" dirty="0">
                <a:solidFill>
                  <a:srgbClr val="FF6600"/>
                </a:solidFill>
                <a:latin typeface="Tahoma" panose="020B0604030504040204" pitchFamily="34" charset="0"/>
                <a:ea typeface="Tahoma" panose="020B0604030504040204" pitchFamily="34" charset="0"/>
                <a:cs typeface="Tahoma" panose="020B0604030504040204" pitchFamily="34" charset="0"/>
              </a:rPr>
              <a:t>Pianificazione</a:t>
            </a:r>
            <a:r>
              <a:rPr lang="it-IT" sz="1200" kern="0" dirty="0">
                <a:solidFill>
                  <a:schemeClr val="bg1"/>
                </a:solidFill>
                <a:latin typeface="Tahoma" panose="020B0604030504040204" pitchFamily="34" charset="0"/>
                <a:ea typeface="Tahoma" panose="020B0604030504040204" pitchFamily="34" charset="0"/>
                <a:cs typeface="Tahoma" panose="020B0604030504040204" pitchFamily="34" charset="0"/>
              </a:rPr>
              <a:t> dell’utilizzo ottimale della rete;</a:t>
            </a:r>
          </a:p>
          <a:p>
            <a:pPr marL="214313" indent="-214313" algn="just" defTabSz="642183" fontAlgn="auto">
              <a:spcBef>
                <a:spcPts val="0"/>
              </a:spcBef>
              <a:spcAft>
                <a:spcPts val="0"/>
              </a:spcAft>
              <a:buFontTx/>
              <a:buChar char="-"/>
              <a:defRPr/>
            </a:pPr>
            <a:endParaRPr lang="it-IT" sz="12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14313" indent="-214313" algn="just" defTabSz="642183" fontAlgn="auto">
              <a:spcBef>
                <a:spcPts val="0"/>
              </a:spcBef>
              <a:spcAft>
                <a:spcPts val="0"/>
              </a:spcAft>
              <a:buFontTx/>
              <a:buChar char="-"/>
              <a:defRPr/>
            </a:pPr>
            <a:r>
              <a:rPr lang="it-IT" sz="1200" b="1" kern="0" dirty="0">
                <a:solidFill>
                  <a:srgbClr val="FF6600"/>
                </a:solidFill>
                <a:latin typeface="Tahoma" panose="020B0604030504040204" pitchFamily="34" charset="0"/>
                <a:ea typeface="Tahoma" panose="020B0604030504040204" pitchFamily="34" charset="0"/>
                <a:cs typeface="Tahoma" panose="020B0604030504040204" pitchFamily="34" charset="0"/>
              </a:rPr>
              <a:t>Ottimizzazione</a:t>
            </a:r>
            <a:r>
              <a:rPr lang="it-IT" sz="1200" kern="0" dirty="0">
                <a:solidFill>
                  <a:schemeClr val="bg1"/>
                </a:solidFill>
                <a:latin typeface="Tahoma" panose="020B0604030504040204" pitchFamily="34" charset="0"/>
                <a:ea typeface="Tahoma" panose="020B0604030504040204" pitchFamily="34" charset="0"/>
                <a:cs typeface="Tahoma" panose="020B0604030504040204" pitchFamily="34" charset="0"/>
              </a:rPr>
              <a:t> della capacità dell’impianto in funzione delle richieste  del mercato;</a:t>
            </a:r>
          </a:p>
          <a:p>
            <a:pPr marL="214313" indent="-214313" algn="just" defTabSz="642183" fontAlgn="auto">
              <a:spcBef>
                <a:spcPts val="0"/>
              </a:spcBef>
              <a:spcAft>
                <a:spcPts val="0"/>
              </a:spcAft>
              <a:buFontTx/>
              <a:buChar char="-"/>
              <a:defRPr/>
            </a:pPr>
            <a:endParaRPr lang="it-IT" sz="12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14313" indent="-214313" algn="just" defTabSz="642183" fontAlgn="auto">
              <a:spcBef>
                <a:spcPts val="0"/>
              </a:spcBef>
              <a:spcAft>
                <a:spcPts val="0"/>
              </a:spcAft>
              <a:buFontTx/>
              <a:buChar char="-"/>
              <a:defRPr/>
            </a:pPr>
            <a:r>
              <a:rPr lang="it-IT" sz="1200" b="1" kern="0" dirty="0">
                <a:solidFill>
                  <a:srgbClr val="FF6600"/>
                </a:solidFill>
                <a:latin typeface="Tahoma" panose="020B0604030504040204" pitchFamily="34" charset="0"/>
                <a:ea typeface="Tahoma" panose="020B0604030504040204" pitchFamily="34" charset="0"/>
                <a:cs typeface="Tahoma" panose="020B0604030504040204" pitchFamily="34" charset="0"/>
              </a:rPr>
              <a:t>Progettazione</a:t>
            </a:r>
            <a:r>
              <a:rPr lang="it-IT" sz="1200" kern="0" dirty="0">
                <a:solidFill>
                  <a:schemeClr val="bg1"/>
                </a:solidFill>
                <a:latin typeface="Tahoma" panose="020B0604030504040204" pitchFamily="34" charset="0"/>
                <a:ea typeface="Tahoma" panose="020B0604030504040204" pitchFamily="34" charset="0"/>
                <a:cs typeface="Tahoma" panose="020B0604030504040204" pitchFamily="34" charset="0"/>
              </a:rPr>
              <a:t> dei servizi ferroviari integrati con Ultimo Miglio</a:t>
            </a:r>
          </a:p>
        </p:txBody>
      </p:sp>
      <p:sp>
        <p:nvSpPr>
          <p:cNvPr id="9225" name="CasellaDiTesto 5"/>
          <p:cNvSpPr txBox="1">
            <a:spLocks noChangeArrowheads="1"/>
          </p:cNvSpPr>
          <p:nvPr/>
        </p:nvSpPr>
        <p:spPr bwMode="auto">
          <a:xfrm>
            <a:off x="4842273" y="844154"/>
            <a:ext cx="3212306"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11" tIns="32106" rIns="64211" bIns="32106">
            <a:spAutoFit/>
          </a:bodyPr>
          <a:lstStyle>
            <a:lvl1pPr defTabSz="855663">
              <a:defRPr>
                <a:solidFill>
                  <a:schemeClr val="tx1"/>
                </a:solidFill>
                <a:latin typeface="Arial" charset="0"/>
                <a:ea typeface="Microsoft YaHei" pitchFamily="34" charset="-122"/>
              </a:defRPr>
            </a:lvl1pPr>
            <a:lvl2pPr defTabSz="855663">
              <a:defRPr>
                <a:solidFill>
                  <a:schemeClr val="tx1"/>
                </a:solidFill>
                <a:latin typeface="Arial" charset="0"/>
                <a:ea typeface="Microsoft YaHei" pitchFamily="34" charset="-122"/>
              </a:defRPr>
            </a:lvl2pPr>
            <a:lvl3pPr defTabSz="855663">
              <a:defRPr>
                <a:solidFill>
                  <a:schemeClr val="tx1"/>
                </a:solidFill>
                <a:latin typeface="Arial" charset="0"/>
                <a:ea typeface="Microsoft YaHei" pitchFamily="34" charset="-122"/>
              </a:defRPr>
            </a:lvl3pPr>
            <a:lvl4pPr defTabSz="855663">
              <a:defRPr>
                <a:solidFill>
                  <a:schemeClr val="tx1"/>
                </a:solidFill>
                <a:latin typeface="Arial" charset="0"/>
                <a:ea typeface="Microsoft YaHei" pitchFamily="34" charset="-122"/>
              </a:defRPr>
            </a:lvl4pPr>
            <a:lvl5pPr defTabSz="855663">
              <a:defRPr>
                <a:solidFill>
                  <a:schemeClr val="tx1"/>
                </a:solidFill>
                <a:latin typeface="Arial" charset="0"/>
                <a:ea typeface="Microsoft YaHei" pitchFamily="34" charset="-122"/>
              </a:defRPr>
            </a:lvl5pPr>
            <a:lvl6pPr marL="2514600" indent="-228600" defTabSz="855663" eaLnBrk="0" fontAlgn="base" hangingPunct="0">
              <a:spcBef>
                <a:spcPct val="0"/>
              </a:spcBef>
              <a:spcAft>
                <a:spcPct val="0"/>
              </a:spcAft>
              <a:defRPr>
                <a:solidFill>
                  <a:schemeClr val="tx1"/>
                </a:solidFill>
                <a:latin typeface="Arial" charset="0"/>
                <a:ea typeface="Microsoft YaHei" pitchFamily="34" charset="-122"/>
              </a:defRPr>
            </a:lvl6pPr>
            <a:lvl7pPr marL="2971800" indent="-228600" defTabSz="855663" eaLnBrk="0" fontAlgn="base" hangingPunct="0">
              <a:spcBef>
                <a:spcPct val="0"/>
              </a:spcBef>
              <a:spcAft>
                <a:spcPct val="0"/>
              </a:spcAft>
              <a:defRPr>
                <a:solidFill>
                  <a:schemeClr val="tx1"/>
                </a:solidFill>
                <a:latin typeface="Arial" charset="0"/>
                <a:ea typeface="Microsoft YaHei" pitchFamily="34" charset="-122"/>
              </a:defRPr>
            </a:lvl7pPr>
            <a:lvl8pPr marL="3429000" indent="-228600" defTabSz="855663" eaLnBrk="0" fontAlgn="base" hangingPunct="0">
              <a:spcBef>
                <a:spcPct val="0"/>
              </a:spcBef>
              <a:spcAft>
                <a:spcPct val="0"/>
              </a:spcAft>
              <a:defRPr>
                <a:solidFill>
                  <a:schemeClr val="tx1"/>
                </a:solidFill>
                <a:latin typeface="Arial" charset="0"/>
                <a:ea typeface="Microsoft YaHei" pitchFamily="34" charset="-122"/>
              </a:defRPr>
            </a:lvl8pPr>
            <a:lvl9pPr marL="3886200" indent="-228600" defTabSz="855663" eaLnBrk="0" fontAlgn="base" hangingPunct="0">
              <a:spcBef>
                <a:spcPct val="0"/>
              </a:spcBef>
              <a:spcAft>
                <a:spcPct val="0"/>
              </a:spcAft>
              <a:defRPr>
                <a:solidFill>
                  <a:schemeClr val="tx1"/>
                </a:solidFill>
                <a:latin typeface="Arial" charset="0"/>
                <a:ea typeface="Microsoft YaHei" pitchFamily="34" charset="-122"/>
              </a:defRPr>
            </a:lvl9pPr>
          </a:lstStyle>
          <a:p>
            <a:pPr algn="ctr">
              <a:buFont typeface="Times New Roman" pitchFamily="18" charset="0"/>
              <a:buNone/>
            </a:pPr>
            <a:r>
              <a:rPr lang="it-IT" altLang="it-IT" sz="1800" b="1">
                <a:solidFill>
                  <a:srgbClr val="FF3300"/>
                </a:solidFill>
              </a:rPr>
              <a:t>Programmare i servizi ferroviari nel Comprensorio</a:t>
            </a:r>
          </a:p>
        </p:txBody>
      </p:sp>
      <p:sp>
        <p:nvSpPr>
          <p:cNvPr id="9226" name="Rettangolo 33"/>
          <p:cNvSpPr>
            <a:spLocks noChangeArrowheads="1"/>
          </p:cNvSpPr>
          <p:nvPr/>
        </p:nvSpPr>
        <p:spPr bwMode="auto">
          <a:xfrm>
            <a:off x="3748087" y="1779662"/>
            <a:ext cx="4982766" cy="290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855663">
              <a:defRPr>
                <a:solidFill>
                  <a:schemeClr val="tx1"/>
                </a:solidFill>
                <a:latin typeface="Arial" charset="0"/>
                <a:ea typeface="Microsoft YaHei" pitchFamily="34" charset="-122"/>
              </a:defRPr>
            </a:lvl1pPr>
            <a:lvl2pPr defTabSz="855663">
              <a:defRPr>
                <a:solidFill>
                  <a:schemeClr val="tx1"/>
                </a:solidFill>
                <a:latin typeface="Arial" charset="0"/>
                <a:ea typeface="Microsoft YaHei" pitchFamily="34" charset="-122"/>
              </a:defRPr>
            </a:lvl2pPr>
            <a:lvl3pPr defTabSz="855663">
              <a:defRPr>
                <a:solidFill>
                  <a:schemeClr val="tx1"/>
                </a:solidFill>
                <a:latin typeface="Arial" charset="0"/>
                <a:ea typeface="Microsoft YaHei" pitchFamily="34" charset="-122"/>
              </a:defRPr>
            </a:lvl3pPr>
            <a:lvl4pPr defTabSz="855663">
              <a:defRPr>
                <a:solidFill>
                  <a:schemeClr val="tx1"/>
                </a:solidFill>
                <a:latin typeface="Arial" charset="0"/>
                <a:ea typeface="Microsoft YaHei" pitchFamily="34" charset="-122"/>
              </a:defRPr>
            </a:lvl4pPr>
            <a:lvl5pPr defTabSz="855663">
              <a:defRPr>
                <a:solidFill>
                  <a:schemeClr val="tx1"/>
                </a:solidFill>
                <a:latin typeface="Arial" charset="0"/>
                <a:ea typeface="Microsoft YaHei" pitchFamily="34" charset="-122"/>
              </a:defRPr>
            </a:lvl5pPr>
            <a:lvl6pPr marL="2514600" indent="-228600" defTabSz="855663" eaLnBrk="0" fontAlgn="base" hangingPunct="0">
              <a:spcBef>
                <a:spcPct val="0"/>
              </a:spcBef>
              <a:spcAft>
                <a:spcPct val="0"/>
              </a:spcAft>
              <a:defRPr>
                <a:solidFill>
                  <a:schemeClr val="tx1"/>
                </a:solidFill>
                <a:latin typeface="Arial" charset="0"/>
                <a:ea typeface="Microsoft YaHei" pitchFamily="34" charset="-122"/>
              </a:defRPr>
            </a:lvl6pPr>
            <a:lvl7pPr marL="2971800" indent="-228600" defTabSz="855663" eaLnBrk="0" fontAlgn="base" hangingPunct="0">
              <a:spcBef>
                <a:spcPct val="0"/>
              </a:spcBef>
              <a:spcAft>
                <a:spcPct val="0"/>
              </a:spcAft>
              <a:defRPr>
                <a:solidFill>
                  <a:schemeClr val="tx1"/>
                </a:solidFill>
                <a:latin typeface="Arial" charset="0"/>
                <a:ea typeface="Microsoft YaHei" pitchFamily="34" charset="-122"/>
              </a:defRPr>
            </a:lvl7pPr>
            <a:lvl8pPr marL="3429000" indent="-228600" defTabSz="855663" eaLnBrk="0" fontAlgn="base" hangingPunct="0">
              <a:spcBef>
                <a:spcPct val="0"/>
              </a:spcBef>
              <a:spcAft>
                <a:spcPct val="0"/>
              </a:spcAft>
              <a:defRPr>
                <a:solidFill>
                  <a:schemeClr val="tx1"/>
                </a:solidFill>
                <a:latin typeface="Arial" charset="0"/>
                <a:ea typeface="Microsoft YaHei" pitchFamily="34" charset="-122"/>
              </a:defRPr>
            </a:lvl8pPr>
            <a:lvl9pPr marL="3886200" indent="-228600" defTabSz="855663" eaLnBrk="0" fontAlgn="base" hangingPunct="0">
              <a:spcBef>
                <a:spcPct val="0"/>
              </a:spcBef>
              <a:spcAft>
                <a:spcPct val="0"/>
              </a:spcAft>
              <a:defRPr>
                <a:solidFill>
                  <a:schemeClr val="tx1"/>
                </a:solidFill>
                <a:latin typeface="Arial" charset="0"/>
                <a:ea typeface="Microsoft YaHei" pitchFamily="34" charset="-122"/>
              </a:defRPr>
            </a:lvl9pPr>
          </a:lstStyle>
          <a:p>
            <a:pPr algn="just" eaLnBrk="1" hangingPunct="1"/>
            <a:r>
              <a:rPr lang="it-IT" altLang="it-IT" b="1" dirty="0">
                <a:solidFill>
                  <a:schemeClr val="bg1"/>
                </a:solidFill>
                <a:latin typeface="Tahoma" pitchFamily="34" charset="0"/>
                <a:cs typeface="Tahoma" pitchFamily="34" charset="0"/>
              </a:rPr>
              <a:t>Attraverso:</a:t>
            </a:r>
          </a:p>
          <a:p>
            <a:pPr algn="just" eaLnBrk="1" hangingPunct="1"/>
            <a:endParaRPr lang="it-IT" altLang="it-IT" sz="800" b="1" dirty="0">
              <a:solidFill>
                <a:schemeClr val="bg1"/>
              </a:solidFill>
              <a:latin typeface="Tahoma" pitchFamily="34" charset="0"/>
              <a:cs typeface="Tahoma" pitchFamily="34" charset="0"/>
            </a:endParaRPr>
          </a:p>
          <a:p>
            <a:r>
              <a:rPr lang="it-IT" altLang="it-IT" b="1" dirty="0">
                <a:solidFill>
                  <a:srgbClr val="FF6600"/>
                </a:solidFill>
                <a:latin typeface="Calibri" pitchFamily="34" charset="0"/>
              </a:rPr>
              <a:t>L’integrazione INFRASTRUTTURALE</a:t>
            </a:r>
          </a:p>
          <a:p>
            <a:pPr>
              <a:buFont typeface="Arial" charset="0"/>
              <a:buChar char="•"/>
            </a:pPr>
            <a:r>
              <a:rPr lang="it-IT" altLang="it-IT" dirty="0">
                <a:solidFill>
                  <a:schemeClr val="bg1"/>
                </a:solidFill>
                <a:latin typeface="Calibri" pitchFamily="34" charset="0"/>
              </a:rPr>
              <a:t>Coerenza delle caratteristiche prestazionali dei binari interni ed esterni al terminal</a:t>
            </a:r>
          </a:p>
          <a:p>
            <a:pPr>
              <a:buFont typeface="Arial" charset="0"/>
              <a:buChar char="•"/>
            </a:pPr>
            <a:r>
              <a:rPr lang="it-IT" altLang="it-IT" dirty="0">
                <a:solidFill>
                  <a:schemeClr val="bg1"/>
                </a:solidFill>
                <a:latin typeface="Calibri" pitchFamily="34" charset="0"/>
              </a:rPr>
              <a:t>Layout binari</a:t>
            </a:r>
          </a:p>
          <a:p>
            <a:endParaRPr lang="it-IT" altLang="it-IT" sz="800" dirty="0">
              <a:solidFill>
                <a:schemeClr val="bg1"/>
              </a:solidFill>
              <a:latin typeface="Calibri" pitchFamily="34" charset="0"/>
            </a:endParaRPr>
          </a:p>
          <a:p>
            <a:pPr algn="just" eaLnBrk="1" hangingPunct="1">
              <a:buClr>
                <a:srgbClr val="FF6E00"/>
              </a:buClr>
            </a:pPr>
            <a:r>
              <a:rPr lang="it-IT" altLang="it-IT" b="1" dirty="0">
                <a:solidFill>
                  <a:srgbClr val="FF6600"/>
                </a:solidFill>
                <a:latin typeface="Calibri" pitchFamily="34" charset="0"/>
              </a:rPr>
              <a:t>L’integrazione INFORMATIVA</a:t>
            </a:r>
          </a:p>
          <a:p>
            <a:pPr eaLnBrk="1" hangingPunct="1">
              <a:buFont typeface="Arial" charset="0"/>
              <a:buChar char="•"/>
            </a:pPr>
            <a:r>
              <a:rPr lang="it-IT" altLang="it-IT" dirty="0">
                <a:solidFill>
                  <a:schemeClr val="bg1"/>
                </a:solidFill>
                <a:latin typeface="Calibri" pitchFamily="34" charset="0"/>
              </a:rPr>
              <a:t>Informazione integrata lungo l’intera catena logistica</a:t>
            </a:r>
          </a:p>
          <a:p>
            <a:pPr eaLnBrk="1" hangingPunct="1">
              <a:buFont typeface="Arial" charset="0"/>
              <a:buChar char="•"/>
            </a:pPr>
            <a:r>
              <a:rPr lang="it-IT" altLang="it-IT" dirty="0">
                <a:solidFill>
                  <a:schemeClr val="bg1"/>
                </a:solidFill>
                <a:latin typeface="Calibri" pitchFamily="34" charset="0"/>
              </a:rPr>
              <a:t>Strumenti per la gestione della manovra senza soluzione di continuità</a:t>
            </a:r>
          </a:p>
          <a:p>
            <a:pPr eaLnBrk="1" hangingPunct="1"/>
            <a:endParaRPr lang="it-IT" altLang="it-IT" sz="800" b="1" dirty="0">
              <a:solidFill>
                <a:schemeClr val="bg1"/>
              </a:solidFill>
              <a:latin typeface="Calibri" pitchFamily="34" charset="0"/>
            </a:endParaRPr>
          </a:p>
          <a:p>
            <a:pPr algn="just" eaLnBrk="1" hangingPunct="1">
              <a:buClr>
                <a:srgbClr val="FF6E00"/>
              </a:buClr>
            </a:pPr>
            <a:r>
              <a:rPr lang="it-IT" altLang="it-IT" b="1" dirty="0">
                <a:solidFill>
                  <a:srgbClr val="FF6600"/>
                </a:solidFill>
                <a:latin typeface="Calibri" pitchFamily="34" charset="0"/>
              </a:rPr>
              <a:t>L’integrazione della PROGRAMAZIONE/GESTIONE</a:t>
            </a:r>
          </a:p>
          <a:p>
            <a:pPr eaLnBrk="1" hangingPunct="1">
              <a:buFont typeface="Arial" charset="0"/>
              <a:buChar char="•"/>
            </a:pPr>
            <a:r>
              <a:rPr lang="it-IT" altLang="it-IT" dirty="0">
                <a:solidFill>
                  <a:schemeClr val="bg1"/>
                </a:solidFill>
                <a:latin typeface="Calibri" pitchFamily="34" charset="0"/>
              </a:rPr>
              <a:t>Integrazione processi treno/manovra</a:t>
            </a:r>
          </a:p>
        </p:txBody>
      </p:sp>
      <p:sp>
        <p:nvSpPr>
          <p:cNvPr id="15" name="Rettangolo 14"/>
          <p:cNvSpPr/>
          <p:nvPr/>
        </p:nvSpPr>
        <p:spPr>
          <a:xfrm>
            <a:off x="251520" y="114249"/>
            <a:ext cx="8712968" cy="353880"/>
          </a:xfrm>
          <a:prstGeom prst="rect">
            <a:avLst/>
          </a:prstGeom>
        </p:spPr>
        <p:txBody>
          <a:bodyPr wrap="square" lIns="91380" tIns="45689" rIns="91380" bIns="45689">
            <a:spAutoFit/>
          </a:bodyPr>
          <a:lstStyle/>
          <a:p>
            <a:pPr lvl="0" eaLnBrk="0" hangingPunct="0"/>
            <a:r>
              <a:rPr lang="it-IT" altLang="it-IT" sz="1700" b="1" dirty="0">
                <a:ea typeface="Microsoft YaHei"/>
              </a:rPr>
              <a:t>Il ruolo del Gestore Infrastruttura e la programmazione dei servizi ferroviari</a:t>
            </a:r>
          </a:p>
        </p:txBody>
      </p:sp>
    </p:spTree>
    <p:extLst>
      <p:ext uri="{BB962C8B-B14F-4D97-AF65-F5344CB8AC3E}">
        <p14:creationId xmlns:p14="http://schemas.microsoft.com/office/powerpoint/2010/main" val="2410146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7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10918</TotalTime>
  <Words>3035</Words>
  <Application>Microsoft Office PowerPoint</Application>
  <PresentationFormat>Presentazione su schermo (16:9)</PresentationFormat>
  <Paragraphs>458</Paragraphs>
  <Slides>17</Slides>
  <Notes>13</Notes>
  <HiddenSlides>0</HiddenSlides>
  <MMClips>0</MMClips>
  <ScaleCrop>false</ScaleCrop>
  <HeadingPairs>
    <vt:vector size="4" baseType="variant">
      <vt:variant>
        <vt:lpstr>Tema</vt:lpstr>
      </vt:variant>
      <vt:variant>
        <vt:i4>5</vt:i4>
      </vt:variant>
      <vt:variant>
        <vt:lpstr>Titoli diapositive</vt:lpstr>
      </vt:variant>
      <vt:variant>
        <vt:i4>17</vt:i4>
      </vt:variant>
    </vt:vector>
  </HeadingPairs>
  <TitlesOfParts>
    <vt:vector size="22" baseType="lpstr">
      <vt:lpstr>7_Struttura predefinita</vt:lpstr>
      <vt:lpstr>10_Struttura predefinita</vt:lpstr>
      <vt:lpstr>8_Struttura predefinita</vt:lpstr>
      <vt:lpstr>9_Struttura predefinita</vt:lpstr>
      <vt:lpstr>11_Struttura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Gianpiero Strisciuglio</dc:creator>
  <cp:lastModifiedBy>SIMERI ROSANNA</cp:lastModifiedBy>
  <cp:revision>1563</cp:revision>
  <cp:lastPrinted>2017-09-21T15:23:05Z</cp:lastPrinted>
  <dcterms:created xsi:type="dcterms:W3CDTF">2012-10-30T08:11:39Z</dcterms:created>
  <dcterms:modified xsi:type="dcterms:W3CDTF">2017-09-26T07:50:34Z</dcterms:modified>
</cp:coreProperties>
</file>