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70" r:id="rId5"/>
    <p:sldId id="268" r:id="rId6"/>
    <p:sldId id="258" r:id="rId7"/>
    <p:sldId id="259" r:id="rId8"/>
    <p:sldId id="261" r:id="rId9"/>
    <p:sldId id="262" r:id="rId10"/>
    <p:sldId id="26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63" autoAdjust="0"/>
  </p:normalViewPr>
  <p:slideViewPr>
    <p:cSldViewPr>
      <p:cViewPr varScale="1">
        <p:scale>
          <a:sx n="84" d="100"/>
          <a:sy n="84" d="100"/>
        </p:scale>
        <p:origin x="-7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2EB60-82AD-4076-8DB1-B8E1C6CD1DE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944556C-A58C-43DC-9DAB-C20B2359E192}">
      <dgm:prSet phldrT="[Texte]"/>
      <dgm:spPr/>
      <dgm:t>
        <a:bodyPr/>
        <a:lstStyle/>
        <a:p>
          <a:r>
            <a:rPr lang="fr-FR" dirty="0" smtClean="0"/>
            <a:t>diagnostic</a:t>
          </a:r>
          <a:endParaRPr lang="fr-FR" dirty="0"/>
        </a:p>
      </dgm:t>
    </dgm:pt>
    <dgm:pt modelId="{05D5CBEE-0E51-453E-8263-14A043149078}" type="parTrans" cxnId="{23CA5174-F8B3-4A5C-9764-DA97AC4E1ACD}">
      <dgm:prSet/>
      <dgm:spPr/>
      <dgm:t>
        <a:bodyPr/>
        <a:lstStyle/>
        <a:p>
          <a:endParaRPr lang="fr-FR"/>
        </a:p>
      </dgm:t>
    </dgm:pt>
    <dgm:pt modelId="{E3B2884C-422A-4CB4-B519-26D9429ACC2A}" type="sibTrans" cxnId="{23CA5174-F8B3-4A5C-9764-DA97AC4E1ACD}">
      <dgm:prSet/>
      <dgm:spPr/>
      <dgm:t>
        <a:bodyPr/>
        <a:lstStyle/>
        <a:p>
          <a:endParaRPr lang="fr-FR"/>
        </a:p>
      </dgm:t>
    </dgm:pt>
    <dgm:pt modelId="{256BA4B3-262A-4026-B513-45F596DE5391}">
      <dgm:prSet phldrT="[Texte]"/>
      <dgm:spPr/>
      <dgm:t>
        <a:bodyPr/>
        <a:lstStyle/>
        <a:p>
          <a:r>
            <a:rPr lang="fr-FR" dirty="0" smtClean="0"/>
            <a:t>Portrait du territoire</a:t>
          </a:r>
          <a:endParaRPr lang="fr-FR" dirty="0"/>
        </a:p>
      </dgm:t>
    </dgm:pt>
    <dgm:pt modelId="{1C0428C1-0B9B-4EA9-B557-1E811021C5B0}" type="parTrans" cxnId="{01FCCF85-4AB8-4529-A298-28707055D28A}">
      <dgm:prSet/>
      <dgm:spPr/>
      <dgm:t>
        <a:bodyPr/>
        <a:lstStyle/>
        <a:p>
          <a:endParaRPr lang="fr-FR"/>
        </a:p>
      </dgm:t>
    </dgm:pt>
    <dgm:pt modelId="{8C6CB7EB-3514-4A26-82CC-DAE2B8FEE624}" type="sibTrans" cxnId="{01FCCF85-4AB8-4529-A298-28707055D28A}">
      <dgm:prSet/>
      <dgm:spPr/>
      <dgm:t>
        <a:bodyPr/>
        <a:lstStyle/>
        <a:p>
          <a:endParaRPr lang="fr-FR"/>
        </a:p>
      </dgm:t>
    </dgm:pt>
    <dgm:pt modelId="{2FBBBC3B-F7F4-443E-ADE0-29D41C8BB285}">
      <dgm:prSet phldrT="[Texte]"/>
      <dgm:spPr/>
      <dgm:t>
        <a:bodyPr/>
        <a:lstStyle/>
        <a:p>
          <a:r>
            <a:rPr lang="fr-FR" dirty="0" smtClean="0"/>
            <a:t>Ses forces, ses faiblesses</a:t>
          </a:r>
          <a:endParaRPr lang="fr-FR" dirty="0"/>
        </a:p>
      </dgm:t>
    </dgm:pt>
    <dgm:pt modelId="{4E5B9405-496E-4361-A5EF-9E35A2E40551}" type="parTrans" cxnId="{0462A7E2-A26D-45B4-B926-3781A4F18898}">
      <dgm:prSet/>
      <dgm:spPr/>
      <dgm:t>
        <a:bodyPr/>
        <a:lstStyle/>
        <a:p>
          <a:endParaRPr lang="fr-FR"/>
        </a:p>
      </dgm:t>
    </dgm:pt>
    <dgm:pt modelId="{F62F197E-9C54-46F6-B6C4-C57B456D0A31}" type="sibTrans" cxnId="{0462A7E2-A26D-45B4-B926-3781A4F18898}">
      <dgm:prSet/>
      <dgm:spPr/>
      <dgm:t>
        <a:bodyPr/>
        <a:lstStyle/>
        <a:p>
          <a:endParaRPr lang="fr-FR"/>
        </a:p>
      </dgm:t>
    </dgm:pt>
    <dgm:pt modelId="{1E05194F-3AFC-4C7A-B71F-9D2DBA53D5B5}">
      <dgm:prSet phldrT="[Texte]"/>
      <dgm:spPr/>
      <dgm:t>
        <a:bodyPr/>
        <a:lstStyle/>
        <a:p>
          <a:r>
            <a:rPr lang="fr-FR" dirty="0" smtClean="0"/>
            <a:t>cibles</a:t>
          </a:r>
          <a:endParaRPr lang="fr-FR" dirty="0"/>
        </a:p>
      </dgm:t>
    </dgm:pt>
    <dgm:pt modelId="{59E200E1-7698-4F0E-9BC8-22CA6B87D172}" type="parTrans" cxnId="{A532C66F-9CBC-4730-ADDC-21C4B8B7000B}">
      <dgm:prSet/>
      <dgm:spPr/>
      <dgm:t>
        <a:bodyPr/>
        <a:lstStyle/>
        <a:p>
          <a:endParaRPr lang="fr-FR"/>
        </a:p>
      </dgm:t>
    </dgm:pt>
    <dgm:pt modelId="{8341354C-E2F1-4051-9A9E-80B09F892FFE}" type="sibTrans" cxnId="{A532C66F-9CBC-4730-ADDC-21C4B8B7000B}">
      <dgm:prSet/>
      <dgm:spPr/>
      <dgm:t>
        <a:bodyPr/>
        <a:lstStyle/>
        <a:p>
          <a:endParaRPr lang="fr-FR"/>
        </a:p>
      </dgm:t>
    </dgm:pt>
    <dgm:pt modelId="{01A6CA9A-D8D1-48FA-89B5-204A975B9499}">
      <dgm:prSet phldrT="[Texte]"/>
      <dgm:spPr/>
      <dgm:t>
        <a:bodyPr/>
        <a:lstStyle/>
        <a:p>
          <a:r>
            <a:rPr lang="fr-FR" dirty="0" smtClean="0"/>
            <a:t>Les jeunes</a:t>
          </a:r>
          <a:endParaRPr lang="fr-FR" dirty="0"/>
        </a:p>
      </dgm:t>
    </dgm:pt>
    <dgm:pt modelId="{D0198546-98BC-4640-B5C6-DD2ED94B90F9}" type="parTrans" cxnId="{9214C0AF-65BA-4ACE-ADCD-4189DF66FF19}">
      <dgm:prSet/>
      <dgm:spPr/>
      <dgm:t>
        <a:bodyPr/>
        <a:lstStyle/>
        <a:p>
          <a:endParaRPr lang="fr-FR"/>
        </a:p>
      </dgm:t>
    </dgm:pt>
    <dgm:pt modelId="{18AC4F59-DC55-4CBA-B04D-7702598DAD28}" type="sibTrans" cxnId="{9214C0AF-65BA-4ACE-ADCD-4189DF66FF19}">
      <dgm:prSet/>
      <dgm:spPr/>
      <dgm:t>
        <a:bodyPr/>
        <a:lstStyle/>
        <a:p>
          <a:endParaRPr lang="fr-FR"/>
        </a:p>
      </dgm:t>
    </dgm:pt>
    <dgm:pt modelId="{F4EE2B4D-B669-4602-9A12-B1E514730BD7}">
      <dgm:prSet phldrT="[Texte]"/>
      <dgm:spPr/>
      <dgm:t>
        <a:bodyPr/>
        <a:lstStyle/>
        <a:p>
          <a:r>
            <a:rPr lang="fr-FR" dirty="0" smtClean="0"/>
            <a:t>Les porteurs de projets, les actifs</a:t>
          </a:r>
          <a:endParaRPr lang="fr-FR" dirty="0"/>
        </a:p>
      </dgm:t>
    </dgm:pt>
    <dgm:pt modelId="{080D153A-7D66-429E-A62C-BAE6491E82F0}" type="parTrans" cxnId="{C7CD2D0F-6008-43E0-8BFD-4778BB8E033A}">
      <dgm:prSet/>
      <dgm:spPr/>
      <dgm:t>
        <a:bodyPr/>
        <a:lstStyle/>
        <a:p>
          <a:endParaRPr lang="fr-FR"/>
        </a:p>
      </dgm:t>
    </dgm:pt>
    <dgm:pt modelId="{5799BF4E-0C4B-4621-B7B7-0F5D4BC23F7D}" type="sibTrans" cxnId="{C7CD2D0F-6008-43E0-8BFD-4778BB8E033A}">
      <dgm:prSet/>
      <dgm:spPr/>
      <dgm:t>
        <a:bodyPr/>
        <a:lstStyle/>
        <a:p>
          <a:endParaRPr lang="fr-FR"/>
        </a:p>
      </dgm:t>
    </dgm:pt>
    <dgm:pt modelId="{0F50ED1A-44D2-4E5D-95AF-60658080BABB}">
      <dgm:prSet phldrT="[Texte]"/>
      <dgm:spPr/>
      <dgm:t>
        <a:bodyPr/>
        <a:lstStyle/>
        <a:p>
          <a:r>
            <a:rPr lang="fr-FR" dirty="0" smtClean="0"/>
            <a:t>défis</a:t>
          </a:r>
          <a:endParaRPr lang="fr-FR" dirty="0"/>
        </a:p>
      </dgm:t>
    </dgm:pt>
    <dgm:pt modelId="{6B9C2094-8547-41BA-A732-A15B89970CDF}" type="parTrans" cxnId="{6D5EB58D-774E-44AA-AA01-1123CCFAEAFF}">
      <dgm:prSet/>
      <dgm:spPr/>
      <dgm:t>
        <a:bodyPr/>
        <a:lstStyle/>
        <a:p>
          <a:endParaRPr lang="fr-FR"/>
        </a:p>
      </dgm:t>
    </dgm:pt>
    <dgm:pt modelId="{01580892-2B15-4AA2-BDB4-13BFDF6A966E}" type="sibTrans" cxnId="{6D5EB58D-774E-44AA-AA01-1123CCFAEAFF}">
      <dgm:prSet/>
      <dgm:spPr/>
      <dgm:t>
        <a:bodyPr/>
        <a:lstStyle/>
        <a:p>
          <a:endParaRPr lang="fr-FR"/>
        </a:p>
      </dgm:t>
    </dgm:pt>
    <dgm:pt modelId="{D1978412-AC07-496C-AB47-7192E721A34D}">
      <dgm:prSet phldrT="[Texte]"/>
      <dgm:spPr/>
      <dgm:t>
        <a:bodyPr/>
        <a:lstStyle/>
        <a:p>
          <a:r>
            <a:rPr lang="fr-FR" dirty="0" smtClean="0"/>
            <a:t>Améliorer la notoriété et l’image du territoire</a:t>
          </a:r>
          <a:endParaRPr lang="fr-FR" dirty="0"/>
        </a:p>
      </dgm:t>
    </dgm:pt>
    <dgm:pt modelId="{0B3168A9-605F-42D6-ABD1-EFB01DADAB95}" type="parTrans" cxnId="{7BDD8C4F-FBD5-4EA7-B427-1FE046C4CD46}">
      <dgm:prSet/>
      <dgm:spPr/>
      <dgm:t>
        <a:bodyPr/>
        <a:lstStyle/>
        <a:p>
          <a:endParaRPr lang="fr-FR"/>
        </a:p>
      </dgm:t>
    </dgm:pt>
    <dgm:pt modelId="{88A70C9E-CAB5-43F2-B178-4908D09EABAD}" type="sibTrans" cxnId="{7BDD8C4F-FBD5-4EA7-B427-1FE046C4CD46}">
      <dgm:prSet/>
      <dgm:spPr/>
      <dgm:t>
        <a:bodyPr/>
        <a:lstStyle/>
        <a:p>
          <a:endParaRPr lang="fr-FR"/>
        </a:p>
      </dgm:t>
    </dgm:pt>
    <dgm:pt modelId="{3EC41EDB-C9BC-4CF0-8B1D-C2B700F764C7}">
      <dgm:prSet phldrT="[Texte]"/>
      <dgm:spPr/>
      <dgm:t>
        <a:bodyPr/>
        <a:lstStyle/>
        <a:p>
          <a:r>
            <a:rPr lang="fr-FR" dirty="0" smtClean="0"/>
            <a:t>Créer un territoire </a:t>
          </a:r>
          <a:r>
            <a:rPr lang="fr-FR" dirty="0" err="1" smtClean="0"/>
            <a:t>young</a:t>
          </a:r>
          <a:r>
            <a:rPr lang="fr-FR" dirty="0" smtClean="0"/>
            <a:t> </a:t>
          </a:r>
          <a:r>
            <a:rPr lang="fr-FR" dirty="0" err="1" smtClean="0"/>
            <a:t>friendly</a:t>
          </a:r>
          <a:endParaRPr lang="fr-FR" dirty="0"/>
        </a:p>
      </dgm:t>
    </dgm:pt>
    <dgm:pt modelId="{5CA81D42-6E9F-4E1F-956F-3C40CD77848B}" type="parTrans" cxnId="{BAEB444B-F569-4AED-9A28-0D54DA7D36C0}">
      <dgm:prSet/>
      <dgm:spPr/>
      <dgm:t>
        <a:bodyPr/>
        <a:lstStyle/>
        <a:p>
          <a:endParaRPr lang="fr-FR"/>
        </a:p>
      </dgm:t>
    </dgm:pt>
    <dgm:pt modelId="{317A7A26-0306-4F8C-B823-75553248038D}" type="sibTrans" cxnId="{BAEB444B-F569-4AED-9A28-0D54DA7D36C0}">
      <dgm:prSet/>
      <dgm:spPr/>
      <dgm:t>
        <a:bodyPr/>
        <a:lstStyle/>
        <a:p>
          <a:endParaRPr lang="fr-FR"/>
        </a:p>
      </dgm:t>
    </dgm:pt>
    <dgm:pt modelId="{B2ADC9FD-E456-46AD-9402-19ACB1E6E9C4}">
      <dgm:prSet phldrT="[Texte]"/>
      <dgm:spPr/>
      <dgm:t>
        <a:bodyPr/>
        <a:lstStyle/>
        <a:p>
          <a:r>
            <a:rPr lang="fr-FR" dirty="0" smtClean="0"/>
            <a:t>Cultiver et projeter dans le futur nos excellences maritimes</a:t>
          </a:r>
          <a:endParaRPr lang="fr-FR" dirty="0"/>
        </a:p>
      </dgm:t>
    </dgm:pt>
    <dgm:pt modelId="{0654E6D1-2B77-4809-A556-77E5A779DE60}" type="parTrans" cxnId="{FA84E6F3-2730-42F0-ACA3-4F456318EB12}">
      <dgm:prSet/>
      <dgm:spPr/>
      <dgm:t>
        <a:bodyPr/>
        <a:lstStyle/>
        <a:p>
          <a:endParaRPr lang="fr-FR"/>
        </a:p>
      </dgm:t>
    </dgm:pt>
    <dgm:pt modelId="{9A5CBA06-4252-4C54-8C01-78FE40195DFF}" type="sibTrans" cxnId="{FA84E6F3-2730-42F0-ACA3-4F456318EB12}">
      <dgm:prSet/>
      <dgm:spPr/>
      <dgm:t>
        <a:bodyPr/>
        <a:lstStyle/>
        <a:p>
          <a:endParaRPr lang="fr-FR"/>
        </a:p>
      </dgm:t>
    </dgm:pt>
    <dgm:pt modelId="{32BC0EAB-27AF-41FE-A1F1-B0CCCE7C25DC}">
      <dgm:prSet phldrT="[Texte]"/>
      <dgm:spPr/>
      <dgm:t>
        <a:bodyPr/>
        <a:lstStyle/>
        <a:p>
          <a:r>
            <a:rPr lang="fr-FR" dirty="0" smtClean="0"/>
            <a:t>Séduire et conserver les talents et les porteurs de projets</a:t>
          </a:r>
          <a:endParaRPr lang="fr-FR" dirty="0"/>
        </a:p>
      </dgm:t>
    </dgm:pt>
    <dgm:pt modelId="{B67DCB55-1579-4628-AD74-B6E53667C498}" type="parTrans" cxnId="{21AD382D-A61F-4426-8F55-FB8921D88C8E}">
      <dgm:prSet/>
      <dgm:spPr/>
      <dgm:t>
        <a:bodyPr/>
        <a:lstStyle/>
        <a:p>
          <a:endParaRPr lang="fr-FR"/>
        </a:p>
      </dgm:t>
    </dgm:pt>
    <dgm:pt modelId="{536D9332-648A-4251-B63F-BA7BE20C59E9}" type="sibTrans" cxnId="{21AD382D-A61F-4426-8F55-FB8921D88C8E}">
      <dgm:prSet/>
      <dgm:spPr/>
      <dgm:t>
        <a:bodyPr/>
        <a:lstStyle/>
        <a:p>
          <a:endParaRPr lang="fr-FR"/>
        </a:p>
      </dgm:t>
    </dgm:pt>
    <dgm:pt modelId="{8C257A45-D06B-4EA7-B35B-04341210DC95}" type="pres">
      <dgm:prSet presAssocID="{BAE2EB60-82AD-4076-8DB1-B8E1C6CD1DE4}" presName="linearFlow" presStyleCnt="0">
        <dgm:presLayoutVars>
          <dgm:dir/>
          <dgm:animLvl val="lvl"/>
          <dgm:resizeHandles val="exact"/>
        </dgm:presLayoutVars>
      </dgm:prSet>
      <dgm:spPr/>
    </dgm:pt>
    <dgm:pt modelId="{507507DE-B684-4FAA-9BDE-4409E4A53932}" type="pres">
      <dgm:prSet presAssocID="{F944556C-A58C-43DC-9DAB-C20B2359E192}" presName="composite" presStyleCnt="0"/>
      <dgm:spPr/>
    </dgm:pt>
    <dgm:pt modelId="{08077F9F-363C-4812-853A-98AD54DFB482}" type="pres">
      <dgm:prSet presAssocID="{F944556C-A58C-43DC-9DAB-C20B2359E19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131CD8C-6120-4B88-9CD6-C18295621239}" type="pres">
      <dgm:prSet presAssocID="{F944556C-A58C-43DC-9DAB-C20B2359E19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13EAC2-64FF-4EC8-99FF-4A3339648B95}" type="pres">
      <dgm:prSet presAssocID="{E3B2884C-422A-4CB4-B519-26D9429ACC2A}" presName="sp" presStyleCnt="0"/>
      <dgm:spPr/>
    </dgm:pt>
    <dgm:pt modelId="{1AFEEB3E-5301-4155-880F-C5AC8261DA5A}" type="pres">
      <dgm:prSet presAssocID="{1E05194F-3AFC-4C7A-B71F-9D2DBA53D5B5}" presName="composite" presStyleCnt="0"/>
      <dgm:spPr/>
    </dgm:pt>
    <dgm:pt modelId="{CCAA7C51-46C7-4B70-B3F2-0539C03D3D30}" type="pres">
      <dgm:prSet presAssocID="{1E05194F-3AFC-4C7A-B71F-9D2DBA53D5B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3312C1-CF13-4FF8-9ACF-A536790DD528}" type="pres">
      <dgm:prSet presAssocID="{1E05194F-3AFC-4C7A-B71F-9D2DBA53D5B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428FD2-2D57-4D28-A6DD-4E5FEF57CF3F}" type="pres">
      <dgm:prSet presAssocID="{8341354C-E2F1-4051-9A9E-80B09F892FFE}" presName="sp" presStyleCnt="0"/>
      <dgm:spPr/>
    </dgm:pt>
    <dgm:pt modelId="{D914ADBD-2015-4282-9BB7-54BCFAE0BBCF}" type="pres">
      <dgm:prSet presAssocID="{0F50ED1A-44D2-4E5D-95AF-60658080BABB}" presName="composite" presStyleCnt="0"/>
      <dgm:spPr/>
    </dgm:pt>
    <dgm:pt modelId="{5B41435E-8398-42B9-81FD-B1114AA33D91}" type="pres">
      <dgm:prSet presAssocID="{0F50ED1A-44D2-4E5D-95AF-60658080BAB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D40D96-9896-4062-B8AE-FA4493A690A0}" type="pres">
      <dgm:prSet presAssocID="{0F50ED1A-44D2-4E5D-95AF-60658080BAB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4DEC03-0A63-49EB-8FCF-C61EAAEC72E3}" type="presOf" srcId="{1E05194F-3AFC-4C7A-B71F-9D2DBA53D5B5}" destId="{CCAA7C51-46C7-4B70-B3F2-0539C03D3D30}" srcOrd="0" destOrd="0" presId="urn:microsoft.com/office/officeart/2005/8/layout/chevron2"/>
    <dgm:cxn modelId="{51B8D7EE-8515-4948-BFB9-12DFB567C62A}" type="presOf" srcId="{32BC0EAB-27AF-41FE-A1F1-B0CCCE7C25DC}" destId="{32D40D96-9896-4062-B8AE-FA4493A690A0}" srcOrd="0" destOrd="3" presId="urn:microsoft.com/office/officeart/2005/8/layout/chevron2"/>
    <dgm:cxn modelId="{9214C0AF-65BA-4ACE-ADCD-4189DF66FF19}" srcId="{1E05194F-3AFC-4C7A-B71F-9D2DBA53D5B5}" destId="{01A6CA9A-D8D1-48FA-89B5-204A975B9499}" srcOrd="0" destOrd="0" parTransId="{D0198546-98BC-4640-B5C6-DD2ED94B90F9}" sibTransId="{18AC4F59-DC55-4CBA-B04D-7702598DAD28}"/>
    <dgm:cxn modelId="{B03356BF-C744-478B-9045-C1EA37D645D8}" type="presOf" srcId="{3EC41EDB-C9BC-4CF0-8B1D-C2B700F764C7}" destId="{32D40D96-9896-4062-B8AE-FA4493A690A0}" srcOrd="0" destOrd="1" presId="urn:microsoft.com/office/officeart/2005/8/layout/chevron2"/>
    <dgm:cxn modelId="{178DDE26-C157-4676-ADB0-6733441EB1A1}" type="presOf" srcId="{B2ADC9FD-E456-46AD-9402-19ACB1E6E9C4}" destId="{32D40D96-9896-4062-B8AE-FA4493A690A0}" srcOrd="0" destOrd="2" presId="urn:microsoft.com/office/officeart/2005/8/layout/chevron2"/>
    <dgm:cxn modelId="{2614B324-5255-4A2E-A3D7-DA745B8CD6BB}" type="presOf" srcId="{F944556C-A58C-43DC-9DAB-C20B2359E192}" destId="{08077F9F-363C-4812-853A-98AD54DFB482}" srcOrd="0" destOrd="0" presId="urn:microsoft.com/office/officeart/2005/8/layout/chevron2"/>
    <dgm:cxn modelId="{1994DCAC-1055-483C-B227-19AE903CB1F4}" type="presOf" srcId="{256BA4B3-262A-4026-B513-45F596DE5391}" destId="{4131CD8C-6120-4B88-9CD6-C18295621239}" srcOrd="0" destOrd="0" presId="urn:microsoft.com/office/officeart/2005/8/layout/chevron2"/>
    <dgm:cxn modelId="{6D5EB58D-774E-44AA-AA01-1123CCFAEAFF}" srcId="{BAE2EB60-82AD-4076-8DB1-B8E1C6CD1DE4}" destId="{0F50ED1A-44D2-4E5D-95AF-60658080BABB}" srcOrd="2" destOrd="0" parTransId="{6B9C2094-8547-41BA-A732-A15B89970CDF}" sibTransId="{01580892-2B15-4AA2-BDB4-13BFDF6A966E}"/>
    <dgm:cxn modelId="{A532C66F-9CBC-4730-ADDC-21C4B8B7000B}" srcId="{BAE2EB60-82AD-4076-8DB1-B8E1C6CD1DE4}" destId="{1E05194F-3AFC-4C7A-B71F-9D2DBA53D5B5}" srcOrd="1" destOrd="0" parTransId="{59E200E1-7698-4F0E-9BC8-22CA6B87D172}" sibTransId="{8341354C-E2F1-4051-9A9E-80B09F892FFE}"/>
    <dgm:cxn modelId="{A1B13ED0-8DBA-41D4-ACC0-23742F4239E3}" type="presOf" srcId="{F4EE2B4D-B669-4602-9A12-B1E514730BD7}" destId="{833312C1-CF13-4FF8-9ACF-A536790DD528}" srcOrd="0" destOrd="1" presId="urn:microsoft.com/office/officeart/2005/8/layout/chevron2"/>
    <dgm:cxn modelId="{CAE8D1CA-A63E-4E37-9E7F-90B5342AEC2D}" type="presOf" srcId="{0F50ED1A-44D2-4E5D-95AF-60658080BABB}" destId="{5B41435E-8398-42B9-81FD-B1114AA33D91}" srcOrd="0" destOrd="0" presId="urn:microsoft.com/office/officeart/2005/8/layout/chevron2"/>
    <dgm:cxn modelId="{FA84E6F3-2730-42F0-ACA3-4F456318EB12}" srcId="{0F50ED1A-44D2-4E5D-95AF-60658080BABB}" destId="{B2ADC9FD-E456-46AD-9402-19ACB1E6E9C4}" srcOrd="2" destOrd="0" parTransId="{0654E6D1-2B77-4809-A556-77E5A779DE60}" sibTransId="{9A5CBA06-4252-4C54-8C01-78FE40195DFF}"/>
    <dgm:cxn modelId="{BAEB444B-F569-4AED-9A28-0D54DA7D36C0}" srcId="{0F50ED1A-44D2-4E5D-95AF-60658080BABB}" destId="{3EC41EDB-C9BC-4CF0-8B1D-C2B700F764C7}" srcOrd="1" destOrd="0" parTransId="{5CA81D42-6E9F-4E1F-956F-3C40CD77848B}" sibTransId="{317A7A26-0306-4F8C-B823-75553248038D}"/>
    <dgm:cxn modelId="{7BDD8C4F-FBD5-4EA7-B427-1FE046C4CD46}" srcId="{0F50ED1A-44D2-4E5D-95AF-60658080BABB}" destId="{D1978412-AC07-496C-AB47-7192E721A34D}" srcOrd="0" destOrd="0" parTransId="{0B3168A9-605F-42D6-ABD1-EFB01DADAB95}" sibTransId="{88A70C9E-CAB5-43F2-B178-4908D09EABAD}"/>
    <dgm:cxn modelId="{0462A7E2-A26D-45B4-B926-3781A4F18898}" srcId="{F944556C-A58C-43DC-9DAB-C20B2359E192}" destId="{2FBBBC3B-F7F4-443E-ADE0-29D41C8BB285}" srcOrd="1" destOrd="0" parTransId="{4E5B9405-496E-4361-A5EF-9E35A2E40551}" sibTransId="{F62F197E-9C54-46F6-B6C4-C57B456D0A31}"/>
    <dgm:cxn modelId="{FEA4BC58-5629-4B9A-AB4E-8EA65EEA2AFC}" type="presOf" srcId="{D1978412-AC07-496C-AB47-7192E721A34D}" destId="{32D40D96-9896-4062-B8AE-FA4493A690A0}" srcOrd="0" destOrd="0" presId="urn:microsoft.com/office/officeart/2005/8/layout/chevron2"/>
    <dgm:cxn modelId="{23CA5174-F8B3-4A5C-9764-DA97AC4E1ACD}" srcId="{BAE2EB60-82AD-4076-8DB1-B8E1C6CD1DE4}" destId="{F944556C-A58C-43DC-9DAB-C20B2359E192}" srcOrd="0" destOrd="0" parTransId="{05D5CBEE-0E51-453E-8263-14A043149078}" sibTransId="{E3B2884C-422A-4CB4-B519-26D9429ACC2A}"/>
    <dgm:cxn modelId="{01FCCF85-4AB8-4529-A298-28707055D28A}" srcId="{F944556C-A58C-43DC-9DAB-C20B2359E192}" destId="{256BA4B3-262A-4026-B513-45F596DE5391}" srcOrd="0" destOrd="0" parTransId="{1C0428C1-0B9B-4EA9-B557-1E811021C5B0}" sibTransId="{8C6CB7EB-3514-4A26-82CC-DAE2B8FEE624}"/>
    <dgm:cxn modelId="{C7CD2D0F-6008-43E0-8BFD-4778BB8E033A}" srcId="{1E05194F-3AFC-4C7A-B71F-9D2DBA53D5B5}" destId="{F4EE2B4D-B669-4602-9A12-B1E514730BD7}" srcOrd="1" destOrd="0" parTransId="{080D153A-7D66-429E-A62C-BAE6491E82F0}" sibTransId="{5799BF4E-0C4B-4621-B7B7-0F5D4BC23F7D}"/>
    <dgm:cxn modelId="{24EC83BB-07C0-4610-8203-03739B771EF2}" type="presOf" srcId="{01A6CA9A-D8D1-48FA-89B5-204A975B9499}" destId="{833312C1-CF13-4FF8-9ACF-A536790DD528}" srcOrd="0" destOrd="0" presId="urn:microsoft.com/office/officeart/2005/8/layout/chevron2"/>
    <dgm:cxn modelId="{21AD382D-A61F-4426-8F55-FB8921D88C8E}" srcId="{0F50ED1A-44D2-4E5D-95AF-60658080BABB}" destId="{32BC0EAB-27AF-41FE-A1F1-B0CCCE7C25DC}" srcOrd="3" destOrd="0" parTransId="{B67DCB55-1579-4628-AD74-B6E53667C498}" sibTransId="{536D9332-648A-4251-B63F-BA7BE20C59E9}"/>
    <dgm:cxn modelId="{325A0C6F-4FFE-4978-95C0-57216ACA3EF0}" type="presOf" srcId="{BAE2EB60-82AD-4076-8DB1-B8E1C6CD1DE4}" destId="{8C257A45-D06B-4EA7-B35B-04341210DC95}" srcOrd="0" destOrd="0" presId="urn:microsoft.com/office/officeart/2005/8/layout/chevron2"/>
    <dgm:cxn modelId="{EF0DFF27-33A7-4DCC-B114-7556F0DEED14}" type="presOf" srcId="{2FBBBC3B-F7F4-443E-ADE0-29D41C8BB285}" destId="{4131CD8C-6120-4B88-9CD6-C18295621239}" srcOrd="0" destOrd="1" presId="urn:microsoft.com/office/officeart/2005/8/layout/chevron2"/>
    <dgm:cxn modelId="{71D85652-68D3-461B-A04A-1877B698B53D}" type="presParOf" srcId="{8C257A45-D06B-4EA7-B35B-04341210DC95}" destId="{507507DE-B684-4FAA-9BDE-4409E4A53932}" srcOrd="0" destOrd="0" presId="urn:microsoft.com/office/officeart/2005/8/layout/chevron2"/>
    <dgm:cxn modelId="{C8F1E1B0-B55D-4B7E-B50B-C7C7AEA70A08}" type="presParOf" srcId="{507507DE-B684-4FAA-9BDE-4409E4A53932}" destId="{08077F9F-363C-4812-853A-98AD54DFB482}" srcOrd="0" destOrd="0" presId="urn:microsoft.com/office/officeart/2005/8/layout/chevron2"/>
    <dgm:cxn modelId="{249E9EF2-9E35-47FC-AE19-47FDDE6F4313}" type="presParOf" srcId="{507507DE-B684-4FAA-9BDE-4409E4A53932}" destId="{4131CD8C-6120-4B88-9CD6-C18295621239}" srcOrd="1" destOrd="0" presId="urn:microsoft.com/office/officeart/2005/8/layout/chevron2"/>
    <dgm:cxn modelId="{C86CD133-91FB-4AA5-87D5-B7A757D27DD0}" type="presParOf" srcId="{8C257A45-D06B-4EA7-B35B-04341210DC95}" destId="{2313EAC2-64FF-4EC8-99FF-4A3339648B95}" srcOrd="1" destOrd="0" presId="urn:microsoft.com/office/officeart/2005/8/layout/chevron2"/>
    <dgm:cxn modelId="{69889519-59D0-42AE-B043-F977A067AA0E}" type="presParOf" srcId="{8C257A45-D06B-4EA7-B35B-04341210DC95}" destId="{1AFEEB3E-5301-4155-880F-C5AC8261DA5A}" srcOrd="2" destOrd="0" presId="urn:microsoft.com/office/officeart/2005/8/layout/chevron2"/>
    <dgm:cxn modelId="{3666486D-7336-416F-8DCB-AAF22F99A9C9}" type="presParOf" srcId="{1AFEEB3E-5301-4155-880F-C5AC8261DA5A}" destId="{CCAA7C51-46C7-4B70-B3F2-0539C03D3D30}" srcOrd="0" destOrd="0" presId="urn:microsoft.com/office/officeart/2005/8/layout/chevron2"/>
    <dgm:cxn modelId="{04EB1A09-D3C5-4F08-B090-023294CFE01A}" type="presParOf" srcId="{1AFEEB3E-5301-4155-880F-C5AC8261DA5A}" destId="{833312C1-CF13-4FF8-9ACF-A536790DD528}" srcOrd="1" destOrd="0" presId="urn:microsoft.com/office/officeart/2005/8/layout/chevron2"/>
    <dgm:cxn modelId="{0A557288-63EF-4448-9243-05E0A2891AE1}" type="presParOf" srcId="{8C257A45-D06B-4EA7-B35B-04341210DC95}" destId="{3F428FD2-2D57-4D28-A6DD-4E5FEF57CF3F}" srcOrd="3" destOrd="0" presId="urn:microsoft.com/office/officeart/2005/8/layout/chevron2"/>
    <dgm:cxn modelId="{4BFDC361-9BAB-4DD0-B478-52DD439A2626}" type="presParOf" srcId="{8C257A45-D06B-4EA7-B35B-04341210DC95}" destId="{D914ADBD-2015-4282-9BB7-54BCFAE0BBCF}" srcOrd="4" destOrd="0" presId="urn:microsoft.com/office/officeart/2005/8/layout/chevron2"/>
    <dgm:cxn modelId="{568D8D8C-1851-4883-8285-3892DCCE9599}" type="presParOf" srcId="{D914ADBD-2015-4282-9BB7-54BCFAE0BBCF}" destId="{5B41435E-8398-42B9-81FD-B1114AA33D91}" srcOrd="0" destOrd="0" presId="urn:microsoft.com/office/officeart/2005/8/layout/chevron2"/>
    <dgm:cxn modelId="{2EDA45F5-BE6B-434C-A239-720BBE190DC7}" type="presParOf" srcId="{D914ADBD-2015-4282-9BB7-54BCFAE0BBCF}" destId="{32D40D96-9896-4062-B8AE-FA4493A690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69462-CBBB-41F6-A430-A620DFB2196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56D48C5-A480-40E4-9054-41EA93BFB1BF}">
      <dgm:prSet phldrT="[Texte]"/>
      <dgm:spPr/>
      <dgm:t>
        <a:bodyPr/>
        <a:lstStyle/>
        <a:p>
          <a:r>
            <a:rPr lang="fr-FR" dirty="0" smtClean="0"/>
            <a:t>Promouvoir les métiers maritimes</a:t>
          </a:r>
          <a:endParaRPr lang="fr-FR" dirty="0"/>
        </a:p>
      </dgm:t>
    </dgm:pt>
    <dgm:pt modelId="{F59B7B1C-ADB5-475C-B76B-C7A3D6341E0A}" type="parTrans" cxnId="{A4592C58-C6F6-4C29-BFCA-3F9E909FC9C2}">
      <dgm:prSet/>
      <dgm:spPr/>
      <dgm:t>
        <a:bodyPr/>
        <a:lstStyle/>
        <a:p>
          <a:endParaRPr lang="fr-FR"/>
        </a:p>
      </dgm:t>
    </dgm:pt>
    <dgm:pt modelId="{2DD202D1-509E-4870-94BD-729A8454E396}" type="sibTrans" cxnId="{A4592C58-C6F6-4C29-BFCA-3F9E909FC9C2}">
      <dgm:prSet/>
      <dgm:spPr/>
      <dgm:t>
        <a:bodyPr/>
        <a:lstStyle/>
        <a:p>
          <a:endParaRPr lang="fr-FR"/>
        </a:p>
      </dgm:t>
    </dgm:pt>
    <dgm:pt modelId="{9CC12443-C0B6-411E-8A19-42874335777C}">
      <dgm:prSet phldrT="[Texte]"/>
      <dgm:spPr/>
      <dgm:t>
        <a:bodyPr/>
        <a:lstStyle/>
        <a:p>
          <a:r>
            <a:rPr lang="fr-FR" dirty="0" smtClean="0"/>
            <a:t>Créer un sentiment d’appartenance et de fierté </a:t>
          </a:r>
          <a:endParaRPr lang="fr-FR" dirty="0"/>
        </a:p>
      </dgm:t>
    </dgm:pt>
    <dgm:pt modelId="{347C7ACD-4FBE-466F-98D8-2D30A521A67E}" type="parTrans" cxnId="{258BBF4C-8D08-4FE2-8B55-FD7FB0ADC847}">
      <dgm:prSet/>
      <dgm:spPr/>
      <dgm:t>
        <a:bodyPr/>
        <a:lstStyle/>
        <a:p>
          <a:endParaRPr lang="fr-FR"/>
        </a:p>
      </dgm:t>
    </dgm:pt>
    <dgm:pt modelId="{999BB605-A04D-4FB4-8CE8-0C82B6FCAFC8}" type="sibTrans" cxnId="{258BBF4C-8D08-4FE2-8B55-FD7FB0ADC847}">
      <dgm:prSet/>
      <dgm:spPr/>
      <dgm:t>
        <a:bodyPr/>
        <a:lstStyle/>
        <a:p>
          <a:endParaRPr lang="fr-FR"/>
        </a:p>
      </dgm:t>
    </dgm:pt>
    <dgm:pt modelId="{D86F402C-E293-4024-AD27-A8A588978F58}">
      <dgm:prSet phldrT="[Texte]"/>
      <dgm:spPr/>
      <dgm:t>
        <a:bodyPr/>
        <a:lstStyle/>
        <a:p>
          <a:r>
            <a:rPr lang="fr-FR" dirty="0" smtClean="0"/>
            <a:t>Valoriser nos excellences maritimes</a:t>
          </a:r>
          <a:endParaRPr lang="fr-FR" dirty="0"/>
        </a:p>
      </dgm:t>
    </dgm:pt>
    <dgm:pt modelId="{859F7873-EEEC-4F9F-97FD-C177716BC525}" type="parTrans" cxnId="{47052572-8161-40B6-8554-64648D7BC8A5}">
      <dgm:prSet/>
      <dgm:spPr/>
      <dgm:t>
        <a:bodyPr/>
        <a:lstStyle/>
        <a:p>
          <a:endParaRPr lang="fr-FR"/>
        </a:p>
      </dgm:t>
    </dgm:pt>
    <dgm:pt modelId="{CD599527-DE43-4D01-9907-394D795A729D}" type="sibTrans" cxnId="{47052572-8161-40B6-8554-64648D7BC8A5}">
      <dgm:prSet/>
      <dgm:spPr/>
      <dgm:t>
        <a:bodyPr/>
        <a:lstStyle/>
        <a:p>
          <a:endParaRPr lang="fr-FR"/>
        </a:p>
      </dgm:t>
    </dgm:pt>
    <dgm:pt modelId="{F9C97A00-4D61-414F-8D83-B02F2927339A}">
      <dgm:prSet phldrT="[Texte]" custT="1"/>
      <dgm:spPr/>
      <dgm:t>
        <a:bodyPr/>
        <a:lstStyle/>
        <a:p>
          <a:r>
            <a:rPr lang="fr-FR" sz="1800" b="1" baseline="0" dirty="0" smtClean="0"/>
            <a:t>Communiquer auprès des jeunes de façon ludique</a:t>
          </a:r>
        </a:p>
        <a:p>
          <a:r>
            <a:rPr lang="fr-FR" sz="1800" b="1" baseline="0" dirty="0" smtClean="0"/>
            <a:t>Fédérer les acteurs du maritime de façon conviviale</a:t>
          </a:r>
        </a:p>
        <a:p>
          <a:endParaRPr lang="fr-FR" sz="1000" dirty="0" smtClean="0"/>
        </a:p>
        <a:p>
          <a:endParaRPr lang="fr-FR" sz="1000" dirty="0" smtClean="0"/>
        </a:p>
        <a:p>
          <a:endParaRPr lang="fr-FR" sz="1000" dirty="0"/>
        </a:p>
      </dgm:t>
    </dgm:pt>
    <dgm:pt modelId="{2D0FBC6D-AD05-4A42-91F2-511E019852CE}" type="parTrans" cxnId="{E5E0EB13-AF90-4B33-9D14-809256559A58}">
      <dgm:prSet/>
      <dgm:spPr/>
      <dgm:t>
        <a:bodyPr/>
        <a:lstStyle/>
        <a:p>
          <a:endParaRPr lang="fr-FR"/>
        </a:p>
      </dgm:t>
    </dgm:pt>
    <dgm:pt modelId="{7BF5EE27-4F0B-413A-B8C2-8A982DB494DF}" type="sibTrans" cxnId="{E5E0EB13-AF90-4B33-9D14-809256559A58}">
      <dgm:prSet/>
      <dgm:spPr/>
      <dgm:t>
        <a:bodyPr/>
        <a:lstStyle/>
        <a:p>
          <a:endParaRPr lang="fr-FR"/>
        </a:p>
      </dgm:t>
    </dgm:pt>
    <dgm:pt modelId="{D9D41639-34D6-4100-A026-33C0C592A159}" type="pres">
      <dgm:prSet presAssocID="{B3369462-CBBB-41F6-A430-A620DFB21967}" presName="Name0" presStyleCnt="0">
        <dgm:presLayoutVars>
          <dgm:chMax val="4"/>
          <dgm:resizeHandles val="exact"/>
        </dgm:presLayoutVars>
      </dgm:prSet>
      <dgm:spPr/>
    </dgm:pt>
    <dgm:pt modelId="{B4742C95-85EB-4017-B600-7858D05CA3E9}" type="pres">
      <dgm:prSet presAssocID="{B3369462-CBBB-41F6-A430-A620DFB21967}" presName="ellipse" presStyleLbl="trBgShp" presStyleIdx="0" presStyleCnt="1"/>
      <dgm:spPr/>
    </dgm:pt>
    <dgm:pt modelId="{11B1AF29-60D7-467A-91D3-BD021EB04195}" type="pres">
      <dgm:prSet presAssocID="{B3369462-CBBB-41F6-A430-A620DFB21967}" presName="arrow1" presStyleLbl="fgShp" presStyleIdx="0" presStyleCnt="1"/>
      <dgm:spPr/>
    </dgm:pt>
    <dgm:pt modelId="{47B104B0-245E-4CF6-8F95-F0FFD0061114}" type="pres">
      <dgm:prSet presAssocID="{B3369462-CBBB-41F6-A430-A620DFB21967}" presName="rectangle" presStyleLbl="revTx" presStyleIdx="0" presStyleCnt="1" custScaleX="110861" custLinFactNeighborX="0" custLinFactNeighborY="1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34E29C-584E-4FF4-A67C-04BB5055295D}" type="pres">
      <dgm:prSet presAssocID="{9CC12443-C0B6-411E-8A19-42874335777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DF7C9B-DB51-4EBB-8369-144334EB7355}" type="pres">
      <dgm:prSet presAssocID="{D86F402C-E293-4024-AD27-A8A588978F5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785EF6-74E6-47AF-83D6-4F7567E36854}" type="pres">
      <dgm:prSet presAssocID="{F9C97A00-4D61-414F-8D83-B02F2927339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840F28-9BCE-4C24-9951-ADBC04609F2D}" type="pres">
      <dgm:prSet presAssocID="{B3369462-CBBB-41F6-A430-A620DFB21967}" presName="funnel" presStyleLbl="trAlignAcc1" presStyleIdx="0" presStyleCnt="1" custLinFactNeighborX="476" custLinFactNeighborY="4821"/>
      <dgm:spPr/>
    </dgm:pt>
  </dgm:ptLst>
  <dgm:cxnLst>
    <dgm:cxn modelId="{4E686735-69BE-40F6-B859-8612807EB17E}" type="presOf" srcId="{C56D48C5-A480-40E4-9054-41EA93BFB1BF}" destId="{31785EF6-74E6-47AF-83D6-4F7567E36854}" srcOrd="0" destOrd="0" presId="urn:microsoft.com/office/officeart/2005/8/layout/funnel1"/>
    <dgm:cxn modelId="{258BBF4C-8D08-4FE2-8B55-FD7FB0ADC847}" srcId="{B3369462-CBBB-41F6-A430-A620DFB21967}" destId="{9CC12443-C0B6-411E-8A19-42874335777C}" srcOrd="1" destOrd="0" parTransId="{347C7ACD-4FBE-466F-98D8-2D30A521A67E}" sibTransId="{999BB605-A04D-4FB4-8CE8-0C82B6FCAFC8}"/>
    <dgm:cxn modelId="{47052572-8161-40B6-8554-64648D7BC8A5}" srcId="{B3369462-CBBB-41F6-A430-A620DFB21967}" destId="{D86F402C-E293-4024-AD27-A8A588978F58}" srcOrd="2" destOrd="0" parTransId="{859F7873-EEEC-4F9F-97FD-C177716BC525}" sibTransId="{CD599527-DE43-4D01-9907-394D795A729D}"/>
    <dgm:cxn modelId="{BFCCF16B-1BF5-4240-96C7-48C03F1F0EBA}" type="presOf" srcId="{9CC12443-C0B6-411E-8A19-42874335777C}" destId="{06DF7C9B-DB51-4EBB-8369-144334EB7355}" srcOrd="0" destOrd="0" presId="urn:microsoft.com/office/officeart/2005/8/layout/funnel1"/>
    <dgm:cxn modelId="{2743C076-570C-415A-B173-C6ACDBAA60E7}" type="presOf" srcId="{F9C97A00-4D61-414F-8D83-B02F2927339A}" destId="{47B104B0-245E-4CF6-8F95-F0FFD0061114}" srcOrd="0" destOrd="0" presId="urn:microsoft.com/office/officeart/2005/8/layout/funnel1"/>
    <dgm:cxn modelId="{CC174EF4-317C-4C61-AE56-D40A8DDEAF4D}" type="presOf" srcId="{D86F402C-E293-4024-AD27-A8A588978F58}" destId="{F334E29C-584E-4FF4-A67C-04BB5055295D}" srcOrd="0" destOrd="0" presId="urn:microsoft.com/office/officeart/2005/8/layout/funnel1"/>
    <dgm:cxn modelId="{2B99A916-1F01-4B3B-BFA1-522ECC35FDD3}" type="presOf" srcId="{B3369462-CBBB-41F6-A430-A620DFB21967}" destId="{D9D41639-34D6-4100-A026-33C0C592A159}" srcOrd="0" destOrd="0" presId="urn:microsoft.com/office/officeart/2005/8/layout/funnel1"/>
    <dgm:cxn modelId="{A4592C58-C6F6-4C29-BFCA-3F9E909FC9C2}" srcId="{B3369462-CBBB-41F6-A430-A620DFB21967}" destId="{C56D48C5-A480-40E4-9054-41EA93BFB1BF}" srcOrd="0" destOrd="0" parTransId="{F59B7B1C-ADB5-475C-B76B-C7A3D6341E0A}" sibTransId="{2DD202D1-509E-4870-94BD-729A8454E396}"/>
    <dgm:cxn modelId="{E5E0EB13-AF90-4B33-9D14-809256559A58}" srcId="{B3369462-CBBB-41F6-A430-A620DFB21967}" destId="{F9C97A00-4D61-414F-8D83-B02F2927339A}" srcOrd="3" destOrd="0" parTransId="{2D0FBC6D-AD05-4A42-91F2-511E019852CE}" sibTransId="{7BF5EE27-4F0B-413A-B8C2-8A982DB494DF}"/>
    <dgm:cxn modelId="{0A84AB56-3ADC-49D5-A99D-42FDDCE371A0}" type="presParOf" srcId="{D9D41639-34D6-4100-A026-33C0C592A159}" destId="{B4742C95-85EB-4017-B600-7858D05CA3E9}" srcOrd="0" destOrd="0" presId="urn:microsoft.com/office/officeart/2005/8/layout/funnel1"/>
    <dgm:cxn modelId="{2D8AFBF4-83A6-4883-A863-AD66E325DEB5}" type="presParOf" srcId="{D9D41639-34D6-4100-A026-33C0C592A159}" destId="{11B1AF29-60D7-467A-91D3-BD021EB04195}" srcOrd="1" destOrd="0" presId="urn:microsoft.com/office/officeart/2005/8/layout/funnel1"/>
    <dgm:cxn modelId="{29EF356C-846F-4E0C-83DA-ACB89CF74CF9}" type="presParOf" srcId="{D9D41639-34D6-4100-A026-33C0C592A159}" destId="{47B104B0-245E-4CF6-8F95-F0FFD0061114}" srcOrd="2" destOrd="0" presId="urn:microsoft.com/office/officeart/2005/8/layout/funnel1"/>
    <dgm:cxn modelId="{930283A7-7E01-4910-A02A-CC0EBECAF397}" type="presParOf" srcId="{D9D41639-34D6-4100-A026-33C0C592A159}" destId="{F334E29C-584E-4FF4-A67C-04BB5055295D}" srcOrd="3" destOrd="0" presId="urn:microsoft.com/office/officeart/2005/8/layout/funnel1"/>
    <dgm:cxn modelId="{66DB54DA-003C-4A44-953A-1492F8157CE7}" type="presParOf" srcId="{D9D41639-34D6-4100-A026-33C0C592A159}" destId="{06DF7C9B-DB51-4EBB-8369-144334EB7355}" srcOrd="4" destOrd="0" presId="urn:microsoft.com/office/officeart/2005/8/layout/funnel1"/>
    <dgm:cxn modelId="{10DB6965-A454-4207-92CA-04434FE6413C}" type="presParOf" srcId="{D9D41639-34D6-4100-A026-33C0C592A159}" destId="{31785EF6-74E6-47AF-83D6-4F7567E36854}" srcOrd="5" destOrd="0" presId="urn:microsoft.com/office/officeart/2005/8/layout/funnel1"/>
    <dgm:cxn modelId="{6A155E54-971F-4150-960F-25278BA68C08}" type="presParOf" srcId="{D9D41639-34D6-4100-A026-33C0C592A159}" destId="{F5840F28-9BCE-4C24-9951-ADBC04609F2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77F9F-363C-4812-853A-98AD54DFB482}">
      <dsp:nvSpPr>
        <dsp:cNvPr id="0" name=""/>
        <dsp:cNvSpPr/>
      </dsp:nvSpPr>
      <dsp:spPr>
        <a:xfrm rot="5400000">
          <a:off x="-279653" y="282644"/>
          <a:ext cx="1864358" cy="13050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diagnostic</a:t>
          </a:r>
          <a:endParaRPr lang="fr-FR" sz="2400" kern="1200" dirty="0"/>
        </a:p>
      </dsp:txBody>
      <dsp:txXfrm rot="-5400000">
        <a:off x="1" y="655515"/>
        <a:ext cx="1305050" cy="559308"/>
      </dsp:txXfrm>
    </dsp:sp>
    <dsp:sp modelId="{4131CD8C-6120-4B88-9CD6-C18295621239}">
      <dsp:nvSpPr>
        <dsp:cNvPr id="0" name=""/>
        <dsp:cNvSpPr/>
      </dsp:nvSpPr>
      <dsp:spPr>
        <a:xfrm rot="5400000">
          <a:off x="3550828" y="-2242787"/>
          <a:ext cx="1211832" cy="5703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Portrait du territoire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Ses forces, ses faiblesses</a:t>
          </a:r>
          <a:endParaRPr lang="fr-FR" sz="1700" kern="1200" dirty="0"/>
        </a:p>
      </dsp:txBody>
      <dsp:txXfrm rot="-5400000">
        <a:off x="1305050" y="62148"/>
        <a:ext cx="5644232" cy="1093518"/>
      </dsp:txXfrm>
    </dsp:sp>
    <dsp:sp modelId="{CCAA7C51-46C7-4B70-B3F2-0539C03D3D30}">
      <dsp:nvSpPr>
        <dsp:cNvPr id="0" name=""/>
        <dsp:cNvSpPr/>
      </dsp:nvSpPr>
      <dsp:spPr>
        <a:xfrm rot="5400000">
          <a:off x="-279653" y="1955538"/>
          <a:ext cx="1864358" cy="13050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cibles</a:t>
          </a:r>
          <a:endParaRPr lang="fr-FR" sz="2400" kern="1200" dirty="0"/>
        </a:p>
      </dsp:txBody>
      <dsp:txXfrm rot="-5400000">
        <a:off x="1" y="2328409"/>
        <a:ext cx="1305050" cy="559308"/>
      </dsp:txXfrm>
    </dsp:sp>
    <dsp:sp modelId="{833312C1-CF13-4FF8-9ACF-A536790DD528}">
      <dsp:nvSpPr>
        <dsp:cNvPr id="0" name=""/>
        <dsp:cNvSpPr/>
      </dsp:nvSpPr>
      <dsp:spPr>
        <a:xfrm rot="5400000">
          <a:off x="3550828" y="-569893"/>
          <a:ext cx="1211832" cy="5703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Les jeunes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Les porteurs de projets, les actifs</a:t>
          </a:r>
          <a:endParaRPr lang="fr-FR" sz="1700" kern="1200" dirty="0"/>
        </a:p>
      </dsp:txBody>
      <dsp:txXfrm rot="-5400000">
        <a:off x="1305050" y="1735042"/>
        <a:ext cx="5644232" cy="1093518"/>
      </dsp:txXfrm>
    </dsp:sp>
    <dsp:sp modelId="{5B41435E-8398-42B9-81FD-B1114AA33D91}">
      <dsp:nvSpPr>
        <dsp:cNvPr id="0" name=""/>
        <dsp:cNvSpPr/>
      </dsp:nvSpPr>
      <dsp:spPr>
        <a:xfrm rot="5400000">
          <a:off x="-279653" y="3628433"/>
          <a:ext cx="1864358" cy="13050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défis</a:t>
          </a:r>
          <a:endParaRPr lang="fr-FR" sz="2400" kern="1200" dirty="0"/>
        </a:p>
      </dsp:txBody>
      <dsp:txXfrm rot="-5400000">
        <a:off x="1" y="4001304"/>
        <a:ext cx="1305050" cy="559308"/>
      </dsp:txXfrm>
    </dsp:sp>
    <dsp:sp modelId="{32D40D96-9896-4062-B8AE-FA4493A690A0}">
      <dsp:nvSpPr>
        <dsp:cNvPr id="0" name=""/>
        <dsp:cNvSpPr/>
      </dsp:nvSpPr>
      <dsp:spPr>
        <a:xfrm rot="5400000">
          <a:off x="3550828" y="1103001"/>
          <a:ext cx="1211832" cy="57033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Améliorer la notoriété et l’image du territoire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Créer un territoire </a:t>
          </a:r>
          <a:r>
            <a:rPr lang="fr-FR" sz="1700" kern="1200" dirty="0" err="1" smtClean="0"/>
            <a:t>young</a:t>
          </a:r>
          <a:r>
            <a:rPr lang="fr-FR" sz="1700" kern="1200" dirty="0" smtClean="0"/>
            <a:t> </a:t>
          </a:r>
          <a:r>
            <a:rPr lang="fr-FR" sz="1700" kern="1200" dirty="0" err="1" smtClean="0"/>
            <a:t>friendly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Cultiver et projeter dans le futur nos excellences maritimes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Séduire et conserver les talents et les porteurs de projets</a:t>
          </a:r>
          <a:endParaRPr lang="fr-FR" sz="1700" kern="1200" dirty="0"/>
        </a:p>
      </dsp:txBody>
      <dsp:txXfrm rot="-5400000">
        <a:off x="1305050" y="3407937"/>
        <a:ext cx="5644232" cy="1093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42C95-85EB-4017-B600-7858D05CA3E9}">
      <dsp:nvSpPr>
        <dsp:cNvPr id="0" name=""/>
        <dsp:cNvSpPr/>
      </dsp:nvSpPr>
      <dsp:spPr>
        <a:xfrm>
          <a:off x="1728957" y="260353"/>
          <a:ext cx="5167024" cy="179443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1AF29-60D7-467A-91D3-BD021EB04195}">
      <dsp:nvSpPr>
        <dsp:cNvPr id="0" name=""/>
        <dsp:cNvSpPr/>
      </dsp:nvSpPr>
      <dsp:spPr>
        <a:xfrm>
          <a:off x="3819799" y="4654327"/>
          <a:ext cx="1001361" cy="64087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104B0-245E-4CF6-8F95-F0FFD0061114}">
      <dsp:nvSpPr>
        <dsp:cNvPr id="0" name=""/>
        <dsp:cNvSpPr/>
      </dsp:nvSpPr>
      <dsp:spPr>
        <a:xfrm>
          <a:off x="1656194" y="5207078"/>
          <a:ext cx="5328571" cy="120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baseline="0" dirty="0" smtClean="0"/>
            <a:t>Communiquer auprès des jeunes de façon ludique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baseline="0" dirty="0" smtClean="0"/>
            <a:t>Fédérer les acteurs du maritime de façon conviviale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1656194" y="5207078"/>
        <a:ext cx="5328571" cy="1201633"/>
      </dsp:txXfrm>
    </dsp:sp>
    <dsp:sp modelId="{F334E29C-584E-4FF4-A67C-04BB5055295D}">
      <dsp:nvSpPr>
        <dsp:cNvPr id="0" name=""/>
        <dsp:cNvSpPr/>
      </dsp:nvSpPr>
      <dsp:spPr>
        <a:xfrm>
          <a:off x="3607510" y="2193381"/>
          <a:ext cx="1802450" cy="1802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Valoriser nos excellences maritimes</a:t>
          </a:r>
          <a:endParaRPr lang="fr-FR" sz="1500" kern="1200" dirty="0"/>
        </a:p>
      </dsp:txBody>
      <dsp:txXfrm>
        <a:off x="3871473" y="2457344"/>
        <a:ext cx="1274524" cy="1274524"/>
      </dsp:txXfrm>
    </dsp:sp>
    <dsp:sp modelId="{06DF7C9B-DB51-4EBB-8369-144334EB7355}">
      <dsp:nvSpPr>
        <dsp:cNvPr id="0" name=""/>
        <dsp:cNvSpPr/>
      </dsp:nvSpPr>
      <dsp:spPr>
        <a:xfrm>
          <a:off x="2317757" y="841143"/>
          <a:ext cx="1802450" cy="1802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Créer un sentiment d’appartenance et de fierté </a:t>
          </a:r>
          <a:endParaRPr lang="fr-FR" sz="1500" kern="1200" dirty="0"/>
        </a:p>
      </dsp:txBody>
      <dsp:txXfrm>
        <a:off x="2581720" y="1105106"/>
        <a:ext cx="1274524" cy="1274524"/>
      </dsp:txXfrm>
    </dsp:sp>
    <dsp:sp modelId="{31785EF6-74E6-47AF-83D6-4F7567E36854}">
      <dsp:nvSpPr>
        <dsp:cNvPr id="0" name=""/>
        <dsp:cNvSpPr/>
      </dsp:nvSpPr>
      <dsp:spPr>
        <a:xfrm>
          <a:off x="4160262" y="405351"/>
          <a:ext cx="1802450" cy="1802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Promouvoir les métiers maritimes</a:t>
          </a:r>
          <a:endParaRPr lang="fr-FR" sz="1500" kern="1200" dirty="0"/>
        </a:p>
      </dsp:txBody>
      <dsp:txXfrm>
        <a:off x="4424225" y="669314"/>
        <a:ext cx="1274524" cy="1274524"/>
      </dsp:txXfrm>
    </dsp:sp>
    <dsp:sp modelId="{F5840F28-9BCE-4C24-9951-ADBC04609F2D}">
      <dsp:nvSpPr>
        <dsp:cNvPr id="0" name=""/>
        <dsp:cNvSpPr/>
      </dsp:nvSpPr>
      <dsp:spPr>
        <a:xfrm>
          <a:off x="1543360" y="256329"/>
          <a:ext cx="5607623" cy="448609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9618B-0FB9-477A-BE6C-C0D62CF138C2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7AA8C-4849-4931-AB8B-AF7873B751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55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AA8C-4849-4931-AB8B-AF7873B751A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84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AA8C-4849-4931-AB8B-AF7873B751A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84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AA8C-4849-4931-AB8B-AF7873B751A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84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09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5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48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9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53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63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20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02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92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06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30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28119-A9D6-4828-BF03-55B332BC9586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BD26-2438-4DFF-BF6F-30C6F3E24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1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07186" y="2996952"/>
            <a:ext cx="3923928" cy="24575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Port Center un  outil de valorisation territoriale</a:t>
            </a:r>
            <a:endParaRPr lang="fr-FR" dirty="0"/>
          </a:p>
        </p:txBody>
      </p:sp>
      <p:pic>
        <p:nvPicPr>
          <p:cNvPr id="4" name="Imag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1138"/>
            <a:ext cx="2114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24574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1" y="3501017"/>
            <a:ext cx="4480498" cy="2520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5940425" y="5805264"/>
            <a:ext cx="26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Bilbao le 24 octobre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10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36" y="226690"/>
            <a:ext cx="1883701" cy="14127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9599"/>
            <a:ext cx="2208245" cy="16561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64" y="2777255"/>
            <a:ext cx="1955709" cy="14667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47" y="4847329"/>
            <a:ext cx="2683790" cy="15096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44037"/>
            <a:ext cx="2047890" cy="11519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02145"/>
            <a:ext cx="1949641" cy="10966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0" y="2470789"/>
            <a:ext cx="2694919" cy="15158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59" y="978987"/>
            <a:ext cx="2414379" cy="13580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2911014"/>
            <a:ext cx="2478021" cy="13938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9" y="4787949"/>
            <a:ext cx="3088101" cy="17370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143330" y="209390"/>
            <a:ext cx="644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j-lt"/>
              </a:rPr>
              <a:t>Les rencontres interprofessionnelles de la </a:t>
            </a:r>
            <a:r>
              <a:rPr lang="fr-FR" sz="2000" b="1" dirty="0" smtClean="0">
                <a:latin typeface="+mj-lt"/>
              </a:rPr>
              <a:t>mer</a:t>
            </a:r>
            <a:endParaRPr lang="fr-F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80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YZ_081018_0215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1" y="2636912"/>
            <a:ext cx="4574744" cy="304982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55235" y="980728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Une rade exceptionnelle en Bretagne Sud</a:t>
            </a:r>
          </a:p>
        </p:txBody>
      </p:sp>
      <p:pic>
        <p:nvPicPr>
          <p:cNvPr id="1026" name="Picture 2" descr="N:\24-CARTHOTHEQUE\plans-accès\localis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90" y="116632"/>
            <a:ext cx="3367408" cy="659607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6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1520" y="1007005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territoire - Des excellences maritimes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Un port de commerce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Un port de pêche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Un port de construction et réparation navale / EMR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Des ports de plaisance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Un pôle course au large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Un port militaire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7" y="3789040"/>
            <a:ext cx="4027576" cy="28171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89" y="548680"/>
            <a:ext cx="4074259" cy="5760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641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88640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+mj-lt"/>
              </a:rPr>
              <a:t>Lorient Bretagne Sud Attractivité </a:t>
            </a:r>
            <a:r>
              <a:rPr lang="fr-FR" sz="2000" b="1" dirty="0" smtClean="0">
                <a:latin typeface="+mj-lt"/>
              </a:rPr>
              <a:t> : une démarche </a:t>
            </a:r>
            <a:r>
              <a:rPr lang="fr-FR" sz="2000" b="1" dirty="0" smtClean="0">
                <a:latin typeface="+mj-lt"/>
              </a:rPr>
              <a:t>de marketing </a:t>
            </a:r>
            <a:r>
              <a:rPr lang="fr-FR" sz="2000" b="1" dirty="0" smtClean="0">
                <a:latin typeface="+mj-lt"/>
              </a:rPr>
              <a:t>territorial  </a:t>
            </a:r>
            <a:endParaRPr lang="fr-FR" sz="2000" b="1" dirty="0" smtClean="0">
              <a:latin typeface="+mj-lt"/>
            </a:endParaRP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</a:t>
            </a:r>
            <a:endParaRPr lang="fr-FR" dirty="0"/>
          </a:p>
          <a:p>
            <a:endParaRPr lang="fr-FR" dirty="0" smtClean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586308692"/>
              </p:ext>
            </p:extLst>
          </p:nvPr>
        </p:nvGraphicFramePr>
        <p:xfrm>
          <a:off x="827584" y="1124744"/>
          <a:ext cx="7008440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726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99193905"/>
              </p:ext>
            </p:extLst>
          </p:nvPr>
        </p:nvGraphicFramePr>
        <p:xfrm>
          <a:off x="251520" y="188640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77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33" y="740259"/>
            <a:ext cx="3326306" cy="21465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33" y="4653136"/>
            <a:ext cx="3293341" cy="21252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34" y="2521746"/>
            <a:ext cx="3185758" cy="20680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5" y="4617653"/>
            <a:ext cx="3385878" cy="21962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0" y="908720"/>
            <a:ext cx="3400207" cy="22055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683568" y="40466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j-lt"/>
              </a:rPr>
              <a:t>Les ports de la rade de Lorient</a:t>
            </a:r>
            <a:endParaRPr lang="fr-F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169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42173" y="151944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j-lt"/>
              </a:rPr>
              <a:t>Les bateaux de la rade de Lorient  </a:t>
            </a:r>
            <a:endParaRPr lang="fr-FR" sz="2000" b="1" dirty="0" smtClean="0">
              <a:latin typeface="+mj-lt"/>
            </a:endParaRPr>
          </a:p>
          <a:p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45" y="524396"/>
            <a:ext cx="2377287" cy="3540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2434"/>
            <a:ext cx="2304256" cy="34617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4148"/>
            <a:ext cx="2373642" cy="35360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2320691" cy="34572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7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83568" y="42300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j-lt"/>
              </a:rPr>
              <a:t>Les métiers dans les ports de la rade de Lorient</a:t>
            </a:r>
            <a:endParaRPr lang="fr-FR" sz="2000" b="1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78" y="792334"/>
            <a:ext cx="2182552" cy="21825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85411"/>
            <a:ext cx="2308476" cy="23084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19" y="2420888"/>
            <a:ext cx="2311946" cy="2311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0" y="1329612"/>
            <a:ext cx="3118784" cy="46912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37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16677" y="188640"/>
            <a:ext cx="42484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j-lt"/>
              </a:rPr>
              <a:t>Les évènements grand public</a:t>
            </a:r>
          </a:p>
          <a:p>
            <a:endParaRPr lang="fr-FR" dirty="0" smtClean="0"/>
          </a:p>
          <a:p>
            <a:r>
              <a:rPr lang="fr-FR" dirty="0" smtClean="0"/>
              <a:t>- Ports en fêtes</a:t>
            </a:r>
            <a:endParaRPr lang="fr-FR" dirty="0"/>
          </a:p>
          <a:p>
            <a:r>
              <a:rPr lang="fr-FR" dirty="0" smtClean="0"/>
              <a:t>- Festival </a:t>
            </a:r>
            <a:r>
              <a:rPr lang="fr-FR" dirty="0" err="1" smtClean="0"/>
              <a:t>Interceltique</a:t>
            </a:r>
            <a:r>
              <a:rPr lang="fr-FR" dirty="0" smtClean="0"/>
              <a:t> de Lorient</a:t>
            </a:r>
          </a:p>
          <a:p>
            <a:r>
              <a:rPr lang="fr-FR" dirty="0" smtClean="0"/>
              <a:t>- Les aventuriers de la mer</a:t>
            </a:r>
          </a:p>
          <a:p>
            <a:r>
              <a:rPr lang="fr-FR" dirty="0" smtClean="0"/>
              <a:t>- Le </a:t>
            </a:r>
            <a:r>
              <a:rPr lang="fr-FR" dirty="0" err="1"/>
              <a:t>N</a:t>
            </a:r>
            <a:r>
              <a:rPr lang="fr-FR" dirty="0" err="1" smtClean="0"/>
              <a:t>autic</a:t>
            </a:r>
            <a:r>
              <a:rPr lang="fr-FR" dirty="0" smtClean="0"/>
              <a:t> </a:t>
            </a:r>
            <a:r>
              <a:rPr lang="fr-FR" dirty="0" smtClean="0"/>
              <a:t>de Paris</a:t>
            </a:r>
          </a:p>
          <a:p>
            <a:r>
              <a:rPr lang="fr-FR" dirty="0" smtClean="0"/>
              <a:t>- Pro et Mer…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1389"/>
            <a:ext cx="2267744" cy="12756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92444"/>
            <a:ext cx="2916663" cy="16406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92" y="3858700"/>
            <a:ext cx="1568772" cy="27889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25" y="401389"/>
            <a:ext cx="1411372" cy="25091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9" y="3327084"/>
            <a:ext cx="1656184" cy="29443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12885"/>
            <a:ext cx="2651787" cy="1491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67" y="4957561"/>
            <a:ext cx="3004564" cy="1690067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2150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208</Words>
  <Application>Microsoft Office PowerPoint</Application>
  <PresentationFormat>Affichage à l'écran (4:3)</PresentationFormat>
  <Paragraphs>46</Paragraphs>
  <Slides>10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 Port Center un  outil de valorisation territoriale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Port Center en tant que valorisation territorial</dc:title>
  <dc:creator>ANTICH Y AMENGUAL Franck</dc:creator>
  <cp:lastModifiedBy>MULLIGAN Anne</cp:lastModifiedBy>
  <cp:revision>28</cp:revision>
  <dcterms:created xsi:type="dcterms:W3CDTF">2019-10-14T12:27:48Z</dcterms:created>
  <dcterms:modified xsi:type="dcterms:W3CDTF">2019-10-22T14:27:27Z</dcterms:modified>
</cp:coreProperties>
</file>