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3" r:id="rId3"/>
    <p:sldId id="259" r:id="rId4"/>
    <p:sldId id="262" r:id="rId5"/>
    <p:sldId id="264" r:id="rId6"/>
    <p:sldId id="260" r:id="rId7"/>
    <p:sldId id="267" r:id="rId8"/>
    <p:sldId id="261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manuel sánchez" initials="jms" lastIdx="1" clrIdx="0"/>
  <p:cmAuthor id="2" name="C Monnet" initials="C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D0CCAAA8-37F8-474B-9718-B4DEB0CBBC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30B56FB-8180-4149-88E5-66E71C776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9B965-6FEC-4512-A522-D6373A1B0DF6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6287AF6-DEC8-4F41-BE3B-3520A11DF9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AF06425-965A-4A2B-8E30-34E636F18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5AB9-BAD3-4D4A-BA32-34A9EFCDF49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5F54A-206E-45A8-9D55-B34A890A7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62B46E-3A97-4E7E-B06A-A1233901F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5C9BEB8-3746-412C-81F7-B8EDAD23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FBE3E3B-1BFC-4BC2-BD81-06B3622F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589C409-5CB3-42DE-89DF-432B4ECF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D5104-9B4C-4BE6-A908-8F7D88DE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4B7FC4A-B5C1-4B06-9DF8-08F7F6C23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39E65FA-1E5D-4F5C-9341-FADF55FD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FE98306-CE7F-4F63-8738-B882DFAD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B454963-D1BC-45F1-827A-17FE5182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BC0D41-5BA5-4814-BBF0-AC0AC66F4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CD31CDF-C308-4810-B916-BBF2A8EE1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DC8E1C0-79D1-4C8F-A0E8-BA998988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E1CA321-740B-4162-822B-FFCB2F99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795BB87-1DAA-4F74-92C4-2E99A8BC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92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48F22-D804-4F5F-AE5F-D05AEACF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29A4196-A5E6-49D9-A889-06C98727C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7DAD0F1-6D4E-4258-8F18-73F208B9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6CBAD25-63EE-4E21-8137-5F88D9A9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9258D21-0E62-4C77-A03A-2951D76F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8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E9499-4D32-4A34-BFA0-973B4F10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E3DB709-A7D9-41FB-929D-17EACF32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99C6057-70CA-4BEE-B589-69BD1FE6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4C46EA4-B385-4804-831D-49FF78EA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52FA01C-D5FC-4181-8A08-95DE9580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CC19F-F346-4989-9D5F-A44F7FDB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126D438-6EBB-4FA1-AF93-4ED73D4D3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D3C20B8-C0F0-4092-85FC-F7C4B4A82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59253DC-184A-44E9-B516-88FCB3D4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A6B71D4-2944-4CFE-9E45-96889CEE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1456A23-C170-46A8-AA88-8090A626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1230B-D861-454D-8A40-EB8A30A9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43C6179-73C3-4BF1-9515-687656DD8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C74E5F9-FB21-497C-AFA4-385780209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284A5C8-9244-42C2-9E80-1563DCE85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3D40351-7379-4CA6-A4E2-F330BE7AA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4D1FBE9-C3A1-42C0-9CBA-0129D795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1FF4212-715E-44AB-99CA-35087AB7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7FD6748-838E-473A-8DD6-647AD408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73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C27CC-5966-41C8-BB37-9F5FD80D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FDC737B-F440-446E-9DCF-6B3D3181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C999212-3D92-491F-B86E-9BBBB418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BC63D35-097E-47A7-B953-3A069A8E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CEEDC5E-C4D2-4FD0-9784-BA0F4A3D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771B4E8-7507-49FF-9ABC-B86966A8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A4E90EB-3A5A-493F-A882-2FF2D1C8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AA929-14DA-4691-91E5-C32888E6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B542F21-8F6D-4331-A7D4-493D8FEA1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F9F55B1-7545-4B54-8B27-744A57610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6B2017A-CD83-4262-8ABB-EFB39F39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CE1FF18-5300-451C-A690-24F4418F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0039CEB-ECFB-42C3-B3D0-A8627241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72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636C-A513-4293-B58D-FDBA8882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3A84BD4-2BB3-4031-B0BB-D085DDA6A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0E5D91C-FC41-439E-A27B-2390038BF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3E646AC-96EC-43BE-A1C2-E28851B7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5F6B743-A8D3-473A-8C53-1AB85EFE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40CDF42-A9AA-4B73-8EFD-71F69CF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B9DE93E-43E2-4FF9-9B35-BCD70D47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24268B3-B9B0-46C4-84F6-B0C337BD3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3E4B6D3-D880-42FC-BB8F-DFD9921AA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/>
              <a:t>24/25 </a:t>
            </a:r>
            <a:r>
              <a:rPr lang="pt-PT" dirty="0" err="1"/>
              <a:t>October</a:t>
            </a:r>
            <a:r>
              <a:rPr lang="pt-PT" dirty="0"/>
              <a:t> 2019</a:t>
            </a:r>
            <a:endParaRPr lang="en-GB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D4EFCC5-8F55-4150-B6C2-776DE3DA3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 err="1"/>
              <a:t>Port</a:t>
            </a:r>
            <a:r>
              <a:rPr lang="pt-PT" dirty="0"/>
              <a:t> </a:t>
            </a:r>
            <a:r>
              <a:rPr lang="pt-PT" dirty="0" err="1"/>
              <a:t>Center</a:t>
            </a:r>
            <a:r>
              <a:rPr lang="pt-PT" dirty="0"/>
              <a:t> Network - Bilbao</a:t>
            </a:r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9AEA632-7BF8-45D1-A222-3D5EED188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AIVP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BBD9299-4E56-42E5-BF92-2FD800F928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86" y="6299264"/>
            <a:ext cx="1019963" cy="4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v.ellen.omland@oslohavn.no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asa.nes@oslohavn.n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Human-emblem-people.sv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137EC6E-D197-4363-BD1C-FF5C17380696}"/>
              </a:ext>
            </a:extLst>
          </p:cNvPr>
          <p:cNvSpPr txBox="1"/>
          <p:nvPr/>
        </p:nvSpPr>
        <p:spPr>
          <a:xfrm>
            <a:off x="4748285" y="3319190"/>
            <a:ext cx="4420429" cy="351376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endParaRPr lang="en-US" sz="4800" spc="3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B9A2677-72EC-495F-894A-F86B5C232FE1}"/>
              </a:ext>
            </a:extLst>
          </p:cNvPr>
          <p:cNvSpPr txBox="1"/>
          <p:nvPr/>
        </p:nvSpPr>
        <p:spPr>
          <a:xfrm>
            <a:off x="5574064" y="1210921"/>
            <a:ext cx="31767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Name: </a:t>
            </a:r>
            <a:r>
              <a:rPr lang="sv-SE" sz="1600" b="1" dirty="0"/>
              <a:t>Åsa Nes </a:t>
            </a:r>
            <a:endParaRPr lang="pt-PT" sz="1600" b="1" dirty="0"/>
          </a:p>
          <a:p>
            <a:r>
              <a:rPr lang="pt-PT" sz="1600" b="1" dirty="0"/>
              <a:t>Position: Director of Property</a:t>
            </a:r>
          </a:p>
          <a:p>
            <a:r>
              <a:rPr lang="pt-PT" sz="1600" b="1" dirty="0"/>
              <a:t>Contact: + 47 913 40 870</a:t>
            </a:r>
          </a:p>
          <a:p>
            <a:endParaRPr lang="pt-PT" sz="1600" b="1" dirty="0">
              <a:hlinkClick r:id="rId2"/>
            </a:endParaRPr>
          </a:p>
          <a:p>
            <a:r>
              <a:rPr lang="sv-SE" sz="1600" b="1" dirty="0">
                <a:hlinkClick r:id="rId2"/>
              </a:rPr>
              <a:t>asa.nes@oslohavn.no</a:t>
            </a:r>
            <a:endParaRPr lang="sv-SE" sz="1600" b="1" dirty="0"/>
          </a:p>
          <a:p>
            <a:endParaRPr lang="sv-SE" sz="1600" b="1" dirty="0"/>
          </a:p>
          <a:p>
            <a:endParaRPr lang="pt-PT" sz="800" dirty="0"/>
          </a:p>
          <a:p>
            <a:endParaRPr lang="pt-PT" sz="1400" dirty="0"/>
          </a:p>
          <a:p>
            <a:r>
              <a:rPr lang="pt-PT" sz="1600" b="1" dirty="0"/>
              <a:t>Name: Siv Ellen Omland</a:t>
            </a:r>
          </a:p>
          <a:p>
            <a:r>
              <a:rPr lang="pt-PT" sz="1600" b="1" dirty="0"/>
              <a:t>Postition: Head of Communication</a:t>
            </a:r>
          </a:p>
          <a:p>
            <a:r>
              <a:rPr lang="pt-PT" sz="1600" b="1" dirty="0"/>
              <a:t>Contact: + 47 951 05 489</a:t>
            </a:r>
          </a:p>
          <a:p>
            <a:endParaRPr lang="pt-PT" sz="1600" b="1" dirty="0">
              <a:hlinkClick r:id="rId3"/>
            </a:endParaRPr>
          </a:p>
          <a:p>
            <a:r>
              <a:rPr lang="pt-PT" sz="1600" b="1" dirty="0">
                <a:hlinkClick r:id="rId3"/>
              </a:rPr>
              <a:t>siv.ellen.omland@oslohavn.no</a:t>
            </a:r>
            <a:endParaRPr lang="pt-PT" sz="1600" b="1" dirty="0"/>
          </a:p>
          <a:p>
            <a:endParaRPr lang="pt-PT" sz="1600" b="1" dirty="0"/>
          </a:p>
          <a:p>
            <a:endParaRPr lang="pt-PT" sz="1400" dirty="0"/>
          </a:p>
          <a:p>
            <a:endParaRPr lang="pt-PT" sz="1400" dirty="0"/>
          </a:p>
          <a:p>
            <a:endParaRPr lang="pt-PT" sz="1400" dirty="0"/>
          </a:p>
          <a:p>
            <a:endParaRPr lang="pt-P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6C64E75-4216-496B-859A-1ED6810D4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774" y="113538"/>
            <a:ext cx="1326116" cy="127307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1E6DDE-A74C-4D79-8C4C-84BE72CD16AF}"/>
              </a:ext>
            </a:extLst>
          </p:cNvPr>
          <p:cNvSpPr/>
          <p:nvPr/>
        </p:nvSpPr>
        <p:spPr>
          <a:xfrm>
            <a:off x="215164" y="1522261"/>
            <a:ext cx="1499336" cy="149933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1" y="0"/>
            <a:ext cx="3383280" cy="333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513151" y="81792"/>
            <a:ext cx="64594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b="1" dirty="0"/>
              <a:t>Planning a multimedia Port Center in</a:t>
            </a:r>
          </a:p>
          <a:p>
            <a:r>
              <a:rPr lang="pt-PT" sz="3200" b="1" dirty="0"/>
              <a:t>The Port of Oslo</a:t>
            </a:r>
          </a:p>
        </p:txBody>
      </p:sp>
    </p:spTree>
    <p:extLst>
      <p:ext uri="{BB962C8B-B14F-4D97-AF65-F5344CB8AC3E}">
        <p14:creationId xmlns:p14="http://schemas.microsoft.com/office/powerpoint/2010/main" val="22060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5505450"/>
            <a:ext cx="15544800" cy="207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95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CB06731-9D62-45C2-9D4D-CBDEE36E3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66342"/>
              </p:ext>
            </p:extLst>
          </p:nvPr>
        </p:nvGraphicFramePr>
        <p:xfrm>
          <a:off x="546100" y="3215756"/>
          <a:ext cx="11430000" cy="3090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5232">
                  <a:extLst>
                    <a:ext uri="{9D8B030D-6E8A-4147-A177-3AD203B41FA5}">
                      <a16:colId xmlns:a16="http://schemas.microsoft.com/office/drawing/2014/main" val="149920857"/>
                    </a:ext>
                  </a:extLst>
                </a:gridCol>
                <a:gridCol w="599097">
                  <a:extLst>
                    <a:ext uri="{9D8B030D-6E8A-4147-A177-3AD203B41FA5}">
                      <a16:colId xmlns:a16="http://schemas.microsoft.com/office/drawing/2014/main" val="2657013078"/>
                    </a:ext>
                  </a:extLst>
                </a:gridCol>
                <a:gridCol w="1325461">
                  <a:extLst>
                    <a:ext uri="{9D8B030D-6E8A-4147-A177-3AD203B41FA5}">
                      <a16:colId xmlns:a16="http://schemas.microsoft.com/office/drawing/2014/main" val="1858767249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val="2983572059"/>
                    </a:ext>
                  </a:extLst>
                </a:gridCol>
                <a:gridCol w="6439366">
                  <a:extLst>
                    <a:ext uri="{9D8B030D-6E8A-4147-A177-3AD203B41FA5}">
                      <a16:colId xmlns:a16="http://schemas.microsoft.com/office/drawing/2014/main" val="571932325"/>
                    </a:ext>
                  </a:extLst>
                </a:gridCol>
              </a:tblGrid>
              <a:tr h="31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Social Initiatives you have recently developed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Nº of visitors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Budget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 err="1">
                          <a:effectLst/>
                        </a:rPr>
                        <a:t>Description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799199"/>
                  </a:ext>
                </a:extLst>
              </a:tr>
              <a:tr h="65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European Commission awarded Oslo the prestigious European Green Capital title for 2019. We have received a lot of delegations and journalists from all over the world</a:t>
                      </a:r>
                      <a:r>
                        <a:rPr lang="en-US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learn about The Port of Oslo.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075371"/>
                  </a:ext>
                </a:extLst>
              </a:tr>
              <a:tr h="65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2014-2019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Port Walk – 10 000 citizens enjoy</a:t>
                      </a:r>
                      <a:r>
                        <a:rPr lang="pt-PT" sz="1400" kern="1200" baseline="0" dirty="0">
                          <a:effectLst/>
                        </a:rPr>
                        <a:t> activities along the 9 km harbour promenade.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853212"/>
                  </a:ext>
                </a:extLst>
              </a:tr>
              <a:tr h="702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dirty="0">
                          <a:effectLst/>
                        </a:rPr>
                        <a:t>Boattrips with neigbours and students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984827"/>
                  </a:ext>
                </a:extLst>
              </a:tr>
              <a:tr h="654016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Planning and celebrating</a:t>
                      </a:r>
                      <a:r>
                        <a:rPr lang="en-GB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parks and a new shore power station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829030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067B460-90F7-4436-8A56-D6527D6ADF8E}"/>
              </a:ext>
            </a:extLst>
          </p:cNvPr>
          <p:cNvSpPr txBox="1"/>
          <p:nvPr/>
        </p:nvSpPr>
        <p:spPr>
          <a:xfrm>
            <a:off x="443616" y="334576"/>
            <a:ext cx="10649258" cy="707886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spc="300" dirty="0"/>
              <a:t>Key Data of our citizen initiatives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7944267-8545-43CF-8E61-A99C4E6D66E0}"/>
              </a:ext>
            </a:extLst>
          </p:cNvPr>
          <p:cNvSpPr/>
          <p:nvPr/>
        </p:nvSpPr>
        <p:spPr>
          <a:xfrm>
            <a:off x="443616" y="1519026"/>
            <a:ext cx="113327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Actors:  The Port Walk in cooperation with customers and Port related organizations.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Website:  https://www.oslohavn.no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Key Audience: Families of all ages in the city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2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a Multimedia Center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t"/>
            <a:r>
              <a:rPr lang="en-GB" b="1" dirty="0"/>
              <a:t>What have been the main difficulties to develop a citizen activities in your port city?</a:t>
            </a:r>
            <a:endParaRPr lang="nb-NO" dirty="0"/>
          </a:p>
          <a:p>
            <a:pPr marL="0" indent="0" fontAlgn="t">
              <a:buNone/>
            </a:pPr>
            <a:endParaRPr lang="pt-PT" dirty="0"/>
          </a:p>
          <a:p>
            <a:pPr fontAlgn="t"/>
            <a:r>
              <a:rPr lang="pt-PT" dirty="0"/>
              <a:t>No difficulties. The citizens of Oslo love the activity in the port.</a:t>
            </a:r>
          </a:p>
          <a:p>
            <a:pPr fontAlgn="t"/>
            <a:r>
              <a:rPr lang="pt-PT" dirty="0"/>
              <a:t>For The Port of Oslo it is a question of priority and how to learn and entertain people.</a:t>
            </a:r>
          </a:p>
          <a:p>
            <a:pPr marL="0" indent="0" fontAlgn="t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t"/>
            <a:r>
              <a:rPr lang="en-GB" b="1" dirty="0"/>
              <a:t>Key themes to include in our future Port </a:t>
            </a:r>
            <a:r>
              <a:rPr lang="en-GB" b="1" dirty="0" err="1"/>
              <a:t>Center</a:t>
            </a:r>
            <a:endParaRPr lang="nb-NO" dirty="0"/>
          </a:p>
          <a:p>
            <a:pPr fontAlgn="t"/>
            <a:r>
              <a:rPr lang="pt-PT" dirty="0"/>
              <a:t>Make the citizens understand the importance of The Port of Oslo. </a:t>
            </a:r>
          </a:p>
          <a:p>
            <a:pPr fontAlgn="t"/>
            <a:r>
              <a:rPr lang="pt-PT" dirty="0"/>
              <a:t>Environmental port issues</a:t>
            </a:r>
            <a:endParaRPr lang="nb-NO" dirty="0"/>
          </a:p>
          <a:p>
            <a:pPr fontAlgn="t"/>
            <a:r>
              <a:rPr lang="pt-PT" dirty="0"/>
              <a:t>Property developement</a:t>
            </a:r>
          </a:p>
          <a:p>
            <a:pPr marL="0" indent="0" fontAlgn="t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822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Goals, expectations and knowledge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For the PCN Meeting in Bilbao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Get inspired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from other ports</a:t>
            </a:r>
            <a:endParaRPr lang="pt-PT" dirty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Useful knowledge AIVP can provide us with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 need good ideas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about the possibilities </a:t>
            </a:r>
          </a:p>
          <a:p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583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oslofelles\home-is\HAV\HAV266216\Documents\My Pictures\dronebilder Espen Braana\2018 Yilport Oslo med tre skip Espen Bra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938" y="-1354138"/>
            <a:ext cx="17035463" cy="956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0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make a </a:t>
            </a:r>
            <a:r>
              <a:rPr lang="nb-NO" dirty="0" err="1"/>
              <a:t>yearly</a:t>
            </a:r>
            <a:r>
              <a:rPr lang="nb-NO" dirty="0"/>
              <a:t> Port </a:t>
            </a:r>
            <a:r>
              <a:rPr lang="nb-NO" dirty="0" err="1"/>
              <a:t>Walk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activitis</a:t>
            </a:r>
            <a:r>
              <a:rPr lang="nb-NO" dirty="0"/>
              <a:t> 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5703"/>
            <a:ext cx="5181600" cy="2871181"/>
          </a:xfrm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61099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84" y="69596"/>
            <a:ext cx="9342628" cy="662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53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 Port </a:t>
            </a:r>
            <a:r>
              <a:rPr lang="nb-NO" dirty="0" err="1"/>
              <a:t>Walk</a:t>
            </a:r>
            <a:r>
              <a:rPr lang="nb-NO" dirty="0"/>
              <a:t> </a:t>
            </a:r>
            <a:r>
              <a:rPr lang="nb-NO" dirty="0" err="1"/>
              <a:t>Parkour</a:t>
            </a:r>
            <a:r>
              <a:rPr lang="nb-NO" dirty="0"/>
              <a:t> 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28" y="1816481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908659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292</Words>
  <Application>Microsoft Office PowerPoint</Application>
  <PresentationFormat>Ecrã Panorâmico</PresentationFormat>
  <Paragraphs>60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We need a Multimedia Center </vt:lpstr>
      <vt:lpstr>Goals, expectations and knowledge</vt:lpstr>
      <vt:lpstr>Apresentação do PowerPoint</vt:lpstr>
      <vt:lpstr> We make a yearly Port Walk with activitis </vt:lpstr>
      <vt:lpstr>Apresentação do PowerPoint</vt:lpstr>
      <vt:lpstr>               Port Walk Parkour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manuel sánchez</dc:creator>
  <cp:lastModifiedBy>jose manuel sánchez</cp:lastModifiedBy>
  <cp:revision>89</cp:revision>
  <dcterms:created xsi:type="dcterms:W3CDTF">2019-08-20T16:50:11Z</dcterms:created>
  <dcterms:modified xsi:type="dcterms:W3CDTF">2019-10-22T18:15:02Z</dcterms:modified>
</cp:coreProperties>
</file>