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</p:sldMasterIdLst>
  <p:notesMasterIdLst>
    <p:notesMasterId r:id="rId16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45A"/>
    <a:srgbClr val="566588"/>
    <a:srgbClr val="38486F"/>
    <a:srgbClr val="7B86A2"/>
    <a:srgbClr val="781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3"/>
    <p:restoredTop sz="94595"/>
  </p:normalViewPr>
  <p:slideViewPr>
    <p:cSldViewPr snapToGrid="0" snapToObjects="1">
      <p:cViewPr varScale="1">
        <p:scale>
          <a:sx n="84" d="100"/>
          <a:sy n="84" d="100"/>
        </p:scale>
        <p:origin x="1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536C7-60E7-0149-8141-A999DB234D63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30484-65A8-B244-AA6D-C3B3923926A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96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93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724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16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1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71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344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1879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59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6046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782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30484-65A8-B244-AA6D-C3B3923926A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74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374" y="731044"/>
            <a:ext cx="5443675" cy="3170238"/>
          </a:xfrm>
        </p:spPr>
        <p:txBody>
          <a:bodyPr anchor="ctr"/>
          <a:lstStyle>
            <a:lvl1pPr algn="ctr">
              <a:defRPr sz="6000">
                <a:solidFill>
                  <a:srgbClr val="2434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9373" y="4153074"/>
            <a:ext cx="54436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8C73D-5508-314A-802A-46E7D44CBA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99" y="731044"/>
            <a:ext cx="3170238" cy="31702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DDF50B-5404-6744-898C-65057D83E011}"/>
              </a:ext>
            </a:extLst>
          </p:cNvPr>
          <p:cNvSpPr/>
          <p:nvPr userDrawn="1"/>
        </p:nvSpPr>
        <p:spPr>
          <a:xfrm>
            <a:off x="436562" y="6289676"/>
            <a:ext cx="2473325" cy="56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B0C-8555-5640-87E6-AEA7E0C6AD59}" type="datetimeFigureOut">
              <a:rPr lang="it-IT" smtClean="0"/>
              <a:t>06/05/19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720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B0C-8555-5640-87E6-AEA7E0C6AD59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40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85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B0C-8555-5640-87E6-AEA7E0C6AD59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5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B0C-8555-5640-87E6-AEA7E0C6AD59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9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68996-565E-2B41-91B1-F3463FF67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37100"/>
            <a:ext cx="9906000" cy="2120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BD6B0C-8555-5640-87E6-AEA7E0C6AD59}" type="datetimeFigureOut">
              <a:rPr lang="it-IT" smtClean="0"/>
              <a:pPr/>
              <a:t>06/05/19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AFA3D0-E016-ED46-85AC-C9E66FF11A5A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33F61-CE93-1B4C-B1D4-9E1A6A5BFD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" y="5700714"/>
            <a:ext cx="1600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BD6B0C-8555-5640-87E6-AEA7E0C6AD59}" type="datetimeFigureOut">
              <a:rPr lang="it-IT" smtClean="0"/>
              <a:pPr/>
              <a:t>06/05/19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AFA3D0-E016-ED46-85AC-C9E66FF11A5A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6F3F6-F949-7540-B5E7-7328C2D15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9374" y="731044"/>
            <a:ext cx="5443675" cy="3170238"/>
          </a:xfrm>
        </p:spPr>
        <p:txBody>
          <a:bodyPr anchor="ctr"/>
          <a:lstStyle>
            <a:lvl1pPr algn="ctr">
              <a:defRPr sz="6000">
                <a:solidFill>
                  <a:srgbClr val="2434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9373" y="4153074"/>
            <a:ext cx="54436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DDF50B-5404-6744-898C-65057D83E011}"/>
              </a:ext>
            </a:extLst>
          </p:cNvPr>
          <p:cNvSpPr/>
          <p:nvPr userDrawn="1"/>
        </p:nvSpPr>
        <p:spPr>
          <a:xfrm>
            <a:off x="436562" y="6289676"/>
            <a:ext cx="2473325" cy="56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B0C-8555-5640-87E6-AEA7E0C6AD59}" type="datetimeFigureOut">
              <a:rPr lang="it-IT" smtClean="0"/>
              <a:t>06/05/19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035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4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D6B0C-8555-5640-87E6-AEA7E0C6AD59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67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58099" y="6356352"/>
            <a:ext cx="1163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D6B0C-8555-5640-87E6-AEA7E0C6AD59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1600" y="6356352"/>
            <a:ext cx="436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0899" y="6356352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E6E9BB-3F41-E94D-82CB-35FC9FC34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/>
          <a:stretch/>
        </p:blipFill>
        <p:spPr>
          <a:xfrm>
            <a:off x="681038" y="6176963"/>
            <a:ext cx="1877061" cy="67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7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72" r:id="rId5"/>
    <p:sldLayoutId id="2147483673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345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58099" y="6356352"/>
            <a:ext cx="1163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D6B0C-8555-5640-87E6-AEA7E0C6AD59}" type="datetimeFigureOut">
              <a:rPr lang="it-IT" smtClean="0"/>
              <a:t>06/05/19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11600" y="6356352"/>
            <a:ext cx="436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70899" y="6356352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FA3D0-E016-ED46-85AC-C9E66FF11A5A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BC1342-BC2D-9E46-8424-50D90AAA44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345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.m4a">
            <a:hlinkClick r:id="" action="ppaction://media"/>
            <a:extLst>
              <a:ext uri="{FF2B5EF4-FFF2-40B4-BE49-F238E27FC236}">
                <a16:creationId xmlns:a16="http://schemas.microsoft.com/office/drawing/2014/main" id="{F03457F7-2D65-0841-8E7D-EC4666F2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6305" y="3713442"/>
            <a:ext cx="8128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49821E-6838-EF4A-9E6D-25C4CD345D0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44405" y="4315636"/>
            <a:ext cx="2520000" cy="115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808724-326E-2848-B0F0-E00F95C791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051" y="4316536"/>
            <a:ext cx="4875402" cy="114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37C4F6-066E-2748-BC11-F910634923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405" y="2687600"/>
            <a:ext cx="2544925" cy="1334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9CA798-C858-F744-8532-E4663FE87E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612" y="2553992"/>
            <a:ext cx="2811677" cy="1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940" y="2198501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5350717" y="434985"/>
            <a:ext cx="4176198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Mare Adriatico Centrale</a:t>
            </a:r>
          </a:p>
        </p:txBody>
      </p:sp>
    </p:spTree>
    <p:extLst>
      <p:ext uri="{BB962C8B-B14F-4D97-AF65-F5344CB8AC3E}">
        <p14:creationId xmlns:p14="http://schemas.microsoft.com/office/powerpoint/2010/main" val="1071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887" y="1728319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738900" y="1384602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118465" y="1630513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6432499" y="1827797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5350717" y="434985"/>
            <a:ext cx="4176198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Mare Adriatico Centro-Settentrionale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917E0A-E0B9-8E47-9AB1-A76606EBA756}"/>
              </a:ext>
            </a:extLst>
          </p:cNvPr>
          <p:cNvGrpSpPr/>
          <p:nvPr/>
        </p:nvGrpSpPr>
        <p:grpSpPr>
          <a:xfrm>
            <a:off x="7829747" y="2085865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5FD79B-EB05-9044-BDC0-7F6021E5DA50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9B03F7-C297-8C4E-BE16-F2A04A12C420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1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226" y="1202437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738900" y="1384602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118465" y="1630513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6432499" y="1827797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5350717" y="434985"/>
            <a:ext cx="4176198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Mare Adriatico Settentrionale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917E0A-E0B9-8E47-9AB1-A76606EBA756}"/>
              </a:ext>
            </a:extLst>
          </p:cNvPr>
          <p:cNvGrpSpPr/>
          <p:nvPr/>
        </p:nvGrpSpPr>
        <p:grpSpPr>
          <a:xfrm>
            <a:off x="7829747" y="2085865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5FD79B-EB05-9044-BDC0-7F6021E5DA50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9B03F7-C297-8C4E-BE16-F2A04A12C420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66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729" y="3271043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7638674" y="1974662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Mare Adriatico Orientale</a:t>
            </a:r>
          </a:p>
        </p:txBody>
      </p:sp>
    </p:spTree>
    <p:extLst>
      <p:ext uri="{BB962C8B-B14F-4D97-AF65-F5344CB8AC3E}">
        <p14:creationId xmlns:p14="http://schemas.microsoft.com/office/powerpoint/2010/main" val="13086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.m4a">
            <a:hlinkClick r:id="" action="ppaction://media"/>
            <a:extLst>
              <a:ext uri="{FF2B5EF4-FFF2-40B4-BE49-F238E27FC236}">
                <a16:creationId xmlns:a16="http://schemas.microsoft.com/office/drawing/2014/main" id="{F03457F7-2D65-0841-8E7D-EC4666F2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6305" y="3713442"/>
            <a:ext cx="812800" cy="8128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A65D-CE85-164A-94B1-7EBE5A94978B}"/>
              </a:ext>
            </a:extLst>
          </p:cNvPr>
          <p:cNvGrpSpPr/>
          <p:nvPr/>
        </p:nvGrpSpPr>
        <p:grpSpPr>
          <a:xfrm>
            <a:off x="1319051" y="2553992"/>
            <a:ext cx="7570279" cy="1876844"/>
            <a:chOff x="1319051" y="2553992"/>
            <a:chExt cx="7570279" cy="18768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249821E-6838-EF4A-9E6D-25C4CD345D06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4405" y="4315636"/>
              <a:ext cx="2520000" cy="115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808724-326E-2848-B0F0-E00F95C79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051" y="4316536"/>
              <a:ext cx="4875402" cy="1143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37C4F6-066E-2748-BC11-F9106349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4405" y="2687600"/>
              <a:ext cx="2544925" cy="133453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9CA798-C858-F744-8532-E4663FE8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5612" y="2553992"/>
              <a:ext cx="2811677" cy="153638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F38634-F0B8-6845-99EF-20E0DCFB5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19" y="581891"/>
            <a:ext cx="9470158" cy="5649418"/>
          </a:xfrm>
          <a:prstGeom prst="rect">
            <a:avLst/>
          </a:prstGeom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65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205E-6 2.22222E-6 L -0.00048 0.274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137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80" y="1670403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992468" y="1087329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16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7638674" y="1974662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 Ligure Occidentale</a:t>
            </a:r>
          </a:p>
        </p:txBody>
      </p:sp>
    </p:spTree>
    <p:extLst>
      <p:ext uri="{BB962C8B-B14F-4D97-AF65-F5344CB8AC3E}">
        <p14:creationId xmlns:p14="http://schemas.microsoft.com/office/powerpoint/2010/main" val="64368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70" y="1739900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992468" y="1087329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7638674" y="1974662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 Ligure Orientale</a:t>
            </a:r>
          </a:p>
        </p:txBody>
      </p:sp>
    </p:spTree>
    <p:extLst>
      <p:ext uri="{BB962C8B-B14F-4D97-AF65-F5344CB8AC3E}">
        <p14:creationId xmlns:p14="http://schemas.microsoft.com/office/powerpoint/2010/main" val="30766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858" y="2100587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649251" y="954294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028816" y="1200205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6342850" y="1397489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17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 Tirreno Settentrionale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917E0A-E0B9-8E47-9AB1-A76606EBA756}"/>
              </a:ext>
            </a:extLst>
          </p:cNvPr>
          <p:cNvGrpSpPr/>
          <p:nvPr/>
        </p:nvGrpSpPr>
        <p:grpSpPr>
          <a:xfrm>
            <a:off x="7740098" y="1655557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5FD79B-EB05-9044-BDC0-7F6021E5DA50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9B03F7-C297-8C4E-BE16-F2A04A12C420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B55B83-06FD-0A43-A0B6-3CFBFB879FD0}"/>
              </a:ext>
            </a:extLst>
          </p:cNvPr>
          <p:cNvGrpSpPr/>
          <p:nvPr/>
        </p:nvGrpSpPr>
        <p:grpSpPr>
          <a:xfrm>
            <a:off x="4546316" y="2464917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F56F10-52A5-2441-8AC4-A43376D2B706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61DB04-DFE0-C744-A2D3-81CB6E4482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258346-D2C1-9845-9F25-F4A31EE5CC74}"/>
              </a:ext>
            </a:extLst>
          </p:cNvPr>
          <p:cNvGrpSpPr/>
          <p:nvPr/>
        </p:nvGrpSpPr>
        <p:grpSpPr>
          <a:xfrm>
            <a:off x="6054679" y="2547632"/>
            <a:ext cx="964999" cy="934793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C8C23E-BDEA-2943-B986-8BD81BDCF4CF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b="1" dirty="0"/>
                <a:t>MAGGIO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578E68-AE6F-A949-8181-941327783F3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8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16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234" y="2906713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5350717" y="434985"/>
            <a:ext cx="4176198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 Tirreno Centro-Settentrionale</a:t>
            </a:r>
          </a:p>
        </p:txBody>
      </p:sp>
    </p:spTree>
    <p:extLst>
      <p:ext uri="{BB962C8B-B14F-4D97-AF65-F5344CB8AC3E}">
        <p14:creationId xmlns:p14="http://schemas.microsoft.com/office/powerpoint/2010/main" val="502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953" y="3547464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992468" y="1087329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7638674" y="1974662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 Tirreno Centrale</a:t>
            </a:r>
          </a:p>
        </p:txBody>
      </p:sp>
    </p:spTree>
    <p:extLst>
      <p:ext uri="{BB962C8B-B14F-4D97-AF65-F5344CB8AC3E}">
        <p14:creationId xmlns:p14="http://schemas.microsoft.com/office/powerpoint/2010/main" val="16426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729" y="3271043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17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7638674" y="1974662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Mare Adriatico Meridionale</a:t>
            </a:r>
          </a:p>
        </p:txBody>
      </p:sp>
    </p:spTree>
    <p:extLst>
      <p:ext uri="{BB962C8B-B14F-4D97-AF65-F5344CB8AC3E}">
        <p14:creationId xmlns:p14="http://schemas.microsoft.com/office/powerpoint/2010/main" val="29081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3404-A92A-584F-96D2-87D7A2769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48" y="577850"/>
            <a:ext cx="4573347" cy="5386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621B0-3A19-3D4A-95C0-E987E91777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177" y="3631859"/>
            <a:ext cx="310509" cy="364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98E706-D21B-044E-992B-6D865D75C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716" y="3729629"/>
            <a:ext cx="3750753" cy="2164957"/>
          </a:xfrm>
          <a:prstGeom prst="rect">
            <a:avLst/>
          </a:prstGeom>
          <a:effectLst>
            <a:outerShdw blurRad="101600" dist="889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9AFC02-5E90-A54F-B639-1D1D764E53A0}"/>
              </a:ext>
            </a:extLst>
          </p:cNvPr>
          <p:cNvGrpSpPr/>
          <p:nvPr/>
        </p:nvGrpSpPr>
        <p:grpSpPr>
          <a:xfrm>
            <a:off x="3992468" y="1087329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8D7ACE-D1B9-5B40-BC78-C92BB1F2EA4E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9DBCABE-FF3D-004C-AA12-D694D909BA2C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2D1B45-83E0-C34B-8FC0-4334AF1B954B}"/>
              </a:ext>
            </a:extLst>
          </p:cNvPr>
          <p:cNvGrpSpPr/>
          <p:nvPr/>
        </p:nvGrpSpPr>
        <p:grpSpPr>
          <a:xfrm>
            <a:off x="5760817" y="1631326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7289C5-844C-514B-B8D7-2226E438E2D8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ADF47B-0EAF-3249-B78C-11C56C00E46E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19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26732A-7FCF-CB49-A4DE-FF61ADA3B2AC}"/>
              </a:ext>
            </a:extLst>
          </p:cNvPr>
          <p:cNvGrpSpPr/>
          <p:nvPr/>
        </p:nvGrpSpPr>
        <p:grpSpPr>
          <a:xfrm>
            <a:off x="7638674" y="1974662"/>
            <a:ext cx="1288472" cy="1305142"/>
            <a:chOff x="5195455" y="831273"/>
            <a:chExt cx="1648690" cy="1523999"/>
          </a:xfrm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D5A325-9FDE-8A47-9DE7-DD7D08CE7D5D}"/>
                </a:ext>
              </a:extLst>
            </p:cNvPr>
            <p:cNvSpPr/>
            <p:nvPr/>
          </p:nvSpPr>
          <p:spPr>
            <a:xfrm>
              <a:off x="5195455" y="831273"/>
              <a:ext cx="1648690" cy="47105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b="1" dirty="0"/>
                <a:t>MAGGIO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D44FEC8-2A24-2043-97CF-97DB9BFED154}"/>
                </a:ext>
              </a:extLst>
            </p:cNvPr>
            <p:cNvSpPr/>
            <p:nvPr/>
          </p:nvSpPr>
          <p:spPr>
            <a:xfrm>
              <a:off x="5195455" y="1232183"/>
              <a:ext cx="1648690" cy="112308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6000" dirty="0">
                  <a:solidFill>
                    <a:schemeClr val="tx1"/>
                  </a:solidFill>
                  <a:latin typeface="Arial Rounded MT Bold" panose="020F0704030504030204" pitchFamily="34" charset="77"/>
                </a:rPr>
                <a:t>20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C446D17-7CF7-FC44-8EE8-70ABDFB2A17D}"/>
              </a:ext>
            </a:extLst>
          </p:cNvPr>
          <p:cNvSpPr/>
          <p:nvPr/>
        </p:nvSpPr>
        <p:spPr>
          <a:xfrm>
            <a:off x="6072639" y="434985"/>
            <a:ext cx="3454275" cy="603271"/>
          </a:xfrm>
          <a:prstGeom prst="rect">
            <a:avLst/>
          </a:prstGeom>
          <a:solidFill>
            <a:schemeClr val="bg1"/>
          </a:solidFill>
          <a:effectLst>
            <a:outerShdw blurRad="1143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noAutofit/>
          </a:bodyPr>
          <a:lstStyle/>
          <a:p>
            <a:pPr algn="ctr"/>
            <a:r>
              <a:rPr lang="it-IT" dirty="0" err="1"/>
              <a:t>AdSP</a:t>
            </a:r>
            <a:r>
              <a:rPr lang="it-IT" dirty="0"/>
              <a:t> Mar Ionio</a:t>
            </a:r>
          </a:p>
        </p:txBody>
      </p:sp>
    </p:spTree>
    <p:extLst>
      <p:ext uri="{BB962C8B-B14F-4D97-AF65-F5344CB8AC3E}">
        <p14:creationId xmlns:p14="http://schemas.microsoft.com/office/powerpoint/2010/main" val="21794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118</Words>
  <Application>Microsoft Macintosh PowerPoint</Application>
  <PresentationFormat>A4 Paper (210x297 mm)</PresentationFormat>
  <Paragraphs>86</Paragraphs>
  <Slides>13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Rounded MT Bold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vittorio della rossa</dc:creator>
  <cp:lastModifiedBy>vittorio della rossa</cp:lastModifiedBy>
  <cp:revision>48</cp:revision>
  <dcterms:created xsi:type="dcterms:W3CDTF">2019-05-03T14:39:34Z</dcterms:created>
  <dcterms:modified xsi:type="dcterms:W3CDTF">2019-05-06T09:43:31Z</dcterms:modified>
</cp:coreProperties>
</file>